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notesSlides/notesSlide20.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87" r:id="rId5"/>
    <p:sldId id="288" r:id="rId6"/>
    <p:sldId id="289" r:id="rId7"/>
    <p:sldId id="264" r:id="rId8"/>
    <p:sldId id="293" r:id="rId9"/>
    <p:sldId id="282" r:id="rId10"/>
    <p:sldId id="266" r:id="rId11"/>
    <p:sldId id="267" r:id="rId12"/>
    <p:sldId id="291" r:id="rId13"/>
    <p:sldId id="268" r:id="rId14"/>
    <p:sldId id="269" r:id="rId15"/>
    <p:sldId id="271" r:id="rId16"/>
    <p:sldId id="272" r:id="rId17"/>
    <p:sldId id="270" r:id="rId18"/>
    <p:sldId id="283" r:id="rId19"/>
    <p:sldId id="262" r:id="rId20"/>
    <p:sldId id="259" r:id="rId21"/>
    <p:sldId id="292" r:id="rId22"/>
    <p:sldId id="275" r:id="rId23"/>
    <p:sldId id="274" r:id="rId24"/>
    <p:sldId id="284" r:id="rId25"/>
    <p:sldId id="278" r:id="rId26"/>
    <p:sldId id="279" r:id="rId27"/>
    <p:sldId id="294" r:id="rId28"/>
    <p:sldId id="286" r:id="rId29"/>
    <p:sldId id="295" r:id="rId30"/>
    <p:sldId id="285" r:id="rId31"/>
    <p:sldId id="314" r:id="rId32"/>
  </p:sldIdLst>
  <p:sldSz cx="9144000" cy="5143500" type="screen16x9"/>
  <p:notesSz cx="6858000" cy="9144000"/>
  <p:custDataLst>
    <p:tags r:id="rId3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6F93876-AD52-4637-B4A5-06BC1E35CE45}">
          <p14:sldIdLst>
            <p14:sldId id="256"/>
            <p14:sldId id="257"/>
            <p14:sldId id="258"/>
            <p14:sldId id="287"/>
            <p14:sldId id="288"/>
            <p14:sldId id="289"/>
            <p14:sldId id="264"/>
            <p14:sldId id="293"/>
            <p14:sldId id="282"/>
            <p14:sldId id="266"/>
            <p14:sldId id="267"/>
            <p14:sldId id="291"/>
            <p14:sldId id="268"/>
            <p14:sldId id="269"/>
            <p14:sldId id="271"/>
            <p14:sldId id="272"/>
            <p14:sldId id="270"/>
            <p14:sldId id="283"/>
            <p14:sldId id="262"/>
            <p14:sldId id="259"/>
            <p14:sldId id="292"/>
            <p14:sldId id="275"/>
            <p14:sldId id="274"/>
            <p14:sldId id="284"/>
            <p14:sldId id="278"/>
            <p14:sldId id="279"/>
            <p14:sldId id="294"/>
            <p14:sldId id="286"/>
            <p14:sldId id="295"/>
            <p14:sldId id="285"/>
          </p14:sldIdLst>
        </p14:section>
        <p14:section name="标注页" id="{C7D928FB-6F14-474B-986A-8010B1C2F136}">
          <p14:sldIdLst>
            <p14:sldId id="3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836"/>
    <a:srgbClr val="E73A1C"/>
    <a:srgbClr val="E9D5A8"/>
    <a:srgbClr val="C49732"/>
    <a:srgbClr val="DAB96E"/>
    <a:srgbClr val="171717"/>
    <a:srgbClr val="120E0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5559E9-124C-4C88-9978-4DBB38734783}" v="92" dt="2022-05-16T14:51:08.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08" autoAdjust="0"/>
    <p:restoredTop sz="94660"/>
  </p:normalViewPr>
  <p:slideViewPr>
    <p:cSldViewPr snapToGrid="0">
      <p:cViewPr varScale="1">
        <p:scale>
          <a:sx n="100" d="100"/>
          <a:sy n="100" d="100"/>
        </p:scale>
        <p:origin x="77"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张 鑫" userId="2f2870ad27165835" providerId="LiveId" clId="{945559E9-124C-4C88-9978-4DBB38734783}"/>
    <pc:docChg chg="undo custSel addSld delSld modSld modMainMaster delSection modSection replTag">
      <pc:chgData name="张 鑫" userId="2f2870ad27165835" providerId="LiveId" clId="{945559E9-124C-4C88-9978-4DBB38734783}" dt="2022-05-24T08:19:28.290" v="566" actId="47"/>
      <pc:docMkLst>
        <pc:docMk/>
      </pc:docMkLst>
      <pc:sldChg chg="modSp mod chgLayout">
        <pc:chgData name="张 鑫" userId="2f2870ad27165835" providerId="LiveId" clId="{945559E9-124C-4C88-9978-4DBB38734783}" dt="2022-05-16T14:48:43.356" v="529" actId="3064"/>
        <pc:sldMkLst>
          <pc:docMk/>
          <pc:sldMk cId="0" sldId="256"/>
        </pc:sldMkLst>
        <pc:spChg chg="mod ord">
          <ac:chgData name="张 鑫" userId="2f2870ad27165835" providerId="LiveId" clId="{945559E9-124C-4C88-9978-4DBB38734783}" dt="2022-05-16T14:48:43.356" v="529" actId="3064"/>
          <ac:spMkLst>
            <pc:docMk/>
            <pc:sldMk cId="0" sldId="256"/>
            <ac:spMk id="8" creationId="{1A62B366-AD7D-4825-A674-31259875EB52}"/>
          </ac:spMkLst>
        </pc:spChg>
        <pc:spChg chg="mod ord">
          <ac:chgData name="张 鑫" userId="2f2870ad27165835" providerId="LiveId" clId="{945559E9-124C-4C88-9978-4DBB38734783}" dt="2022-05-16T14:48:43.356" v="529" actId="3064"/>
          <ac:spMkLst>
            <pc:docMk/>
            <pc:sldMk cId="0" sldId="256"/>
            <ac:spMk id="9" creationId="{A5856826-B429-49AE-A862-32D8E74046C0}"/>
          </ac:spMkLst>
        </pc:spChg>
        <pc:spChg chg="mod ord">
          <ac:chgData name="张 鑫" userId="2f2870ad27165835" providerId="LiveId" clId="{945559E9-124C-4C88-9978-4DBB38734783}" dt="2022-05-16T14:48:43.356" v="529" actId="3064"/>
          <ac:spMkLst>
            <pc:docMk/>
            <pc:sldMk cId="0" sldId="256"/>
            <ac:spMk id="10" creationId="{4755589E-7B48-46C3-BB94-FC50F665883C}"/>
          </ac:spMkLst>
        </pc:spChg>
        <pc:spChg chg="mod ord">
          <ac:chgData name="张 鑫" userId="2f2870ad27165835" providerId="LiveId" clId="{945559E9-124C-4C88-9978-4DBB38734783}" dt="2022-05-16T14:48:43.356" v="529" actId="3064"/>
          <ac:spMkLst>
            <pc:docMk/>
            <pc:sldMk cId="0" sldId="256"/>
            <ac:spMk id="11" creationId="{75C68A3E-A3B6-4B59-9217-F48697832613}"/>
          </ac:spMkLst>
        </pc:spChg>
        <pc:spChg chg="mod ord">
          <ac:chgData name="张 鑫" userId="2f2870ad27165835" providerId="LiveId" clId="{945559E9-124C-4C88-9978-4DBB38734783}" dt="2022-05-16T14:48:43.356" v="529" actId="3064"/>
          <ac:spMkLst>
            <pc:docMk/>
            <pc:sldMk cId="0" sldId="256"/>
            <ac:spMk id="12" creationId="{2D78A565-AF90-49FE-AA9A-8E82799187FB}"/>
          </ac:spMkLst>
        </pc:spChg>
      </pc:sldChg>
      <pc:sldChg chg="addSp delSp modSp mod chgLayout">
        <pc:chgData name="张 鑫" userId="2f2870ad27165835" providerId="LiveId" clId="{945559E9-124C-4C88-9978-4DBB38734783}" dt="2022-05-16T14:48:48.270" v="530" actId="3064"/>
        <pc:sldMkLst>
          <pc:docMk/>
          <pc:sldMk cId="0" sldId="257"/>
        </pc:sldMkLst>
        <pc:spChg chg="add del mod ord">
          <ac:chgData name="张 鑫" userId="2f2870ad27165835" providerId="LiveId" clId="{945559E9-124C-4C88-9978-4DBB38734783}" dt="2022-05-16T14:17:52.101" v="243"/>
          <ac:spMkLst>
            <pc:docMk/>
            <pc:sldMk cId="0" sldId="257"/>
            <ac:spMk id="18" creationId="{8F01208C-F1F1-3002-67CB-F9C00F41868F}"/>
          </ac:spMkLst>
        </pc:spChg>
        <pc:spChg chg="add del mod ord">
          <ac:chgData name="张 鑫" userId="2f2870ad27165835" providerId="LiveId" clId="{945559E9-124C-4C88-9978-4DBB38734783}" dt="2022-05-16T14:17:52.101" v="243"/>
          <ac:spMkLst>
            <pc:docMk/>
            <pc:sldMk cId="0" sldId="257"/>
            <ac:spMk id="19" creationId="{773B7CBB-AF2A-01C7-6A68-B9542B64A08B}"/>
          </ac:spMkLst>
        </pc:spChg>
        <pc:spChg chg="add del mod ord">
          <ac:chgData name="张 鑫" userId="2f2870ad27165835" providerId="LiveId" clId="{945559E9-124C-4C88-9978-4DBB38734783}" dt="2022-05-16T14:17:52.101" v="243"/>
          <ac:spMkLst>
            <pc:docMk/>
            <pc:sldMk cId="0" sldId="257"/>
            <ac:spMk id="20" creationId="{A9BBD697-9AAF-27AA-5122-A6C65B0A2BD6}"/>
          </ac:spMkLst>
        </pc:spChg>
        <pc:spChg chg="add del mod ord">
          <ac:chgData name="张 鑫" userId="2f2870ad27165835" providerId="LiveId" clId="{945559E9-124C-4C88-9978-4DBB38734783}" dt="2022-05-16T14:17:52.101" v="243"/>
          <ac:spMkLst>
            <pc:docMk/>
            <pc:sldMk cId="0" sldId="257"/>
            <ac:spMk id="21" creationId="{79C319C1-D734-E423-4CE2-B9A02C48E563}"/>
          </ac:spMkLst>
        </pc:spChg>
        <pc:spChg chg="add del mod ord">
          <ac:chgData name="张 鑫" userId="2f2870ad27165835" providerId="LiveId" clId="{945559E9-124C-4C88-9978-4DBB38734783}" dt="2022-05-16T14:17:52.101" v="243"/>
          <ac:spMkLst>
            <pc:docMk/>
            <pc:sldMk cId="0" sldId="257"/>
            <ac:spMk id="22" creationId="{02350B44-9D9A-6492-D90F-4B4AE21BAC62}"/>
          </ac:spMkLst>
        </pc:spChg>
        <pc:spChg chg="add del mod ord">
          <ac:chgData name="张 鑫" userId="2f2870ad27165835" providerId="LiveId" clId="{945559E9-124C-4C88-9978-4DBB38734783}" dt="2022-05-16T14:17:52.101" v="243"/>
          <ac:spMkLst>
            <pc:docMk/>
            <pc:sldMk cId="0" sldId="257"/>
            <ac:spMk id="23" creationId="{F0462488-8C82-5DCA-7BC8-8ED2827427C2}"/>
          </ac:spMkLst>
        </pc:spChg>
        <pc:spChg chg="add del mod ord">
          <ac:chgData name="张 鑫" userId="2f2870ad27165835" providerId="LiveId" clId="{945559E9-124C-4C88-9978-4DBB38734783}" dt="2022-05-16T14:17:52.101" v="243"/>
          <ac:spMkLst>
            <pc:docMk/>
            <pc:sldMk cId="0" sldId="257"/>
            <ac:spMk id="24" creationId="{E9BDAD14-563C-EF06-E134-00E0E38A72C1}"/>
          </ac:spMkLst>
        </pc:spChg>
        <pc:spChg chg="add del mod ord">
          <ac:chgData name="张 鑫" userId="2f2870ad27165835" providerId="LiveId" clId="{945559E9-124C-4C88-9978-4DBB38734783}" dt="2022-05-16T14:17:52.101" v="243"/>
          <ac:spMkLst>
            <pc:docMk/>
            <pc:sldMk cId="0" sldId="257"/>
            <ac:spMk id="25" creationId="{DB41D835-A296-ABE6-2C24-18DEA67693CE}"/>
          </ac:spMkLst>
        </pc:spChg>
        <pc:spChg chg="add del mod">
          <ac:chgData name="张 鑫" userId="2f2870ad27165835" providerId="LiveId" clId="{945559E9-124C-4C88-9978-4DBB38734783}" dt="2022-05-16T14:19:00.229" v="261"/>
          <ac:spMkLst>
            <pc:docMk/>
            <pc:sldMk cId="0" sldId="257"/>
            <ac:spMk id="27" creationId="{3958C340-7BFB-619E-7FE1-6C52C0E32B94}"/>
          </ac:spMkLst>
        </pc:spChg>
        <pc:spChg chg="add del mod">
          <ac:chgData name="张 鑫" userId="2f2870ad27165835" providerId="LiveId" clId="{945559E9-124C-4C88-9978-4DBB38734783}" dt="2022-05-16T14:19:07.482" v="267"/>
          <ac:spMkLst>
            <pc:docMk/>
            <pc:sldMk cId="0" sldId="257"/>
            <ac:spMk id="29" creationId="{770044AB-81F9-2C98-B222-FD00BD491544}"/>
          </ac:spMkLst>
        </pc:spChg>
        <pc:spChg chg="add del mod ord">
          <ac:chgData name="张 鑫" userId="2f2870ad27165835" providerId="LiveId" clId="{945559E9-124C-4C88-9978-4DBB38734783}" dt="2022-05-16T14:48:48.270" v="530" actId="3064"/>
          <ac:spMkLst>
            <pc:docMk/>
            <pc:sldMk cId="0" sldId="257"/>
            <ac:spMk id="42" creationId="{843D6AD7-119D-4777-893F-145FC493AF17}"/>
          </ac:spMkLst>
        </pc:spChg>
        <pc:spChg chg="add del mod ord">
          <ac:chgData name="张 鑫" userId="2f2870ad27165835" providerId="LiveId" clId="{945559E9-124C-4C88-9978-4DBB38734783}" dt="2022-05-16T14:48:48.270" v="530" actId="3064"/>
          <ac:spMkLst>
            <pc:docMk/>
            <pc:sldMk cId="0" sldId="257"/>
            <ac:spMk id="43" creationId="{4904DA74-0EE2-4E92-A8C3-1B47BCE6F531}"/>
          </ac:spMkLst>
        </pc:spChg>
        <pc:spChg chg="add del mod ord">
          <ac:chgData name="张 鑫" userId="2f2870ad27165835" providerId="LiveId" clId="{945559E9-124C-4C88-9978-4DBB38734783}" dt="2022-05-16T14:48:48.270" v="530" actId="3064"/>
          <ac:spMkLst>
            <pc:docMk/>
            <pc:sldMk cId="0" sldId="257"/>
            <ac:spMk id="44" creationId="{790267F2-058A-4549-AA11-17A1E39E2DA1}"/>
          </ac:spMkLst>
        </pc:spChg>
        <pc:spChg chg="add del mod ord">
          <ac:chgData name="张 鑫" userId="2f2870ad27165835" providerId="LiveId" clId="{945559E9-124C-4C88-9978-4DBB38734783}" dt="2022-05-16T14:48:48.270" v="530" actId="3064"/>
          <ac:spMkLst>
            <pc:docMk/>
            <pc:sldMk cId="0" sldId="257"/>
            <ac:spMk id="45" creationId="{5D146D4D-ABE9-4B1A-AE75-A154721E6DC2}"/>
          </ac:spMkLst>
        </pc:spChg>
        <pc:spChg chg="mod">
          <ac:chgData name="张 鑫" userId="2f2870ad27165835" providerId="LiveId" clId="{945559E9-124C-4C88-9978-4DBB38734783}" dt="2022-05-16T14:48:48.270" v="530" actId="3064"/>
          <ac:spMkLst>
            <pc:docMk/>
            <pc:sldMk cId="0" sldId="257"/>
            <ac:spMk id="46" creationId="{7295A5B5-544C-4C2A-A980-47A4CD1389FC}"/>
          </ac:spMkLst>
        </pc:spChg>
        <pc:spChg chg="mod">
          <ac:chgData name="张 鑫" userId="2f2870ad27165835" providerId="LiveId" clId="{945559E9-124C-4C88-9978-4DBB38734783}" dt="2022-05-16T14:48:48.270" v="530" actId="3064"/>
          <ac:spMkLst>
            <pc:docMk/>
            <pc:sldMk cId="0" sldId="257"/>
            <ac:spMk id="48" creationId="{1D04401F-9724-48CC-9E17-42F075EA6479}"/>
          </ac:spMkLst>
        </pc:spChg>
        <pc:spChg chg="mod">
          <ac:chgData name="张 鑫" userId="2f2870ad27165835" providerId="LiveId" clId="{945559E9-124C-4C88-9978-4DBB38734783}" dt="2022-05-16T14:48:48.270" v="530" actId="3064"/>
          <ac:spMkLst>
            <pc:docMk/>
            <pc:sldMk cId="0" sldId="257"/>
            <ac:spMk id="49" creationId="{446278A4-92DA-4D22-AEF0-43D98D694CB4}"/>
          </ac:spMkLst>
        </pc:spChg>
        <pc:spChg chg="mod">
          <ac:chgData name="张 鑫" userId="2f2870ad27165835" providerId="LiveId" clId="{945559E9-124C-4C88-9978-4DBB38734783}" dt="2022-05-16T14:48:48.270" v="530" actId="3064"/>
          <ac:spMkLst>
            <pc:docMk/>
            <pc:sldMk cId="0" sldId="257"/>
            <ac:spMk id="51" creationId="{32F111C4-04F0-4E61-845D-B45F62050E2F}"/>
          </ac:spMkLst>
        </pc:spChg>
        <pc:spChg chg="mod">
          <ac:chgData name="张 鑫" userId="2f2870ad27165835" providerId="LiveId" clId="{945559E9-124C-4C88-9978-4DBB38734783}" dt="2022-05-16T14:48:48.270" v="530" actId="3064"/>
          <ac:spMkLst>
            <pc:docMk/>
            <pc:sldMk cId="0" sldId="257"/>
            <ac:spMk id="52" creationId="{EBAA0F66-3F05-4670-9926-51E7D69F54B3}"/>
          </ac:spMkLst>
        </pc:spChg>
        <pc:spChg chg="mod">
          <ac:chgData name="张 鑫" userId="2f2870ad27165835" providerId="LiveId" clId="{945559E9-124C-4C88-9978-4DBB38734783}" dt="2022-05-16T14:48:48.270" v="530" actId="3064"/>
          <ac:spMkLst>
            <pc:docMk/>
            <pc:sldMk cId="0" sldId="257"/>
            <ac:spMk id="53" creationId="{3CC18CCA-808D-4975-8F30-FDBEB4154D5B}"/>
          </ac:spMkLst>
        </pc:spChg>
        <pc:spChg chg="mod">
          <ac:chgData name="张 鑫" userId="2f2870ad27165835" providerId="LiveId" clId="{945559E9-124C-4C88-9978-4DBB38734783}" dt="2022-05-16T14:48:48.270" v="530" actId="3064"/>
          <ac:spMkLst>
            <pc:docMk/>
            <pc:sldMk cId="0" sldId="257"/>
            <ac:spMk id="54" creationId="{817BC1CA-4EC1-48D7-8DF4-7CD2D7073959}"/>
          </ac:spMkLst>
        </pc:spChg>
        <pc:spChg chg="mod">
          <ac:chgData name="张 鑫" userId="2f2870ad27165835" providerId="LiveId" clId="{945559E9-124C-4C88-9978-4DBB38734783}" dt="2022-05-16T14:48:48.270" v="530" actId="3064"/>
          <ac:spMkLst>
            <pc:docMk/>
            <pc:sldMk cId="0" sldId="257"/>
            <ac:spMk id="56" creationId="{F1DE2453-4E96-41BC-99FF-567AD0CD0592}"/>
          </ac:spMkLst>
        </pc:spChg>
        <pc:spChg chg="mod">
          <ac:chgData name="张 鑫" userId="2f2870ad27165835" providerId="LiveId" clId="{945559E9-124C-4C88-9978-4DBB38734783}" dt="2022-05-16T14:48:48.270" v="530" actId="3064"/>
          <ac:spMkLst>
            <pc:docMk/>
            <pc:sldMk cId="0" sldId="257"/>
            <ac:spMk id="57" creationId="{975F0B93-9E21-47F1-B6A4-9AE728BB5782}"/>
          </ac:spMkLst>
        </pc:spChg>
      </pc:sldChg>
      <pc:sldChg chg="modSp mod chgLayout">
        <pc:chgData name="张 鑫" userId="2f2870ad27165835" providerId="LiveId" clId="{945559E9-124C-4C88-9978-4DBB38734783}" dt="2022-05-16T14:48:52.438" v="531" actId="3064"/>
        <pc:sldMkLst>
          <pc:docMk/>
          <pc:sldMk cId="0" sldId="258"/>
        </pc:sldMkLst>
        <pc:spChg chg="mod ord">
          <ac:chgData name="张 鑫" userId="2f2870ad27165835" providerId="LiveId" clId="{945559E9-124C-4C88-9978-4DBB38734783}" dt="2022-05-16T14:48:52.438" v="531" actId="3064"/>
          <ac:spMkLst>
            <pc:docMk/>
            <pc:sldMk cId="0" sldId="258"/>
            <ac:spMk id="2" creationId="{73ECA4F1-3AB2-4384-B89A-850C2C7E3C1C}"/>
          </ac:spMkLst>
        </pc:spChg>
        <pc:spChg chg="mod ord">
          <ac:chgData name="张 鑫" userId="2f2870ad27165835" providerId="LiveId" clId="{945559E9-124C-4C88-9978-4DBB38734783}" dt="2022-05-16T14:48:52.438" v="531" actId="3064"/>
          <ac:spMkLst>
            <pc:docMk/>
            <pc:sldMk cId="0" sldId="258"/>
            <ac:spMk id="3" creationId="{4C708564-8FE7-49F3-9576-60AC047396CD}"/>
          </ac:spMkLst>
        </pc:spChg>
        <pc:spChg chg="mod ord">
          <ac:chgData name="张 鑫" userId="2f2870ad27165835" providerId="LiveId" clId="{945559E9-124C-4C88-9978-4DBB38734783}" dt="2022-05-16T14:48:52.438" v="531" actId="3064"/>
          <ac:spMkLst>
            <pc:docMk/>
            <pc:sldMk cId="0" sldId="258"/>
            <ac:spMk id="4" creationId="{497D8431-FB95-4AA3-86C6-2CAE8DBC2C7E}"/>
          </ac:spMkLst>
        </pc:spChg>
        <pc:spChg chg="mod">
          <ac:chgData name="张 鑫" userId="2f2870ad27165835" providerId="LiveId" clId="{945559E9-124C-4C88-9978-4DBB38734783}" dt="2022-05-16T14:48:52.438" v="531" actId="3064"/>
          <ac:spMkLst>
            <pc:docMk/>
            <pc:sldMk cId="0" sldId="258"/>
            <ac:spMk id="9" creationId="{00000000-0000-0000-0000-000000000000}"/>
          </ac:spMkLst>
        </pc:spChg>
      </pc:sldChg>
      <pc:sldChg chg="modSp mod">
        <pc:chgData name="张 鑫" userId="2f2870ad27165835" providerId="LiveId" clId="{945559E9-124C-4C88-9978-4DBB38734783}" dt="2022-05-16T14:50:18.545" v="547" actId="3064"/>
        <pc:sldMkLst>
          <pc:docMk/>
          <pc:sldMk cId="3852849890" sldId="259"/>
        </pc:sldMkLst>
        <pc:spChg chg="mod">
          <ac:chgData name="张 鑫" userId="2f2870ad27165835" providerId="LiveId" clId="{945559E9-124C-4C88-9978-4DBB38734783}" dt="2022-05-16T14:50:18.545" v="547" actId="3064"/>
          <ac:spMkLst>
            <pc:docMk/>
            <pc:sldMk cId="3852849890" sldId="259"/>
            <ac:spMk id="4" creationId="{394DC96D-D2FD-49F6-83A1-2CBE23CFFEA5}"/>
          </ac:spMkLst>
        </pc:spChg>
        <pc:spChg chg="mod">
          <ac:chgData name="张 鑫" userId="2f2870ad27165835" providerId="LiveId" clId="{945559E9-124C-4C88-9978-4DBB38734783}" dt="2022-05-16T14:50:18.545" v="547" actId="3064"/>
          <ac:spMkLst>
            <pc:docMk/>
            <pc:sldMk cId="3852849890" sldId="259"/>
            <ac:spMk id="25" creationId="{00000000-0000-0000-0000-000000000000}"/>
          </ac:spMkLst>
        </pc:spChg>
        <pc:spChg chg="mod">
          <ac:chgData name="张 鑫" userId="2f2870ad27165835" providerId="LiveId" clId="{945559E9-124C-4C88-9978-4DBB38734783}" dt="2022-05-16T14:50:18.545" v="547" actId="3064"/>
          <ac:spMkLst>
            <pc:docMk/>
            <pc:sldMk cId="3852849890" sldId="259"/>
            <ac:spMk id="26" creationId="{00000000-0000-0000-0000-000000000000}"/>
          </ac:spMkLst>
        </pc:spChg>
        <pc:spChg chg="mod">
          <ac:chgData name="张 鑫" userId="2f2870ad27165835" providerId="LiveId" clId="{945559E9-124C-4C88-9978-4DBB38734783}" dt="2022-05-16T14:50:18.545" v="547" actId="3064"/>
          <ac:spMkLst>
            <pc:docMk/>
            <pc:sldMk cId="3852849890" sldId="259"/>
            <ac:spMk id="27" creationId="{00000000-0000-0000-0000-000000000000}"/>
          </ac:spMkLst>
        </pc:spChg>
        <pc:spChg chg="mod">
          <ac:chgData name="张 鑫" userId="2f2870ad27165835" providerId="LiveId" clId="{945559E9-124C-4C88-9978-4DBB38734783}" dt="2022-05-16T14:50:18.545" v="547" actId="3064"/>
          <ac:spMkLst>
            <pc:docMk/>
            <pc:sldMk cId="3852849890" sldId="259"/>
            <ac:spMk id="28" creationId="{00000000-0000-0000-0000-000000000000}"/>
          </ac:spMkLst>
        </pc:spChg>
        <pc:spChg chg="mod">
          <ac:chgData name="张 鑫" userId="2f2870ad27165835" providerId="LiveId" clId="{945559E9-124C-4C88-9978-4DBB38734783}" dt="2022-05-16T14:50:18.545" v="547" actId="3064"/>
          <ac:spMkLst>
            <pc:docMk/>
            <pc:sldMk cId="3852849890" sldId="259"/>
            <ac:spMk id="42" creationId="{00000000-0000-0000-0000-000000000000}"/>
          </ac:spMkLst>
        </pc:spChg>
        <pc:spChg chg="mod">
          <ac:chgData name="张 鑫" userId="2f2870ad27165835" providerId="LiveId" clId="{945559E9-124C-4C88-9978-4DBB38734783}" dt="2022-05-16T14:50:18.545" v="547" actId="3064"/>
          <ac:spMkLst>
            <pc:docMk/>
            <pc:sldMk cId="3852849890" sldId="259"/>
            <ac:spMk id="43" creationId="{00000000-0000-0000-0000-000000000000}"/>
          </ac:spMkLst>
        </pc:spChg>
        <pc:spChg chg="mod">
          <ac:chgData name="张 鑫" userId="2f2870ad27165835" providerId="LiveId" clId="{945559E9-124C-4C88-9978-4DBB38734783}" dt="2022-05-16T14:50:18.545" v="547" actId="3064"/>
          <ac:spMkLst>
            <pc:docMk/>
            <pc:sldMk cId="3852849890" sldId="259"/>
            <ac:spMk id="44" creationId="{00000000-0000-0000-0000-000000000000}"/>
          </ac:spMkLst>
        </pc:spChg>
        <pc:spChg chg="mod">
          <ac:chgData name="张 鑫" userId="2f2870ad27165835" providerId="LiveId" clId="{945559E9-124C-4C88-9978-4DBB38734783}" dt="2022-05-16T14:50:18.545" v="547" actId="3064"/>
          <ac:spMkLst>
            <pc:docMk/>
            <pc:sldMk cId="3852849890" sldId="259"/>
            <ac:spMk id="51" creationId="{00000000-0000-0000-0000-000000000000}"/>
          </ac:spMkLst>
        </pc:spChg>
        <pc:spChg chg="mod">
          <ac:chgData name="张 鑫" userId="2f2870ad27165835" providerId="LiveId" clId="{945559E9-124C-4C88-9978-4DBB38734783}" dt="2022-05-16T14:50:18.545" v="547" actId="3064"/>
          <ac:spMkLst>
            <pc:docMk/>
            <pc:sldMk cId="3852849890" sldId="259"/>
            <ac:spMk id="52" creationId="{00000000-0000-0000-0000-000000000000}"/>
          </ac:spMkLst>
        </pc:spChg>
        <pc:spChg chg="mod">
          <ac:chgData name="张 鑫" userId="2f2870ad27165835" providerId="LiveId" clId="{945559E9-124C-4C88-9978-4DBB38734783}" dt="2022-05-16T14:50:18.545" v="547" actId="3064"/>
          <ac:spMkLst>
            <pc:docMk/>
            <pc:sldMk cId="3852849890" sldId="259"/>
            <ac:spMk id="53" creationId="{00000000-0000-0000-0000-000000000000}"/>
          </ac:spMkLst>
        </pc:spChg>
        <pc:spChg chg="mod">
          <ac:chgData name="张 鑫" userId="2f2870ad27165835" providerId="LiveId" clId="{945559E9-124C-4C88-9978-4DBB38734783}" dt="2022-05-16T14:50:18.545" v="547" actId="3064"/>
          <ac:spMkLst>
            <pc:docMk/>
            <pc:sldMk cId="3852849890" sldId="259"/>
            <ac:spMk id="54" creationId="{00000000-0000-0000-0000-000000000000}"/>
          </ac:spMkLst>
        </pc:spChg>
        <pc:spChg chg="mod">
          <ac:chgData name="张 鑫" userId="2f2870ad27165835" providerId="LiveId" clId="{945559E9-124C-4C88-9978-4DBB38734783}" dt="2022-05-16T14:50:18.545" v="547" actId="3064"/>
          <ac:spMkLst>
            <pc:docMk/>
            <pc:sldMk cId="3852849890" sldId="259"/>
            <ac:spMk id="55" creationId="{00000000-0000-0000-0000-000000000000}"/>
          </ac:spMkLst>
        </pc:spChg>
        <pc:spChg chg="mod">
          <ac:chgData name="张 鑫" userId="2f2870ad27165835" providerId="LiveId" clId="{945559E9-124C-4C88-9978-4DBB38734783}" dt="2022-05-16T14:50:18.545" v="547" actId="3064"/>
          <ac:spMkLst>
            <pc:docMk/>
            <pc:sldMk cId="3852849890" sldId="259"/>
            <ac:spMk id="57" creationId="{00000000-0000-0000-0000-000000000000}"/>
          </ac:spMkLst>
        </pc:spChg>
        <pc:spChg chg="mod">
          <ac:chgData name="张 鑫" userId="2f2870ad27165835" providerId="LiveId" clId="{945559E9-124C-4C88-9978-4DBB38734783}" dt="2022-05-16T14:50:18.545" v="547" actId="3064"/>
          <ac:spMkLst>
            <pc:docMk/>
            <pc:sldMk cId="3852849890" sldId="259"/>
            <ac:spMk id="58" creationId="{00000000-0000-0000-0000-000000000000}"/>
          </ac:spMkLst>
        </pc:spChg>
        <pc:spChg chg="mod">
          <ac:chgData name="张 鑫" userId="2f2870ad27165835" providerId="LiveId" clId="{945559E9-124C-4C88-9978-4DBB38734783}" dt="2022-05-16T14:50:18.545" v="547" actId="3064"/>
          <ac:spMkLst>
            <pc:docMk/>
            <pc:sldMk cId="3852849890" sldId="259"/>
            <ac:spMk id="59" creationId="{00000000-0000-0000-0000-000000000000}"/>
          </ac:spMkLst>
        </pc:spChg>
        <pc:spChg chg="mod">
          <ac:chgData name="张 鑫" userId="2f2870ad27165835" providerId="LiveId" clId="{945559E9-124C-4C88-9978-4DBB38734783}" dt="2022-05-16T14:50:18.545" v="547" actId="3064"/>
          <ac:spMkLst>
            <pc:docMk/>
            <pc:sldMk cId="3852849890" sldId="259"/>
            <ac:spMk id="60" creationId="{00000000-0000-0000-0000-000000000000}"/>
          </ac:spMkLst>
        </pc:spChg>
      </pc:sldChg>
      <pc:sldChg chg="modSp mod">
        <pc:chgData name="张 鑫" userId="2f2870ad27165835" providerId="LiveId" clId="{945559E9-124C-4C88-9978-4DBB38734783}" dt="2022-05-16T14:50:13.941" v="546" actId="3064"/>
        <pc:sldMkLst>
          <pc:docMk/>
          <pc:sldMk cId="2201210875" sldId="262"/>
        </pc:sldMkLst>
        <pc:spChg chg="mod">
          <ac:chgData name="张 鑫" userId="2f2870ad27165835" providerId="LiveId" clId="{945559E9-124C-4C88-9978-4DBB38734783}" dt="2022-05-16T14:50:13.941" v="546" actId="3064"/>
          <ac:spMkLst>
            <pc:docMk/>
            <pc:sldMk cId="2201210875" sldId="262"/>
            <ac:spMk id="3" creationId="{B6A7D36D-8AE1-42C0-B330-C0220111BC10}"/>
          </ac:spMkLst>
        </pc:spChg>
        <pc:spChg chg="mod">
          <ac:chgData name="张 鑫" userId="2f2870ad27165835" providerId="LiveId" clId="{945559E9-124C-4C88-9978-4DBB38734783}" dt="2022-05-16T14:50:13.941" v="546" actId="3064"/>
          <ac:spMkLst>
            <pc:docMk/>
            <pc:sldMk cId="2201210875" sldId="262"/>
            <ac:spMk id="10" creationId="{94883683-D8DF-48A8-BAB2-FC194700F3D5}"/>
          </ac:spMkLst>
        </pc:spChg>
        <pc:spChg chg="mod">
          <ac:chgData name="张 鑫" userId="2f2870ad27165835" providerId="LiveId" clId="{945559E9-124C-4C88-9978-4DBB38734783}" dt="2022-05-16T14:50:13.941" v="546" actId="3064"/>
          <ac:spMkLst>
            <pc:docMk/>
            <pc:sldMk cId="2201210875" sldId="262"/>
            <ac:spMk id="11" creationId="{25ED71DC-F7C3-46BA-8FB7-D33EAFAE277F}"/>
          </ac:spMkLst>
        </pc:spChg>
        <pc:spChg chg="mod">
          <ac:chgData name="张 鑫" userId="2f2870ad27165835" providerId="LiveId" clId="{945559E9-124C-4C88-9978-4DBB38734783}" dt="2022-05-16T14:50:13.941" v="546" actId="3064"/>
          <ac:spMkLst>
            <pc:docMk/>
            <pc:sldMk cId="2201210875" sldId="262"/>
            <ac:spMk id="17" creationId="{00000000-0000-0000-0000-000000000000}"/>
          </ac:spMkLst>
        </pc:spChg>
        <pc:spChg chg="mod">
          <ac:chgData name="张 鑫" userId="2f2870ad27165835" providerId="LiveId" clId="{945559E9-124C-4C88-9978-4DBB38734783}" dt="2022-05-16T14:50:13.941" v="546" actId="3064"/>
          <ac:spMkLst>
            <pc:docMk/>
            <pc:sldMk cId="2201210875" sldId="262"/>
            <ac:spMk id="18" creationId="{00000000-0000-0000-0000-000000000000}"/>
          </ac:spMkLst>
        </pc:spChg>
        <pc:spChg chg="mod">
          <ac:chgData name="张 鑫" userId="2f2870ad27165835" providerId="LiveId" clId="{945559E9-124C-4C88-9978-4DBB38734783}" dt="2022-05-16T14:50:13.941" v="546" actId="3064"/>
          <ac:spMkLst>
            <pc:docMk/>
            <pc:sldMk cId="2201210875" sldId="262"/>
            <ac:spMk id="19" creationId="{00000000-0000-0000-0000-000000000000}"/>
          </ac:spMkLst>
        </pc:spChg>
        <pc:spChg chg="mod">
          <ac:chgData name="张 鑫" userId="2f2870ad27165835" providerId="LiveId" clId="{945559E9-124C-4C88-9978-4DBB38734783}" dt="2022-05-16T14:50:13.941" v="546" actId="3064"/>
          <ac:spMkLst>
            <pc:docMk/>
            <pc:sldMk cId="2201210875" sldId="262"/>
            <ac:spMk id="20" creationId="{00000000-0000-0000-0000-000000000000}"/>
          </ac:spMkLst>
        </pc:spChg>
      </pc:sldChg>
      <pc:sldChg chg="modSp">
        <pc:chgData name="张 鑫" userId="2f2870ad27165835" providerId="LiveId" clId="{945559E9-124C-4C88-9978-4DBB38734783}" dt="2022-05-16T14:49:26.244" v="535"/>
        <pc:sldMkLst>
          <pc:docMk/>
          <pc:sldMk cId="0" sldId="266"/>
        </pc:sldMkLst>
        <pc:spChg chg="mod">
          <ac:chgData name="张 鑫" userId="2f2870ad27165835" providerId="LiveId" clId="{945559E9-124C-4C88-9978-4DBB38734783}" dt="2022-05-16T14:49:26.244" v="535"/>
          <ac:spMkLst>
            <pc:docMk/>
            <pc:sldMk cId="0" sldId="266"/>
            <ac:spMk id="31" creationId="{00000000-0000-0000-0000-000000000000}"/>
          </ac:spMkLst>
        </pc:spChg>
        <pc:spChg chg="mod">
          <ac:chgData name="张 鑫" userId="2f2870ad27165835" providerId="LiveId" clId="{945559E9-124C-4C88-9978-4DBB38734783}" dt="2022-05-16T14:49:26.244" v="535"/>
          <ac:spMkLst>
            <pc:docMk/>
            <pc:sldMk cId="0" sldId="266"/>
            <ac:spMk id="32" creationId="{00000000-0000-0000-0000-000000000000}"/>
          </ac:spMkLst>
        </pc:spChg>
        <pc:spChg chg="mod">
          <ac:chgData name="张 鑫" userId="2f2870ad27165835" providerId="LiveId" clId="{945559E9-124C-4C88-9978-4DBB38734783}" dt="2022-05-16T14:49:26.244" v="535"/>
          <ac:spMkLst>
            <pc:docMk/>
            <pc:sldMk cId="0" sldId="266"/>
            <ac:spMk id="33" creationId="{00000000-0000-0000-0000-000000000000}"/>
          </ac:spMkLst>
        </pc:spChg>
        <pc:spChg chg="mod">
          <ac:chgData name="张 鑫" userId="2f2870ad27165835" providerId="LiveId" clId="{945559E9-124C-4C88-9978-4DBB38734783}" dt="2022-05-16T14:49:26.244" v="535"/>
          <ac:spMkLst>
            <pc:docMk/>
            <pc:sldMk cId="0" sldId="266"/>
            <ac:spMk id="35" creationId="{00000000-0000-0000-0000-000000000000}"/>
          </ac:spMkLst>
        </pc:spChg>
        <pc:spChg chg="mod">
          <ac:chgData name="张 鑫" userId="2f2870ad27165835" providerId="LiveId" clId="{945559E9-124C-4C88-9978-4DBB38734783}" dt="2022-05-16T14:49:26.244" v="535"/>
          <ac:spMkLst>
            <pc:docMk/>
            <pc:sldMk cId="0" sldId="266"/>
            <ac:spMk id="36" creationId="{00000000-0000-0000-0000-000000000000}"/>
          </ac:spMkLst>
        </pc:spChg>
        <pc:spChg chg="mod">
          <ac:chgData name="张 鑫" userId="2f2870ad27165835" providerId="LiveId" clId="{945559E9-124C-4C88-9978-4DBB38734783}" dt="2022-05-16T14:49:26.244" v="535"/>
          <ac:spMkLst>
            <pc:docMk/>
            <pc:sldMk cId="0" sldId="266"/>
            <ac:spMk id="37" creationId="{00000000-0000-0000-0000-000000000000}"/>
          </ac:spMkLst>
        </pc:spChg>
        <pc:cxnChg chg="mod">
          <ac:chgData name="张 鑫" userId="2f2870ad27165835" providerId="LiveId" clId="{945559E9-124C-4C88-9978-4DBB38734783}" dt="2022-05-16T14:49:26.244" v="535"/>
          <ac:cxnSpMkLst>
            <pc:docMk/>
            <pc:sldMk cId="0" sldId="266"/>
            <ac:cxnSpMk id="34" creationId="{00000000-0000-0000-0000-000000000000}"/>
          </ac:cxnSpMkLst>
        </pc:cxnChg>
        <pc:cxnChg chg="mod">
          <ac:chgData name="张 鑫" userId="2f2870ad27165835" providerId="LiveId" clId="{945559E9-124C-4C88-9978-4DBB38734783}" dt="2022-05-16T14:49:26.244" v="535"/>
          <ac:cxnSpMkLst>
            <pc:docMk/>
            <pc:sldMk cId="0" sldId="266"/>
            <ac:cxnSpMk id="38" creationId="{00000000-0000-0000-0000-000000000000}"/>
          </ac:cxnSpMkLst>
        </pc:cxnChg>
      </pc:sldChg>
      <pc:sldChg chg="addSp modSp mod">
        <pc:chgData name="张 鑫" userId="2f2870ad27165835" providerId="LiveId" clId="{945559E9-124C-4C88-9978-4DBB38734783}" dt="2022-05-16T14:49:31.475" v="536" actId="3064"/>
        <pc:sldMkLst>
          <pc:docMk/>
          <pc:sldMk cId="0" sldId="267"/>
        </pc:sldMkLst>
        <pc:spChg chg="mod">
          <ac:chgData name="张 鑫" userId="2f2870ad27165835" providerId="LiveId" clId="{945559E9-124C-4C88-9978-4DBB38734783}" dt="2022-05-16T14:49:31.475" v="536" actId="3064"/>
          <ac:spMkLst>
            <pc:docMk/>
            <pc:sldMk cId="0" sldId="267"/>
            <ac:spMk id="6" creationId="{737DA114-79F4-4670-9AA2-8EE6EB48D257}"/>
          </ac:spMkLst>
        </pc:spChg>
        <pc:spChg chg="mod">
          <ac:chgData name="张 鑫" userId="2f2870ad27165835" providerId="LiveId" clId="{945559E9-124C-4C88-9978-4DBB38734783}" dt="2022-05-16T14:49:31.475" v="536" actId="3064"/>
          <ac:spMkLst>
            <pc:docMk/>
            <pc:sldMk cId="0" sldId="267"/>
            <ac:spMk id="17" creationId="{00000000-0000-0000-0000-000000000000}"/>
          </ac:spMkLst>
        </pc:spChg>
        <pc:spChg chg="mod">
          <ac:chgData name="张 鑫" userId="2f2870ad27165835" providerId="LiveId" clId="{945559E9-124C-4C88-9978-4DBB38734783}" dt="2022-05-16T14:49:31.475" v="536" actId="3064"/>
          <ac:spMkLst>
            <pc:docMk/>
            <pc:sldMk cId="0" sldId="267"/>
            <ac:spMk id="18" creationId="{00000000-0000-0000-0000-000000000000}"/>
          </ac:spMkLst>
        </pc:spChg>
        <pc:spChg chg="mod">
          <ac:chgData name="张 鑫" userId="2f2870ad27165835" providerId="LiveId" clId="{945559E9-124C-4C88-9978-4DBB38734783}" dt="2022-05-16T14:49:31.475" v="536" actId="3064"/>
          <ac:spMkLst>
            <pc:docMk/>
            <pc:sldMk cId="0" sldId="267"/>
            <ac:spMk id="19" creationId="{00000000-0000-0000-0000-000000000000}"/>
          </ac:spMkLst>
        </pc:spChg>
        <pc:spChg chg="mod">
          <ac:chgData name="张 鑫" userId="2f2870ad27165835" providerId="LiveId" clId="{945559E9-124C-4C88-9978-4DBB38734783}" dt="2022-05-16T14:49:31.475" v="536" actId="3064"/>
          <ac:spMkLst>
            <pc:docMk/>
            <pc:sldMk cId="0" sldId="267"/>
            <ac:spMk id="20" creationId="{00000000-0000-0000-0000-000000000000}"/>
          </ac:spMkLst>
        </pc:spChg>
        <pc:spChg chg="mod">
          <ac:chgData name="张 鑫" userId="2f2870ad27165835" providerId="LiveId" clId="{945559E9-124C-4C88-9978-4DBB38734783}" dt="2022-05-16T14:49:31.475" v="536" actId="3064"/>
          <ac:spMkLst>
            <pc:docMk/>
            <pc:sldMk cId="0" sldId="267"/>
            <ac:spMk id="21" creationId="{00000000-0000-0000-0000-000000000000}"/>
          </ac:spMkLst>
        </pc:spChg>
        <pc:spChg chg="mod">
          <ac:chgData name="张 鑫" userId="2f2870ad27165835" providerId="LiveId" clId="{945559E9-124C-4C88-9978-4DBB38734783}" dt="2022-05-16T14:49:31.475" v="536" actId="3064"/>
          <ac:spMkLst>
            <pc:docMk/>
            <pc:sldMk cId="0" sldId="267"/>
            <ac:spMk id="26" creationId="{C1CBDF01-F463-418D-888A-5C50BB5301CE}"/>
          </ac:spMkLst>
        </pc:spChg>
        <pc:spChg chg="mod">
          <ac:chgData name="张 鑫" userId="2f2870ad27165835" providerId="LiveId" clId="{945559E9-124C-4C88-9978-4DBB38734783}" dt="2022-05-16T14:49:31.475" v="536" actId="3064"/>
          <ac:spMkLst>
            <pc:docMk/>
            <pc:sldMk cId="0" sldId="267"/>
            <ac:spMk id="27" creationId="{3AB95A9C-FC42-437F-BBB2-06B50998CE86}"/>
          </ac:spMkLst>
        </pc:spChg>
        <pc:spChg chg="mod">
          <ac:chgData name="张 鑫" userId="2f2870ad27165835" providerId="LiveId" clId="{945559E9-124C-4C88-9978-4DBB38734783}" dt="2022-05-16T14:49:31.475" v="536" actId="3064"/>
          <ac:spMkLst>
            <pc:docMk/>
            <pc:sldMk cId="0" sldId="267"/>
            <ac:spMk id="28" creationId="{46421B30-4127-4A86-A637-2441AEF07332}"/>
          </ac:spMkLst>
        </pc:spChg>
        <pc:spChg chg="mod">
          <ac:chgData name="张 鑫" userId="2f2870ad27165835" providerId="LiveId" clId="{945559E9-124C-4C88-9978-4DBB38734783}" dt="2022-05-16T14:49:31.475" v="536" actId="3064"/>
          <ac:spMkLst>
            <pc:docMk/>
            <pc:sldMk cId="0" sldId="267"/>
            <ac:spMk id="62" creationId="{00000000-0000-0000-0000-000000000000}"/>
          </ac:spMkLst>
        </pc:spChg>
        <pc:spChg chg="mod">
          <ac:chgData name="张 鑫" userId="2f2870ad27165835" providerId="LiveId" clId="{945559E9-124C-4C88-9978-4DBB38734783}" dt="2022-05-16T14:49:31.475" v="536" actId="3064"/>
          <ac:spMkLst>
            <pc:docMk/>
            <pc:sldMk cId="0" sldId="267"/>
            <ac:spMk id="63" creationId="{00000000-0000-0000-0000-000000000000}"/>
          </ac:spMkLst>
        </pc:spChg>
        <pc:spChg chg="mod">
          <ac:chgData name="张 鑫" userId="2f2870ad27165835" providerId="LiveId" clId="{945559E9-124C-4C88-9978-4DBB38734783}" dt="2022-05-16T14:49:31.475" v="536" actId="3064"/>
          <ac:spMkLst>
            <pc:docMk/>
            <pc:sldMk cId="0" sldId="267"/>
            <ac:spMk id="64" creationId="{00000000-0000-0000-0000-000000000000}"/>
          </ac:spMkLst>
        </pc:spChg>
        <pc:spChg chg="mod">
          <ac:chgData name="张 鑫" userId="2f2870ad27165835" providerId="LiveId" clId="{945559E9-124C-4C88-9978-4DBB38734783}" dt="2022-05-16T14:49:31.475" v="536" actId="3064"/>
          <ac:spMkLst>
            <pc:docMk/>
            <pc:sldMk cId="0" sldId="267"/>
            <ac:spMk id="66" creationId="{00000000-0000-0000-0000-000000000000}"/>
          </ac:spMkLst>
        </pc:spChg>
        <pc:spChg chg="mod">
          <ac:chgData name="张 鑫" userId="2f2870ad27165835" providerId="LiveId" clId="{945559E9-124C-4C88-9978-4DBB38734783}" dt="2022-05-16T14:49:31.475" v="536" actId="3064"/>
          <ac:spMkLst>
            <pc:docMk/>
            <pc:sldMk cId="0" sldId="267"/>
            <ac:spMk id="67" creationId="{00000000-0000-0000-0000-000000000000}"/>
          </ac:spMkLst>
        </pc:spChg>
        <pc:spChg chg="mod">
          <ac:chgData name="张 鑫" userId="2f2870ad27165835" providerId="LiveId" clId="{945559E9-124C-4C88-9978-4DBB38734783}" dt="2022-05-16T14:49:31.475" v="536" actId="3064"/>
          <ac:spMkLst>
            <pc:docMk/>
            <pc:sldMk cId="0" sldId="267"/>
            <ac:spMk id="72" creationId="{00000000-0000-0000-0000-000000000000}"/>
          </ac:spMkLst>
        </pc:spChg>
        <pc:spChg chg="mod">
          <ac:chgData name="张 鑫" userId="2f2870ad27165835" providerId="LiveId" clId="{945559E9-124C-4C88-9978-4DBB38734783}" dt="2022-05-16T14:49:31.475" v="536" actId="3064"/>
          <ac:spMkLst>
            <pc:docMk/>
            <pc:sldMk cId="0" sldId="267"/>
            <ac:spMk id="73" creationId="{00000000-0000-0000-0000-000000000000}"/>
          </ac:spMkLst>
        </pc:spChg>
        <pc:spChg chg="mod">
          <ac:chgData name="张 鑫" userId="2f2870ad27165835" providerId="LiveId" clId="{945559E9-124C-4C88-9978-4DBB38734783}" dt="2022-05-16T14:49:31.475" v="536" actId="3064"/>
          <ac:spMkLst>
            <pc:docMk/>
            <pc:sldMk cId="0" sldId="267"/>
            <ac:spMk id="74" creationId="{00000000-0000-0000-0000-000000000000}"/>
          </ac:spMkLst>
        </pc:spChg>
        <pc:spChg chg="mod">
          <ac:chgData name="张 鑫" userId="2f2870ad27165835" providerId="LiveId" clId="{945559E9-124C-4C88-9978-4DBB38734783}" dt="2022-05-16T14:49:31.475" v="536" actId="3064"/>
          <ac:spMkLst>
            <pc:docMk/>
            <pc:sldMk cId="0" sldId="267"/>
            <ac:spMk id="78" creationId="{00000000-0000-0000-0000-000000000000}"/>
          </ac:spMkLst>
        </pc:spChg>
        <pc:spChg chg="mod">
          <ac:chgData name="张 鑫" userId="2f2870ad27165835" providerId="LiveId" clId="{945559E9-124C-4C88-9978-4DBB38734783}" dt="2022-05-16T14:49:31.475" v="536" actId="3064"/>
          <ac:spMkLst>
            <pc:docMk/>
            <pc:sldMk cId="0" sldId="267"/>
            <ac:spMk id="81" creationId="{00000000-0000-0000-0000-000000000000}"/>
          </ac:spMkLst>
        </pc:spChg>
        <pc:picChg chg="add mod">
          <ac:chgData name="张 鑫" userId="2f2870ad27165835" providerId="LiveId" clId="{945559E9-124C-4C88-9978-4DBB38734783}" dt="2022-05-16T14:42:59.920" v="521" actId="14100"/>
          <ac:picMkLst>
            <pc:docMk/>
            <pc:sldMk cId="0" sldId="267"/>
            <ac:picMk id="3" creationId="{082E9700-48D8-929D-D566-E373AC43CA72}"/>
          </ac:picMkLst>
        </pc:picChg>
      </pc:sldChg>
      <pc:sldChg chg="addSp delSp modSp mod">
        <pc:chgData name="张 鑫" userId="2f2870ad27165835" providerId="LiveId" clId="{945559E9-124C-4C88-9978-4DBB38734783}" dt="2022-05-16T14:49:41.042" v="538" actId="3064"/>
        <pc:sldMkLst>
          <pc:docMk/>
          <pc:sldMk cId="0" sldId="268"/>
        </pc:sldMkLst>
        <pc:spChg chg="mod">
          <ac:chgData name="张 鑫" userId="2f2870ad27165835" providerId="LiveId" clId="{945559E9-124C-4C88-9978-4DBB38734783}" dt="2022-05-16T14:49:41.042" v="538" actId="3064"/>
          <ac:spMkLst>
            <pc:docMk/>
            <pc:sldMk cId="0" sldId="268"/>
            <ac:spMk id="4" creationId="{DBE7EAE8-3599-46AE-8670-96BD2F6E3EF6}"/>
          </ac:spMkLst>
        </pc:spChg>
        <pc:spChg chg="mod">
          <ac:chgData name="张 鑫" userId="2f2870ad27165835" providerId="LiveId" clId="{945559E9-124C-4C88-9978-4DBB38734783}" dt="2022-05-16T14:49:41.042" v="538" actId="3064"/>
          <ac:spMkLst>
            <pc:docMk/>
            <pc:sldMk cId="0" sldId="268"/>
            <ac:spMk id="22" creationId="{4A1E8EB4-E440-4F9E-BF5A-0A1DBEB14A59}"/>
          </ac:spMkLst>
        </pc:spChg>
        <pc:spChg chg="mod">
          <ac:chgData name="张 鑫" userId="2f2870ad27165835" providerId="LiveId" clId="{945559E9-124C-4C88-9978-4DBB38734783}" dt="2022-05-16T14:49:41.042" v="538" actId="3064"/>
          <ac:spMkLst>
            <pc:docMk/>
            <pc:sldMk cId="0" sldId="268"/>
            <ac:spMk id="23" creationId="{6D220A59-D299-4FAC-97A4-58CE76CEA627}"/>
          </ac:spMkLst>
        </pc:spChg>
        <pc:spChg chg="mod">
          <ac:chgData name="张 鑫" userId="2f2870ad27165835" providerId="LiveId" clId="{945559E9-124C-4C88-9978-4DBB38734783}" dt="2022-05-16T14:49:41.042" v="538" actId="3064"/>
          <ac:spMkLst>
            <pc:docMk/>
            <pc:sldMk cId="0" sldId="268"/>
            <ac:spMk id="25" creationId="{33FD6134-9D5F-4B54-8A43-D04057D81E72}"/>
          </ac:spMkLst>
        </pc:spChg>
        <pc:spChg chg="mod">
          <ac:chgData name="张 鑫" userId="2f2870ad27165835" providerId="LiveId" clId="{945559E9-124C-4C88-9978-4DBB38734783}" dt="2022-05-16T14:49:41.042" v="538" actId="3064"/>
          <ac:spMkLst>
            <pc:docMk/>
            <pc:sldMk cId="0" sldId="268"/>
            <ac:spMk id="27" creationId="{1FE6DAEC-2E03-4582-B134-AB5032955BA1}"/>
          </ac:spMkLst>
        </pc:spChg>
        <pc:spChg chg="mod">
          <ac:chgData name="张 鑫" userId="2f2870ad27165835" providerId="LiveId" clId="{945559E9-124C-4C88-9978-4DBB38734783}" dt="2022-05-16T14:49:41.042" v="538" actId="3064"/>
          <ac:spMkLst>
            <pc:docMk/>
            <pc:sldMk cId="0" sldId="268"/>
            <ac:spMk id="30" creationId="{00000000-0000-0000-0000-000000000000}"/>
          </ac:spMkLst>
        </pc:spChg>
        <pc:spChg chg="mod">
          <ac:chgData name="张 鑫" userId="2f2870ad27165835" providerId="LiveId" clId="{945559E9-124C-4C88-9978-4DBB38734783}" dt="2022-05-16T14:49:41.042" v="538" actId="3064"/>
          <ac:spMkLst>
            <pc:docMk/>
            <pc:sldMk cId="0" sldId="268"/>
            <ac:spMk id="32" creationId="{00000000-0000-0000-0000-000000000000}"/>
          </ac:spMkLst>
        </pc:spChg>
        <pc:spChg chg="mod">
          <ac:chgData name="张 鑫" userId="2f2870ad27165835" providerId="LiveId" clId="{945559E9-124C-4C88-9978-4DBB38734783}" dt="2022-05-16T14:49:41.042" v="538" actId="3064"/>
          <ac:spMkLst>
            <pc:docMk/>
            <pc:sldMk cId="0" sldId="268"/>
            <ac:spMk id="33" creationId="{00000000-0000-0000-0000-000000000000}"/>
          </ac:spMkLst>
        </pc:spChg>
        <pc:spChg chg="mod">
          <ac:chgData name="张 鑫" userId="2f2870ad27165835" providerId="LiveId" clId="{945559E9-124C-4C88-9978-4DBB38734783}" dt="2022-05-16T14:49:41.042" v="538" actId="3064"/>
          <ac:spMkLst>
            <pc:docMk/>
            <pc:sldMk cId="0" sldId="268"/>
            <ac:spMk id="35" creationId="{00000000-0000-0000-0000-000000000000}"/>
          </ac:spMkLst>
        </pc:spChg>
        <pc:spChg chg="mod">
          <ac:chgData name="张 鑫" userId="2f2870ad27165835" providerId="LiveId" clId="{945559E9-124C-4C88-9978-4DBB38734783}" dt="2022-05-16T14:49:41.042" v="538" actId="3064"/>
          <ac:spMkLst>
            <pc:docMk/>
            <pc:sldMk cId="0" sldId="268"/>
            <ac:spMk id="36" creationId="{00000000-0000-0000-0000-000000000000}"/>
          </ac:spMkLst>
        </pc:spChg>
        <pc:spChg chg="mod">
          <ac:chgData name="张 鑫" userId="2f2870ad27165835" providerId="LiveId" clId="{945559E9-124C-4C88-9978-4DBB38734783}" dt="2022-05-16T14:49:41.042" v="538" actId="3064"/>
          <ac:spMkLst>
            <pc:docMk/>
            <pc:sldMk cId="0" sldId="268"/>
            <ac:spMk id="37" creationId="{00000000-0000-0000-0000-000000000000}"/>
          </ac:spMkLst>
        </pc:spChg>
        <pc:spChg chg="mod">
          <ac:chgData name="张 鑫" userId="2f2870ad27165835" providerId="LiveId" clId="{945559E9-124C-4C88-9978-4DBB38734783}" dt="2022-05-16T14:49:41.042" v="538" actId="3064"/>
          <ac:spMkLst>
            <pc:docMk/>
            <pc:sldMk cId="0" sldId="268"/>
            <ac:spMk id="38" creationId="{00000000-0000-0000-0000-000000000000}"/>
          </ac:spMkLst>
        </pc:spChg>
        <pc:spChg chg="mod">
          <ac:chgData name="张 鑫" userId="2f2870ad27165835" providerId="LiveId" clId="{945559E9-124C-4C88-9978-4DBB38734783}" dt="2022-05-16T14:49:41.042" v="538" actId="3064"/>
          <ac:spMkLst>
            <pc:docMk/>
            <pc:sldMk cId="0" sldId="268"/>
            <ac:spMk id="39" creationId="{00000000-0000-0000-0000-000000000000}"/>
          </ac:spMkLst>
        </pc:spChg>
        <pc:spChg chg="mod">
          <ac:chgData name="张 鑫" userId="2f2870ad27165835" providerId="LiveId" clId="{945559E9-124C-4C88-9978-4DBB38734783}" dt="2022-05-16T14:49:41.042" v="538" actId="3064"/>
          <ac:spMkLst>
            <pc:docMk/>
            <pc:sldMk cId="0" sldId="268"/>
            <ac:spMk id="41" creationId="{00000000-0000-0000-0000-000000000000}"/>
          </ac:spMkLst>
        </pc:spChg>
        <pc:spChg chg="mod">
          <ac:chgData name="张 鑫" userId="2f2870ad27165835" providerId="LiveId" clId="{945559E9-124C-4C88-9978-4DBB38734783}" dt="2022-05-16T14:49:41.042" v="538" actId="3064"/>
          <ac:spMkLst>
            <pc:docMk/>
            <pc:sldMk cId="0" sldId="268"/>
            <ac:spMk id="42" creationId="{00000000-0000-0000-0000-000000000000}"/>
          </ac:spMkLst>
        </pc:spChg>
        <pc:spChg chg="mod">
          <ac:chgData name="张 鑫" userId="2f2870ad27165835" providerId="LiveId" clId="{945559E9-124C-4C88-9978-4DBB38734783}" dt="2022-05-16T14:49:41.042" v="538" actId="3064"/>
          <ac:spMkLst>
            <pc:docMk/>
            <pc:sldMk cId="0" sldId="268"/>
            <ac:spMk id="43" creationId="{00000000-0000-0000-0000-000000000000}"/>
          </ac:spMkLst>
        </pc:spChg>
        <pc:spChg chg="mod">
          <ac:chgData name="张 鑫" userId="2f2870ad27165835" providerId="LiveId" clId="{945559E9-124C-4C88-9978-4DBB38734783}" dt="2022-05-16T14:49:41.042" v="538" actId="3064"/>
          <ac:spMkLst>
            <pc:docMk/>
            <pc:sldMk cId="0" sldId="268"/>
            <ac:spMk id="46" creationId="{00000000-0000-0000-0000-000000000000}"/>
          </ac:spMkLst>
        </pc:spChg>
        <pc:grpChg chg="mod">
          <ac:chgData name="张 鑫" userId="2f2870ad27165835" providerId="LiveId" clId="{945559E9-124C-4C88-9978-4DBB38734783}" dt="2022-05-16T14:21:51.724" v="279" actId="1076"/>
          <ac:grpSpMkLst>
            <pc:docMk/>
            <pc:sldMk cId="0" sldId="268"/>
            <ac:grpSpMk id="34" creationId="{00000000-0000-0000-0000-000000000000}"/>
          </ac:grpSpMkLst>
        </pc:grpChg>
        <pc:grpChg chg="mod">
          <ac:chgData name="张 鑫" userId="2f2870ad27165835" providerId="LiveId" clId="{945559E9-124C-4C88-9978-4DBB38734783}" dt="2022-05-16T14:21:51.724" v="279" actId="1076"/>
          <ac:grpSpMkLst>
            <pc:docMk/>
            <pc:sldMk cId="0" sldId="268"/>
            <ac:grpSpMk id="40" creationId="{00000000-0000-0000-0000-000000000000}"/>
          </ac:grpSpMkLst>
        </pc:grpChg>
        <pc:picChg chg="add mod modCrop">
          <ac:chgData name="张 鑫" userId="2f2870ad27165835" providerId="LiveId" clId="{945559E9-124C-4C88-9978-4DBB38734783}" dt="2022-05-16T14:22:38.193" v="301" actId="732"/>
          <ac:picMkLst>
            <pc:docMk/>
            <pc:sldMk cId="0" sldId="268"/>
            <ac:picMk id="3" creationId="{C7738542-02AE-C7D6-9632-77F47E5DB7F1}"/>
          </ac:picMkLst>
        </pc:picChg>
        <pc:picChg chg="add del mod">
          <ac:chgData name="张 鑫" userId="2f2870ad27165835" providerId="LiveId" clId="{945559E9-124C-4C88-9978-4DBB38734783}" dt="2022-05-16T14:23:08.662" v="309" actId="478"/>
          <ac:picMkLst>
            <pc:docMk/>
            <pc:sldMk cId="0" sldId="268"/>
            <ac:picMk id="6" creationId="{B95C8FC3-A9D0-3B38-26B1-C73838B84C55}"/>
          </ac:picMkLst>
        </pc:picChg>
        <pc:picChg chg="add mod">
          <ac:chgData name="张 鑫" userId="2f2870ad27165835" providerId="LiveId" clId="{945559E9-124C-4C88-9978-4DBB38734783}" dt="2022-05-16T14:23:37.955" v="332" actId="1076"/>
          <ac:picMkLst>
            <pc:docMk/>
            <pc:sldMk cId="0" sldId="268"/>
            <ac:picMk id="8" creationId="{135E7D18-24B1-E810-4DE8-D5D5987F6A58}"/>
          </ac:picMkLst>
        </pc:picChg>
        <pc:picChg chg="add del mod modVis">
          <ac:chgData name="张 鑫" userId="2f2870ad27165835" providerId="LiveId" clId="{945559E9-124C-4C88-9978-4DBB38734783}" dt="2022-05-16T14:22:18.626" v="291"/>
          <ac:picMkLst>
            <pc:docMk/>
            <pc:sldMk cId="0" sldId="268"/>
            <ac:picMk id="24" creationId="{7ED10542-3F16-2C86-8BBB-2E16C66A58C5}"/>
          </ac:picMkLst>
        </pc:picChg>
        <pc:picChg chg="add del mod">
          <ac:chgData name="张 鑫" userId="2f2870ad27165835" providerId="LiveId" clId="{945559E9-124C-4C88-9978-4DBB38734783}" dt="2022-05-16T14:22:50.087" v="304" actId="478"/>
          <ac:picMkLst>
            <pc:docMk/>
            <pc:sldMk cId="0" sldId="268"/>
            <ac:picMk id="26" creationId="{67E0110F-90B3-867A-6308-C1C5B40279BE}"/>
          </ac:picMkLst>
        </pc:picChg>
        <pc:picChg chg="add del mod modVis">
          <ac:chgData name="张 鑫" userId="2f2870ad27165835" providerId="LiveId" clId="{945559E9-124C-4C88-9978-4DBB38734783}" dt="2022-05-16T14:23:25.648" v="323"/>
          <ac:picMkLst>
            <pc:docMk/>
            <pc:sldMk cId="0" sldId="268"/>
            <ac:picMk id="44" creationId="{65BD736B-1DB2-FD63-8D7C-140C8C6C94FA}"/>
          </ac:picMkLst>
        </pc:picChg>
        <pc:cxnChg chg="mod">
          <ac:chgData name="张 鑫" userId="2f2870ad27165835" providerId="LiveId" clId="{945559E9-124C-4C88-9978-4DBB38734783}" dt="2022-05-16T14:23:35.643" v="331" actId="1076"/>
          <ac:cxnSpMkLst>
            <pc:docMk/>
            <pc:sldMk cId="0" sldId="268"/>
            <ac:cxnSpMk id="31" creationId="{00000000-0000-0000-0000-000000000000}"/>
          </ac:cxnSpMkLst>
        </pc:cxnChg>
      </pc:sldChg>
      <pc:sldChg chg="addSp modSp mod">
        <pc:chgData name="张 鑫" userId="2f2870ad27165835" providerId="LiveId" clId="{945559E9-124C-4C88-9978-4DBB38734783}" dt="2022-05-16T14:49:46.421" v="539" actId="3064"/>
        <pc:sldMkLst>
          <pc:docMk/>
          <pc:sldMk cId="0" sldId="269"/>
        </pc:sldMkLst>
        <pc:spChg chg="mod">
          <ac:chgData name="张 鑫" userId="2f2870ad27165835" providerId="LiveId" clId="{945559E9-124C-4C88-9978-4DBB38734783}" dt="2022-05-16T14:49:46.421" v="539" actId="3064"/>
          <ac:spMkLst>
            <pc:docMk/>
            <pc:sldMk cId="0" sldId="269"/>
            <ac:spMk id="4" creationId="{391CF76F-7DF9-4430-9EC4-8ADC58CD5DB0}"/>
          </ac:spMkLst>
        </pc:spChg>
        <pc:spChg chg="mod">
          <ac:chgData name="张 鑫" userId="2f2870ad27165835" providerId="LiveId" clId="{945559E9-124C-4C88-9978-4DBB38734783}" dt="2022-05-16T14:49:46.421" v="539" actId="3064"/>
          <ac:spMkLst>
            <pc:docMk/>
            <pc:sldMk cId="0" sldId="269"/>
            <ac:spMk id="5" creationId="{00000000-0000-0000-0000-000000000000}"/>
          </ac:spMkLst>
        </pc:spChg>
        <pc:spChg chg="mod">
          <ac:chgData name="张 鑫" userId="2f2870ad27165835" providerId="LiveId" clId="{945559E9-124C-4C88-9978-4DBB38734783}" dt="2022-05-16T14:49:46.421" v="539" actId="3064"/>
          <ac:spMkLst>
            <pc:docMk/>
            <pc:sldMk cId="0" sldId="269"/>
            <ac:spMk id="52" creationId="{00000000-0000-0000-0000-000000000000}"/>
          </ac:spMkLst>
        </pc:spChg>
        <pc:spChg chg="mod">
          <ac:chgData name="张 鑫" userId="2f2870ad27165835" providerId="LiveId" clId="{945559E9-124C-4C88-9978-4DBB38734783}" dt="2022-05-16T14:49:46.421" v="539" actId="3064"/>
          <ac:spMkLst>
            <pc:docMk/>
            <pc:sldMk cId="0" sldId="269"/>
            <ac:spMk id="57" creationId="{00000000-0000-0000-0000-000000000000}"/>
          </ac:spMkLst>
        </pc:spChg>
        <pc:spChg chg="mod">
          <ac:chgData name="张 鑫" userId="2f2870ad27165835" providerId="LiveId" clId="{945559E9-124C-4C88-9978-4DBB38734783}" dt="2022-05-16T14:49:46.421" v="539" actId="3064"/>
          <ac:spMkLst>
            <pc:docMk/>
            <pc:sldMk cId="0" sldId="269"/>
            <ac:spMk id="59" creationId="{FB53019F-CB73-4405-964B-548C9598F477}"/>
          </ac:spMkLst>
        </pc:spChg>
        <pc:spChg chg="mod">
          <ac:chgData name="张 鑫" userId="2f2870ad27165835" providerId="LiveId" clId="{945559E9-124C-4C88-9978-4DBB38734783}" dt="2022-05-16T14:49:46.421" v="539" actId="3064"/>
          <ac:spMkLst>
            <pc:docMk/>
            <pc:sldMk cId="0" sldId="269"/>
            <ac:spMk id="60" creationId="{5CDF4FBC-B18B-45C1-8E1D-B0708AD3B8D4}"/>
          </ac:spMkLst>
        </pc:spChg>
        <pc:spChg chg="add mod">
          <ac:chgData name="张 鑫" userId="2f2870ad27165835" providerId="LiveId" clId="{945559E9-124C-4C88-9978-4DBB38734783}" dt="2022-05-16T13:57:58.131" v="122" actId="571"/>
          <ac:spMkLst>
            <pc:docMk/>
            <pc:sldMk cId="0" sldId="269"/>
            <ac:spMk id="61" creationId="{46A32AE9-1179-A251-FFC8-0763EC295D5D}"/>
          </ac:spMkLst>
        </pc:spChg>
        <pc:spChg chg="mod">
          <ac:chgData name="张 鑫" userId="2f2870ad27165835" providerId="LiveId" clId="{945559E9-124C-4C88-9978-4DBB38734783}" dt="2022-05-16T14:49:46.421" v="539" actId="3064"/>
          <ac:spMkLst>
            <pc:docMk/>
            <pc:sldMk cId="0" sldId="269"/>
            <ac:spMk id="62" creationId="{C3D70ADB-D8ED-483A-838C-F52BED0CB07A}"/>
          </ac:spMkLst>
        </pc:spChg>
        <pc:spChg chg="add mod">
          <ac:chgData name="张 鑫" userId="2f2870ad27165835" providerId="LiveId" clId="{945559E9-124C-4C88-9978-4DBB38734783}" dt="2022-05-16T13:57:58.131" v="122" actId="571"/>
          <ac:spMkLst>
            <pc:docMk/>
            <pc:sldMk cId="0" sldId="269"/>
            <ac:spMk id="63" creationId="{F2CE6B86-80FE-CDE3-7B85-FC68E201D342}"/>
          </ac:spMkLst>
        </pc:spChg>
        <pc:spChg chg="mod">
          <ac:chgData name="张 鑫" userId="2f2870ad27165835" providerId="LiveId" clId="{945559E9-124C-4C88-9978-4DBB38734783}" dt="2022-05-16T14:49:46.421" v="539" actId="3064"/>
          <ac:spMkLst>
            <pc:docMk/>
            <pc:sldMk cId="0" sldId="269"/>
            <ac:spMk id="64" creationId="{AE8613EF-5288-4316-96C5-A4E92FA76F85}"/>
          </ac:spMkLst>
        </pc:spChg>
        <pc:spChg chg="add mod">
          <ac:chgData name="张 鑫" userId="2f2870ad27165835" providerId="LiveId" clId="{945559E9-124C-4C88-9978-4DBB38734783}" dt="2022-05-16T13:57:58.131" v="122" actId="571"/>
          <ac:spMkLst>
            <pc:docMk/>
            <pc:sldMk cId="0" sldId="269"/>
            <ac:spMk id="65" creationId="{ACED8BF4-1156-9427-0567-732171C80372}"/>
          </ac:spMkLst>
        </pc:spChg>
        <pc:spChg chg="mod">
          <ac:chgData name="张 鑫" userId="2f2870ad27165835" providerId="LiveId" clId="{945559E9-124C-4C88-9978-4DBB38734783}" dt="2022-05-16T14:49:46.421" v="539" actId="3064"/>
          <ac:spMkLst>
            <pc:docMk/>
            <pc:sldMk cId="0" sldId="269"/>
            <ac:spMk id="66" creationId="{A693613B-C826-498E-94A8-095969C5B90C}"/>
          </ac:spMkLst>
        </pc:spChg>
        <pc:spChg chg="mod">
          <ac:chgData name="张 鑫" userId="2f2870ad27165835" providerId="LiveId" clId="{945559E9-124C-4C88-9978-4DBB38734783}" dt="2022-05-16T14:49:46.421" v="539" actId="3064"/>
          <ac:spMkLst>
            <pc:docMk/>
            <pc:sldMk cId="0" sldId="269"/>
            <ac:spMk id="67" creationId="{FB29882E-618F-4C8B-99D3-63E069B48CD5}"/>
          </ac:spMkLst>
        </pc:spChg>
        <pc:spChg chg="mod">
          <ac:chgData name="张 鑫" userId="2f2870ad27165835" providerId="LiveId" clId="{945559E9-124C-4C88-9978-4DBB38734783}" dt="2022-05-16T14:49:46.421" v="539" actId="3064"/>
          <ac:spMkLst>
            <pc:docMk/>
            <pc:sldMk cId="0" sldId="269"/>
            <ac:spMk id="68" creationId="{D43CEE02-290D-445F-B554-343CAF1DF075}"/>
          </ac:spMkLst>
        </pc:spChg>
        <pc:spChg chg="mod">
          <ac:chgData name="张 鑫" userId="2f2870ad27165835" providerId="LiveId" clId="{945559E9-124C-4C88-9978-4DBB38734783}" dt="2022-05-16T14:49:46.421" v="539" actId="3064"/>
          <ac:spMkLst>
            <pc:docMk/>
            <pc:sldMk cId="0" sldId="269"/>
            <ac:spMk id="69" creationId="{00000000-0000-0000-0000-000000000000}"/>
          </ac:spMkLst>
        </pc:spChg>
        <pc:spChg chg="add mod">
          <ac:chgData name="张 鑫" userId="2f2870ad27165835" providerId="LiveId" clId="{945559E9-124C-4C88-9978-4DBB38734783}" dt="2022-05-16T13:57:58.131" v="122" actId="571"/>
          <ac:spMkLst>
            <pc:docMk/>
            <pc:sldMk cId="0" sldId="269"/>
            <ac:spMk id="70" creationId="{8D370321-3C07-4822-4B64-C363996B0053}"/>
          </ac:spMkLst>
        </pc:spChg>
        <pc:spChg chg="mod">
          <ac:chgData name="张 鑫" userId="2f2870ad27165835" providerId="LiveId" clId="{945559E9-124C-4C88-9978-4DBB38734783}" dt="2022-05-16T14:49:46.421" v="539" actId="3064"/>
          <ac:spMkLst>
            <pc:docMk/>
            <pc:sldMk cId="0" sldId="269"/>
            <ac:spMk id="84" creationId="{00000000-0000-0000-0000-000000000000}"/>
          </ac:spMkLst>
        </pc:spChg>
        <pc:spChg chg="mod">
          <ac:chgData name="张 鑫" userId="2f2870ad27165835" providerId="LiveId" clId="{945559E9-124C-4C88-9978-4DBB38734783}" dt="2022-05-16T14:49:46.421" v="539" actId="3064"/>
          <ac:spMkLst>
            <pc:docMk/>
            <pc:sldMk cId="0" sldId="269"/>
            <ac:spMk id="87" creationId="{00000000-0000-0000-0000-000000000000}"/>
          </ac:spMkLst>
        </pc:spChg>
        <pc:spChg chg="mod">
          <ac:chgData name="张 鑫" userId="2f2870ad27165835" providerId="LiveId" clId="{945559E9-124C-4C88-9978-4DBB38734783}" dt="2022-05-16T14:49:46.421" v="539" actId="3064"/>
          <ac:spMkLst>
            <pc:docMk/>
            <pc:sldMk cId="0" sldId="269"/>
            <ac:spMk id="94" creationId="{00000000-0000-0000-0000-000000000000}"/>
          </ac:spMkLst>
        </pc:spChg>
        <pc:spChg chg="mod">
          <ac:chgData name="张 鑫" userId="2f2870ad27165835" providerId="LiveId" clId="{945559E9-124C-4C88-9978-4DBB38734783}" dt="2022-05-16T14:49:46.421" v="539" actId="3064"/>
          <ac:spMkLst>
            <pc:docMk/>
            <pc:sldMk cId="0" sldId="269"/>
            <ac:spMk id="95" creationId="{00000000-0000-0000-0000-000000000000}"/>
          </ac:spMkLst>
        </pc:spChg>
        <pc:spChg chg="mod">
          <ac:chgData name="张 鑫" userId="2f2870ad27165835" providerId="LiveId" clId="{945559E9-124C-4C88-9978-4DBB38734783}" dt="2022-05-16T14:49:46.421" v="539" actId="3064"/>
          <ac:spMkLst>
            <pc:docMk/>
            <pc:sldMk cId="0" sldId="269"/>
            <ac:spMk id="96" creationId="{00000000-0000-0000-0000-000000000000}"/>
          </ac:spMkLst>
        </pc:spChg>
        <pc:spChg chg="mod">
          <ac:chgData name="张 鑫" userId="2f2870ad27165835" providerId="LiveId" clId="{945559E9-124C-4C88-9978-4DBB38734783}" dt="2022-05-16T14:49:46.421" v="539" actId="3064"/>
          <ac:spMkLst>
            <pc:docMk/>
            <pc:sldMk cId="0" sldId="269"/>
            <ac:spMk id="98" creationId="{00000000-0000-0000-0000-000000000000}"/>
          </ac:spMkLst>
        </pc:spChg>
        <pc:spChg chg="mod">
          <ac:chgData name="张 鑫" userId="2f2870ad27165835" providerId="LiveId" clId="{945559E9-124C-4C88-9978-4DBB38734783}" dt="2022-05-16T14:49:46.421" v="539" actId="3064"/>
          <ac:spMkLst>
            <pc:docMk/>
            <pc:sldMk cId="0" sldId="269"/>
            <ac:spMk id="99" creationId="{00000000-0000-0000-0000-000000000000}"/>
          </ac:spMkLst>
        </pc:spChg>
        <pc:spChg chg="mod">
          <ac:chgData name="张 鑫" userId="2f2870ad27165835" providerId="LiveId" clId="{945559E9-124C-4C88-9978-4DBB38734783}" dt="2022-05-16T14:49:46.421" v="539" actId="3064"/>
          <ac:spMkLst>
            <pc:docMk/>
            <pc:sldMk cId="0" sldId="269"/>
            <ac:spMk id="100" creationId="{00000000-0000-0000-0000-000000000000}"/>
          </ac:spMkLst>
        </pc:spChg>
        <pc:spChg chg="mod">
          <ac:chgData name="张 鑫" userId="2f2870ad27165835" providerId="LiveId" clId="{945559E9-124C-4C88-9978-4DBB38734783}" dt="2022-05-16T14:49:46.421" v="539" actId="3064"/>
          <ac:spMkLst>
            <pc:docMk/>
            <pc:sldMk cId="0" sldId="269"/>
            <ac:spMk id="101" creationId="{00000000-0000-0000-0000-000000000000}"/>
          </ac:spMkLst>
        </pc:spChg>
        <pc:spChg chg="mod">
          <ac:chgData name="张 鑫" userId="2f2870ad27165835" providerId="LiveId" clId="{945559E9-124C-4C88-9978-4DBB38734783}" dt="2022-05-16T14:49:46.421" v="539" actId="3064"/>
          <ac:spMkLst>
            <pc:docMk/>
            <pc:sldMk cId="0" sldId="269"/>
            <ac:spMk id="102" creationId="{00000000-0000-0000-0000-000000000000}"/>
          </ac:spMkLst>
        </pc:spChg>
        <pc:spChg chg="mod">
          <ac:chgData name="张 鑫" userId="2f2870ad27165835" providerId="LiveId" clId="{945559E9-124C-4C88-9978-4DBB38734783}" dt="2022-05-16T14:49:46.421" v="539" actId="3064"/>
          <ac:spMkLst>
            <pc:docMk/>
            <pc:sldMk cId="0" sldId="269"/>
            <ac:spMk id="103" creationId="{00000000-0000-0000-0000-000000000000}"/>
          </ac:spMkLst>
        </pc:spChg>
        <pc:spChg chg="mod">
          <ac:chgData name="张 鑫" userId="2f2870ad27165835" providerId="LiveId" clId="{945559E9-124C-4C88-9978-4DBB38734783}" dt="2022-05-16T14:49:46.421" v="539" actId="3064"/>
          <ac:spMkLst>
            <pc:docMk/>
            <pc:sldMk cId="0" sldId="269"/>
            <ac:spMk id="104" creationId="{00000000-0000-0000-0000-000000000000}"/>
          </ac:spMkLst>
        </pc:spChg>
        <pc:spChg chg="mod">
          <ac:chgData name="张 鑫" userId="2f2870ad27165835" providerId="LiveId" clId="{945559E9-124C-4C88-9978-4DBB38734783}" dt="2022-05-16T14:49:46.421" v="539" actId="3064"/>
          <ac:spMkLst>
            <pc:docMk/>
            <pc:sldMk cId="0" sldId="269"/>
            <ac:spMk id="105" creationId="{00000000-0000-0000-0000-000000000000}"/>
          </ac:spMkLst>
        </pc:spChg>
        <pc:spChg chg="mod">
          <ac:chgData name="张 鑫" userId="2f2870ad27165835" providerId="LiveId" clId="{945559E9-124C-4C88-9978-4DBB38734783}" dt="2022-05-16T14:49:46.421" v="539" actId="3064"/>
          <ac:spMkLst>
            <pc:docMk/>
            <pc:sldMk cId="0" sldId="269"/>
            <ac:spMk id="106" creationId="{00000000-0000-0000-0000-000000000000}"/>
          </ac:spMkLst>
        </pc:spChg>
        <pc:spChg chg="mod">
          <ac:chgData name="张 鑫" userId="2f2870ad27165835" providerId="LiveId" clId="{945559E9-124C-4C88-9978-4DBB38734783}" dt="2022-05-16T14:49:46.421" v="539" actId="3064"/>
          <ac:spMkLst>
            <pc:docMk/>
            <pc:sldMk cId="0" sldId="269"/>
            <ac:spMk id="107" creationId="{00000000-0000-0000-0000-000000000000}"/>
          </ac:spMkLst>
        </pc:spChg>
        <pc:spChg chg="mod">
          <ac:chgData name="张 鑫" userId="2f2870ad27165835" providerId="LiveId" clId="{945559E9-124C-4C88-9978-4DBB38734783}" dt="2022-05-16T14:49:46.421" v="539" actId="3064"/>
          <ac:spMkLst>
            <pc:docMk/>
            <pc:sldMk cId="0" sldId="269"/>
            <ac:spMk id="108" creationId="{00000000-0000-0000-0000-000000000000}"/>
          </ac:spMkLst>
        </pc:spChg>
        <pc:spChg chg="mod">
          <ac:chgData name="张 鑫" userId="2f2870ad27165835" providerId="LiveId" clId="{945559E9-124C-4C88-9978-4DBB38734783}" dt="2022-05-16T14:49:46.421" v="539" actId="3064"/>
          <ac:spMkLst>
            <pc:docMk/>
            <pc:sldMk cId="0" sldId="269"/>
            <ac:spMk id="109" creationId="{00000000-0000-0000-0000-000000000000}"/>
          </ac:spMkLst>
        </pc:spChg>
        <pc:spChg chg="mod">
          <ac:chgData name="张 鑫" userId="2f2870ad27165835" providerId="LiveId" clId="{945559E9-124C-4C88-9978-4DBB38734783}" dt="2022-05-16T14:49:46.421" v="539" actId="3064"/>
          <ac:spMkLst>
            <pc:docMk/>
            <pc:sldMk cId="0" sldId="269"/>
            <ac:spMk id="110" creationId="{00000000-0000-0000-0000-000000000000}"/>
          </ac:spMkLst>
        </pc:spChg>
        <pc:spChg chg="mod">
          <ac:chgData name="张 鑫" userId="2f2870ad27165835" providerId="LiveId" clId="{945559E9-124C-4C88-9978-4DBB38734783}" dt="2022-05-16T14:49:46.421" v="539" actId="3064"/>
          <ac:spMkLst>
            <pc:docMk/>
            <pc:sldMk cId="0" sldId="269"/>
            <ac:spMk id="111" creationId="{00000000-0000-0000-0000-000000000000}"/>
          </ac:spMkLst>
        </pc:spChg>
        <pc:spChg chg="mod">
          <ac:chgData name="张 鑫" userId="2f2870ad27165835" providerId="LiveId" clId="{945559E9-124C-4C88-9978-4DBB38734783}" dt="2022-05-16T14:49:46.421" v="539" actId="3064"/>
          <ac:spMkLst>
            <pc:docMk/>
            <pc:sldMk cId="0" sldId="269"/>
            <ac:spMk id="112" creationId="{00000000-0000-0000-0000-000000000000}"/>
          </ac:spMkLst>
        </pc:spChg>
        <pc:spChg chg="mod">
          <ac:chgData name="张 鑫" userId="2f2870ad27165835" providerId="LiveId" clId="{945559E9-124C-4C88-9978-4DBB38734783}" dt="2022-05-16T14:49:46.421" v="539" actId="3064"/>
          <ac:spMkLst>
            <pc:docMk/>
            <pc:sldMk cId="0" sldId="269"/>
            <ac:spMk id="113" creationId="{00000000-0000-0000-0000-000000000000}"/>
          </ac:spMkLst>
        </pc:spChg>
        <pc:spChg chg="mod">
          <ac:chgData name="张 鑫" userId="2f2870ad27165835" providerId="LiveId" clId="{945559E9-124C-4C88-9978-4DBB38734783}" dt="2022-05-16T14:49:46.421" v="539" actId="3064"/>
          <ac:spMkLst>
            <pc:docMk/>
            <pc:sldMk cId="0" sldId="269"/>
            <ac:spMk id="114" creationId="{00000000-0000-0000-0000-000000000000}"/>
          </ac:spMkLst>
        </pc:spChg>
        <pc:spChg chg="mod">
          <ac:chgData name="张 鑫" userId="2f2870ad27165835" providerId="LiveId" clId="{945559E9-124C-4C88-9978-4DBB38734783}" dt="2022-05-16T14:49:46.421" v="539" actId="3064"/>
          <ac:spMkLst>
            <pc:docMk/>
            <pc:sldMk cId="0" sldId="269"/>
            <ac:spMk id="115" creationId="{00000000-0000-0000-0000-000000000000}"/>
          </ac:spMkLst>
        </pc:spChg>
        <pc:spChg chg="mod">
          <ac:chgData name="张 鑫" userId="2f2870ad27165835" providerId="LiveId" clId="{945559E9-124C-4C88-9978-4DBB38734783}" dt="2022-05-16T14:49:46.421" v="539" actId="3064"/>
          <ac:spMkLst>
            <pc:docMk/>
            <pc:sldMk cId="0" sldId="269"/>
            <ac:spMk id="116" creationId="{00000000-0000-0000-0000-000000000000}"/>
          </ac:spMkLst>
        </pc:spChg>
        <pc:spChg chg="mod">
          <ac:chgData name="张 鑫" userId="2f2870ad27165835" providerId="LiveId" clId="{945559E9-124C-4C88-9978-4DBB38734783}" dt="2022-05-16T14:49:46.421" v="539" actId="3064"/>
          <ac:spMkLst>
            <pc:docMk/>
            <pc:sldMk cId="0" sldId="269"/>
            <ac:spMk id="117" creationId="{00000000-0000-0000-0000-000000000000}"/>
          </ac:spMkLst>
        </pc:spChg>
        <pc:spChg chg="mod">
          <ac:chgData name="张 鑫" userId="2f2870ad27165835" providerId="LiveId" clId="{945559E9-124C-4C88-9978-4DBB38734783}" dt="2022-05-16T14:49:46.421" v="539" actId="3064"/>
          <ac:spMkLst>
            <pc:docMk/>
            <pc:sldMk cId="0" sldId="269"/>
            <ac:spMk id="118" creationId="{00000000-0000-0000-0000-000000000000}"/>
          </ac:spMkLst>
        </pc:spChg>
        <pc:spChg chg="mod">
          <ac:chgData name="张 鑫" userId="2f2870ad27165835" providerId="LiveId" clId="{945559E9-124C-4C88-9978-4DBB38734783}" dt="2022-05-16T14:49:46.421" v="539" actId="3064"/>
          <ac:spMkLst>
            <pc:docMk/>
            <pc:sldMk cId="0" sldId="269"/>
            <ac:spMk id="119" creationId="{00000000-0000-0000-0000-000000000000}"/>
          </ac:spMkLst>
        </pc:spChg>
        <pc:spChg chg="mod">
          <ac:chgData name="张 鑫" userId="2f2870ad27165835" providerId="LiveId" clId="{945559E9-124C-4C88-9978-4DBB38734783}" dt="2022-05-16T14:49:46.421" v="539" actId="3064"/>
          <ac:spMkLst>
            <pc:docMk/>
            <pc:sldMk cId="0" sldId="269"/>
            <ac:spMk id="120" creationId="{00000000-0000-0000-0000-000000000000}"/>
          </ac:spMkLst>
        </pc:spChg>
        <pc:spChg chg="mod">
          <ac:chgData name="张 鑫" userId="2f2870ad27165835" providerId="LiveId" clId="{945559E9-124C-4C88-9978-4DBB38734783}" dt="2022-05-16T14:49:46.421" v="539" actId="3064"/>
          <ac:spMkLst>
            <pc:docMk/>
            <pc:sldMk cId="0" sldId="269"/>
            <ac:spMk id="121" creationId="{00000000-0000-0000-0000-000000000000}"/>
          </ac:spMkLst>
        </pc:spChg>
        <pc:spChg chg="mod">
          <ac:chgData name="张 鑫" userId="2f2870ad27165835" providerId="LiveId" clId="{945559E9-124C-4C88-9978-4DBB38734783}" dt="2022-05-16T14:49:46.421" v="539" actId="3064"/>
          <ac:spMkLst>
            <pc:docMk/>
            <pc:sldMk cId="0" sldId="269"/>
            <ac:spMk id="122" creationId="{00000000-0000-0000-0000-000000000000}"/>
          </ac:spMkLst>
        </pc:spChg>
        <pc:spChg chg="mod">
          <ac:chgData name="张 鑫" userId="2f2870ad27165835" providerId="LiveId" clId="{945559E9-124C-4C88-9978-4DBB38734783}" dt="2022-05-16T14:49:46.421" v="539" actId="3064"/>
          <ac:spMkLst>
            <pc:docMk/>
            <pc:sldMk cId="0" sldId="269"/>
            <ac:spMk id="124" creationId="{00000000-0000-0000-0000-000000000000}"/>
          </ac:spMkLst>
        </pc:spChg>
        <pc:spChg chg="mod">
          <ac:chgData name="张 鑫" userId="2f2870ad27165835" providerId="LiveId" clId="{945559E9-124C-4C88-9978-4DBB38734783}" dt="2022-05-16T14:49:46.421" v="539" actId="3064"/>
          <ac:spMkLst>
            <pc:docMk/>
            <pc:sldMk cId="0" sldId="269"/>
            <ac:spMk id="125" creationId="{00000000-0000-0000-0000-000000000000}"/>
          </ac:spMkLst>
        </pc:spChg>
        <pc:spChg chg="mod">
          <ac:chgData name="张 鑫" userId="2f2870ad27165835" providerId="LiveId" clId="{945559E9-124C-4C88-9978-4DBB38734783}" dt="2022-05-16T14:49:46.421" v="539" actId="3064"/>
          <ac:spMkLst>
            <pc:docMk/>
            <pc:sldMk cId="0" sldId="269"/>
            <ac:spMk id="127" creationId="{00000000-0000-0000-0000-000000000000}"/>
          </ac:spMkLst>
        </pc:spChg>
        <pc:spChg chg="mod">
          <ac:chgData name="张 鑫" userId="2f2870ad27165835" providerId="LiveId" clId="{945559E9-124C-4C88-9978-4DBB38734783}" dt="2022-05-16T14:49:46.421" v="539" actId="3064"/>
          <ac:spMkLst>
            <pc:docMk/>
            <pc:sldMk cId="0" sldId="269"/>
            <ac:spMk id="128" creationId="{00000000-0000-0000-0000-000000000000}"/>
          </ac:spMkLst>
        </pc:spChg>
        <pc:spChg chg="mod">
          <ac:chgData name="张 鑫" userId="2f2870ad27165835" providerId="LiveId" clId="{945559E9-124C-4C88-9978-4DBB38734783}" dt="2022-05-16T14:49:46.421" v="539" actId="3064"/>
          <ac:spMkLst>
            <pc:docMk/>
            <pc:sldMk cId="0" sldId="269"/>
            <ac:spMk id="129" creationId="{00000000-0000-0000-0000-000000000000}"/>
          </ac:spMkLst>
        </pc:spChg>
        <pc:spChg chg="mod">
          <ac:chgData name="张 鑫" userId="2f2870ad27165835" providerId="LiveId" clId="{945559E9-124C-4C88-9978-4DBB38734783}" dt="2022-05-16T14:49:46.421" v="539" actId="3064"/>
          <ac:spMkLst>
            <pc:docMk/>
            <pc:sldMk cId="0" sldId="269"/>
            <ac:spMk id="130" creationId="{00000000-0000-0000-0000-000000000000}"/>
          </ac:spMkLst>
        </pc:spChg>
        <pc:spChg chg="mod">
          <ac:chgData name="张 鑫" userId="2f2870ad27165835" providerId="LiveId" clId="{945559E9-124C-4C88-9978-4DBB38734783}" dt="2022-05-16T14:49:46.421" v="539" actId="3064"/>
          <ac:spMkLst>
            <pc:docMk/>
            <pc:sldMk cId="0" sldId="269"/>
            <ac:spMk id="131" creationId="{00000000-0000-0000-0000-000000000000}"/>
          </ac:spMkLst>
        </pc:spChg>
        <pc:spChg chg="mod">
          <ac:chgData name="张 鑫" userId="2f2870ad27165835" providerId="LiveId" clId="{945559E9-124C-4C88-9978-4DBB38734783}" dt="2022-05-16T14:49:46.421" v="539" actId="3064"/>
          <ac:spMkLst>
            <pc:docMk/>
            <pc:sldMk cId="0" sldId="269"/>
            <ac:spMk id="132" creationId="{00000000-0000-0000-0000-000000000000}"/>
          </ac:spMkLst>
        </pc:spChg>
        <pc:grpChg chg="mod">
          <ac:chgData name="张 鑫" userId="2f2870ad27165835" providerId="LiveId" clId="{945559E9-124C-4C88-9978-4DBB38734783}" dt="2022-05-16T14:43:37.768" v="525" actId="1076"/>
          <ac:grpSpMkLst>
            <pc:docMk/>
            <pc:sldMk cId="0" sldId="269"/>
            <ac:grpSpMk id="6" creationId="{00000000-0000-0000-0000-000000000000}"/>
          </ac:grpSpMkLst>
        </pc:grpChg>
        <pc:grpChg chg="mod">
          <ac:chgData name="张 鑫" userId="2f2870ad27165835" providerId="LiveId" clId="{945559E9-124C-4C88-9978-4DBB38734783}" dt="2022-05-16T14:43:37.768" v="525" actId="1076"/>
          <ac:grpSpMkLst>
            <pc:docMk/>
            <pc:sldMk cId="0" sldId="269"/>
            <ac:grpSpMk id="7" creationId="{00000000-0000-0000-0000-000000000000}"/>
          </ac:grpSpMkLst>
        </pc:grpChg>
        <pc:grpChg chg="mod">
          <ac:chgData name="张 鑫" userId="2f2870ad27165835" providerId="LiveId" clId="{945559E9-124C-4C88-9978-4DBB38734783}" dt="2022-05-16T14:43:37.768" v="525" actId="1076"/>
          <ac:grpSpMkLst>
            <pc:docMk/>
            <pc:sldMk cId="0" sldId="269"/>
            <ac:grpSpMk id="8" creationId="{00000000-0000-0000-0000-000000000000}"/>
          </ac:grpSpMkLst>
        </pc:grpChg>
        <pc:grpChg chg="mod">
          <ac:chgData name="张 鑫" userId="2f2870ad27165835" providerId="LiveId" clId="{945559E9-124C-4C88-9978-4DBB38734783}" dt="2022-05-16T14:43:37.768" v="525" actId="1076"/>
          <ac:grpSpMkLst>
            <pc:docMk/>
            <pc:sldMk cId="0" sldId="269"/>
            <ac:grpSpMk id="9" creationId="{00000000-0000-0000-0000-000000000000}"/>
          </ac:grpSpMkLst>
        </pc:grpChg>
      </pc:sldChg>
      <pc:sldChg chg="modSp mod">
        <pc:chgData name="张 鑫" userId="2f2870ad27165835" providerId="LiveId" clId="{945559E9-124C-4C88-9978-4DBB38734783}" dt="2022-05-16T14:50:03.560" v="544" actId="3064"/>
        <pc:sldMkLst>
          <pc:docMk/>
          <pc:sldMk cId="0" sldId="270"/>
        </pc:sldMkLst>
        <pc:spChg chg="mod">
          <ac:chgData name="张 鑫" userId="2f2870ad27165835" providerId="LiveId" clId="{945559E9-124C-4C88-9978-4DBB38734783}" dt="2022-05-16T14:50:03.560" v="544" actId="3064"/>
          <ac:spMkLst>
            <pc:docMk/>
            <pc:sldMk cId="0" sldId="270"/>
            <ac:spMk id="4" creationId="{366FACB0-F505-43B3-AF7D-8E139222D11C}"/>
          </ac:spMkLst>
        </pc:spChg>
        <pc:spChg chg="mod">
          <ac:chgData name="张 鑫" userId="2f2870ad27165835" providerId="LiveId" clId="{945559E9-124C-4C88-9978-4DBB38734783}" dt="2022-05-16T14:50:03.560" v="544" actId="3064"/>
          <ac:spMkLst>
            <pc:docMk/>
            <pc:sldMk cId="0" sldId="270"/>
            <ac:spMk id="42" creationId="{C28A405A-3380-49C8-8DE3-50AC7A757EE0}"/>
          </ac:spMkLst>
        </pc:spChg>
        <pc:spChg chg="mod">
          <ac:chgData name="张 鑫" userId="2f2870ad27165835" providerId="LiveId" clId="{945559E9-124C-4C88-9978-4DBB38734783}" dt="2022-05-16T14:50:03.560" v="544" actId="3064"/>
          <ac:spMkLst>
            <pc:docMk/>
            <pc:sldMk cId="0" sldId="270"/>
            <ac:spMk id="43" creationId="{264B6F51-A31E-4206-AAB8-71DADA236556}"/>
          </ac:spMkLst>
        </pc:spChg>
        <pc:spChg chg="mod">
          <ac:chgData name="张 鑫" userId="2f2870ad27165835" providerId="LiveId" clId="{945559E9-124C-4C88-9978-4DBB38734783}" dt="2022-05-16T14:50:03.560" v="544" actId="3064"/>
          <ac:spMkLst>
            <pc:docMk/>
            <pc:sldMk cId="0" sldId="270"/>
            <ac:spMk id="44" creationId="{AE976C8C-AF76-403C-A58A-D80E9753D7D2}"/>
          </ac:spMkLst>
        </pc:spChg>
        <pc:spChg chg="mod">
          <ac:chgData name="张 鑫" userId="2f2870ad27165835" providerId="LiveId" clId="{945559E9-124C-4C88-9978-4DBB38734783}" dt="2022-05-16T14:50:03.560" v="544" actId="3064"/>
          <ac:spMkLst>
            <pc:docMk/>
            <pc:sldMk cId="0" sldId="270"/>
            <ac:spMk id="45" creationId="{4F0E96A0-F7F1-4CAE-B321-214D7CEBB3DE}"/>
          </ac:spMkLst>
        </pc:spChg>
        <pc:spChg chg="mod">
          <ac:chgData name="张 鑫" userId="2f2870ad27165835" providerId="LiveId" clId="{945559E9-124C-4C88-9978-4DBB38734783}" dt="2022-05-16T14:50:03.560" v="544" actId="3064"/>
          <ac:spMkLst>
            <pc:docMk/>
            <pc:sldMk cId="0" sldId="270"/>
            <ac:spMk id="46" creationId="{116839A0-9978-4F4C-81C1-0BBAD947377E}"/>
          </ac:spMkLst>
        </pc:spChg>
        <pc:spChg chg="mod">
          <ac:chgData name="张 鑫" userId="2f2870ad27165835" providerId="LiveId" clId="{945559E9-124C-4C88-9978-4DBB38734783}" dt="2022-05-16T14:50:03.560" v="544" actId="3064"/>
          <ac:spMkLst>
            <pc:docMk/>
            <pc:sldMk cId="0" sldId="270"/>
            <ac:spMk id="51" creationId="{D143F99F-8697-4C87-A1FF-8DBC4D4CF617}"/>
          </ac:spMkLst>
        </pc:spChg>
        <pc:spChg chg="mod">
          <ac:chgData name="张 鑫" userId="2f2870ad27165835" providerId="LiveId" clId="{945559E9-124C-4C88-9978-4DBB38734783}" dt="2022-05-16T14:50:03.560" v="544" actId="3064"/>
          <ac:spMkLst>
            <pc:docMk/>
            <pc:sldMk cId="0" sldId="270"/>
            <ac:spMk id="52" creationId="{DB647E04-3BDF-42D3-BACF-F6F12926F525}"/>
          </ac:spMkLst>
        </pc:spChg>
        <pc:spChg chg="mod">
          <ac:chgData name="张 鑫" userId="2f2870ad27165835" providerId="LiveId" clId="{945559E9-124C-4C88-9978-4DBB38734783}" dt="2022-05-16T14:50:03.560" v="544" actId="3064"/>
          <ac:spMkLst>
            <pc:docMk/>
            <pc:sldMk cId="0" sldId="270"/>
            <ac:spMk id="55" creationId="{D6237B9D-9A6D-4DAF-BEC6-65CB44F88FDB}"/>
          </ac:spMkLst>
        </pc:spChg>
        <pc:spChg chg="mod">
          <ac:chgData name="张 鑫" userId="2f2870ad27165835" providerId="LiveId" clId="{945559E9-124C-4C88-9978-4DBB38734783}" dt="2022-05-16T14:50:03.560" v="544" actId="3064"/>
          <ac:spMkLst>
            <pc:docMk/>
            <pc:sldMk cId="0" sldId="270"/>
            <ac:spMk id="113" creationId="{00000000-0000-0000-0000-000000000000}"/>
          </ac:spMkLst>
        </pc:spChg>
        <pc:spChg chg="mod">
          <ac:chgData name="张 鑫" userId="2f2870ad27165835" providerId="LiveId" clId="{945559E9-124C-4C88-9978-4DBB38734783}" dt="2022-05-16T14:50:03.560" v="544" actId="3064"/>
          <ac:spMkLst>
            <pc:docMk/>
            <pc:sldMk cId="0" sldId="270"/>
            <ac:spMk id="114" creationId="{00000000-0000-0000-0000-000000000000}"/>
          </ac:spMkLst>
        </pc:spChg>
        <pc:spChg chg="mod">
          <ac:chgData name="张 鑫" userId="2f2870ad27165835" providerId="LiveId" clId="{945559E9-124C-4C88-9978-4DBB38734783}" dt="2022-05-16T14:50:03.560" v="544" actId="3064"/>
          <ac:spMkLst>
            <pc:docMk/>
            <pc:sldMk cId="0" sldId="270"/>
            <ac:spMk id="115" creationId="{00000000-0000-0000-0000-000000000000}"/>
          </ac:spMkLst>
        </pc:spChg>
        <pc:spChg chg="mod">
          <ac:chgData name="张 鑫" userId="2f2870ad27165835" providerId="LiveId" clId="{945559E9-124C-4C88-9978-4DBB38734783}" dt="2022-05-16T14:50:03.560" v="544" actId="3064"/>
          <ac:spMkLst>
            <pc:docMk/>
            <pc:sldMk cId="0" sldId="270"/>
            <ac:spMk id="116" creationId="{00000000-0000-0000-0000-000000000000}"/>
          </ac:spMkLst>
        </pc:spChg>
        <pc:spChg chg="mod">
          <ac:chgData name="张 鑫" userId="2f2870ad27165835" providerId="LiveId" clId="{945559E9-124C-4C88-9978-4DBB38734783}" dt="2022-05-16T14:50:03.560" v="544" actId="3064"/>
          <ac:spMkLst>
            <pc:docMk/>
            <pc:sldMk cId="0" sldId="270"/>
            <ac:spMk id="118" creationId="{00000000-0000-0000-0000-000000000000}"/>
          </ac:spMkLst>
        </pc:spChg>
        <pc:spChg chg="mod">
          <ac:chgData name="张 鑫" userId="2f2870ad27165835" providerId="LiveId" clId="{945559E9-124C-4C88-9978-4DBB38734783}" dt="2022-05-16T14:50:03.560" v="544" actId="3064"/>
          <ac:spMkLst>
            <pc:docMk/>
            <pc:sldMk cId="0" sldId="270"/>
            <ac:spMk id="119" creationId="{00000000-0000-0000-0000-000000000000}"/>
          </ac:spMkLst>
        </pc:spChg>
        <pc:spChg chg="mod">
          <ac:chgData name="张 鑫" userId="2f2870ad27165835" providerId="LiveId" clId="{945559E9-124C-4C88-9978-4DBB38734783}" dt="2022-05-16T14:50:03.560" v="544" actId="3064"/>
          <ac:spMkLst>
            <pc:docMk/>
            <pc:sldMk cId="0" sldId="270"/>
            <ac:spMk id="120" creationId="{00000000-0000-0000-0000-000000000000}"/>
          </ac:spMkLst>
        </pc:spChg>
        <pc:spChg chg="mod">
          <ac:chgData name="张 鑫" userId="2f2870ad27165835" providerId="LiveId" clId="{945559E9-124C-4C88-9978-4DBB38734783}" dt="2022-05-16T14:50:03.560" v="544" actId="3064"/>
          <ac:spMkLst>
            <pc:docMk/>
            <pc:sldMk cId="0" sldId="270"/>
            <ac:spMk id="121" creationId="{00000000-0000-0000-0000-000000000000}"/>
          </ac:spMkLst>
        </pc:spChg>
        <pc:spChg chg="mod">
          <ac:chgData name="张 鑫" userId="2f2870ad27165835" providerId="LiveId" clId="{945559E9-124C-4C88-9978-4DBB38734783}" dt="2022-05-16T14:50:03.560" v="544" actId="3064"/>
          <ac:spMkLst>
            <pc:docMk/>
            <pc:sldMk cId="0" sldId="270"/>
            <ac:spMk id="122" creationId="{00000000-0000-0000-0000-000000000000}"/>
          </ac:spMkLst>
        </pc:spChg>
        <pc:spChg chg="mod">
          <ac:chgData name="张 鑫" userId="2f2870ad27165835" providerId="LiveId" clId="{945559E9-124C-4C88-9978-4DBB38734783}" dt="2022-05-16T14:50:03.560" v="544" actId="3064"/>
          <ac:spMkLst>
            <pc:docMk/>
            <pc:sldMk cId="0" sldId="270"/>
            <ac:spMk id="123" creationId="{00000000-0000-0000-0000-000000000000}"/>
          </ac:spMkLst>
        </pc:spChg>
        <pc:spChg chg="mod">
          <ac:chgData name="张 鑫" userId="2f2870ad27165835" providerId="LiveId" clId="{945559E9-124C-4C88-9978-4DBB38734783}" dt="2022-05-16T14:50:03.560" v="544" actId="3064"/>
          <ac:spMkLst>
            <pc:docMk/>
            <pc:sldMk cId="0" sldId="270"/>
            <ac:spMk id="125" creationId="{00000000-0000-0000-0000-000000000000}"/>
          </ac:spMkLst>
        </pc:spChg>
        <pc:spChg chg="mod">
          <ac:chgData name="张 鑫" userId="2f2870ad27165835" providerId="LiveId" clId="{945559E9-124C-4C88-9978-4DBB38734783}" dt="2022-05-16T14:50:03.560" v="544" actId="3064"/>
          <ac:spMkLst>
            <pc:docMk/>
            <pc:sldMk cId="0" sldId="270"/>
            <ac:spMk id="126" creationId="{00000000-0000-0000-0000-000000000000}"/>
          </ac:spMkLst>
        </pc:spChg>
        <pc:spChg chg="mod">
          <ac:chgData name="张 鑫" userId="2f2870ad27165835" providerId="LiveId" clId="{945559E9-124C-4C88-9978-4DBB38734783}" dt="2022-05-16T14:50:03.560" v="544" actId="3064"/>
          <ac:spMkLst>
            <pc:docMk/>
            <pc:sldMk cId="0" sldId="270"/>
            <ac:spMk id="127" creationId="{00000000-0000-0000-0000-000000000000}"/>
          </ac:spMkLst>
        </pc:spChg>
        <pc:spChg chg="mod">
          <ac:chgData name="张 鑫" userId="2f2870ad27165835" providerId="LiveId" clId="{945559E9-124C-4C88-9978-4DBB38734783}" dt="2022-05-16T14:50:03.560" v="544" actId="3064"/>
          <ac:spMkLst>
            <pc:docMk/>
            <pc:sldMk cId="0" sldId="270"/>
            <ac:spMk id="129" creationId="{00000000-0000-0000-0000-000000000000}"/>
          </ac:spMkLst>
        </pc:spChg>
        <pc:spChg chg="mod">
          <ac:chgData name="张 鑫" userId="2f2870ad27165835" providerId="LiveId" clId="{945559E9-124C-4C88-9978-4DBB38734783}" dt="2022-05-16T14:50:03.560" v="544" actId="3064"/>
          <ac:spMkLst>
            <pc:docMk/>
            <pc:sldMk cId="0" sldId="270"/>
            <ac:spMk id="130" creationId="{00000000-0000-0000-0000-000000000000}"/>
          </ac:spMkLst>
        </pc:spChg>
        <pc:spChg chg="mod">
          <ac:chgData name="张 鑫" userId="2f2870ad27165835" providerId="LiveId" clId="{945559E9-124C-4C88-9978-4DBB38734783}" dt="2022-05-16T14:50:03.560" v="544" actId="3064"/>
          <ac:spMkLst>
            <pc:docMk/>
            <pc:sldMk cId="0" sldId="270"/>
            <ac:spMk id="131" creationId="{00000000-0000-0000-0000-000000000000}"/>
          </ac:spMkLst>
        </pc:spChg>
        <pc:spChg chg="mod">
          <ac:chgData name="张 鑫" userId="2f2870ad27165835" providerId="LiveId" clId="{945559E9-124C-4C88-9978-4DBB38734783}" dt="2022-05-16T14:50:03.560" v="544" actId="3064"/>
          <ac:spMkLst>
            <pc:docMk/>
            <pc:sldMk cId="0" sldId="270"/>
            <ac:spMk id="133" creationId="{00000000-0000-0000-0000-000000000000}"/>
          </ac:spMkLst>
        </pc:spChg>
        <pc:spChg chg="mod">
          <ac:chgData name="张 鑫" userId="2f2870ad27165835" providerId="LiveId" clId="{945559E9-124C-4C88-9978-4DBB38734783}" dt="2022-05-16T14:50:03.560" v="544" actId="3064"/>
          <ac:spMkLst>
            <pc:docMk/>
            <pc:sldMk cId="0" sldId="270"/>
            <ac:spMk id="134" creationId="{00000000-0000-0000-0000-000000000000}"/>
          </ac:spMkLst>
        </pc:spChg>
        <pc:spChg chg="mod">
          <ac:chgData name="张 鑫" userId="2f2870ad27165835" providerId="LiveId" clId="{945559E9-124C-4C88-9978-4DBB38734783}" dt="2022-05-16T14:50:03.560" v="544" actId="3064"/>
          <ac:spMkLst>
            <pc:docMk/>
            <pc:sldMk cId="0" sldId="270"/>
            <ac:spMk id="135" creationId="{00000000-0000-0000-0000-000000000000}"/>
          </ac:spMkLst>
        </pc:spChg>
        <pc:spChg chg="mod">
          <ac:chgData name="张 鑫" userId="2f2870ad27165835" providerId="LiveId" clId="{945559E9-124C-4C88-9978-4DBB38734783}" dt="2022-05-16T14:50:03.560" v="544" actId="3064"/>
          <ac:spMkLst>
            <pc:docMk/>
            <pc:sldMk cId="0" sldId="270"/>
            <ac:spMk id="136" creationId="{00000000-0000-0000-0000-000000000000}"/>
          </ac:spMkLst>
        </pc:spChg>
        <pc:spChg chg="mod">
          <ac:chgData name="张 鑫" userId="2f2870ad27165835" providerId="LiveId" clId="{945559E9-124C-4C88-9978-4DBB38734783}" dt="2022-05-16T14:50:03.560" v="544" actId="3064"/>
          <ac:spMkLst>
            <pc:docMk/>
            <pc:sldMk cId="0" sldId="270"/>
            <ac:spMk id="137" creationId="{00000000-0000-0000-0000-000000000000}"/>
          </ac:spMkLst>
        </pc:spChg>
        <pc:spChg chg="mod">
          <ac:chgData name="张 鑫" userId="2f2870ad27165835" providerId="LiveId" clId="{945559E9-124C-4C88-9978-4DBB38734783}" dt="2022-05-16T14:50:03.560" v="544" actId="3064"/>
          <ac:spMkLst>
            <pc:docMk/>
            <pc:sldMk cId="0" sldId="270"/>
            <ac:spMk id="141" creationId="{00000000-0000-0000-0000-000000000000}"/>
          </ac:spMkLst>
        </pc:spChg>
        <pc:spChg chg="mod">
          <ac:chgData name="张 鑫" userId="2f2870ad27165835" providerId="LiveId" clId="{945559E9-124C-4C88-9978-4DBB38734783}" dt="2022-05-16T14:50:03.560" v="544" actId="3064"/>
          <ac:spMkLst>
            <pc:docMk/>
            <pc:sldMk cId="0" sldId="270"/>
            <ac:spMk id="142" creationId="{00000000-0000-0000-0000-000000000000}"/>
          </ac:spMkLst>
        </pc:spChg>
        <pc:spChg chg="mod">
          <ac:chgData name="张 鑫" userId="2f2870ad27165835" providerId="LiveId" clId="{945559E9-124C-4C88-9978-4DBB38734783}" dt="2022-05-16T14:50:03.560" v="544" actId="3064"/>
          <ac:spMkLst>
            <pc:docMk/>
            <pc:sldMk cId="0" sldId="270"/>
            <ac:spMk id="143" creationId="{00000000-0000-0000-0000-000000000000}"/>
          </ac:spMkLst>
        </pc:spChg>
        <pc:spChg chg="mod">
          <ac:chgData name="张 鑫" userId="2f2870ad27165835" providerId="LiveId" clId="{945559E9-124C-4C88-9978-4DBB38734783}" dt="2022-05-16T14:50:03.560" v="544" actId="3064"/>
          <ac:spMkLst>
            <pc:docMk/>
            <pc:sldMk cId="0" sldId="270"/>
            <ac:spMk id="144" creationId="{00000000-0000-0000-0000-000000000000}"/>
          </ac:spMkLst>
        </pc:spChg>
        <pc:grpChg chg="mod">
          <ac:chgData name="张 鑫" userId="2f2870ad27165835" providerId="LiveId" clId="{945559E9-124C-4C88-9978-4DBB38734783}" dt="2022-05-16T14:24:20.067" v="340" actId="1076"/>
          <ac:grpSpMkLst>
            <pc:docMk/>
            <pc:sldMk cId="0" sldId="270"/>
            <ac:grpSpMk id="117" creationId="{00000000-0000-0000-0000-000000000000}"/>
          </ac:grpSpMkLst>
        </pc:grpChg>
        <pc:grpChg chg="mod">
          <ac:chgData name="张 鑫" userId="2f2870ad27165835" providerId="LiveId" clId="{945559E9-124C-4C88-9978-4DBB38734783}" dt="2022-05-16T14:24:20.067" v="340" actId="1076"/>
          <ac:grpSpMkLst>
            <pc:docMk/>
            <pc:sldMk cId="0" sldId="270"/>
            <ac:grpSpMk id="124" creationId="{00000000-0000-0000-0000-000000000000}"/>
          </ac:grpSpMkLst>
        </pc:grpChg>
        <pc:grpChg chg="mod">
          <ac:chgData name="张 鑫" userId="2f2870ad27165835" providerId="LiveId" clId="{945559E9-124C-4C88-9978-4DBB38734783}" dt="2022-05-16T14:24:20.067" v="340" actId="1076"/>
          <ac:grpSpMkLst>
            <pc:docMk/>
            <pc:sldMk cId="0" sldId="270"/>
            <ac:grpSpMk id="128" creationId="{00000000-0000-0000-0000-000000000000}"/>
          </ac:grpSpMkLst>
        </pc:grpChg>
        <pc:grpChg chg="mod">
          <ac:chgData name="张 鑫" userId="2f2870ad27165835" providerId="LiveId" clId="{945559E9-124C-4C88-9978-4DBB38734783}" dt="2022-05-16T14:24:20.067" v="340" actId="1076"/>
          <ac:grpSpMkLst>
            <pc:docMk/>
            <pc:sldMk cId="0" sldId="270"/>
            <ac:grpSpMk id="132" creationId="{00000000-0000-0000-0000-000000000000}"/>
          </ac:grpSpMkLst>
        </pc:grpChg>
        <pc:grpChg chg="mod">
          <ac:chgData name="张 鑫" userId="2f2870ad27165835" providerId="LiveId" clId="{945559E9-124C-4C88-9978-4DBB38734783}" dt="2022-05-16T14:24:20.067" v="340" actId="1076"/>
          <ac:grpSpMkLst>
            <pc:docMk/>
            <pc:sldMk cId="0" sldId="270"/>
            <ac:grpSpMk id="138" creationId="{00000000-0000-0000-0000-000000000000}"/>
          </ac:grpSpMkLst>
        </pc:grpChg>
      </pc:sldChg>
      <pc:sldChg chg="modSp mod">
        <pc:chgData name="张 鑫" userId="2f2870ad27165835" providerId="LiveId" clId="{945559E9-124C-4C88-9978-4DBB38734783}" dt="2022-05-16T14:49:51.028" v="540"/>
        <pc:sldMkLst>
          <pc:docMk/>
          <pc:sldMk cId="0" sldId="271"/>
        </pc:sldMkLst>
        <pc:spChg chg="mod">
          <ac:chgData name="张 鑫" userId="2f2870ad27165835" providerId="LiveId" clId="{945559E9-124C-4C88-9978-4DBB38734783}" dt="2022-05-16T14:49:51.028" v="540"/>
          <ac:spMkLst>
            <pc:docMk/>
            <pc:sldMk cId="0" sldId="271"/>
            <ac:spMk id="5" creationId="{7CB68DD0-0943-4C9F-95FA-511B288AC70E}"/>
          </ac:spMkLst>
        </pc:spChg>
        <pc:spChg chg="mod">
          <ac:chgData name="张 鑫" userId="2f2870ad27165835" providerId="LiveId" clId="{945559E9-124C-4C88-9978-4DBB38734783}" dt="2022-05-16T14:49:51.028" v="540"/>
          <ac:spMkLst>
            <pc:docMk/>
            <pc:sldMk cId="0" sldId="271"/>
            <ac:spMk id="45" creationId="{AF88E93B-1194-48BA-B97B-7C176DC088CA}"/>
          </ac:spMkLst>
        </pc:spChg>
        <pc:spChg chg="mod">
          <ac:chgData name="张 鑫" userId="2f2870ad27165835" providerId="LiveId" clId="{945559E9-124C-4C88-9978-4DBB38734783}" dt="2022-05-16T14:49:51.028" v="540"/>
          <ac:spMkLst>
            <pc:docMk/>
            <pc:sldMk cId="0" sldId="271"/>
            <ac:spMk id="52" creationId="{0F2F4F90-03D1-40C7-8C8D-A6CB1CB507EE}"/>
          </ac:spMkLst>
        </pc:spChg>
        <pc:spChg chg="mod">
          <ac:chgData name="张 鑫" userId="2f2870ad27165835" providerId="LiveId" clId="{945559E9-124C-4C88-9978-4DBB38734783}" dt="2022-05-16T14:49:51.028" v="540"/>
          <ac:spMkLst>
            <pc:docMk/>
            <pc:sldMk cId="0" sldId="271"/>
            <ac:spMk id="53" creationId="{4B40A4D7-5D9C-46EA-B47E-4ED926B89003}"/>
          </ac:spMkLst>
        </pc:spChg>
        <pc:spChg chg="mod">
          <ac:chgData name="张 鑫" userId="2f2870ad27165835" providerId="LiveId" clId="{945559E9-124C-4C88-9978-4DBB38734783}" dt="2022-05-16T14:49:51.028" v="540"/>
          <ac:spMkLst>
            <pc:docMk/>
            <pc:sldMk cId="0" sldId="271"/>
            <ac:spMk id="54" creationId="{57C86278-F8FD-44FF-9993-ABA827BFE103}"/>
          </ac:spMkLst>
        </pc:spChg>
        <pc:spChg chg="mod">
          <ac:chgData name="张 鑫" userId="2f2870ad27165835" providerId="LiveId" clId="{945559E9-124C-4C88-9978-4DBB38734783}" dt="2022-05-16T14:49:51.028" v="540"/>
          <ac:spMkLst>
            <pc:docMk/>
            <pc:sldMk cId="0" sldId="271"/>
            <ac:spMk id="57" creationId="{BA58D084-1A35-47FD-843F-728F8A237EF1}"/>
          </ac:spMkLst>
        </pc:spChg>
        <pc:spChg chg="mod">
          <ac:chgData name="张 鑫" userId="2f2870ad27165835" providerId="LiveId" clId="{945559E9-124C-4C88-9978-4DBB38734783}" dt="2022-05-16T14:49:51.028" v="540"/>
          <ac:spMkLst>
            <pc:docMk/>
            <pc:sldMk cId="0" sldId="271"/>
            <ac:spMk id="69" creationId="{7456C11D-7905-458A-B980-3468E004E5AC}"/>
          </ac:spMkLst>
        </pc:spChg>
        <pc:spChg chg="mod">
          <ac:chgData name="张 鑫" userId="2f2870ad27165835" providerId="LiveId" clId="{945559E9-124C-4C88-9978-4DBB38734783}" dt="2022-05-16T14:49:51.028" v="540"/>
          <ac:spMkLst>
            <pc:docMk/>
            <pc:sldMk cId="0" sldId="271"/>
            <ac:spMk id="70" creationId="{26CD792E-DA74-48CE-BA1A-04A32AFB4555}"/>
          </ac:spMkLst>
        </pc:spChg>
        <pc:spChg chg="mod">
          <ac:chgData name="张 鑫" userId="2f2870ad27165835" providerId="LiveId" clId="{945559E9-124C-4C88-9978-4DBB38734783}" dt="2022-05-16T14:49:51.028" v="540"/>
          <ac:spMkLst>
            <pc:docMk/>
            <pc:sldMk cId="0" sldId="271"/>
            <ac:spMk id="71" creationId="{00000000-0000-0000-0000-000000000000}"/>
          </ac:spMkLst>
        </pc:spChg>
        <pc:grpChg chg="mod">
          <ac:chgData name="张 鑫" userId="2f2870ad27165835" providerId="LiveId" clId="{945559E9-124C-4C88-9978-4DBB38734783}" dt="2022-05-16T14:49:51.028" v="540"/>
          <ac:grpSpMkLst>
            <pc:docMk/>
            <pc:sldMk cId="0" sldId="271"/>
            <ac:grpSpMk id="6" creationId="{00000000-0000-0000-0000-000000000000}"/>
          </ac:grpSpMkLst>
        </pc:grpChg>
        <pc:grpChg chg="mod">
          <ac:chgData name="张 鑫" userId="2f2870ad27165835" providerId="LiveId" clId="{945559E9-124C-4C88-9978-4DBB38734783}" dt="2022-05-16T14:49:51.028" v="540"/>
          <ac:grpSpMkLst>
            <pc:docMk/>
            <pc:sldMk cId="0" sldId="271"/>
            <ac:grpSpMk id="7" creationId="{00000000-0000-0000-0000-000000000000}"/>
          </ac:grpSpMkLst>
        </pc:grpChg>
        <pc:grpChg chg="mod">
          <ac:chgData name="张 鑫" userId="2f2870ad27165835" providerId="LiveId" clId="{945559E9-124C-4C88-9978-4DBB38734783}" dt="2022-05-16T14:49:51.028" v="540"/>
          <ac:grpSpMkLst>
            <pc:docMk/>
            <pc:sldMk cId="0" sldId="271"/>
            <ac:grpSpMk id="8" creationId="{00000000-0000-0000-0000-000000000000}"/>
          </ac:grpSpMkLst>
        </pc:grpChg>
        <pc:grpChg chg="mod">
          <ac:chgData name="张 鑫" userId="2f2870ad27165835" providerId="LiveId" clId="{945559E9-124C-4C88-9978-4DBB38734783}" dt="2022-05-16T14:49:51.028" v="540"/>
          <ac:grpSpMkLst>
            <pc:docMk/>
            <pc:sldMk cId="0" sldId="271"/>
            <ac:grpSpMk id="9" creationId="{00000000-0000-0000-0000-000000000000}"/>
          </ac:grpSpMkLst>
        </pc:grpChg>
        <pc:grpChg chg="mod">
          <ac:chgData name="张 鑫" userId="2f2870ad27165835" providerId="LiveId" clId="{945559E9-124C-4C88-9978-4DBB38734783}" dt="2022-05-16T14:49:51.028" v="540"/>
          <ac:grpSpMkLst>
            <pc:docMk/>
            <pc:sldMk cId="0" sldId="271"/>
            <ac:grpSpMk id="19" creationId="{00000000-0000-0000-0000-000000000000}"/>
          </ac:grpSpMkLst>
        </pc:grpChg>
        <pc:grpChg chg="mod">
          <ac:chgData name="张 鑫" userId="2f2870ad27165835" providerId="LiveId" clId="{945559E9-124C-4C88-9978-4DBB38734783}" dt="2022-05-16T14:49:51.028" v="540"/>
          <ac:grpSpMkLst>
            <pc:docMk/>
            <pc:sldMk cId="0" sldId="271"/>
            <ac:grpSpMk id="24" creationId="{00000000-0000-0000-0000-000000000000}"/>
          </ac:grpSpMkLst>
        </pc:grpChg>
      </pc:sldChg>
      <pc:sldChg chg="modSp mod">
        <pc:chgData name="张 鑫" userId="2f2870ad27165835" providerId="LiveId" clId="{945559E9-124C-4C88-9978-4DBB38734783}" dt="2022-05-16T14:49:56.468" v="541" actId="3064"/>
        <pc:sldMkLst>
          <pc:docMk/>
          <pc:sldMk cId="0" sldId="272"/>
        </pc:sldMkLst>
        <pc:spChg chg="mod">
          <ac:chgData name="张 鑫" userId="2f2870ad27165835" providerId="LiveId" clId="{945559E9-124C-4C88-9978-4DBB38734783}" dt="2022-05-16T14:49:56.468" v="541" actId="3064"/>
          <ac:spMkLst>
            <pc:docMk/>
            <pc:sldMk cId="0" sldId="272"/>
            <ac:spMk id="8" creationId="{37E4100D-9B20-470B-BB20-8D652D4F5B46}"/>
          </ac:spMkLst>
        </pc:spChg>
        <pc:spChg chg="mod">
          <ac:chgData name="张 鑫" userId="2f2870ad27165835" providerId="LiveId" clId="{945559E9-124C-4C88-9978-4DBB38734783}" dt="2022-05-16T14:49:56.468" v="541" actId="3064"/>
          <ac:spMkLst>
            <pc:docMk/>
            <pc:sldMk cId="0" sldId="272"/>
            <ac:spMk id="12" creationId="{00000000-0000-0000-0000-000000000000}"/>
          </ac:spMkLst>
        </pc:spChg>
        <pc:spChg chg="mod">
          <ac:chgData name="张 鑫" userId="2f2870ad27165835" providerId="LiveId" clId="{945559E9-124C-4C88-9978-4DBB38734783}" dt="2022-05-16T14:49:56.468" v="541" actId="3064"/>
          <ac:spMkLst>
            <pc:docMk/>
            <pc:sldMk cId="0" sldId="272"/>
            <ac:spMk id="33" creationId="{12AE993B-40D1-4821-A96E-C6AF43028E26}"/>
          </ac:spMkLst>
        </pc:spChg>
        <pc:spChg chg="mod">
          <ac:chgData name="张 鑫" userId="2f2870ad27165835" providerId="LiveId" clId="{945559E9-124C-4C88-9978-4DBB38734783}" dt="2022-05-16T14:49:56.468" v="541" actId="3064"/>
          <ac:spMkLst>
            <pc:docMk/>
            <pc:sldMk cId="0" sldId="272"/>
            <ac:spMk id="34" creationId="{A9859D1E-821F-44C7-972C-06C29FEB0980}"/>
          </ac:spMkLst>
        </pc:spChg>
        <pc:spChg chg="mod">
          <ac:chgData name="张 鑫" userId="2f2870ad27165835" providerId="LiveId" clId="{945559E9-124C-4C88-9978-4DBB38734783}" dt="2022-05-16T14:49:56.468" v="541" actId="3064"/>
          <ac:spMkLst>
            <pc:docMk/>
            <pc:sldMk cId="0" sldId="272"/>
            <ac:spMk id="35" creationId="{60BFD1D9-3975-4A3D-8706-7187F5C1A273}"/>
          </ac:spMkLst>
        </pc:spChg>
        <pc:spChg chg="mod">
          <ac:chgData name="张 鑫" userId="2f2870ad27165835" providerId="LiveId" clId="{945559E9-124C-4C88-9978-4DBB38734783}" dt="2022-05-16T14:49:56.468" v="541" actId="3064"/>
          <ac:spMkLst>
            <pc:docMk/>
            <pc:sldMk cId="0" sldId="272"/>
            <ac:spMk id="36" creationId="{E5C4EEA3-102F-48B7-90CE-184D15FBB716}"/>
          </ac:spMkLst>
        </pc:spChg>
        <pc:spChg chg="mod">
          <ac:chgData name="张 鑫" userId="2f2870ad27165835" providerId="LiveId" clId="{945559E9-124C-4C88-9978-4DBB38734783}" dt="2022-05-16T14:49:56.468" v="541" actId="3064"/>
          <ac:spMkLst>
            <pc:docMk/>
            <pc:sldMk cId="0" sldId="272"/>
            <ac:spMk id="37" creationId="{F781DF83-0171-4CA9-B11A-E6B5F075A35A}"/>
          </ac:spMkLst>
        </pc:spChg>
        <pc:spChg chg="mod">
          <ac:chgData name="张 鑫" userId="2f2870ad27165835" providerId="LiveId" clId="{945559E9-124C-4C88-9978-4DBB38734783}" dt="2022-05-16T14:49:56.468" v="541" actId="3064"/>
          <ac:spMkLst>
            <pc:docMk/>
            <pc:sldMk cId="0" sldId="272"/>
            <ac:spMk id="38" creationId="{531CEC43-AE61-4072-ABA6-A34E85ADFC9F}"/>
          </ac:spMkLst>
        </pc:spChg>
        <pc:spChg chg="mod">
          <ac:chgData name="张 鑫" userId="2f2870ad27165835" providerId="LiveId" clId="{945559E9-124C-4C88-9978-4DBB38734783}" dt="2022-05-16T14:49:56.468" v="541" actId="3064"/>
          <ac:spMkLst>
            <pc:docMk/>
            <pc:sldMk cId="0" sldId="272"/>
            <ac:spMk id="39" creationId="{1504E24A-92FD-4D0B-B76F-77CF7B8A8D72}"/>
          </ac:spMkLst>
        </pc:spChg>
        <pc:spChg chg="mod">
          <ac:chgData name="张 鑫" userId="2f2870ad27165835" providerId="LiveId" clId="{945559E9-124C-4C88-9978-4DBB38734783}" dt="2022-05-16T14:49:56.468" v="541" actId="3064"/>
          <ac:spMkLst>
            <pc:docMk/>
            <pc:sldMk cId="0" sldId="272"/>
            <ac:spMk id="40" creationId="{1E209BBC-A3B1-4A07-B64E-3BDF6552C886}"/>
          </ac:spMkLst>
        </pc:spChg>
        <pc:spChg chg="mod">
          <ac:chgData name="张 鑫" userId="2f2870ad27165835" providerId="LiveId" clId="{945559E9-124C-4C88-9978-4DBB38734783}" dt="2022-05-16T14:49:56.468" v="541" actId="3064"/>
          <ac:spMkLst>
            <pc:docMk/>
            <pc:sldMk cId="0" sldId="272"/>
            <ac:spMk id="98" creationId="{00000000-0000-0000-0000-000000000000}"/>
          </ac:spMkLst>
        </pc:spChg>
        <pc:spChg chg="mod">
          <ac:chgData name="张 鑫" userId="2f2870ad27165835" providerId="LiveId" clId="{945559E9-124C-4C88-9978-4DBB38734783}" dt="2022-05-16T14:49:56.468" v="541" actId="3064"/>
          <ac:spMkLst>
            <pc:docMk/>
            <pc:sldMk cId="0" sldId="272"/>
            <ac:spMk id="99" creationId="{00000000-0000-0000-0000-000000000000}"/>
          </ac:spMkLst>
        </pc:spChg>
        <pc:spChg chg="mod">
          <ac:chgData name="张 鑫" userId="2f2870ad27165835" providerId="LiveId" clId="{945559E9-124C-4C88-9978-4DBB38734783}" dt="2022-05-16T14:49:56.468" v="541" actId="3064"/>
          <ac:spMkLst>
            <pc:docMk/>
            <pc:sldMk cId="0" sldId="272"/>
            <ac:spMk id="100" creationId="{00000000-0000-0000-0000-000000000000}"/>
          </ac:spMkLst>
        </pc:spChg>
        <pc:spChg chg="mod">
          <ac:chgData name="张 鑫" userId="2f2870ad27165835" providerId="LiveId" clId="{945559E9-124C-4C88-9978-4DBB38734783}" dt="2022-05-16T14:49:56.468" v="541" actId="3064"/>
          <ac:spMkLst>
            <pc:docMk/>
            <pc:sldMk cId="0" sldId="272"/>
            <ac:spMk id="109" creationId="{00000000-0000-0000-0000-000000000000}"/>
          </ac:spMkLst>
        </pc:spChg>
        <pc:spChg chg="mod">
          <ac:chgData name="张 鑫" userId="2f2870ad27165835" providerId="LiveId" clId="{945559E9-124C-4C88-9978-4DBB38734783}" dt="2022-05-16T14:49:56.468" v="541" actId="3064"/>
          <ac:spMkLst>
            <pc:docMk/>
            <pc:sldMk cId="0" sldId="272"/>
            <ac:spMk id="110" creationId="{00000000-0000-0000-0000-000000000000}"/>
          </ac:spMkLst>
        </pc:spChg>
        <pc:spChg chg="mod">
          <ac:chgData name="张 鑫" userId="2f2870ad27165835" providerId="LiveId" clId="{945559E9-124C-4C88-9978-4DBB38734783}" dt="2022-05-16T14:49:56.468" v="541" actId="3064"/>
          <ac:spMkLst>
            <pc:docMk/>
            <pc:sldMk cId="0" sldId="272"/>
            <ac:spMk id="111" creationId="{00000000-0000-0000-0000-000000000000}"/>
          </ac:spMkLst>
        </pc:spChg>
        <pc:spChg chg="mod">
          <ac:chgData name="张 鑫" userId="2f2870ad27165835" providerId="LiveId" clId="{945559E9-124C-4C88-9978-4DBB38734783}" dt="2022-05-16T14:49:56.468" v="541" actId="3064"/>
          <ac:spMkLst>
            <pc:docMk/>
            <pc:sldMk cId="0" sldId="272"/>
            <ac:spMk id="112" creationId="{00000000-0000-0000-0000-000000000000}"/>
          </ac:spMkLst>
        </pc:spChg>
        <pc:grpChg chg="mod">
          <ac:chgData name="张 鑫" userId="2f2870ad27165835" providerId="LiveId" clId="{945559E9-124C-4C88-9978-4DBB38734783}" dt="2022-05-16T14:24:15.037" v="339" actId="1076"/>
          <ac:grpSpMkLst>
            <pc:docMk/>
            <pc:sldMk cId="0" sldId="272"/>
            <ac:grpSpMk id="3" creationId="{00000000-0000-0000-0000-000000000000}"/>
          </ac:grpSpMkLst>
        </pc:grpChg>
        <pc:grpChg chg="mod">
          <ac:chgData name="张 鑫" userId="2f2870ad27165835" providerId="LiveId" clId="{945559E9-124C-4C88-9978-4DBB38734783}" dt="2022-05-16T14:24:15.037" v="339" actId="1076"/>
          <ac:grpSpMkLst>
            <pc:docMk/>
            <pc:sldMk cId="0" sldId="272"/>
            <ac:grpSpMk id="4" creationId="{00000000-0000-0000-0000-000000000000}"/>
          </ac:grpSpMkLst>
        </pc:grpChg>
        <pc:grpChg chg="mod">
          <ac:chgData name="张 鑫" userId="2f2870ad27165835" providerId="LiveId" clId="{945559E9-124C-4C88-9978-4DBB38734783}" dt="2022-05-16T14:24:15.037" v="339" actId="1076"/>
          <ac:grpSpMkLst>
            <pc:docMk/>
            <pc:sldMk cId="0" sldId="272"/>
            <ac:grpSpMk id="5" creationId="{00000000-0000-0000-0000-000000000000}"/>
          </ac:grpSpMkLst>
        </pc:grpChg>
        <pc:grpChg chg="mod">
          <ac:chgData name="张 鑫" userId="2f2870ad27165835" providerId="LiveId" clId="{945559E9-124C-4C88-9978-4DBB38734783}" dt="2022-05-16T14:24:15.037" v="339" actId="1076"/>
          <ac:grpSpMkLst>
            <pc:docMk/>
            <pc:sldMk cId="0" sldId="272"/>
            <ac:grpSpMk id="6" creationId="{00000000-0000-0000-0000-000000000000}"/>
          </ac:grpSpMkLst>
        </pc:grpChg>
        <pc:cxnChg chg="mod">
          <ac:chgData name="张 鑫" userId="2f2870ad27165835" providerId="LiveId" clId="{945559E9-124C-4C88-9978-4DBB38734783}" dt="2022-05-16T14:24:15.037" v="339" actId="1076"/>
          <ac:cxnSpMkLst>
            <pc:docMk/>
            <pc:sldMk cId="0" sldId="272"/>
            <ac:cxnSpMk id="11" creationId="{00000000-0000-0000-0000-000000000000}"/>
          </ac:cxnSpMkLst>
        </pc:cxnChg>
        <pc:cxnChg chg="mod">
          <ac:chgData name="张 鑫" userId="2f2870ad27165835" providerId="LiveId" clId="{945559E9-124C-4C88-9978-4DBB38734783}" dt="2022-05-16T14:24:15.037" v="339" actId="1076"/>
          <ac:cxnSpMkLst>
            <pc:docMk/>
            <pc:sldMk cId="0" sldId="272"/>
            <ac:cxnSpMk id="97" creationId="{00000000-0000-0000-0000-000000000000}"/>
          </ac:cxnSpMkLst>
        </pc:cxnChg>
      </pc:sldChg>
      <pc:sldChg chg="addSp delSp modSp mod">
        <pc:chgData name="张 鑫" userId="2f2870ad27165835" providerId="LiveId" clId="{945559E9-124C-4C88-9978-4DBB38734783}" dt="2022-05-16T14:50:33.134" v="550"/>
        <pc:sldMkLst>
          <pc:docMk/>
          <pc:sldMk cId="0" sldId="274"/>
        </pc:sldMkLst>
        <pc:spChg chg="mod">
          <ac:chgData name="张 鑫" userId="2f2870ad27165835" providerId="LiveId" clId="{945559E9-124C-4C88-9978-4DBB38734783}" dt="2022-05-16T14:50:33.134" v="550"/>
          <ac:spMkLst>
            <pc:docMk/>
            <pc:sldMk cId="0" sldId="274"/>
            <ac:spMk id="4" creationId="{EE3BFC88-CD22-478C-827D-263F44B436B1}"/>
          </ac:spMkLst>
        </pc:spChg>
        <pc:spChg chg="mod">
          <ac:chgData name="张 鑫" userId="2f2870ad27165835" providerId="LiveId" clId="{945559E9-124C-4C88-9978-4DBB38734783}" dt="2022-05-16T14:26:22.041" v="393" actId="1076"/>
          <ac:spMkLst>
            <pc:docMk/>
            <pc:sldMk cId="0" sldId="274"/>
            <ac:spMk id="40" creationId="{00000000-0000-0000-0000-000000000000}"/>
          </ac:spMkLst>
        </pc:spChg>
        <pc:spChg chg="mod">
          <ac:chgData name="张 鑫" userId="2f2870ad27165835" providerId="LiveId" clId="{945559E9-124C-4C88-9978-4DBB38734783}" dt="2022-05-16T14:26:22.041" v="393" actId="1076"/>
          <ac:spMkLst>
            <pc:docMk/>
            <pc:sldMk cId="0" sldId="274"/>
            <ac:spMk id="41" creationId="{00000000-0000-0000-0000-000000000000}"/>
          </ac:spMkLst>
        </pc:spChg>
        <pc:spChg chg="mod">
          <ac:chgData name="张 鑫" userId="2f2870ad27165835" providerId="LiveId" clId="{945559E9-124C-4C88-9978-4DBB38734783}" dt="2022-05-16T14:26:22.041" v="393" actId="1076"/>
          <ac:spMkLst>
            <pc:docMk/>
            <pc:sldMk cId="0" sldId="274"/>
            <ac:spMk id="42" creationId="{00000000-0000-0000-0000-000000000000}"/>
          </ac:spMkLst>
        </pc:spChg>
        <pc:spChg chg="mod">
          <ac:chgData name="张 鑫" userId="2f2870ad27165835" providerId="LiveId" clId="{945559E9-124C-4C88-9978-4DBB38734783}" dt="2022-05-16T14:26:22.041" v="393" actId="1076"/>
          <ac:spMkLst>
            <pc:docMk/>
            <pc:sldMk cId="0" sldId="274"/>
            <ac:spMk id="44" creationId="{00000000-0000-0000-0000-000000000000}"/>
          </ac:spMkLst>
        </pc:spChg>
        <pc:spChg chg="mod">
          <ac:chgData name="张 鑫" userId="2f2870ad27165835" providerId="LiveId" clId="{945559E9-124C-4C88-9978-4DBB38734783}" dt="2022-05-16T14:26:22.041" v="393" actId="1076"/>
          <ac:spMkLst>
            <pc:docMk/>
            <pc:sldMk cId="0" sldId="274"/>
            <ac:spMk id="45" creationId="{00000000-0000-0000-0000-000000000000}"/>
          </ac:spMkLst>
        </pc:spChg>
        <pc:spChg chg="mod">
          <ac:chgData name="张 鑫" userId="2f2870ad27165835" providerId="LiveId" clId="{945559E9-124C-4C88-9978-4DBB38734783}" dt="2022-05-16T14:26:22.041" v="393" actId="1076"/>
          <ac:spMkLst>
            <pc:docMk/>
            <pc:sldMk cId="0" sldId="274"/>
            <ac:spMk id="46" creationId="{00000000-0000-0000-0000-000000000000}"/>
          </ac:spMkLst>
        </pc:spChg>
        <pc:spChg chg="mod">
          <ac:chgData name="张 鑫" userId="2f2870ad27165835" providerId="LiveId" clId="{945559E9-124C-4C88-9978-4DBB38734783}" dt="2022-05-16T14:26:22.041" v="393" actId="1076"/>
          <ac:spMkLst>
            <pc:docMk/>
            <pc:sldMk cId="0" sldId="274"/>
            <ac:spMk id="48" creationId="{00000000-0000-0000-0000-000000000000}"/>
          </ac:spMkLst>
        </pc:spChg>
        <pc:spChg chg="mod">
          <ac:chgData name="张 鑫" userId="2f2870ad27165835" providerId="LiveId" clId="{945559E9-124C-4C88-9978-4DBB38734783}" dt="2022-05-16T14:26:22.041" v="393" actId="1076"/>
          <ac:spMkLst>
            <pc:docMk/>
            <pc:sldMk cId="0" sldId="274"/>
            <ac:spMk id="49" creationId="{00000000-0000-0000-0000-000000000000}"/>
          </ac:spMkLst>
        </pc:spChg>
        <pc:spChg chg="mod">
          <ac:chgData name="张 鑫" userId="2f2870ad27165835" providerId="LiveId" clId="{945559E9-124C-4C88-9978-4DBB38734783}" dt="2022-05-16T14:26:22.041" v="393" actId="1076"/>
          <ac:spMkLst>
            <pc:docMk/>
            <pc:sldMk cId="0" sldId="274"/>
            <ac:spMk id="50" creationId="{00000000-0000-0000-0000-000000000000}"/>
          </ac:spMkLst>
        </pc:spChg>
        <pc:spChg chg="mod">
          <ac:chgData name="张 鑫" userId="2f2870ad27165835" providerId="LiveId" clId="{945559E9-124C-4C88-9978-4DBB38734783}" dt="2022-05-16T14:50:33.134" v="550"/>
          <ac:spMkLst>
            <pc:docMk/>
            <pc:sldMk cId="0" sldId="274"/>
            <ac:spMk id="52" creationId="{259FA1C2-FAED-4EAC-A29D-2574F72D0A1F}"/>
          </ac:spMkLst>
        </pc:spChg>
        <pc:spChg chg="mod">
          <ac:chgData name="张 鑫" userId="2f2870ad27165835" providerId="LiveId" clId="{945559E9-124C-4C88-9978-4DBB38734783}" dt="2022-05-16T14:26:22.041" v="393" actId="1076"/>
          <ac:spMkLst>
            <pc:docMk/>
            <pc:sldMk cId="0" sldId="274"/>
            <ac:spMk id="53" creationId="{00000000-0000-0000-0000-000000000000}"/>
          </ac:spMkLst>
        </pc:spChg>
        <pc:spChg chg="mod">
          <ac:chgData name="张 鑫" userId="2f2870ad27165835" providerId="LiveId" clId="{945559E9-124C-4C88-9978-4DBB38734783}" dt="2022-05-16T14:26:22.041" v="393" actId="1076"/>
          <ac:spMkLst>
            <pc:docMk/>
            <pc:sldMk cId="0" sldId="274"/>
            <ac:spMk id="54" creationId="{00000000-0000-0000-0000-000000000000}"/>
          </ac:spMkLst>
        </pc:spChg>
        <pc:spChg chg="mod">
          <ac:chgData name="张 鑫" userId="2f2870ad27165835" providerId="LiveId" clId="{945559E9-124C-4C88-9978-4DBB38734783}" dt="2022-05-16T14:26:22.041" v="393" actId="1076"/>
          <ac:spMkLst>
            <pc:docMk/>
            <pc:sldMk cId="0" sldId="274"/>
            <ac:spMk id="55" creationId="{00000000-0000-0000-0000-000000000000}"/>
          </ac:spMkLst>
        </pc:spChg>
        <pc:spChg chg="mod">
          <ac:chgData name="张 鑫" userId="2f2870ad27165835" providerId="LiveId" clId="{945559E9-124C-4C88-9978-4DBB38734783}" dt="2022-05-16T14:50:33.134" v="550"/>
          <ac:spMkLst>
            <pc:docMk/>
            <pc:sldMk cId="0" sldId="274"/>
            <ac:spMk id="57" creationId="{2C4F97C8-617B-49BD-A280-47A82153D2C5}"/>
          </ac:spMkLst>
        </pc:spChg>
        <pc:spChg chg="mod">
          <ac:chgData name="张 鑫" userId="2f2870ad27165835" providerId="LiveId" clId="{945559E9-124C-4C88-9978-4DBB38734783}" dt="2022-05-16T14:26:22.041" v="393" actId="1076"/>
          <ac:spMkLst>
            <pc:docMk/>
            <pc:sldMk cId="0" sldId="274"/>
            <ac:spMk id="58" creationId="{00000000-0000-0000-0000-000000000000}"/>
          </ac:spMkLst>
        </pc:spChg>
        <pc:spChg chg="mod">
          <ac:chgData name="张 鑫" userId="2f2870ad27165835" providerId="LiveId" clId="{945559E9-124C-4C88-9978-4DBB38734783}" dt="2022-05-16T14:26:22.041" v="393" actId="1076"/>
          <ac:spMkLst>
            <pc:docMk/>
            <pc:sldMk cId="0" sldId="274"/>
            <ac:spMk id="59" creationId="{00000000-0000-0000-0000-000000000000}"/>
          </ac:spMkLst>
        </pc:spChg>
        <pc:spChg chg="mod">
          <ac:chgData name="张 鑫" userId="2f2870ad27165835" providerId="LiveId" clId="{945559E9-124C-4C88-9978-4DBB38734783}" dt="2022-05-16T14:26:22.041" v="393" actId="1076"/>
          <ac:spMkLst>
            <pc:docMk/>
            <pc:sldMk cId="0" sldId="274"/>
            <ac:spMk id="60" creationId="{00000000-0000-0000-0000-000000000000}"/>
          </ac:spMkLst>
        </pc:spChg>
        <pc:spChg chg="mod">
          <ac:chgData name="张 鑫" userId="2f2870ad27165835" providerId="LiveId" clId="{945559E9-124C-4C88-9978-4DBB38734783}" dt="2022-05-16T14:50:33.134" v="550"/>
          <ac:spMkLst>
            <pc:docMk/>
            <pc:sldMk cId="0" sldId="274"/>
            <ac:spMk id="62" creationId="{6F65B909-1A5F-4DBC-A34B-6CA63D13CB98}"/>
          </ac:spMkLst>
        </pc:spChg>
        <pc:spChg chg="mod">
          <ac:chgData name="张 鑫" userId="2f2870ad27165835" providerId="LiveId" clId="{945559E9-124C-4C88-9978-4DBB38734783}" dt="2022-05-16T14:50:33.134" v="550"/>
          <ac:spMkLst>
            <pc:docMk/>
            <pc:sldMk cId="0" sldId="274"/>
            <ac:spMk id="64" creationId="{9A76452C-0654-47E7-BA9D-9363E5249E1C}"/>
          </ac:spMkLst>
        </pc:spChg>
        <pc:spChg chg="mod">
          <ac:chgData name="张 鑫" userId="2f2870ad27165835" providerId="LiveId" clId="{945559E9-124C-4C88-9978-4DBB38734783}" dt="2022-05-16T14:50:33.134" v="550"/>
          <ac:spMkLst>
            <pc:docMk/>
            <pc:sldMk cId="0" sldId="274"/>
            <ac:spMk id="66" creationId="{7728365E-B94E-4121-B9B2-2C521FB8CA02}"/>
          </ac:spMkLst>
        </pc:spChg>
        <pc:spChg chg="mod">
          <ac:chgData name="张 鑫" userId="2f2870ad27165835" providerId="LiveId" clId="{945559E9-124C-4C88-9978-4DBB38734783}" dt="2022-05-16T14:50:33.134" v="550"/>
          <ac:spMkLst>
            <pc:docMk/>
            <pc:sldMk cId="0" sldId="274"/>
            <ac:spMk id="68" creationId="{7CC0DE2A-59F7-43A0-897C-8F08EE46659B}"/>
          </ac:spMkLst>
        </pc:spChg>
        <pc:spChg chg="mod">
          <ac:chgData name="张 鑫" userId="2f2870ad27165835" providerId="LiveId" clId="{945559E9-124C-4C88-9978-4DBB38734783}" dt="2022-05-16T14:50:33.134" v="550"/>
          <ac:spMkLst>
            <pc:docMk/>
            <pc:sldMk cId="0" sldId="274"/>
            <ac:spMk id="71" creationId="{5FB981E6-E345-40A5-9FC1-D6194AD97F5E}"/>
          </ac:spMkLst>
        </pc:spChg>
        <pc:spChg chg="mod">
          <ac:chgData name="张 鑫" userId="2f2870ad27165835" providerId="LiveId" clId="{945559E9-124C-4C88-9978-4DBB38734783}" dt="2022-05-16T14:50:33.134" v="550"/>
          <ac:spMkLst>
            <pc:docMk/>
            <pc:sldMk cId="0" sldId="274"/>
            <ac:spMk id="72" creationId="{00000000-0000-0000-0000-000000000000}"/>
          </ac:spMkLst>
        </pc:spChg>
        <pc:spChg chg="mod">
          <ac:chgData name="张 鑫" userId="2f2870ad27165835" providerId="LiveId" clId="{945559E9-124C-4C88-9978-4DBB38734783}" dt="2022-05-16T14:50:33.134" v="550"/>
          <ac:spMkLst>
            <pc:docMk/>
            <pc:sldMk cId="0" sldId="274"/>
            <ac:spMk id="73" creationId="{00000000-0000-0000-0000-000000000000}"/>
          </ac:spMkLst>
        </pc:spChg>
        <pc:spChg chg="mod">
          <ac:chgData name="张 鑫" userId="2f2870ad27165835" providerId="LiveId" clId="{945559E9-124C-4C88-9978-4DBB38734783}" dt="2022-05-16T14:50:33.134" v="550"/>
          <ac:spMkLst>
            <pc:docMk/>
            <pc:sldMk cId="0" sldId="274"/>
            <ac:spMk id="74" creationId="{00000000-0000-0000-0000-000000000000}"/>
          </ac:spMkLst>
        </pc:spChg>
        <pc:spChg chg="mod">
          <ac:chgData name="张 鑫" userId="2f2870ad27165835" providerId="LiveId" clId="{945559E9-124C-4C88-9978-4DBB38734783}" dt="2022-05-16T14:50:33.134" v="550"/>
          <ac:spMkLst>
            <pc:docMk/>
            <pc:sldMk cId="0" sldId="274"/>
            <ac:spMk id="75" creationId="{00000000-0000-0000-0000-000000000000}"/>
          </ac:spMkLst>
        </pc:spChg>
        <pc:spChg chg="mod">
          <ac:chgData name="张 鑫" userId="2f2870ad27165835" providerId="LiveId" clId="{945559E9-124C-4C88-9978-4DBB38734783}" dt="2022-05-16T14:50:33.134" v="550"/>
          <ac:spMkLst>
            <pc:docMk/>
            <pc:sldMk cId="0" sldId="274"/>
            <ac:spMk id="76" creationId="{00000000-0000-0000-0000-000000000000}"/>
          </ac:spMkLst>
        </pc:spChg>
        <pc:spChg chg="mod">
          <ac:chgData name="张 鑫" userId="2f2870ad27165835" providerId="LiveId" clId="{945559E9-124C-4C88-9978-4DBB38734783}" dt="2022-05-16T14:50:33.134" v="550"/>
          <ac:spMkLst>
            <pc:docMk/>
            <pc:sldMk cId="0" sldId="274"/>
            <ac:spMk id="77" creationId="{DA40003D-2765-4372-858A-CE794B44AD4F}"/>
          </ac:spMkLst>
        </pc:spChg>
        <pc:spChg chg="mod">
          <ac:chgData name="张 鑫" userId="2f2870ad27165835" providerId="LiveId" clId="{945559E9-124C-4C88-9978-4DBB38734783}" dt="2022-05-16T14:50:33.134" v="550"/>
          <ac:spMkLst>
            <pc:docMk/>
            <pc:sldMk cId="0" sldId="274"/>
            <ac:spMk id="78" creationId="{DF538C2B-C725-4BA2-BE11-E2FAC72CCADA}"/>
          </ac:spMkLst>
        </pc:spChg>
        <pc:spChg chg="mod">
          <ac:chgData name="张 鑫" userId="2f2870ad27165835" providerId="LiveId" clId="{945559E9-124C-4C88-9978-4DBB38734783}" dt="2022-05-16T14:50:33.134" v="550"/>
          <ac:spMkLst>
            <pc:docMk/>
            <pc:sldMk cId="0" sldId="274"/>
            <ac:spMk id="79" creationId="{7AB93544-D4D5-4BD5-BE8D-2522E89CF01A}"/>
          </ac:spMkLst>
        </pc:spChg>
        <pc:grpChg chg="mod">
          <ac:chgData name="张 鑫" userId="2f2870ad27165835" providerId="LiveId" clId="{945559E9-124C-4C88-9978-4DBB38734783}" dt="2022-05-16T14:50:33.134" v="550"/>
          <ac:grpSpMkLst>
            <pc:docMk/>
            <pc:sldMk cId="0" sldId="274"/>
            <ac:grpSpMk id="39" creationId="{00000000-0000-0000-0000-000000000000}"/>
          </ac:grpSpMkLst>
        </pc:grpChg>
        <pc:grpChg chg="mod">
          <ac:chgData name="张 鑫" userId="2f2870ad27165835" providerId="LiveId" clId="{945559E9-124C-4C88-9978-4DBB38734783}" dt="2022-05-16T14:50:33.134" v="550"/>
          <ac:grpSpMkLst>
            <pc:docMk/>
            <pc:sldMk cId="0" sldId="274"/>
            <ac:grpSpMk id="43" creationId="{00000000-0000-0000-0000-000000000000}"/>
          </ac:grpSpMkLst>
        </pc:grpChg>
        <pc:grpChg chg="mod">
          <ac:chgData name="张 鑫" userId="2f2870ad27165835" providerId="LiveId" clId="{945559E9-124C-4C88-9978-4DBB38734783}" dt="2022-05-16T14:50:33.134" v="550"/>
          <ac:grpSpMkLst>
            <pc:docMk/>
            <pc:sldMk cId="0" sldId="274"/>
            <ac:grpSpMk id="47" creationId="{00000000-0000-0000-0000-000000000000}"/>
          </ac:grpSpMkLst>
        </pc:grpChg>
        <pc:grpChg chg="mod">
          <ac:chgData name="张 鑫" userId="2f2870ad27165835" providerId="LiveId" clId="{945559E9-124C-4C88-9978-4DBB38734783}" dt="2022-05-16T14:50:33.134" v="550"/>
          <ac:grpSpMkLst>
            <pc:docMk/>
            <pc:sldMk cId="0" sldId="274"/>
            <ac:grpSpMk id="51" creationId="{00000000-0000-0000-0000-000000000000}"/>
          </ac:grpSpMkLst>
        </pc:grpChg>
        <pc:grpChg chg="mod">
          <ac:chgData name="张 鑫" userId="2f2870ad27165835" providerId="LiveId" clId="{945559E9-124C-4C88-9978-4DBB38734783}" dt="2022-05-16T14:50:33.134" v="550"/>
          <ac:grpSpMkLst>
            <pc:docMk/>
            <pc:sldMk cId="0" sldId="274"/>
            <ac:grpSpMk id="56" creationId="{00000000-0000-0000-0000-000000000000}"/>
          </ac:grpSpMkLst>
        </pc:grpChg>
        <pc:picChg chg="add mod ord replST delST modCrop">
          <ac:chgData name="张 鑫" userId="2f2870ad27165835" providerId="LiveId" clId="{945559E9-124C-4C88-9978-4DBB38734783}" dt="2022-05-16T14:50:33.134" v="550"/>
          <ac:picMkLst>
            <pc:docMk/>
            <pc:sldMk cId="0" sldId="274"/>
            <ac:picMk id="3" creationId="{761B0846-D51F-3B7C-B7D2-4ADF8C6352DE}"/>
          </ac:picMkLst>
        </pc:picChg>
        <pc:picChg chg="add del mod modVis">
          <ac:chgData name="张 鑫" userId="2f2870ad27165835" providerId="LiveId" clId="{945559E9-124C-4C88-9978-4DBB38734783}" dt="2022-05-16T14:25:46.985" v="376"/>
          <ac:picMkLst>
            <pc:docMk/>
            <pc:sldMk cId="0" sldId="274"/>
            <ac:picMk id="61" creationId="{9E862ACF-8E29-C1E6-9F57-3044557B6CB9}"/>
          </ac:picMkLst>
        </pc:picChg>
        <pc:cxnChg chg="mod">
          <ac:chgData name="张 鑫" userId="2f2870ad27165835" providerId="LiveId" clId="{945559E9-124C-4C88-9978-4DBB38734783}" dt="2022-05-16T14:50:33.134" v="550"/>
          <ac:cxnSpMkLst>
            <pc:docMk/>
            <pc:sldMk cId="0" sldId="274"/>
            <ac:cxnSpMk id="38" creationId="{00000000-0000-0000-0000-000000000000}"/>
          </ac:cxnSpMkLst>
        </pc:cxnChg>
      </pc:sldChg>
      <pc:sldChg chg="modSp mod">
        <pc:chgData name="张 鑫" userId="2f2870ad27165835" providerId="LiveId" clId="{945559E9-124C-4C88-9978-4DBB38734783}" dt="2022-05-16T14:50:28.164" v="549" actId="3064"/>
        <pc:sldMkLst>
          <pc:docMk/>
          <pc:sldMk cId="0" sldId="275"/>
        </pc:sldMkLst>
        <pc:spChg chg="mod">
          <ac:chgData name="张 鑫" userId="2f2870ad27165835" providerId="LiveId" clId="{945559E9-124C-4C88-9978-4DBB38734783}" dt="2022-05-16T14:50:28.164" v="549" actId="3064"/>
          <ac:spMkLst>
            <pc:docMk/>
            <pc:sldMk cId="0" sldId="275"/>
            <ac:spMk id="8" creationId="{86B33156-A67F-4514-88D0-936C9FD15136}"/>
          </ac:spMkLst>
        </pc:spChg>
        <pc:spChg chg="mod">
          <ac:chgData name="张 鑫" userId="2f2870ad27165835" providerId="LiveId" clId="{945559E9-124C-4C88-9978-4DBB38734783}" dt="2022-05-16T14:50:28.164" v="549" actId="3064"/>
          <ac:spMkLst>
            <pc:docMk/>
            <pc:sldMk cId="0" sldId="275"/>
            <ac:spMk id="21" creationId="{55BC2FA7-6EC1-4989-B6F7-F8DA02200BDE}"/>
          </ac:spMkLst>
        </pc:spChg>
        <pc:spChg chg="mod">
          <ac:chgData name="张 鑫" userId="2f2870ad27165835" providerId="LiveId" clId="{945559E9-124C-4C88-9978-4DBB38734783}" dt="2022-05-16T14:50:28.164" v="549" actId="3064"/>
          <ac:spMkLst>
            <pc:docMk/>
            <pc:sldMk cId="0" sldId="275"/>
            <ac:spMk id="22" creationId="{756A2DCB-9BD5-4B90-BA08-4C2A2AE05216}"/>
          </ac:spMkLst>
        </pc:spChg>
        <pc:spChg chg="mod">
          <ac:chgData name="张 鑫" userId="2f2870ad27165835" providerId="LiveId" clId="{945559E9-124C-4C88-9978-4DBB38734783}" dt="2022-05-16T14:50:28.164" v="549" actId="3064"/>
          <ac:spMkLst>
            <pc:docMk/>
            <pc:sldMk cId="0" sldId="275"/>
            <ac:spMk id="23" creationId="{474D9618-DF90-446B-90FC-637141DA802E}"/>
          </ac:spMkLst>
        </pc:spChg>
        <pc:spChg chg="mod">
          <ac:chgData name="张 鑫" userId="2f2870ad27165835" providerId="LiveId" clId="{945559E9-124C-4C88-9978-4DBB38734783}" dt="2022-05-16T14:50:28.164" v="549" actId="3064"/>
          <ac:spMkLst>
            <pc:docMk/>
            <pc:sldMk cId="0" sldId="275"/>
            <ac:spMk id="24" creationId="{7B1DE3D4-9917-44FE-B824-708DFD05B777}"/>
          </ac:spMkLst>
        </pc:spChg>
        <pc:spChg chg="mod">
          <ac:chgData name="张 鑫" userId="2f2870ad27165835" providerId="LiveId" clId="{945559E9-124C-4C88-9978-4DBB38734783}" dt="2022-05-16T14:50:28.164" v="549" actId="3064"/>
          <ac:spMkLst>
            <pc:docMk/>
            <pc:sldMk cId="0" sldId="275"/>
            <ac:spMk id="39" creationId="{93120414-D351-4DB1-BD4D-B32F1C509454}"/>
          </ac:spMkLst>
        </pc:spChg>
        <pc:spChg chg="mod">
          <ac:chgData name="张 鑫" userId="2f2870ad27165835" providerId="LiveId" clId="{945559E9-124C-4C88-9978-4DBB38734783}" dt="2022-05-16T14:50:28.164" v="549" actId="3064"/>
          <ac:spMkLst>
            <pc:docMk/>
            <pc:sldMk cId="0" sldId="275"/>
            <ac:spMk id="40" creationId="{11295C55-1ABC-4A08-ABDA-526C095E99B5}"/>
          </ac:spMkLst>
        </pc:spChg>
      </pc:sldChg>
      <pc:sldChg chg="modSp">
        <pc:chgData name="张 鑫" userId="2f2870ad27165835" providerId="LiveId" clId="{945559E9-124C-4C88-9978-4DBB38734783}" dt="2022-05-16T14:50:51.586" v="553"/>
        <pc:sldMkLst>
          <pc:docMk/>
          <pc:sldMk cId="0" sldId="278"/>
        </pc:sldMkLst>
        <pc:spChg chg="mod">
          <ac:chgData name="张 鑫" userId="2f2870ad27165835" providerId="LiveId" clId="{945559E9-124C-4C88-9978-4DBB38734783}" dt="2022-05-16T14:50:51.586" v="553"/>
          <ac:spMkLst>
            <pc:docMk/>
            <pc:sldMk cId="0" sldId="278"/>
            <ac:spMk id="34" creationId="{D996D8B0-878E-414B-BFD2-BC281BA2C35D}"/>
          </ac:spMkLst>
        </pc:spChg>
        <pc:spChg chg="mod">
          <ac:chgData name="张 鑫" userId="2f2870ad27165835" providerId="LiveId" clId="{945559E9-124C-4C88-9978-4DBB38734783}" dt="2022-05-16T14:50:47.387" v="552"/>
          <ac:spMkLst>
            <pc:docMk/>
            <pc:sldMk cId="0" sldId="278"/>
            <ac:spMk id="35" creationId="{5E14B00D-0441-4DC6-8968-B6AD8F61B034}"/>
          </ac:spMkLst>
        </pc:spChg>
        <pc:spChg chg="mod">
          <ac:chgData name="张 鑫" userId="2f2870ad27165835" providerId="LiveId" clId="{945559E9-124C-4C88-9978-4DBB38734783}" dt="2022-05-16T14:50:47.387" v="552"/>
          <ac:spMkLst>
            <pc:docMk/>
            <pc:sldMk cId="0" sldId="278"/>
            <ac:spMk id="36" creationId="{E754E1E5-0323-489F-843D-6D0D33023472}"/>
          </ac:spMkLst>
        </pc:spChg>
        <pc:spChg chg="mod">
          <ac:chgData name="张 鑫" userId="2f2870ad27165835" providerId="LiveId" clId="{945559E9-124C-4C88-9978-4DBB38734783}" dt="2022-05-16T14:50:51.586" v="553"/>
          <ac:spMkLst>
            <pc:docMk/>
            <pc:sldMk cId="0" sldId="278"/>
            <ac:spMk id="91" creationId="{00000000-0000-0000-0000-000000000000}"/>
          </ac:spMkLst>
        </pc:spChg>
        <pc:spChg chg="mod">
          <ac:chgData name="张 鑫" userId="2f2870ad27165835" providerId="LiveId" clId="{945559E9-124C-4C88-9978-4DBB38734783}" dt="2022-05-16T14:50:51.586" v="553"/>
          <ac:spMkLst>
            <pc:docMk/>
            <pc:sldMk cId="0" sldId="278"/>
            <ac:spMk id="95" creationId="{00000000-0000-0000-0000-000000000000}"/>
          </ac:spMkLst>
        </pc:spChg>
        <pc:spChg chg="mod">
          <ac:chgData name="张 鑫" userId="2f2870ad27165835" providerId="LiveId" clId="{945559E9-124C-4C88-9978-4DBB38734783}" dt="2022-05-16T14:50:51.586" v="553"/>
          <ac:spMkLst>
            <pc:docMk/>
            <pc:sldMk cId="0" sldId="278"/>
            <ac:spMk id="96" creationId="{00000000-0000-0000-0000-000000000000}"/>
          </ac:spMkLst>
        </pc:spChg>
        <pc:spChg chg="mod">
          <ac:chgData name="张 鑫" userId="2f2870ad27165835" providerId="LiveId" clId="{945559E9-124C-4C88-9978-4DBB38734783}" dt="2022-05-16T14:50:47.387" v="552"/>
          <ac:spMkLst>
            <pc:docMk/>
            <pc:sldMk cId="0" sldId="278"/>
            <ac:spMk id="97" creationId="{00000000-0000-0000-0000-000000000000}"/>
          </ac:spMkLst>
        </pc:spChg>
        <pc:spChg chg="mod">
          <ac:chgData name="张 鑫" userId="2f2870ad27165835" providerId="LiveId" clId="{945559E9-124C-4C88-9978-4DBB38734783}" dt="2022-05-16T14:50:47.387" v="552"/>
          <ac:spMkLst>
            <pc:docMk/>
            <pc:sldMk cId="0" sldId="278"/>
            <ac:spMk id="98" creationId="{00000000-0000-0000-0000-000000000000}"/>
          </ac:spMkLst>
        </pc:spChg>
        <pc:grpChg chg="mod">
          <ac:chgData name="张 鑫" userId="2f2870ad27165835" providerId="LiveId" clId="{945559E9-124C-4C88-9978-4DBB38734783}" dt="2022-05-16T14:50:51.586" v="553"/>
          <ac:grpSpMkLst>
            <pc:docMk/>
            <pc:sldMk cId="0" sldId="278"/>
            <ac:grpSpMk id="67" creationId="{00000000-0000-0000-0000-000000000000}"/>
          </ac:grpSpMkLst>
        </pc:grpChg>
        <pc:grpChg chg="mod">
          <ac:chgData name="张 鑫" userId="2f2870ad27165835" providerId="LiveId" clId="{945559E9-124C-4C88-9978-4DBB38734783}" dt="2022-05-16T14:50:51.586" v="553"/>
          <ac:grpSpMkLst>
            <pc:docMk/>
            <pc:sldMk cId="0" sldId="278"/>
            <ac:grpSpMk id="82" creationId="{00000000-0000-0000-0000-000000000000}"/>
          </ac:grpSpMkLst>
        </pc:grpChg>
        <pc:grpChg chg="mod">
          <ac:chgData name="张 鑫" userId="2f2870ad27165835" providerId="LiveId" clId="{945559E9-124C-4C88-9978-4DBB38734783}" dt="2022-05-16T14:50:47.387" v="552"/>
          <ac:grpSpMkLst>
            <pc:docMk/>
            <pc:sldMk cId="0" sldId="278"/>
            <ac:grpSpMk id="85" creationId="{00000000-0000-0000-0000-000000000000}"/>
          </ac:grpSpMkLst>
        </pc:grpChg>
        <pc:grpChg chg="mod">
          <ac:chgData name="张 鑫" userId="2f2870ad27165835" providerId="LiveId" clId="{945559E9-124C-4C88-9978-4DBB38734783}" dt="2022-05-16T14:50:47.387" v="552"/>
          <ac:grpSpMkLst>
            <pc:docMk/>
            <pc:sldMk cId="0" sldId="278"/>
            <ac:grpSpMk id="88" creationId="{00000000-0000-0000-0000-000000000000}"/>
          </ac:grpSpMkLst>
        </pc:grpChg>
      </pc:sldChg>
      <pc:sldChg chg="modSp mod">
        <pc:chgData name="张 鑫" userId="2f2870ad27165835" providerId="LiveId" clId="{945559E9-124C-4C88-9978-4DBB38734783}" dt="2022-05-16T14:50:59.904" v="554" actId="3064"/>
        <pc:sldMkLst>
          <pc:docMk/>
          <pc:sldMk cId="0" sldId="279"/>
        </pc:sldMkLst>
        <pc:spChg chg="mod">
          <ac:chgData name="张 鑫" userId="2f2870ad27165835" providerId="LiveId" clId="{945559E9-124C-4C88-9978-4DBB38734783}" dt="2022-05-16T14:50:59.904" v="554" actId="3064"/>
          <ac:spMkLst>
            <pc:docMk/>
            <pc:sldMk cId="0" sldId="279"/>
            <ac:spMk id="10" creationId="{00000000-0000-0000-0000-000000000000}"/>
          </ac:spMkLst>
        </pc:spChg>
        <pc:spChg chg="mod">
          <ac:chgData name="张 鑫" userId="2f2870ad27165835" providerId="LiveId" clId="{945559E9-124C-4C88-9978-4DBB38734783}" dt="2022-05-16T14:50:59.904" v="554" actId="3064"/>
          <ac:spMkLst>
            <pc:docMk/>
            <pc:sldMk cId="0" sldId="279"/>
            <ac:spMk id="12" creationId="{B1C00BCF-62F7-4BDB-B43E-3189119B4646}"/>
          </ac:spMkLst>
        </pc:spChg>
        <pc:spChg chg="mod">
          <ac:chgData name="张 鑫" userId="2f2870ad27165835" providerId="LiveId" clId="{945559E9-124C-4C88-9978-4DBB38734783}" dt="2022-05-16T14:50:59.904" v="554" actId="3064"/>
          <ac:spMkLst>
            <pc:docMk/>
            <pc:sldMk cId="0" sldId="279"/>
            <ac:spMk id="13" creationId="{6FEAE6AC-6C32-45DB-9642-066DB00D57BD}"/>
          </ac:spMkLst>
        </pc:spChg>
        <pc:spChg chg="mod">
          <ac:chgData name="张 鑫" userId="2f2870ad27165835" providerId="LiveId" clId="{945559E9-124C-4C88-9978-4DBB38734783}" dt="2022-05-16T14:50:59.904" v="554" actId="3064"/>
          <ac:spMkLst>
            <pc:docMk/>
            <pc:sldMk cId="0" sldId="279"/>
            <ac:spMk id="16" creationId="{00000000-0000-0000-0000-000000000000}"/>
          </ac:spMkLst>
        </pc:spChg>
      </pc:sldChg>
      <pc:sldChg chg="modSp mod chgLayout">
        <pc:chgData name="张 鑫" userId="2f2870ad27165835" providerId="LiveId" clId="{945559E9-124C-4C88-9978-4DBB38734783}" dt="2022-05-16T14:49:15.058" v="534" actId="3064"/>
        <pc:sldMkLst>
          <pc:docMk/>
          <pc:sldMk cId="44825388" sldId="282"/>
        </pc:sldMkLst>
        <pc:spChg chg="mod ord">
          <ac:chgData name="张 鑫" userId="2f2870ad27165835" providerId="LiveId" clId="{945559E9-124C-4C88-9978-4DBB38734783}" dt="2022-05-16T14:49:15.058" v="534" actId="3064"/>
          <ac:spMkLst>
            <pc:docMk/>
            <pc:sldMk cId="44825388" sldId="282"/>
            <ac:spMk id="2" creationId="{CFCE4A7D-483D-4F6E-8EB5-03E89C5A67A4}"/>
          </ac:spMkLst>
        </pc:spChg>
        <pc:spChg chg="mod ord">
          <ac:chgData name="张 鑫" userId="2f2870ad27165835" providerId="LiveId" clId="{945559E9-124C-4C88-9978-4DBB38734783}" dt="2022-05-16T14:49:15.058" v="534" actId="3064"/>
          <ac:spMkLst>
            <pc:docMk/>
            <pc:sldMk cId="44825388" sldId="282"/>
            <ac:spMk id="3" creationId="{BB021D42-BE20-489C-9FA1-0A30CAC13CF7}"/>
          </ac:spMkLst>
        </pc:spChg>
        <pc:spChg chg="mod ord">
          <ac:chgData name="张 鑫" userId="2f2870ad27165835" providerId="LiveId" clId="{945559E9-124C-4C88-9978-4DBB38734783}" dt="2022-05-16T14:49:15.058" v="534" actId="3064"/>
          <ac:spMkLst>
            <pc:docMk/>
            <pc:sldMk cId="44825388" sldId="282"/>
            <ac:spMk id="4" creationId="{A8253003-2A9F-4001-B403-544969DE1B56}"/>
          </ac:spMkLst>
        </pc:spChg>
        <pc:spChg chg="mod">
          <ac:chgData name="张 鑫" userId="2f2870ad27165835" providerId="LiveId" clId="{945559E9-124C-4C88-9978-4DBB38734783}" dt="2022-05-16T14:49:15.058" v="534" actId="3064"/>
          <ac:spMkLst>
            <pc:docMk/>
            <pc:sldMk cId="44825388" sldId="282"/>
            <ac:spMk id="16" creationId="{1688CAD2-5199-4E5D-901D-FE98F3AE1676}"/>
          </ac:spMkLst>
        </pc:spChg>
        <pc:spChg chg="mod">
          <ac:chgData name="张 鑫" userId="2f2870ad27165835" providerId="LiveId" clId="{945559E9-124C-4C88-9978-4DBB38734783}" dt="2022-05-16T14:49:15.058" v="534" actId="3064"/>
          <ac:spMkLst>
            <pc:docMk/>
            <pc:sldMk cId="44825388" sldId="282"/>
            <ac:spMk id="17" creationId="{979711F2-58A9-40F3-90B7-6E1D3427599C}"/>
          </ac:spMkLst>
        </pc:spChg>
        <pc:grpChg chg="mod">
          <ac:chgData name="张 鑫" userId="2f2870ad27165835" providerId="LiveId" clId="{945559E9-124C-4C88-9978-4DBB38734783}" dt="2022-05-16T14:21:17.170" v="276" actId="1076"/>
          <ac:grpSpMkLst>
            <pc:docMk/>
            <pc:sldMk cId="44825388" sldId="282"/>
            <ac:grpSpMk id="14" creationId="{D251D751-C055-4A23-B668-14E6557DF523}"/>
          </ac:grpSpMkLst>
        </pc:grpChg>
      </pc:sldChg>
      <pc:sldChg chg="modSp mod chgLayout">
        <pc:chgData name="张 鑫" userId="2f2870ad27165835" providerId="LiveId" clId="{945559E9-124C-4C88-9978-4DBB38734783}" dt="2022-05-16T14:50:08.850" v="545" actId="3064"/>
        <pc:sldMkLst>
          <pc:docMk/>
          <pc:sldMk cId="2420363862" sldId="283"/>
        </pc:sldMkLst>
        <pc:spChg chg="mod ord">
          <ac:chgData name="张 鑫" userId="2f2870ad27165835" providerId="LiveId" clId="{945559E9-124C-4C88-9978-4DBB38734783}" dt="2022-05-16T14:50:08.850" v="545" actId="3064"/>
          <ac:spMkLst>
            <pc:docMk/>
            <pc:sldMk cId="2420363862" sldId="283"/>
            <ac:spMk id="7" creationId="{97E97471-6130-47DE-8685-5CD8B80BC2BA}"/>
          </ac:spMkLst>
        </pc:spChg>
        <pc:spChg chg="mod ord">
          <ac:chgData name="张 鑫" userId="2f2870ad27165835" providerId="LiveId" clId="{945559E9-124C-4C88-9978-4DBB38734783}" dt="2022-05-16T14:50:08.850" v="545" actId="3064"/>
          <ac:spMkLst>
            <pc:docMk/>
            <pc:sldMk cId="2420363862" sldId="283"/>
            <ac:spMk id="8" creationId="{3B8E8F88-1A6B-465A-B7E4-9F249E451D37}"/>
          </ac:spMkLst>
        </pc:spChg>
        <pc:spChg chg="mod ord">
          <ac:chgData name="张 鑫" userId="2f2870ad27165835" providerId="LiveId" clId="{945559E9-124C-4C88-9978-4DBB38734783}" dt="2022-05-16T14:50:08.850" v="545" actId="3064"/>
          <ac:spMkLst>
            <pc:docMk/>
            <pc:sldMk cId="2420363862" sldId="283"/>
            <ac:spMk id="9" creationId="{AD801573-B403-43A4-B63F-1FDD062A15F1}"/>
          </ac:spMkLst>
        </pc:spChg>
        <pc:spChg chg="mod">
          <ac:chgData name="张 鑫" userId="2f2870ad27165835" providerId="LiveId" clId="{945559E9-124C-4C88-9978-4DBB38734783}" dt="2022-05-16T14:50:08.850" v="545" actId="3064"/>
          <ac:spMkLst>
            <pc:docMk/>
            <pc:sldMk cId="2420363862" sldId="283"/>
            <ac:spMk id="20" creationId="{B4DC041E-3756-423B-853C-217B8A21BB1B}"/>
          </ac:spMkLst>
        </pc:spChg>
        <pc:spChg chg="mod">
          <ac:chgData name="张 鑫" userId="2f2870ad27165835" providerId="LiveId" clId="{945559E9-124C-4C88-9978-4DBB38734783}" dt="2022-05-16T14:50:08.850" v="545" actId="3064"/>
          <ac:spMkLst>
            <pc:docMk/>
            <pc:sldMk cId="2420363862" sldId="283"/>
            <ac:spMk id="21" creationId="{231D07B9-D54A-4C8A-AB20-B435DE6CDD10}"/>
          </ac:spMkLst>
        </pc:spChg>
        <pc:grpChg chg="mod">
          <ac:chgData name="张 鑫" userId="2f2870ad27165835" providerId="LiveId" clId="{945559E9-124C-4C88-9978-4DBB38734783}" dt="2022-05-16T14:19:55.780" v="272" actId="1076"/>
          <ac:grpSpMkLst>
            <pc:docMk/>
            <pc:sldMk cId="2420363862" sldId="283"/>
            <ac:grpSpMk id="19" creationId="{19D059CB-C9C1-49D2-9A1D-171213D0413E}"/>
          </ac:grpSpMkLst>
        </pc:grpChg>
      </pc:sldChg>
      <pc:sldChg chg="delSp modSp mod chgLayout">
        <pc:chgData name="张 鑫" userId="2f2870ad27165835" providerId="LiveId" clId="{945559E9-124C-4C88-9978-4DBB38734783}" dt="2022-05-16T14:50:38.087" v="551" actId="3064"/>
        <pc:sldMkLst>
          <pc:docMk/>
          <pc:sldMk cId="2437802931" sldId="284"/>
        </pc:sldMkLst>
        <pc:spChg chg="mod ord">
          <ac:chgData name="张 鑫" userId="2f2870ad27165835" providerId="LiveId" clId="{945559E9-124C-4C88-9978-4DBB38734783}" dt="2022-05-16T14:50:38.087" v="551" actId="3064"/>
          <ac:spMkLst>
            <pc:docMk/>
            <pc:sldMk cId="2437802931" sldId="284"/>
            <ac:spMk id="7" creationId="{67D6C87E-BBA6-47F5-9A51-973B95A61600}"/>
          </ac:spMkLst>
        </pc:spChg>
        <pc:spChg chg="mod ord">
          <ac:chgData name="张 鑫" userId="2f2870ad27165835" providerId="LiveId" clId="{945559E9-124C-4C88-9978-4DBB38734783}" dt="2022-05-16T14:50:38.087" v="551" actId="3064"/>
          <ac:spMkLst>
            <pc:docMk/>
            <pc:sldMk cId="2437802931" sldId="284"/>
            <ac:spMk id="8" creationId="{234DDC40-03D9-41D5-A59D-978C371366EF}"/>
          </ac:spMkLst>
        </pc:spChg>
        <pc:spChg chg="mod ord">
          <ac:chgData name="张 鑫" userId="2f2870ad27165835" providerId="LiveId" clId="{945559E9-124C-4C88-9978-4DBB38734783}" dt="2022-05-16T14:50:38.087" v="551" actId="3064"/>
          <ac:spMkLst>
            <pc:docMk/>
            <pc:sldMk cId="2437802931" sldId="284"/>
            <ac:spMk id="9" creationId="{5272F278-EDD8-4B80-9EFD-8850ADA4BA30}"/>
          </ac:spMkLst>
        </pc:spChg>
        <pc:spChg chg="mod">
          <ac:chgData name="张 鑫" userId="2f2870ad27165835" providerId="LiveId" clId="{945559E9-124C-4C88-9978-4DBB38734783}" dt="2022-05-16T14:50:38.087" v="551" actId="3064"/>
          <ac:spMkLst>
            <pc:docMk/>
            <pc:sldMk cId="2437802931" sldId="284"/>
            <ac:spMk id="11" creationId="{FEFFE675-1F35-452A-AFE1-F7CF8AFDC9D2}"/>
          </ac:spMkLst>
        </pc:spChg>
        <pc:spChg chg="mod">
          <ac:chgData name="张 鑫" userId="2f2870ad27165835" providerId="LiveId" clId="{945559E9-124C-4C88-9978-4DBB38734783}" dt="2022-05-16T14:50:38.087" v="551" actId="3064"/>
          <ac:spMkLst>
            <pc:docMk/>
            <pc:sldMk cId="2437802931" sldId="284"/>
            <ac:spMk id="13" creationId="{5290F9BD-D557-4808-9FF5-6358B1EE5504}"/>
          </ac:spMkLst>
        </pc:spChg>
        <pc:spChg chg="mod">
          <ac:chgData name="张 鑫" userId="2f2870ad27165835" providerId="LiveId" clId="{945559E9-124C-4C88-9978-4DBB38734783}" dt="2022-05-16T14:50:38.087" v="551" actId="3064"/>
          <ac:spMkLst>
            <pc:docMk/>
            <pc:sldMk cId="2437802931" sldId="284"/>
            <ac:spMk id="14" creationId="{D86C38A2-1A0E-4C17-9067-920F53AB4C89}"/>
          </ac:spMkLst>
        </pc:spChg>
        <pc:spChg chg="mod">
          <ac:chgData name="张 鑫" userId="2f2870ad27165835" providerId="LiveId" clId="{945559E9-124C-4C88-9978-4DBB38734783}" dt="2022-05-16T14:50:38.087" v="551" actId="3064"/>
          <ac:spMkLst>
            <pc:docMk/>
            <pc:sldMk cId="2437802931" sldId="284"/>
            <ac:spMk id="16" creationId="{1E99C0B3-98B7-414C-BE17-930A9E355383}"/>
          </ac:spMkLst>
        </pc:spChg>
        <pc:grpChg chg="mod">
          <ac:chgData name="张 鑫" userId="2f2870ad27165835" providerId="LiveId" clId="{945559E9-124C-4C88-9978-4DBB38734783}" dt="2022-05-16T14:20:04.962" v="274" actId="1076"/>
          <ac:grpSpMkLst>
            <pc:docMk/>
            <pc:sldMk cId="2437802931" sldId="284"/>
            <ac:grpSpMk id="10" creationId="{D2DE39EF-0303-44CB-AE8C-9DA9A05713F9}"/>
          </ac:grpSpMkLst>
        </pc:grpChg>
        <pc:grpChg chg="del">
          <ac:chgData name="张 鑫" userId="2f2870ad27165835" providerId="LiveId" clId="{945559E9-124C-4C88-9978-4DBB38734783}" dt="2022-05-16T14:26:28.251" v="394" actId="478"/>
          <ac:grpSpMkLst>
            <pc:docMk/>
            <pc:sldMk cId="2437802931" sldId="284"/>
            <ac:grpSpMk id="15" creationId="{0F06B1EC-16C4-4E6C-BD6B-FF62C64C196B}"/>
          </ac:grpSpMkLst>
        </pc:grpChg>
      </pc:sldChg>
      <pc:sldChg chg="modSp mod chgLayout">
        <pc:chgData name="张 鑫" userId="2f2870ad27165835" providerId="LiveId" clId="{945559E9-124C-4C88-9978-4DBB38734783}" dt="2022-05-16T14:51:19.082" v="565" actId="3064"/>
        <pc:sldMkLst>
          <pc:docMk/>
          <pc:sldMk cId="203003650" sldId="285"/>
        </pc:sldMkLst>
        <pc:spChg chg="mod ord">
          <ac:chgData name="张 鑫" userId="2f2870ad27165835" providerId="LiveId" clId="{945559E9-124C-4C88-9978-4DBB38734783}" dt="2022-05-16T14:51:19.082" v="565" actId="3064"/>
          <ac:spMkLst>
            <pc:docMk/>
            <pc:sldMk cId="203003650" sldId="285"/>
            <ac:spMk id="5" creationId="{DA259CBE-9937-4EC0-A298-5F1CCF0F678D}"/>
          </ac:spMkLst>
        </pc:spChg>
        <pc:spChg chg="mod ord">
          <ac:chgData name="张 鑫" userId="2f2870ad27165835" providerId="LiveId" clId="{945559E9-124C-4C88-9978-4DBB38734783}" dt="2022-05-16T14:51:19.082" v="565" actId="3064"/>
          <ac:spMkLst>
            <pc:docMk/>
            <pc:sldMk cId="203003650" sldId="285"/>
            <ac:spMk id="6" creationId="{96148DDF-3C35-4AA3-8269-43042ED5C302}"/>
          </ac:spMkLst>
        </pc:spChg>
        <pc:spChg chg="mod ord">
          <ac:chgData name="张 鑫" userId="2f2870ad27165835" providerId="LiveId" clId="{945559E9-124C-4C88-9978-4DBB38734783}" dt="2022-05-16T14:51:19.082" v="565" actId="3064"/>
          <ac:spMkLst>
            <pc:docMk/>
            <pc:sldMk cId="203003650" sldId="285"/>
            <ac:spMk id="8" creationId="{4B11E2D0-560F-4B28-999E-067055FE35AA}"/>
          </ac:spMkLst>
        </pc:spChg>
      </pc:sldChg>
      <pc:sldChg chg="modSp">
        <pc:chgData name="张 鑫" userId="2f2870ad27165835" providerId="LiveId" clId="{945559E9-124C-4C88-9978-4DBB38734783}" dt="2022-05-16T14:51:08.398" v="556"/>
        <pc:sldMkLst>
          <pc:docMk/>
          <pc:sldMk cId="2103239073" sldId="286"/>
        </pc:sldMkLst>
        <pc:spChg chg="mod">
          <ac:chgData name="张 鑫" userId="2f2870ad27165835" providerId="LiveId" clId="{945559E9-124C-4C88-9978-4DBB38734783}" dt="2022-05-16T14:51:08.398" v="556"/>
          <ac:spMkLst>
            <pc:docMk/>
            <pc:sldMk cId="2103239073" sldId="286"/>
            <ac:spMk id="4" creationId="{FFAEC70E-5AEF-4008-9CC5-5BB62E32404E}"/>
          </ac:spMkLst>
        </pc:spChg>
        <pc:spChg chg="mod">
          <ac:chgData name="张 鑫" userId="2f2870ad27165835" providerId="LiveId" clId="{945559E9-124C-4C88-9978-4DBB38734783}" dt="2022-05-16T14:51:08.398" v="556"/>
          <ac:spMkLst>
            <pc:docMk/>
            <pc:sldMk cId="2103239073" sldId="286"/>
            <ac:spMk id="5" creationId="{9CB52155-8958-49D0-9EE5-804DBA3604C4}"/>
          </ac:spMkLst>
        </pc:spChg>
        <pc:spChg chg="mod">
          <ac:chgData name="张 鑫" userId="2f2870ad27165835" providerId="LiveId" clId="{945559E9-124C-4C88-9978-4DBB38734783}" dt="2022-05-16T14:51:08.398" v="556"/>
          <ac:spMkLst>
            <pc:docMk/>
            <pc:sldMk cId="2103239073" sldId="286"/>
            <ac:spMk id="6" creationId="{4EAF6320-DCC3-4D97-9CEF-552A8711C0DB}"/>
          </ac:spMkLst>
        </pc:spChg>
        <pc:spChg chg="mod">
          <ac:chgData name="张 鑫" userId="2f2870ad27165835" providerId="LiveId" clId="{945559E9-124C-4C88-9978-4DBB38734783}" dt="2022-05-16T14:51:08.398" v="556"/>
          <ac:spMkLst>
            <pc:docMk/>
            <pc:sldMk cId="2103239073" sldId="286"/>
            <ac:spMk id="7" creationId="{C11B2713-6053-474C-943E-F0946064DE55}"/>
          </ac:spMkLst>
        </pc:spChg>
        <pc:spChg chg="mod">
          <ac:chgData name="张 鑫" userId="2f2870ad27165835" providerId="LiveId" clId="{945559E9-124C-4C88-9978-4DBB38734783}" dt="2022-05-16T14:51:08.398" v="556"/>
          <ac:spMkLst>
            <pc:docMk/>
            <pc:sldMk cId="2103239073" sldId="286"/>
            <ac:spMk id="21" creationId="{F9AC2C40-3BF1-4D94-A9CF-0BE5379523F5}"/>
          </ac:spMkLst>
        </pc:spChg>
        <pc:spChg chg="mod">
          <ac:chgData name="张 鑫" userId="2f2870ad27165835" providerId="LiveId" clId="{945559E9-124C-4C88-9978-4DBB38734783}" dt="2022-05-16T14:51:08.398" v="556"/>
          <ac:spMkLst>
            <pc:docMk/>
            <pc:sldMk cId="2103239073" sldId="286"/>
            <ac:spMk id="118" creationId="{6D2E2561-82C5-44C4-9173-B1F3AF7EFD29}"/>
          </ac:spMkLst>
        </pc:spChg>
        <pc:spChg chg="mod">
          <ac:chgData name="张 鑫" userId="2f2870ad27165835" providerId="LiveId" clId="{945559E9-124C-4C88-9978-4DBB38734783}" dt="2022-05-16T14:51:08.398" v="556"/>
          <ac:spMkLst>
            <pc:docMk/>
            <pc:sldMk cId="2103239073" sldId="286"/>
            <ac:spMk id="119" creationId="{87EE60D1-C02F-4E14-A639-B8601C8C629E}"/>
          </ac:spMkLst>
        </pc:spChg>
        <pc:spChg chg="mod">
          <ac:chgData name="张 鑫" userId="2f2870ad27165835" providerId="LiveId" clId="{945559E9-124C-4C88-9978-4DBB38734783}" dt="2022-05-16T14:51:08.398" v="556"/>
          <ac:spMkLst>
            <pc:docMk/>
            <pc:sldMk cId="2103239073" sldId="286"/>
            <ac:spMk id="120" creationId="{29D6C3B8-A098-4BB5-8B00-5E52E76B35B2}"/>
          </ac:spMkLst>
        </pc:spChg>
        <pc:spChg chg="mod">
          <ac:chgData name="张 鑫" userId="2f2870ad27165835" providerId="LiveId" clId="{945559E9-124C-4C88-9978-4DBB38734783}" dt="2022-05-16T14:51:08.398" v="556"/>
          <ac:spMkLst>
            <pc:docMk/>
            <pc:sldMk cId="2103239073" sldId="286"/>
            <ac:spMk id="121" creationId="{CEAFC266-70F7-43B7-8F5E-8DE89D1047EB}"/>
          </ac:spMkLst>
        </pc:spChg>
        <pc:spChg chg="mod">
          <ac:chgData name="张 鑫" userId="2f2870ad27165835" providerId="LiveId" clId="{945559E9-124C-4C88-9978-4DBB38734783}" dt="2022-05-16T14:51:08.398" v="556"/>
          <ac:spMkLst>
            <pc:docMk/>
            <pc:sldMk cId="2103239073" sldId="286"/>
            <ac:spMk id="138" creationId="{A6585BE6-E189-490A-AB89-E2FBB6315123}"/>
          </ac:spMkLst>
        </pc:spChg>
        <pc:spChg chg="mod">
          <ac:chgData name="张 鑫" userId="2f2870ad27165835" providerId="LiveId" clId="{945559E9-124C-4C88-9978-4DBB38734783}" dt="2022-05-16T14:51:08.398" v="556"/>
          <ac:spMkLst>
            <pc:docMk/>
            <pc:sldMk cId="2103239073" sldId="286"/>
            <ac:spMk id="139" creationId="{857AEB43-2132-4CC2-9179-D3875FC39001}"/>
          </ac:spMkLst>
        </pc:spChg>
        <pc:spChg chg="mod">
          <ac:chgData name="张 鑫" userId="2f2870ad27165835" providerId="LiveId" clId="{945559E9-124C-4C88-9978-4DBB38734783}" dt="2022-05-16T14:51:08.398" v="556"/>
          <ac:spMkLst>
            <pc:docMk/>
            <pc:sldMk cId="2103239073" sldId="286"/>
            <ac:spMk id="143" creationId="{E776C585-BC78-4B40-A829-27C89A7DFD1B}"/>
          </ac:spMkLst>
        </pc:spChg>
        <pc:spChg chg="mod">
          <ac:chgData name="张 鑫" userId="2f2870ad27165835" providerId="LiveId" clId="{945559E9-124C-4C88-9978-4DBB38734783}" dt="2022-05-16T14:51:08.398" v="556"/>
          <ac:spMkLst>
            <pc:docMk/>
            <pc:sldMk cId="2103239073" sldId="286"/>
            <ac:spMk id="144" creationId="{A6C692B1-3996-4966-992D-92240B1783E5}"/>
          </ac:spMkLst>
        </pc:spChg>
        <pc:grpChg chg="mod">
          <ac:chgData name="张 鑫" userId="2f2870ad27165835" providerId="LiveId" clId="{945559E9-124C-4C88-9978-4DBB38734783}" dt="2022-05-16T14:51:08.398" v="556"/>
          <ac:grpSpMkLst>
            <pc:docMk/>
            <pc:sldMk cId="2103239073" sldId="286"/>
            <ac:grpSpMk id="9" creationId="{947D6149-BADF-46A9-94D2-2EFFA37C6CBF}"/>
          </ac:grpSpMkLst>
        </pc:grpChg>
        <pc:grpChg chg="mod">
          <ac:chgData name="张 鑫" userId="2f2870ad27165835" providerId="LiveId" clId="{945559E9-124C-4C88-9978-4DBB38734783}" dt="2022-05-16T14:51:08.398" v="556"/>
          <ac:grpSpMkLst>
            <pc:docMk/>
            <pc:sldMk cId="2103239073" sldId="286"/>
            <ac:grpSpMk id="10" creationId="{A62214FB-7694-444E-9535-AE7F8E95C6FB}"/>
          </ac:grpSpMkLst>
        </pc:grpChg>
        <pc:grpChg chg="mod">
          <ac:chgData name="张 鑫" userId="2f2870ad27165835" providerId="LiveId" clId="{945559E9-124C-4C88-9978-4DBB38734783}" dt="2022-05-16T14:51:08.398" v="556"/>
          <ac:grpSpMkLst>
            <pc:docMk/>
            <pc:sldMk cId="2103239073" sldId="286"/>
            <ac:grpSpMk id="15" creationId="{196C929D-B57C-4AEA-AD38-75A948DBEFC1}"/>
          </ac:grpSpMkLst>
        </pc:grpChg>
        <pc:grpChg chg="mod">
          <ac:chgData name="张 鑫" userId="2f2870ad27165835" providerId="LiveId" clId="{945559E9-124C-4C88-9978-4DBB38734783}" dt="2022-05-16T14:51:08.398" v="556"/>
          <ac:grpSpMkLst>
            <pc:docMk/>
            <pc:sldMk cId="2103239073" sldId="286"/>
            <ac:grpSpMk id="18" creationId="{EEADC9EF-5094-4427-A1E7-D8B4A9561D01}"/>
          </ac:grpSpMkLst>
        </pc:grpChg>
        <pc:grpChg chg="mod">
          <ac:chgData name="张 鑫" userId="2f2870ad27165835" providerId="LiveId" clId="{945559E9-124C-4C88-9978-4DBB38734783}" dt="2022-05-16T14:51:08.398" v="556"/>
          <ac:grpSpMkLst>
            <pc:docMk/>
            <pc:sldMk cId="2103239073" sldId="286"/>
            <ac:grpSpMk id="22" creationId="{4791964A-E8DE-44DF-B44C-C7FB94C8F014}"/>
          </ac:grpSpMkLst>
        </pc:grpChg>
        <pc:grpChg chg="mod">
          <ac:chgData name="张 鑫" userId="2f2870ad27165835" providerId="LiveId" clId="{945559E9-124C-4C88-9978-4DBB38734783}" dt="2022-05-16T14:51:08.398" v="556"/>
          <ac:grpSpMkLst>
            <pc:docMk/>
            <pc:sldMk cId="2103239073" sldId="286"/>
            <ac:grpSpMk id="23" creationId="{BA2077A5-7A3C-4400-B637-99A2BA10C11A}"/>
          </ac:grpSpMkLst>
        </pc:grpChg>
        <pc:grpChg chg="mod">
          <ac:chgData name="张 鑫" userId="2f2870ad27165835" providerId="LiveId" clId="{945559E9-124C-4C88-9978-4DBB38734783}" dt="2022-05-16T14:51:08.398" v="556"/>
          <ac:grpSpMkLst>
            <pc:docMk/>
            <pc:sldMk cId="2103239073" sldId="286"/>
            <ac:grpSpMk id="28" creationId="{1E24CD51-8715-4E6E-B0C7-5DB8C6521CB0}"/>
          </ac:grpSpMkLst>
        </pc:grpChg>
        <pc:grpChg chg="mod">
          <ac:chgData name="张 鑫" userId="2f2870ad27165835" providerId="LiveId" clId="{945559E9-124C-4C88-9978-4DBB38734783}" dt="2022-05-16T14:51:08.398" v="556"/>
          <ac:grpSpMkLst>
            <pc:docMk/>
            <pc:sldMk cId="2103239073" sldId="286"/>
            <ac:grpSpMk id="31" creationId="{8BE1FD42-755A-4FE0-AE3A-3A519CBAD010}"/>
          </ac:grpSpMkLst>
        </pc:grpChg>
        <pc:grpChg chg="mod">
          <ac:chgData name="张 鑫" userId="2f2870ad27165835" providerId="LiveId" clId="{945559E9-124C-4C88-9978-4DBB38734783}" dt="2022-05-16T14:51:08.398" v="556"/>
          <ac:grpSpMkLst>
            <pc:docMk/>
            <pc:sldMk cId="2103239073" sldId="286"/>
            <ac:grpSpMk id="35" creationId="{858754EC-A1BD-46C1-822C-2948561BCFA9}"/>
          </ac:grpSpMkLst>
        </pc:grpChg>
        <pc:grpChg chg="mod">
          <ac:chgData name="张 鑫" userId="2f2870ad27165835" providerId="LiveId" clId="{945559E9-124C-4C88-9978-4DBB38734783}" dt="2022-05-16T14:51:08.398" v="556"/>
          <ac:grpSpMkLst>
            <pc:docMk/>
            <pc:sldMk cId="2103239073" sldId="286"/>
            <ac:grpSpMk id="36" creationId="{4003616A-E0A2-4668-B6EF-CFE3E305A350}"/>
          </ac:grpSpMkLst>
        </pc:grpChg>
        <pc:grpChg chg="mod">
          <ac:chgData name="张 鑫" userId="2f2870ad27165835" providerId="LiveId" clId="{945559E9-124C-4C88-9978-4DBB38734783}" dt="2022-05-16T14:51:08.398" v="556"/>
          <ac:grpSpMkLst>
            <pc:docMk/>
            <pc:sldMk cId="2103239073" sldId="286"/>
            <ac:grpSpMk id="41" creationId="{202D22C6-E391-4C50-B0E7-3305F8D702CF}"/>
          </ac:grpSpMkLst>
        </pc:grpChg>
        <pc:grpChg chg="mod">
          <ac:chgData name="张 鑫" userId="2f2870ad27165835" providerId="LiveId" clId="{945559E9-124C-4C88-9978-4DBB38734783}" dt="2022-05-16T14:51:08.398" v="556"/>
          <ac:grpSpMkLst>
            <pc:docMk/>
            <pc:sldMk cId="2103239073" sldId="286"/>
            <ac:grpSpMk id="44" creationId="{DA73B6E7-7B53-48C2-B00C-62A7B84DDC0C}"/>
          </ac:grpSpMkLst>
        </pc:grpChg>
        <pc:grpChg chg="mod">
          <ac:chgData name="张 鑫" userId="2f2870ad27165835" providerId="LiveId" clId="{945559E9-124C-4C88-9978-4DBB38734783}" dt="2022-05-16T14:51:08.398" v="556"/>
          <ac:grpSpMkLst>
            <pc:docMk/>
            <pc:sldMk cId="2103239073" sldId="286"/>
            <ac:grpSpMk id="48" creationId="{01EA39EA-5993-4F86-A26F-E607F79C1162}"/>
          </ac:grpSpMkLst>
        </pc:grpChg>
        <pc:grpChg chg="mod">
          <ac:chgData name="张 鑫" userId="2f2870ad27165835" providerId="LiveId" clId="{945559E9-124C-4C88-9978-4DBB38734783}" dt="2022-05-16T14:51:08.398" v="556"/>
          <ac:grpSpMkLst>
            <pc:docMk/>
            <pc:sldMk cId="2103239073" sldId="286"/>
            <ac:grpSpMk id="49" creationId="{6C477076-3417-4C2E-8219-2AA35454FE26}"/>
          </ac:grpSpMkLst>
        </pc:grpChg>
        <pc:grpChg chg="mod">
          <ac:chgData name="张 鑫" userId="2f2870ad27165835" providerId="LiveId" clId="{945559E9-124C-4C88-9978-4DBB38734783}" dt="2022-05-16T14:51:08.398" v="556"/>
          <ac:grpSpMkLst>
            <pc:docMk/>
            <pc:sldMk cId="2103239073" sldId="286"/>
            <ac:grpSpMk id="54" creationId="{F55E2D78-7F2B-4781-9B83-397F0964D63F}"/>
          </ac:grpSpMkLst>
        </pc:grpChg>
        <pc:grpChg chg="mod">
          <ac:chgData name="张 鑫" userId="2f2870ad27165835" providerId="LiveId" clId="{945559E9-124C-4C88-9978-4DBB38734783}" dt="2022-05-16T14:51:08.398" v="556"/>
          <ac:grpSpMkLst>
            <pc:docMk/>
            <pc:sldMk cId="2103239073" sldId="286"/>
            <ac:grpSpMk id="57" creationId="{17080BF5-FBD2-4536-BCF4-C9968481B01E}"/>
          </ac:grpSpMkLst>
        </pc:grpChg>
        <pc:grpChg chg="mod">
          <ac:chgData name="张 鑫" userId="2f2870ad27165835" providerId="LiveId" clId="{945559E9-124C-4C88-9978-4DBB38734783}" dt="2022-05-16T14:51:08.398" v="556"/>
          <ac:grpSpMkLst>
            <pc:docMk/>
            <pc:sldMk cId="2103239073" sldId="286"/>
            <ac:grpSpMk id="61" creationId="{ACD96C5E-8D64-4422-ABB3-6AA3CAE882F4}"/>
          </ac:grpSpMkLst>
        </pc:grpChg>
        <pc:grpChg chg="mod">
          <ac:chgData name="张 鑫" userId="2f2870ad27165835" providerId="LiveId" clId="{945559E9-124C-4C88-9978-4DBB38734783}" dt="2022-05-16T14:51:08.398" v="556"/>
          <ac:grpSpMkLst>
            <pc:docMk/>
            <pc:sldMk cId="2103239073" sldId="286"/>
            <ac:grpSpMk id="62" creationId="{6A5F1ED6-62BD-4071-9520-72B9829250C5}"/>
          </ac:grpSpMkLst>
        </pc:grpChg>
        <pc:grpChg chg="mod">
          <ac:chgData name="张 鑫" userId="2f2870ad27165835" providerId="LiveId" clId="{945559E9-124C-4C88-9978-4DBB38734783}" dt="2022-05-16T14:51:08.398" v="556"/>
          <ac:grpSpMkLst>
            <pc:docMk/>
            <pc:sldMk cId="2103239073" sldId="286"/>
            <ac:grpSpMk id="67" creationId="{38B64EB3-4862-4F46-868C-0453D4ABDD13}"/>
          </ac:grpSpMkLst>
        </pc:grpChg>
        <pc:grpChg chg="mod">
          <ac:chgData name="张 鑫" userId="2f2870ad27165835" providerId="LiveId" clId="{945559E9-124C-4C88-9978-4DBB38734783}" dt="2022-05-16T14:51:08.398" v="556"/>
          <ac:grpSpMkLst>
            <pc:docMk/>
            <pc:sldMk cId="2103239073" sldId="286"/>
            <ac:grpSpMk id="70" creationId="{BA8759DD-E31A-44CA-8E3E-97A070CABA36}"/>
          </ac:grpSpMkLst>
        </pc:grpChg>
        <pc:grpChg chg="mod">
          <ac:chgData name="张 鑫" userId="2f2870ad27165835" providerId="LiveId" clId="{945559E9-124C-4C88-9978-4DBB38734783}" dt="2022-05-16T14:51:08.398" v="556"/>
          <ac:grpSpMkLst>
            <pc:docMk/>
            <pc:sldMk cId="2103239073" sldId="286"/>
            <ac:grpSpMk id="74" creationId="{81B68A49-ADDF-4963-8F41-465D651CB0F6}"/>
          </ac:grpSpMkLst>
        </pc:grpChg>
        <pc:grpChg chg="mod">
          <ac:chgData name="张 鑫" userId="2f2870ad27165835" providerId="LiveId" clId="{945559E9-124C-4C88-9978-4DBB38734783}" dt="2022-05-16T14:51:08.398" v="556"/>
          <ac:grpSpMkLst>
            <pc:docMk/>
            <pc:sldMk cId="2103239073" sldId="286"/>
            <ac:grpSpMk id="75" creationId="{43438AB5-1C19-4A52-841E-BF4508F60B9D}"/>
          </ac:grpSpMkLst>
        </pc:grpChg>
        <pc:grpChg chg="mod">
          <ac:chgData name="张 鑫" userId="2f2870ad27165835" providerId="LiveId" clId="{945559E9-124C-4C88-9978-4DBB38734783}" dt="2022-05-16T14:51:08.398" v="556"/>
          <ac:grpSpMkLst>
            <pc:docMk/>
            <pc:sldMk cId="2103239073" sldId="286"/>
            <ac:grpSpMk id="80" creationId="{C0E5A38A-FBF1-407A-8D2C-B2751F908787}"/>
          </ac:grpSpMkLst>
        </pc:grpChg>
        <pc:grpChg chg="mod">
          <ac:chgData name="张 鑫" userId="2f2870ad27165835" providerId="LiveId" clId="{945559E9-124C-4C88-9978-4DBB38734783}" dt="2022-05-16T14:51:08.398" v="556"/>
          <ac:grpSpMkLst>
            <pc:docMk/>
            <pc:sldMk cId="2103239073" sldId="286"/>
            <ac:grpSpMk id="83" creationId="{F152755A-B17A-4ABB-9508-B984B1A1D763}"/>
          </ac:grpSpMkLst>
        </pc:grpChg>
        <pc:grpChg chg="mod">
          <ac:chgData name="张 鑫" userId="2f2870ad27165835" providerId="LiveId" clId="{945559E9-124C-4C88-9978-4DBB38734783}" dt="2022-05-16T14:51:08.398" v="556"/>
          <ac:grpSpMkLst>
            <pc:docMk/>
            <pc:sldMk cId="2103239073" sldId="286"/>
            <ac:grpSpMk id="87" creationId="{DB4AB8F5-BCD6-457A-A0D3-52C8F4447386}"/>
          </ac:grpSpMkLst>
        </pc:grpChg>
        <pc:grpChg chg="mod">
          <ac:chgData name="张 鑫" userId="2f2870ad27165835" providerId="LiveId" clId="{945559E9-124C-4C88-9978-4DBB38734783}" dt="2022-05-16T14:51:08.398" v="556"/>
          <ac:grpSpMkLst>
            <pc:docMk/>
            <pc:sldMk cId="2103239073" sldId="286"/>
            <ac:grpSpMk id="88" creationId="{FC55B1AA-F097-4A4F-8D5D-78B19CD6372C}"/>
          </ac:grpSpMkLst>
        </pc:grpChg>
        <pc:grpChg chg="mod">
          <ac:chgData name="张 鑫" userId="2f2870ad27165835" providerId="LiveId" clId="{945559E9-124C-4C88-9978-4DBB38734783}" dt="2022-05-16T14:51:08.398" v="556"/>
          <ac:grpSpMkLst>
            <pc:docMk/>
            <pc:sldMk cId="2103239073" sldId="286"/>
            <ac:grpSpMk id="93" creationId="{83D19EBB-2B08-4A58-AC98-1C31B56CC1C7}"/>
          </ac:grpSpMkLst>
        </pc:grpChg>
        <pc:grpChg chg="mod">
          <ac:chgData name="张 鑫" userId="2f2870ad27165835" providerId="LiveId" clId="{945559E9-124C-4C88-9978-4DBB38734783}" dt="2022-05-16T14:51:08.398" v="556"/>
          <ac:grpSpMkLst>
            <pc:docMk/>
            <pc:sldMk cId="2103239073" sldId="286"/>
            <ac:grpSpMk id="96" creationId="{F81CBFD6-97A1-47CC-9D95-CEB390772579}"/>
          </ac:grpSpMkLst>
        </pc:grpChg>
        <pc:grpChg chg="mod">
          <ac:chgData name="张 鑫" userId="2f2870ad27165835" providerId="LiveId" clId="{945559E9-124C-4C88-9978-4DBB38734783}" dt="2022-05-16T14:51:08.398" v="556"/>
          <ac:grpSpMkLst>
            <pc:docMk/>
            <pc:sldMk cId="2103239073" sldId="286"/>
            <ac:grpSpMk id="100" creationId="{268AA064-D72F-4092-A239-8259C38F8262}"/>
          </ac:grpSpMkLst>
        </pc:grpChg>
        <pc:grpChg chg="mod">
          <ac:chgData name="张 鑫" userId="2f2870ad27165835" providerId="LiveId" clId="{945559E9-124C-4C88-9978-4DBB38734783}" dt="2022-05-16T14:51:08.398" v="556"/>
          <ac:grpSpMkLst>
            <pc:docMk/>
            <pc:sldMk cId="2103239073" sldId="286"/>
            <ac:grpSpMk id="101" creationId="{BEB94733-3F3F-47B9-ACFA-BE93DC2A2E97}"/>
          </ac:grpSpMkLst>
        </pc:grpChg>
        <pc:grpChg chg="mod">
          <ac:chgData name="张 鑫" userId="2f2870ad27165835" providerId="LiveId" clId="{945559E9-124C-4C88-9978-4DBB38734783}" dt="2022-05-16T14:51:08.398" v="556"/>
          <ac:grpSpMkLst>
            <pc:docMk/>
            <pc:sldMk cId="2103239073" sldId="286"/>
            <ac:grpSpMk id="106" creationId="{14E80728-2E56-4D94-93D1-72ADB6051D42}"/>
          </ac:grpSpMkLst>
        </pc:grpChg>
        <pc:grpChg chg="mod">
          <ac:chgData name="张 鑫" userId="2f2870ad27165835" providerId="LiveId" clId="{945559E9-124C-4C88-9978-4DBB38734783}" dt="2022-05-16T14:51:08.398" v="556"/>
          <ac:grpSpMkLst>
            <pc:docMk/>
            <pc:sldMk cId="2103239073" sldId="286"/>
            <ac:grpSpMk id="109" creationId="{E3306F60-D68A-4EA9-966E-A68374F9FFCD}"/>
          </ac:grpSpMkLst>
        </pc:grpChg>
        <pc:grpChg chg="mod">
          <ac:chgData name="张 鑫" userId="2f2870ad27165835" providerId="LiveId" clId="{945559E9-124C-4C88-9978-4DBB38734783}" dt="2022-05-16T14:51:08.398" v="556"/>
          <ac:grpSpMkLst>
            <pc:docMk/>
            <pc:sldMk cId="2103239073" sldId="286"/>
            <ac:grpSpMk id="112" creationId="{993A61EB-FDD9-4132-94D2-7188108C614E}"/>
          </ac:grpSpMkLst>
        </pc:grpChg>
        <pc:grpChg chg="mod">
          <ac:chgData name="张 鑫" userId="2f2870ad27165835" providerId="LiveId" clId="{945559E9-124C-4C88-9978-4DBB38734783}" dt="2022-05-16T14:51:08.398" v="556"/>
          <ac:grpSpMkLst>
            <pc:docMk/>
            <pc:sldMk cId="2103239073" sldId="286"/>
            <ac:grpSpMk id="115" creationId="{54DA484F-791D-4CBD-8CC5-F948A1D58788}"/>
          </ac:grpSpMkLst>
        </pc:grpChg>
        <pc:grpChg chg="mod">
          <ac:chgData name="张 鑫" userId="2f2870ad27165835" providerId="LiveId" clId="{945559E9-124C-4C88-9978-4DBB38734783}" dt="2022-05-16T14:51:08.398" v="556"/>
          <ac:grpSpMkLst>
            <pc:docMk/>
            <pc:sldMk cId="2103239073" sldId="286"/>
            <ac:grpSpMk id="123" creationId="{9C5277F7-B9E1-484B-A575-7EDCA8F3BB56}"/>
          </ac:grpSpMkLst>
        </pc:grpChg>
        <pc:grpChg chg="mod">
          <ac:chgData name="张 鑫" userId="2f2870ad27165835" providerId="LiveId" clId="{945559E9-124C-4C88-9978-4DBB38734783}" dt="2022-05-16T14:51:08.398" v="556"/>
          <ac:grpSpMkLst>
            <pc:docMk/>
            <pc:sldMk cId="2103239073" sldId="286"/>
            <ac:grpSpMk id="124" creationId="{E0C7D583-C1A0-42F2-ADF8-74BBBE61B1FA}"/>
          </ac:grpSpMkLst>
        </pc:grpChg>
        <pc:grpChg chg="mod">
          <ac:chgData name="张 鑫" userId="2f2870ad27165835" providerId="LiveId" clId="{945559E9-124C-4C88-9978-4DBB38734783}" dt="2022-05-16T14:51:08.398" v="556"/>
          <ac:grpSpMkLst>
            <pc:docMk/>
            <pc:sldMk cId="2103239073" sldId="286"/>
            <ac:grpSpMk id="129" creationId="{CCAA2EF4-8F9A-4AA2-B965-3B8F5FD28E62}"/>
          </ac:grpSpMkLst>
        </pc:grpChg>
        <pc:grpChg chg="mod">
          <ac:chgData name="张 鑫" userId="2f2870ad27165835" providerId="LiveId" clId="{945559E9-124C-4C88-9978-4DBB38734783}" dt="2022-05-16T14:51:08.398" v="556"/>
          <ac:grpSpMkLst>
            <pc:docMk/>
            <pc:sldMk cId="2103239073" sldId="286"/>
            <ac:grpSpMk id="132" creationId="{3D2A657C-A0FE-4B04-A0AA-D7893F6CD4FF}"/>
          </ac:grpSpMkLst>
        </pc:grpChg>
        <pc:grpChg chg="mod">
          <ac:chgData name="张 鑫" userId="2f2870ad27165835" providerId="LiveId" clId="{945559E9-124C-4C88-9978-4DBB38734783}" dt="2022-05-16T14:51:08.398" v="556"/>
          <ac:grpSpMkLst>
            <pc:docMk/>
            <pc:sldMk cId="2103239073" sldId="286"/>
            <ac:grpSpMk id="140" creationId="{D79F6A7B-2CE2-4A97-8D65-9BB935DCB79A}"/>
          </ac:grpSpMkLst>
        </pc:grpChg>
        <pc:grpChg chg="mod">
          <ac:chgData name="张 鑫" userId="2f2870ad27165835" providerId="LiveId" clId="{945559E9-124C-4C88-9978-4DBB38734783}" dt="2022-05-16T14:51:08.398" v="556"/>
          <ac:grpSpMkLst>
            <pc:docMk/>
            <pc:sldMk cId="2103239073" sldId="286"/>
            <ac:grpSpMk id="145" creationId="{DC23EC97-0162-4C3C-84EA-7C2FE0B37BEE}"/>
          </ac:grpSpMkLst>
        </pc:grpChg>
        <pc:grpChg chg="mod">
          <ac:chgData name="张 鑫" userId="2f2870ad27165835" providerId="LiveId" clId="{945559E9-124C-4C88-9978-4DBB38734783}" dt="2022-05-16T14:51:08.398" v="556"/>
          <ac:grpSpMkLst>
            <pc:docMk/>
            <pc:sldMk cId="2103239073" sldId="286"/>
            <ac:grpSpMk id="148" creationId="{1830B22E-278A-4EBA-B542-2E7EC608AEC2}"/>
          </ac:grpSpMkLst>
        </pc:grpChg>
        <pc:cxnChg chg="mod">
          <ac:chgData name="张 鑫" userId="2f2870ad27165835" providerId="LiveId" clId="{945559E9-124C-4C88-9978-4DBB38734783}" dt="2022-05-16T14:51:08.398" v="556"/>
          <ac:cxnSpMkLst>
            <pc:docMk/>
            <pc:sldMk cId="2103239073" sldId="286"/>
            <ac:cxnSpMk id="3" creationId="{F24F3809-A299-4131-B937-D965AC549D0F}"/>
          </ac:cxnSpMkLst>
        </pc:cxnChg>
        <pc:cxnChg chg="mod">
          <ac:chgData name="张 鑫" userId="2f2870ad27165835" providerId="LiveId" clId="{945559E9-124C-4C88-9978-4DBB38734783}" dt="2022-05-16T14:51:08.398" v="556"/>
          <ac:cxnSpMkLst>
            <pc:docMk/>
            <pc:sldMk cId="2103239073" sldId="286"/>
            <ac:cxnSpMk id="135" creationId="{7D18032A-8608-4B7A-BF6F-6EC1C817D737}"/>
          </ac:cxnSpMkLst>
        </pc:cxnChg>
        <pc:cxnChg chg="mod">
          <ac:chgData name="张 鑫" userId="2f2870ad27165835" providerId="LiveId" clId="{945559E9-124C-4C88-9978-4DBB38734783}" dt="2022-05-16T14:51:08.398" v="556"/>
          <ac:cxnSpMkLst>
            <pc:docMk/>
            <pc:sldMk cId="2103239073" sldId="286"/>
            <ac:cxnSpMk id="136" creationId="{80E80054-E7EE-4A86-AEC6-54B98B06F802}"/>
          </ac:cxnSpMkLst>
        </pc:cxnChg>
      </pc:sldChg>
      <pc:sldChg chg="modSp mod">
        <pc:chgData name="张 鑫" userId="2f2870ad27165835" providerId="LiveId" clId="{945559E9-124C-4C88-9978-4DBB38734783}" dt="2022-05-16T14:48:56.323" v="532" actId="3064"/>
        <pc:sldMkLst>
          <pc:docMk/>
          <pc:sldMk cId="1874846171" sldId="287"/>
        </pc:sldMkLst>
        <pc:spChg chg="mod">
          <ac:chgData name="张 鑫" userId="2f2870ad27165835" providerId="LiveId" clId="{945559E9-124C-4C88-9978-4DBB38734783}" dt="2022-05-16T14:48:56.323" v="532" actId="3064"/>
          <ac:spMkLst>
            <pc:docMk/>
            <pc:sldMk cId="1874846171" sldId="287"/>
            <ac:spMk id="5" creationId="{613815FD-8D38-4D56-8CF3-8E27C6D58D1E}"/>
          </ac:spMkLst>
        </pc:spChg>
        <pc:spChg chg="mod">
          <ac:chgData name="张 鑫" userId="2f2870ad27165835" providerId="LiveId" clId="{945559E9-124C-4C88-9978-4DBB38734783}" dt="2022-05-16T14:48:56.323" v="532" actId="3064"/>
          <ac:spMkLst>
            <pc:docMk/>
            <pc:sldMk cId="1874846171" sldId="287"/>
            <ac:spMk id="16" creationId="{803C25BA-1758-4078-9CA7-30AF33465C6E}"/>
          </ac:spMkLst>
        </pc:spChg>
        <pc:spChg chg="mod">
          <ac:chgData name="张 鑫" userId="2f2870ad27165835" providerId="LiveId" clId="{945559E9-124C-4C88-9978-4DBB38734783}" dt="2022-05-16T14:48:56.323" v="532" actId="3064"/>
          <ac:spMkLst>
            <pc:docMk/>
            <pc:sldMk cId="1874846171" sldId="287"/>
            <ac:spMk id="17" creationId="{ED06BA60-A126-47E7-873A-C35825FA42B6}"/>
          </ac:spMkLst>
        </pc:spChg>
        <pc:spChg chg="mod">
          <ac:chgData name="张 鑫" userId="2f2870ad27165835" providerId="LiveId" clId="{945559E9-124C-4C88-9978-4DBB38734783}" dt="2022-05-16T14:48:56.323" v="532" actId="3064"/>
          <ac:spMkLst>
            <pc:docMk/>
            <pc:sldMk cId="1874846171" sldId="287"/>
            <ac:spMk id="18" creationId="{15E51A3D-744E-42B2-BBD4-EDFEE7B25141}"/>
          </ac:spMkLst>
        </pc:spChg>
        <pc:spChg chg="mod">
          <ac:chgData name="张 鑫" userId="2f2870ad27165835" providerId="LiveId" clId="{945559E9-124C-4C88-9978-4DBB38734783}" dt="2022-05-16T14:48:56.323" v="532" actId="3064"/>
          <ac:spMkLst>
            <pc:docMk/>
            <pc:sldMk cId="1874846171" sldId="287"/>
            <ac:spMk id="19" creationId="{8471E5AA-BF42-4591-B653-F68BFB13F801}"/>
          </ac:spMkLst>
        </pc:spChg>
        <pc:spChg chg="mod">
          <ac:chgData name="张 鑫" userId="2f2870ad27165835" providerId="LiveId" clId="{945559E9-124C-4C88-9978-4DBB38734783}" dt="2022-05-16T14:48:56.323" v="532" actId="3064"/>
          <ac:spMkLst>
            <pc:docMk/>
            <pc:sldMk cId="1874846171" sldId="287"/>
            <ac:spMk id="20" creationId="{9AAE2F04-9335-47B9-89E2-0AC04DADDB6F}"/>
          </ac:spMkLst>
        </pc:spChg>
        <pc:spChg chg="mod">
          <ac:chgData name="张 鑫" userId="2f2870ad27165835" providerId="LiveId" clId="{945559E9-124C-4C88-9978-4DBB38734783}" dt="2022-05-16T14:48:56.323" v="532" actId="3064"/>
          <ac:spMkLst>
            <pc:docMk/>
            <pc:sldMk cId="1874846171" sldId="287"/>
            <ac:spMk id="21" creationId="{AA3FFA3F-1F44-4A3B-A18A-36F84EAA25C2}"/>
          </ac:spMkLst>
        </pc:spChg>
        <pc:spChg chg="mod">
          <ac:chgData name="张 鑫" userId="2f2870ad27165835" providerId="LiveId" clId="{945559E9-124C-4C88-9978-4DBB38734783}" dt="2022-05-16T14:48:56.323" v="532" actId="3064"/>
          <ac:spMkLst>
            <pc:docMk/>
            <pc:sldMk cId="1874846171" sldId="287"/>
            <ac:spMk id="22" creationId="{E4E9AC70-059D-4A1F-B5EF-41DF2A553C8A}"/>
          </ac:spMkLst>
        </pc:spChg>
        <pc:spChg chg="mod">
          <ac:chgData name="张 鑫" userId="2f2870ad27165835" providerId="LiveId" clId="{945559E9-124C-4C88-9978-4DBB38734783}" dt="2022-05-16T14:48:56.323" v="532" actId="3064"/>
          <ac:spMkLst>
            <pc:docMk/>
            <pc:sldMk cId="1874846171" sldId="287"/>
            <ac:spMk id="23" creationId="{519E5583-62B2-4585-8720-90C5BEA6544E}"/>
          </ac:spMkLst>
        </pc:spChg>
        <pc:spChg chg="mod">
          <ac:chgData name="张 鑫" userId="2f2870ad27165835" providerId="LiveId" clId="{945559E9-124C-4C88-9978-4DBB38734783}" dt="2022-05-16T14:48:56.323" v="532" actId="3064"/>
          <ac:spMkLst>
            <pc:docMk/>
            <pc:sldMk cId="1874846171" sldId="287"/>
            <ac:spMk id="24" creationId="{0B880893-068F-41B2-B5D8-5FC6FF7D11D6}"/>
          </ac:spMkLst>
        </pc:spChg>
        <pc:spChg chg="mod">
          <ac:chgData name="张 鑫" userId="2f2870ad27165835" providerId="LiveId" clId="{945559E9-124C-4C88-9978-4DBB38734783}" dt="2022-05-16T14:48:56.323" v="532" actId="3064"/>
          <ac:spMkLst>
            <pc:docMk/>
            <pc:sldMk cId="1874846171" sldId="287"/>
            <ac:spMk id="25" creationId="{CD848D96-9467-48E0-99ED-DEB142E8DC22}"/>
          </ac:spMkLst>
        </pc:spChg>
        <pc:spChg chg="mod">
          <ac:chgData name="张 鑫" userId="2f2870ad27165835" providerId="LiveId" clId="{945559E9-124C-4C88-9978-4DBB38734783}" dt="2022-05-16T14:48:56.323" v="532" actId="3064"/>
          <ac:spMkLst>
            <pc:docMk/>
            <pc:sldMk cId="1874846171" sldId="287"/>
            <ac:spMk id="26" creationId="{19CF996D-4033-44D8-9A9A-06ACEF5794AC}"/>
          </ac:spMkLst>
        </pc:spChg>
        <pc:spChg chg="mod">
          <ac:chgData name="张 鑫" userId="2f2870ad27165835" providerId="LiveId" clId="{945559E9-124C-4C88-9978-4DBB38734783}" dt="2022-05-16T14:48:56.323" v="532" actId="3064"/>
          <ac:spMkLst>
            <pc:docMk/>
            <pc:sldMk cId="1874846171" sldId="287"/>
            <ac:spMk id="27" creationId="{7BB0C91D-A319-4842-80DA-920067CF51A4}"/>
          </ac:spMkLst>
        </pc:spChg>
        <pc:spChg chg="mod">
          <ac:chgData name="张 鑫" userId="2f2870ad27165835" providerId="LiveId" clId="{945559E9-124C-4C88-9978-4DBB38734783}" dt="2022-05-16T14:48:56.323" v="532" actId="3064"/>
          <ac:spMkLst>
            <pc:docMk/>
            <pc:sldMk cId="1874846171" sldId="287"/>
            <ac:spMk id="31" creationId="{D6C1BE32-184D-4548-8AC2-3612331744C4}"/>
          </ac:spMkLst>
        </pc:spChg>
        <pc:spChg chg="mod">
          <ac:chgData name="张 鑫" userId="2f2870ad27165835" providerId="LiveId" clId="{945559E9-124C-4C88-9978-4DBB38734783}" dt="2022-05-16T14:48:56.323" v="532" actId="3064"/>
          <ac:spMkLst>
            <pc:docMk/>
            <pc:sldMk cId="1874846171" sldId="287"/>
            <ac:spMk id="33" creationId="{9CA3F74D-5810-4EAD-A99C-6F3F4433F13D}"/>
          </ac:spMkLst>
        </pc:spChg>
        <pc:spChg chg="mod">
          <ac:chgData name="张 鑫" userId="2f2870ad27165835" providerId="LiveId" clId="{945559E9-124C-4C88-9978-4DBB38734783}" dt="2022-05-16T14:48:56.323" v="532" actId="3064"/>
          <ac:spMkLst>
            <pc:docMk/>
            <pc:sldMk cId="1874846171" sldId="287"/>
            <ac:spMk id="34" creationId="{0A31CC4F-448F-41D3-9E41-FC5C61624F51}"/>
          </ac:spMkLst>
        </pc:spChg>
        <pc:spChg chg="mod">
          <ac:chgData name="张 鑫" userId="2f2870ad27165835" providerId="LiveId" clId="{945559E9-124C-4C88-9978-4DBB38734783}" dt="2022-05-16T14:48:56.323" v="532" actId="3064"/>
          <ac:spMkLst>
            <pc:docMk/>
            <pc:sldMk cId="1874846171" sldId="287"/>
            <ac:spMk id="35" creationId="{59297C34-862F-4009-9EF2-0C3197E40785}"/>
          </ac:spMkLst>
        </pc:spChg>
        <pc:spChg chg="mod">
          <ac:chgData name="张 鑫" userId="2f2870ad27165835" providerId="LiveId" clId="{945559E9-124C-4C88-9978-4DBB38734783}" dt="2022-05-16T14:48:56.323" v="532" actId="3064"/>
          <ac:spMkLst>
            <pc:docMk/>
            <pc:sldMk cId="1874846171" sldId="287"/>
            <ac:spMk id="36" creationId="{F97B13AB-4386-46FB-A410-735F83997CA8}"/>
          </ac:spMkLst>
        </pc:spChg>
        <pc:spChg chg="mod">
          <ac:chgData name="张 鑫" userId="2f2870ad27165835" providerId="LiveId" clId="{945559E9-124C-4C88-9978-4DBB38734783}" dt="2022-05-16T14:48:56.323" v="532" actId="3064"/>
          <ac:spMkLst>
            <pc:docMk/>
            <pc:sldMk cId="1874846171" sldId="287"/>
            <ac:spMk id="39" creationId="{75CA99CA-32DB-482F-8B84-D729E1DBB457}"/>
          </ac:spMkLst>
        </pc:spChg>
        <pc:spChg chg="mod">
          <ac:chgData name="张 鑫" userId="2f2870ad27165835" providerId="LiveId" clId="{945559E9-124C-4C88-9978-4DBB38734783}" dt="2022-05-16T14:48:56.323" v="532" actId="3064"/>
          <ac:spMkLst>
            <pc:docMk/>
            <pc:sldMk cId="1874846171" sldId="287"/>
            <ac:spMk id="40" creationId="{3FFC224C-7062-4C69-829A-366ADE83770F}"/>
          </ac:spMkLst>
        </pc:spChg>
        <pc:spChg chg="mod">
          <ac:chgData name="张 鑫" userId="2f2870ad27165835" providerId="LiveId" clId="{945559E9-124C-4C88-9978-4DBB38734783}" dt="2022-05-16T14:48:56.323" v="532" actId="3064"/>
          <ac:spMkLst>
            <pc:docMk/>
            <pc:sldMk cId="1874846171" sldId="287"/>
            <ac:spMk id="41" creationId="{4A300FB1-FB70-4C55-8E6A-3B3B6F237087}"/>
          </ac:spMkLst>
        </pc:spChg>
        <pc:spChg chg="mod">
          <ac:chgData name="张 鑫" userId="2f2870ad27165835" providerId="LiveId" clId="{945559E9-124C-4C88-9978-4DBB38734783}" dt="2022-05-16T14:48:56.323" v="532" actId="3064"/>
          <ac:spMkLst>
            <pc:docMk/>
            <pc:sldMk cId="1874846171" sldId="287"/>
            <ac:spMk id="42" creationId="{B48296DF-DED8-45D8-B84E-9FF06BF5B687}"/>
          </ac:spMkLst>
        </pc:spChg>
        <pc:spChg chg="mod">
          <ac:chgData name="张 鑫" userId="2f2870ad27165835" providerId="LiveId" clId="{945559E9-124C-4C88-9978-4DBB38734783}" dt="2022-05-16T14:48:56.323" v="532" actId="3064"/>
          <ac:spMkLst>
            <pc:docMk/>
            <pc:sldMk cId="1874846171" sldId="287"/>
            <ac:spMk id="51" creationId="{67109856-3580-4748-824F-3B9EBC60FEDE}"/>
          </ac:spMkLst>
        </pc:spChg>
        <pc:spChg chg="mod">
          <ac:chgData name="张 鑫" userId="2f2870ad27165835" providerId="LiveId" clId="{945559E9-124C-4C88-9978-4DBB38734783}" dt="2022-05-16T14:48:56.323" v="532" actId="3064"/>
          <ac:spMkLst>
            <pc:docMk/>
            <pc:sldMk cId="1874846171" sldId="287"/>
            <ac:spMk id="52" creationId="{AB3EB073-6B96-4328-9E49-F26754FA5282}"/>
          </ac:spMkLst>
        </pc:spChg>
      </pc:sldChg>
      <pc:sldChg chg="modSp mod">
        <pc:chgData name="张 鑫" userId="2f2870ad27165835" providerId="LiveId" clId="{945559E9-124C-4C88-9978-4DBB38734783}" dt="2022-05-16T14:49:03.407" v="533" actId="3064"/>
        <pc:sldMkLst>
          <pc:docMk/>
          <pc:sldMk cId="3912270043" sldId="288"/>
        </pc:sldMkLst>
        <pc:spChg chg="mod">
          <ac:chgData name="张 鑫" userId="2f2870ad27165835" providerId="LiveId" clId="{945559E9-124C-4C88-9978-4DBB38734783}" dt="2022-05-16T14:49:03.407" v="533" actId="3064"/>
          <ac:spMkLst>
            <pc:docMk/>
            <pc:sldMk cId="3912270043" sldId="288"/>
            <ac:spMk id="6" creationId="{9B67EDF7-E901-4781-A751-19A9A6517C93}"/>
          </ac:spMkLst>
        </pc:spChg>
        <pc:spChg chg="mod">
          <ac:chgData name="张 鑫" userId="2f2870ad27165835" providerId="LiveId" clId="{945559E9-124C-4C88-9978-4DBB38734783}" dt="2022-05-16T14:49:03.407" v="533" actId="3064"/>
          <ac:spMkLst>
            <pc:docMk/>
            <pc:sldMk cId="3912270043" sldId="288"/>
            <ac:spMk id="8" creationId="{D81FC6DC-BFB5-4318-8509-1495BB220DDE}"/>
          </ac:spMkLst>
        </pc:spChg>
        <pc:spChg chg="mod">
          <ac:chgData name="张 鑫" userId="2f2870ad27165835" providerId="LiveId" clId="{945559E9-124C-4C88-9978-4DBB38734783}" dt="2022-05-16T14:49:03.407" v="533" actId="3064"/>
          <ac:spMkLst>
            <pc:docMk/>
            <pc:sldMk cId="3912270043" sldId="288"/>
            <ac:spMk id="12" creationId="{C86F56D2-2B6D-4B73-BD90-77829736A5AD}"/>
          </ac:spMkLst>
        </pc:spChg>
        <pc:spChg chg="mod">
          <ac:chgData name="张 鑫" userId="2f2870ad27165835" providerId="LiveId" clId="{945559E9-124C-4C88-9978-4DBB38734783}" dt="2022-05-16T14:49:03.407" v="533" actId="3064"/>
          <ac:spMkLst>
            <pc:docMk/>
            <pc:sldMk cId="3912270043" sldId="288"/>
            <ac:spMk id="14" creationId="{A4E7B285-B136-4151-8781-3B739E825EE5}"/>
          </ac:spMkLst>
        </pc:spChg>
        <pc:spChg chg="mod">
          <ac:chgData name="张 鑫" userId="2f2870ad27165835" providerId="LiveId" clId="{945559E9-124C-4C88-9978-4DBB38734783}" dt="2022-05-16T14:49:03.407" v="533" actId="3064"/>
          <ac:spMkLst>
            <pc:docMk/>
            <pc:sldMk cId="3912270043" sldId="288"/>
            <ac:spMk id="16" creationId="{757EA1E7-C8DB-4E2E-A5F2-D02E15156A0D}"/>
          </ac:spMkLst>
        </pc:spChg>
        <pc:spChg chg="mod">
          <ac:chgData name="张 鑫" userId="2f2870ad27165835" providerId="LiveId" clId="{945559E9-124C-4C88-9978-4DBB38734783}" dt="2022-05-16T14:49:03.407" v="533" actId="3064"/>
          <ac:spMkLst>
            <pc:docMk/>
            <pc:sldMk cId="3912270043" sldId="288"/>
            <ac:spMk id="18" creationId="{C53D7537-C5A2-47F8-9808-17799799E7AC}"/>
          </ac:spMkLst>
        </pc:spChg>
        <pc:spChg chg="mod">
          <ac:chgData name="张 鑫" userId="2f2870ad27165835" providerId="LiveId" clId="{945559E9-124C-4C88-9978-4DBB38734783}" dt="2022-05-16T14:49:03.407" v="533" actId="3064"/>
          <ac:spMkLst>
            <pc:docMk/>
            <pc:sldMk cId="3912270043" sldId="288"/>
            <ac:spMk id="20" creationId="{D9DE7178-61F7-4450-9806-C993B904C910}"/>
          </ac:spMkLst>
        </pc:spChg>
        <pc:spChg chg="mod">
          <ac:chgData name="张 鑫" userId="2f2870ad27165835" providerId="LiveId" clId="{945559E9-124C-4C88-9978-4DBB38734783}" dt="2022-05-16T14:49:03.407" v="533" actId="3064"/>
          <ac:spMkLst>
            <pc:docMk/>
            <pc:sldMk cId="3912270043" sldId="288"/>
            <ac:spMk id="21" creationId="{A52A825C-2C15-4637-A666-890361142DA7}"/>
          </ac:spMkLst>
        </pc:spChg>
        <pc:spChg chg="mod">
          <ac:chgData name="张 鑫" userId="2f2870ad27165835" providerId="LiveId" clId="{945559E9-124C-4C88-9978-4DBB38734783}" dt="2022-05-16T14:49:03.407" v="533" actId="3064"/>
          <ac:spMkLst>
            <pc:docMk/>
            <pc:sldMk cId="3912270043" sldId="288"/>
            <ac:spMk id="22" creationId="{B2408F5B-7F8D-477E-A311-79CABCD86A98}"/>
          </ac:spMkLst>
        </pc:spChg>
        <pc:spChg chg="mod">
          <ac:chgData name="张 鑫" userId="2f2870ad27165835" providerId="LiveId" clId="{945559E9-124C-4C88-9978-4DBB38734783}" dt="2022-05-16T14:49:03.407" v="533" actId="3064"/>
          <ac:spMkLst>
            <pc:docMk/>
            <pc:sldMk cId="3912270043" sldId="288"/>
            <ac:spMk id="23" creationId="{040F3136-3333-4265-8A62-1B472B26313B}"/>
          </ac:spMkLst>
        </pc:spChg>
        <pc:spChg chg="mod">
          <ac:chgData name="张 鑫" userId="2f2870ad27165835" providerId="LiveId" clId="{945559E9-124C-4C88-9978-4DBB38734783}" dt="2022-05-16T14:49:03.407" v="533" actId="3064"/>
          <ac:spMkLst>
            <pc:docMk/>
            <pc:sldMk cId="3912270043" sldId="288"/>
            <ac:spMk id="24" creationId="{0A02FF2E-6F0D-4678-9041-A9623B09487B}"/>
          </ac:spMkLst>
        </pc:spChg>
        <pc:spChg chg="mod">
          <ac:chgData name="张 鑫" userId="2f2870ad27165835" providerId="LiveId" clId="{945559E9-124C-4C88-9978-4DBB38734783}" dt="2022-05-16T14:49:03.407" v="533" actId="3064"/>
          <ac:spMkLst>
            <pc:docMk/>
            <pc:sldMk cId="3912270043" sldId="288"/>
            <ac:spMk id="25" creationId="{FC43AD19-BC16-42BF-825A-AB16F8D09E2F}"/>
          </ac:spMkLst>
        </pc:spChg>
        <pc:spChg chg="mod">
          <ac:chgData name="张 鑫" userId="2f2870ad27165835" providerId="LiveId" clId="{945559E9-124C-4C88-9978-4DBB38734783}" dt="2022-05-16T14:49:03.407" v="533" actId="3064"/>
          <ac:spMkLst>
            <pc:docMk/>
            <pc:sldMk cId="3912270043" sldId="288"/>
            <ac:spMk id="26" creationId="{04F337EF-3632-4275-BFFD-98F8F7B46ACD}"/>
          </ac:spMkLst>
        </pc:spChg>
        <pc:spChg chg="mod">
          <ac:chgData name="张 鑫" userId="2f2870ad27165835" providerId="LiveId" clId="{945559E9-124C-4C88-9978-4DBB38734783}" dt="2022-05-16T14:49:03.407" v="533" actId="3064"/>
          <ac:spMkLst>
            <pc:docMk/>
            <pc:sldMk cId="3912270043" sldId="288"/>
            <ac:spMk id="27" creationId="{B58F08A6-4D75-48F1-930A-93660BA5B59A}"/>
          </ac:spMkLst>
        </pc:spChg>
        <pc:spChg chg="mod">
          <ac:chgData name="张 鑫" userId="2f2870ad27165835" providerId="LiveId" clId="{945559E9-124C-4C88-9978-4DBB38734783}" dt="2022-05-16T14:49:03.407" v="533" actId="3064"/>
          <ac:spMkLst>
            <pc:docMk/>
            <pc:sldMk cId="3912270043" sldId="288"/>
            <ac:spMk id="28" creationId="{2C0C4B12-58DE-42D3-B620-203FE9467C5F}"/>
          </ac:spMkLst>
        </pc:spChg>
        <pc:spChg chg="mod">
          <ac:chgData name="张 鑫" userId="2f2870ad27165835" providerId="LiveId" clId="{945559E9-124C-4C88-9978-4DBB38734783}" dt="2022-05-16T14:49:03.407" v="533" actId="3064"/>
          <ac:spMkLst>
            <pc:docMk/>
            <pc:sldMk cId="3912270043" sldId="288"/>
            <ac:spMk id="29" creationId="{F17B872B-3F7F-42E1-A28F-741DCAF117D8}"/>
          </ac:spMkLst>
        </pc:spChg>
        <pc:spChg chg="mod">
          <ac:chgData name="张 鑫" userId="2f2870ad27165835" providerId="LiveId" clId="{945559E9-124C-4C88-9978-4DBB38734783}" dt="2022-05-16T14:49:03.407" v="533" actId="3064"/>
          <ac:spMkLst>
            <pc:docMk/>
            <pc:sldMk cId="3912270043" sldId="288"/>
            <ac:spMk id="30" creationId="{E7410DA7-7070-4014-ABF4-A731A3172F63}"/>
          </ac:spMkLst>
        </pc:spChg>
      </pc:sldChg>
      <pc:sldChg chg="modSp mod">
        <pc:chgData name="张 鑫" userId="2f2870ad27165835" providerId="LiveId" clId="{945559E9-124C-4C88-9978-4DBB38734783}" dt="2022-05-16T14:49:36.418" v="537" actId="3064"/>
        <pc:sldMkLst>
          <pc:docMk/>
          <pc:sldMk cId="138837601" sldId="291"/>
        </pc:sldMkLst>
        <pc:spChg chg="mod">
          <ac:chgData name="张 鑫" userId="2f2870ad27165835" providerId="LiveId" clId="{945559E9-124C-4C88-9978-4DBB38734783}" dt="2022-05-16T14:49:36.418" v="537" actId="3064"/>
          <ac:spMkLst>
            <pc:docMk/>
            <pc:sldMk cId="138837601" sldId="291"/>
            <ac:spMk id="5" creationId="{8880F7EE-9E19-402D-ADFC-C2389EC07B3E}"/>
          </ac:spMkLst>
        </pc:spChg>
        <pc:spChg chg="mod">
          <ac:chgData name="张 鑫" userId="2f2870ad27165835" providerId="LiveId" clId="{945559E9-124C-4C88-9978-4DBB38734783}" dt="2022-05-16T14:49:36.418" v="537" actId="3064"/>
          <ac:spMkLst>
            <pc:docMk/>
            <pc:sldMk cId="138837601" sldId="291"/>
            <ac:spMk id="6" creationId="{38218B4B-F819-421C-8611-74E64F33DBDB}"/>
          </ac:spMkLst>
        </pc:spChg>
        <pc:spChg chg="mod">
          <ac:chgData name="张 鑫" userId="2f2870ad27165835" providerId="LiveId" clId="{945559E9-124C-4C88-9978-4DBB38734783}" dt="2022-05-16T14:49:36.418" v="537" actId="3064"/>
          <ac:spMkLst>
            <pc:docMk/>
            <pc:sldMk cId="138837601" sldId="291"/>
            <ac:spMk id="7" creationId="{8702A234-A61A-441F-9463-1ED35ECBE2A9}"/>
          </ac:spMkLst>
        </pc:spChg>
        <pc:spChg chg="mod">
          <ac:chgData name="张 鑫" userId="2f2870ad27165835" providerId="LiveId" clId="{945559E9-124C-4C88-9978-4DBB38734783}" dt="2022-05-16T14:49:36.418" v="537" actId="3064"/>
          <ac:spMkLst>
            <pc:docMk/>
            <pc:sldMk cId="138837601" sldId="291"/>
            <ac:spMk id="11" creationId="{61E42615-AD1D-4EF9-8444-8C4C45CB2312}"/>
          </ac:spMkLst>
        </pc:spChg>
        <pc:spChg chg="mod">
          <ac:chgData name="张 鑫" userId="2f2870ad27165835" providerId="LiveId" clId="{945559E9-124C-4C88-9978-4DBB38734783}" dt="2022-05-16T14:49:36.418" v="537" actId="3064"/>
          <ac:spMkLst>
            <pc:docMk/>
            <pc:sldMk cId="138837601" sldId="291"/>
            <ac:spMk id="46" creationId="{FB4D648F-AE68-4807-9F09-8A717727C00F}"/>
          </ac:spMkLst>
        </pc:spChg>
        <pc:spChg chg="mod">
          <ac:chgData name="张 鑫" userId="2f2870ad27165835" providerId="LiveId" clId="{945559E9-124C-4C88-9978-4DBB38734783}" dt="2022-05-16T14:49:36.418" v="537" actId="3064"/>
          <ac:spMkLst>
            <pc:docMk/>
            <pc:sldMk cId="138837601" sldId="291"/>
            <ac:spMk id="47" creationId="{87A355FF-0837-4647-A455-0E1A0339BF3F}"/>
          </ac:spMkLst>
        </pc:spChg>
        <pc:spChg chg="mod">
          <ac:chgData name="张 鑫" userId="2f2870ad27165835" providerId="LiveId" clId="{945559E9-124C-4C88-9978-4DBB38734783}" dt="2022-05-16T14:49:36.418" v="537" actId="3064"/>
          <ac:spMkLst>
            <pc:docMk/>
            <pc:sldMk cId="138837601" sldId="291"/>
            <ac:spMk id="48" creationId="{634CF34D-38CD-4BB5-9A7F-D801845A7CE1}"/>
          </ac:spMkLst>
        </pc:spChg>
        <pc:spChg chg="mod">
          <ac:chgData name="张 鑫" userId="2f2870ad27165835" providerId="LiveId" clId="{945559E9-124C-4C88-9978-4DBB38734783}" dt="2022-05-16T14:49:36.418" v="537" actId="3064"/>
          <ac:spMkLst>
            <pc:docMk/>
            <pc:sldMk cId="138837601" sldId="291"/>
            <ac:spMk id="49" creationId="{8D2EBB02-93A2-4237-B5DF-F3847D5027DC}"/>
          </ac:spMkLst>
        </pc:spChg>
        <pc:spChg chg="mod">
          <ac:chgData name="张 鑫" userId="2f2870ad27165835" providerId="LiveId" clId="{945559E9-124C-4C88-9978-4DBB38734783}" dt="2022-05-16T14:49:36.418" v="537" actId="3064"/>
          <ac:spMkLst>
            <pc:docMk/>
            <pc:sldMk cId="138837601" sldId="291"/>
            <ac:spMk id="50" creationId="{75EEE0FF-EFF1-48B3-9047-81193BC66FB6}"/>
          </ac:spMkLst>
        </pc:spChg>
        <pc:spChg chg="mod">
          <ac:chgData name="张 鑫" userId="2f2870ad27165835" providerId="LiveId" clId="{945559E9-124C-4C88-9978-4DBB38734783}" dt="2022-05-16T14:49:36.418" v="537" actId="3064"/>
          <ac:spMkLst>
            <pc:docMk/>
            <pc:sldMk cId="138837601" sldId="291"/>
            <ac:spMk id="51" creationId="{F1888F3A-4149-41A3-914D-CC3DF8EE48D2}"/>
          </ac:spMkLst>
        </pc:spChg>
        <pc:spChg chg="mod">
          <ac:chgData name="张 鑫" userId="2f2870ad27165835" providerId="LiveId" clId="{945559E9-124C-4C88-9978-4DBB38734783}" dt="2022-05-16T14:49:36.418" v="537" actId="3064"/>
          <ac:spMkLst>
            <pc:docMk/>
            <pc:sldMk cId="138837601" sldId="291"/>
            <ac:spMk id="52" creationId="{ECB1D05A-51F0-4E00-9298-701B4419C0DB}"/>
          </ac:spMkLst>
        </pc:spChg>
        <pc:spChg chg="mod">
          <ac:chgData name="张 鑫" userId="2f2870ad27165835" providerId="LiveId" clId="{945559E9-124C-4C88-9978-4DBB38734783}" dt="2022-05-16T14:49:36.418" v="537" actId="3064"/>
          <ac:spMkLst>
            <pc:docMk/>
            <pc:sldMk cId="138837601" sldId="291"/>
            <ac:spMk id="53" creationId="{23D31C76-6E8D-4555-B896-397ABF8F0217}"/>
          </ac:spMkLst>
        </pc:spChg>
        <pc:spChg chg="mod">
          <ac:chgData name="张 鑫" userId="2f2870ad27165835" providerId="LiveId" clId="{945559E9-124C-4C88-9978-4DBB38734783}" dt="2022-05-16T14:49:36.418" v="537" actId="3064"/>
          <ac:spMkLst>
            <pc:docMk/>
            <pc:sldMk cId="138837601" sldId="291"/>
            <ac:spMk id="54" creationId="{4A070137-4F4A-46CA-8372-81E039C6465C}"/>
          </ac:spMkLst>
        </pc:spChg>
        <pc:spChg chg="mod">
          <ac:chgData name="张 鑫" userId="2f2870ad27165835" providerId="LiveId" clId="{945559E9-124C-4C88-9978-4DBB38734783}" dt="2022-05-16T14:49:36.418" v="537" actId="3064"/>
          <ac:spMkLst>
            <pc:docMk/>
            <pc:sldMk cId="138837601" sldId="291"/>
            <ac:spMk id="55" creationId="{72E47E30-1B23-41B2-AB4A-3D69FD68D68C}"/>
          </ac:spMkLst>
        </pc:spChg>
        <pc:spChg chg="mod">
          <ac:chgData name="张 鑫" userId="2f2870ad27165835" providerId="LiveId" clId="{945559E9-124C-4C88-9978-4DBB38734783}" dt="2022-05-16T14:49:36.418" v="537" actId="3064"/>
          <ac:spMkLst>
            <pc:docMk/>
            <pc:sldMk cId="138837601" sldId="291"/>
            <ac:spMk id="56" creationId="{B19F389D-D958-4246-8974-8748E5E3CD37}"/>
          </ac:spMkLst>
        </pc:spChg>
        <pc:spChg chg="mod">
          <ac:chgData name="张 鑫" userId="2f2870ad27165835" providerId="LiveId" clId="{945559E9-124C-4C88-9978-4DBB38734783}" dt="2022-05-16T14:49:36.418" v="537" actId="3064"/>
          <ac:spMkLst>
            <pc:docMk/>
            <pc:sldMk cId="138837601" sldId="291"/>
            <ac:spMk id="57" creationId="{8AADE552-2194-4328-A128-77508F012ADE}"/>
          </ac:spMkLst>
        </pc:spChg>
        <pc:spChg chg="mod">
          <ac:chgData name="张 鑫" userId="2f2870ad27165835" providerId="LiveId" clId="{945559E9-124C-4C88-9978-4DBB38734783}" dt="2022-05-16T14:49:36.418" v="537" actId="3064"/>
          <ac:spMkLst>
            <pc:docMk/>
            <pc:sldMk cId="138837601" sldId="291"/>
            <ac:spMk id="58" creationId="{C68D55B4-5C1A-4EC6-9DC4-43F81AFF0B3C}"/>
          </ac:spMkLst>
        </pc:spChg>
        <pc:spChg chg="mod">
          <ac:chgData name="张 鑫" userId="2f2870ad27165835" providerId="LiveId" clId="{945559E9-124C-4C88-9978-4DBB38734783}" dt="2022-05-16T14:49:36.418" v="537" actId="3064"/>
          <ac:spMkLst>
            <pc:docMk/>
            <pc:sldMk cId="138837601" sldId="291"/>
            <ac:spMk id="59" creationId="{F1C24B98-91EC-423B-A7CE-FCADAEDD4C14}"/>
          </ac:spMkLst>
        </pc:spChg>
        <pc:spChg chg="mod">
          <ac:chgData name="张 鑫" userId="2f2870ad27165835" providerId="LiveId" clId="{945559E9-124C-4C88-9978-4DBB38734783}" dt="2022-05-16T14:49:36.418" v="537" actId="3064"/>
          <ac:spMkLst>
            <pc:docMk/>
            <pc:sldMk cId="138837601" sldId="291"/>
            <ac:spMk id="60" creationId="{8A93EFCF-FFD0-4BD5-A8C8-FBEBCFD1EC6E}"/>
          </ac:spMkLst>
        </pc:spChg>
        <pc:spChg chg="mod">
          <ac:chgData name="张 鑫" userId="2f2870ad27165835" providerId="LiveId" clId="{945559E9-124C-4C88-9978-4DBB38734783}" dt="2022-05-16T14:49:36.418" v="537" actId="3064"/>
          <ac:spMkLst>
            <pc:docMk/>
            <pc:sldMk cId="138837601" sldId="291"/>
            <ac:spMk id="61" creationId="{3EF2FB62-DB97-4E4A-8024-5E86D4290FAB}"/>
          </ac:spMkLst>
        </pc:spChg>
        <pc:spChg chg="mod">
          <ac:chgData name="张 鑫" userId="2f2870ad27165835" providerId="LiveId" clId="{945559E9-124C-4C88-9978-4DBB38734783}" dt="2022-05-16T14:49:36.418" v="537" actId="3064"/>
          <ac:spMkLst>
            <pc:docMk/>
            <pc:sldMk cId="138837601" sldId="291"/>
            <ac:spMk id="62" creationId="{6C6DB005-4B7A-4D81-9B7E-9A60AFB4306F}"/>
          </ac:spMkLst>
        </pc:spChg>
      </pc:sldChg>
      <pc:sldChg chg="modSp mod">
        <pc:chgData name="张 鑫" userId="2f2870ad27165835" providerId="LiveId" clId="{945559E9-124C-4C88-9978-4DBB38734783}" dt="2022-05-16T14:50:23.254" v="548" actId="3064"/>
        <pc:sldMkLst>
          <pc:docMk/>
          <pc:sldMk cId="4111953632" sldId="292"/>
        </pc:sldMkLst>
        <pc:spChg chg="mod">
          <ac:chgData name="张 鑫" userId="2f2870ad27165835" providerId="LiveId" clId="{945559E9-124C-4C88-9978-4DBB38734783}" dt="2022-05-16T14:50:23.254" v="548" actId="3064"/>
          <ac:spMkLst>
            <pc:docMk/>
            <pc:sldMk cId="4111953632" sldId="292"/>
            <ac:spMk id="4" creationId="{F22BBA5B-71CF-45F4-9AAA-8D4A081EC04A}"/>
          </ac:spMkLst>
        </pc:spChg>
        <pc:spChg chg="mod">
          <ac:chgData name="张 鑫" userId="2f2870ad27165835" providerId="LiveId" clId="{945559E9-124C-4C88-9978-4DBB38734783}" dt="2022-05-16T14:50:23.254" v="548" actId="3064"/>
          <ac:spMkLst>
            <pc:docMk/>
            <pc:sldMk cId="4111953632" sldId="292"/>
            <ac:spMk id="5" creationId="{D9B78DA7-9FA4-4C65-9C5B-0166AAE1EB60}"/>
          </ac:spMkLst>
        </pc:spChg>
        <pc:spChg chg="mod">
          <ac:chgData name="张 鑫" userId="2f2870ad27165835" providerId="LiveId" clId="{945559E9-124C-4C88-9978-4DBB38734783}" dt="2022-05-16T14:50:23.254" v="548" actId="3064"/>
          <ac:spMkLst>
            <pc:docMk/>
            <pc:sldMk cId="4111953632" sldId="292"/>
            <ac:spMk id="6" creationId="{7F3D84CE-AA84-429D-85B9-0EDC65222023}"/>
          </ac:spMkLst>
        </pc:spChg>
        <pc:spChg chg="mod">
          <ac:chgData name="张 鑫" userId="2f2870ad27165835" providerId="LiveId" clId="{945559E9-124C-4C88-9978-4DBB38734783}" dt="2022-05-16T14:50:23.254" v="548" actId="3064"/>
          <ac:spMkLst>
            <pc:docMk/>
            <pc:sldMk cId="4111953632" sldId="292"/>
            <ac:spMk id="7" creationId="{C39822BD-BCEB-486B-99B2-BA3024EA561A}"/>
          </ac:spMkLst>
        </pc:spChg>
        <pc:spChg chg="mod">
          <ac:chgData name="张 鑫" userId="2f2870ad27165835" providerId="LiveId" clId="{945559E9-124C-4C88-9978-4DBB38734783}" dt="2022-05-16T14:50:23.254" v="548" actId="3064"/>
          <ac:spMkLst>
            <pc:docMk/>
            <pc:sldMk cId="4111953632" sldId="292"/>
            <ac:spMk id="8" creationId="{4675BC79-6831-49AB-B146-2D2BA9186544}"/>
          </ac:spMkLst>
        </pc:spChg>
        <pc:spChg chg="mod">
          <ac:chgData name="张 鑫" userId="2f2870ad27165835" providerId="LiveId" clId="{945559E9-124C-4C88-9978-4DBB38734783}" dt="2022-05-16T14:50:23.254" v="548" actId="3064"/>
          <ac:spMkLst>
            <pc:docMk/>
            <pc:sldMk cId="4111953632" sldId="292"/>
            <ac:spMk id="9" creationId="{1220777A-255F-4AC9-AF32-EEAACFC90052}"/>
          </ac:spMkLst>
        </pc:spChg>
        <pc:spChg chg="mod">
          <ac:chgData name="张 鑫" userId="2f2870ad27165835" providerId="LiveId" clId="{945559E9-124C-4C88-9978-4DBB38734783}" dt="2022-05-16T14:50:23.254" v="548" actId="3064"/>
          <ac:spMkLst>
            <pc:docMk/>
            <pc:sldMk cId="4111953632" sldId="292"/>
            <ac:spMk id="10" creationId="{ED135B72-6D2C-4C54-8088-8FB08D13F692}"/>
          </ac:spMkLst>
        </pc:spChg>
        <pc:spChg chg="mod">
          <ac:chgData name="张 鑫" userId="2f2870ad27165835" providerId="LiveId" clId="{945559E9-124C-4C88-9978-4DBB38734783}" dt="2022-05-16T14:50:23.254" v="548" actId="3064"/>
          <ac:spMkLst>
            <pc:docMk/>
            <pc:sldMk cId="4111953632" sldId="292"/>
            <ac:spMk id="11" creationId="{370AC013-F9EE-467E-AFAB-960E4DDCE69E}"/>
          </ac:spMkLst>
        </pc:spChg>
        <pc:spChg chg="mod">
          <ac:chgData name="张 鑫" userId="2f2870ad27165835" providerId="LiveId" clId="{945559E9-124C-4C88-9978-4DBB38734783}" dt="2022-05-16T14:50:23.254" v="548" actId="3064"/>
          <ac:spMkLst>
            <pc:docMk/>
            <pc:sldMk cId="4111953632" sldId="292"/>
            <ac:spMk id="16" creationId="{BB41B840-71F9-40DC-A67C-CBF3A294D5C9}"/>
          </ac:spMkLst>
        </pc:spChg>
        <pc:spChg chg="mod">
          <ac:chgData name="张 鑫" userId="2f2870ad27165835" providerId="LiveId" clId="{945559E9-124C-4C88-9978-4DBB38734783}" dt="2022-05-16T14:50:23.254" v="548" actId="3064"/>
          <ac:spMkLst>
            <pc:docMk/>
            <pc:sldMk cId="4111953632" sldId="292"/>
            <ac:spMk id="17" creationId="{B913E021-9F1A-4D2C-AFC6-D321BDF0CC0C}"/>
          </ac:spMkLst>
        </pc:spChg>
        <pc:spChg chg="mod">
          <ac:chgData name="张 鑫" userId="2f2870ad27165835" providerId="LiveId" clId="{945559E9-124C-4C88-9978-4DBB38734783}" dt="2022-05-16T14:50:23.254" v="548" actId="3064"/>
          <ac:spMkLst>
            <pc:docMk/>
            <pc:sldMk cId="4111953632" sldId="292"/>
            <ac:spMk id="18" creationId="{5F50F67A-62DF-425A-BE85-7973E743CA7E}"/>
          </ac:spMkLst>
        </pc:spChg>
        <pc:spChg chg="mod">
          <ac:chgData name="张 鑫" userId="2f2870ad27165835" providerId="LiveId" clId="{945559E9-124C-4C88-9978-4DBB38734783}" dt="2022-05-16T14:50:23.254" v="548" actId="3064"/>
          <ac:spMkLst>
            <pc:docMk/>
            <pc:sldMk cId="4111953632" sldId="292"/>
            <ac:spMk id="19" creationId="{0414D58C-9426-4E25-BEDC-442879822584}"/>
          </ac:spMkLst>
        </pc:spChg>
        <pc:spChg chg="mod">
          <ac:chgData name="张 鑫" userId="2f2870ad27165835" providerId="LiveId" clId="{945559E9-124C-4C88-9978-4DBB38734783}" dt="2022-05-16T14:50:23.254" v="548" actId="3064"/>
          <ac:spMkLst>
            <pc:docMk/>
            <pc:sldMk cId="4111953632" sldId="292"/>
            <ac:spMk id="20" creationId="{735B984D-BA52-4355-BFB0-43CAB14A0FB5}"/>
          </ac:spMkLst>
        </pc:spChg>
        <pc:spChg chg="mod">
          <ac:chgData name="张 鑫" userId="2f2870ad27165835" providerId="LiveId" clId="{945559E9-124C-4C88-9978-4DBB38734783}" dt="2022-05-16T14:50:23.254" v="548" actId="3064"/>
          <ac:spMkLst>
            <pc:docMk/>
            <pc:sldMk cId="4111953632" sldId="292"/>
            <ac:spMk id="21" creationId="{EF095CB4-D51C-4EA5-A817-EBB5135E4389}"/>
          </ac:spMkLst>
        </pc:spChg>
        <pc:spChg chg="mod">
          <ac:chgData name="张 鑫" userId="2f2870ad27165835" providerId="LiveId" clId="{945559E9-124C-4C88-9978-4DBB38734783}" dt="2022-05-16T14:50:23.254" v="548" actId="3064"/>
          <ac:spMkLst>
            <pc:docMk/>
            <pc:sldMk cId="4111953632" sldId="292"/>
            <ac:spMk id="22" creationId="{5792B910-0C6B-4000-B7AD-A45E3CE34455}"/>
          </ac:spMkLst>
        </pc:spChg>
        <pc:spChg chg="mod">
          <ac:chgData name="张 鑫" userId="2f2870ad27165835" providerId="LiveId" clId="{945559E9-124C-4C88-9978-4DBB38734783}" dt="2022-05-16T14:50:23.254" v="548" actId="3064"/>
          <ac:spMkLst>
            <pc:docMk/>
            <pc:sldMk cId="4111953632" sldId="292"/>
            <ac:spMk id="23" creationId="{40409AA2-E684-41FD-B4B1-D05640276D66}"/>
          </ac:spMkLst>
        </pc:spChg>
        <pc:spChg chg="mod">
          <ac:chgData name="张 鑫" userId="2f2870ad27165835" providerId="LiveId" clId="{945559E9-124C-4C88-9978-4DBB38734783}" dt="2022-05-16T14:50:23.254" v="548" actId="3064"/>
          <ac:spMkLst>
            <pc:docMk/>
            <pc:sldMk cId="4111953632" sldId="292"/>
            <ac:spMk id="24" creationId="{04507601-98B0-463B-866C-EB91AC068E03}"/>
          </ac:spMkLst>
        </pc:spChg>
      </pc:sldChg>
      <pc:sldChg chg="modSp mod">
        <pc:chgData name="张 鑫" userId="2f2870ad27165835" providerId="LiveId" clId="{945559E9-124C-4C88-9978-4DBB38734783}" dt="2022-05-16T14:29:58.784" v="507" actId="14100"/>
        <pc:sldMkLst>
          <pc:docMk/>
          <pc:sldMk cId="3937014536" sldId="293"/>
        </pc:sldMkLst>
        <pc:spChg chg="mod">
          <ac:chgData name="张 鑫" userId="2f2870ad27165835" providerId="LiveId" clId="{945559E9-124C-4C88-9978-4DBB38734783}" dt="2022-05-16T14:29:50.584" v="506" actId="14100"/>
          <ac:spMkLst>
            <pc:docMk/>
            <pc:sldMk cId="3937014536" sldId="293"/>
            <ac:spMk id="16" creationId="{6EE1FAD4-5F83-4C86-BCA1-374536B58DD4}"/>
          </ac:spMkLst>
        </pc:spChg>
        <pc:spChg chg="mod">
          <ac:chgData name="张 鑫" userId="2f2870ad27165835" providerId="LiveId" clId="{945559E9-124C-4C88-9978-4DBB38734783}" dt="2022-05-16T14:29:58.784" v="507" actId="14100"/>
          <ac:spMkLst>
            <pc:docMk/>
            <pc:sldMk cId="3937014536" sldId="293"/>
            <ac:spMk id="17" creationId="{EFC3ADF8-9ABF-4224-A63F-9CAAF8D062EA}"/>
          </ac:spMkLst>
        </pc:spChg>
        <pc:spChg chg="mod">
          <ac:chgData name="张 鑫" userId="2f2870ad27165835" providerId="LiveId" clId="{945559E9-124C-4C88-9978-4DBB38734783}" dt="2022-05-16T14:29:50.584" v="506" actId="14100"/>
          <ac:spMkLst>
            <pc:docMk/>
            <pc:sldMk cId="3937014536" sldId="293"/>
            <ac:spMk id="18" creationId="{4DBFB80F-0566-443F-A529-080B685579FC}"/>
          </ac:spMkLst>
        </pc:spChg>
        <pc:spChg chg="mod">
          <ac:chgData name="张 鑫" userId="2f2870ad27165835" providerId="LiveId" clId="{945559E9-124C-4C88-9978-4DBB38734783}" dt="2022-05-16T14:29:58.784" v="507" actId="14100"/>
          <ac:spMkLst>
            <pc:docMk/>
            <pc:sldMk cId="3937014536" sldId="293"/>
            <ac:spMk id="19" creationId="{81722829-2EEB-491F-AD8A-CF3D3AE7F455}"/>
          </ac:spMkLst>
        </pc:spChg>
        <pc:spChg chg="mod">
          <ac:chgData name="张 鑫" userId="2f2870ad27165835" providerId="LiveId" clId="{945559E9-124C-4C88-9978-4DBB38734783}" dt="2022-05-16T14:29:50.584" v="506" actId="14100"/>
          <ac:spMkLst>
            <pc:docMk/>
            <pc:sldMk cId="3937014536" sldId="293"/>
            <ac:spMk id="20" creationId="{31406C78-3533-41D0-BBEA-4B830638C7B3}"/>
          </ac:spMkLst>
        </pc:spChg>
        <pc:spChg chg="mod">
          <ac:chgData name="张 鑫" userId="2f2870ad27165835" providerId="LiveId" clId="{945559E9-124C-4C88-9978-4DBB38734783}" dt="2022-05-16T14:29:58.784" v="507" actId="14100"/>
          <ac:spMkLst>
            <pc:docMk/>
            <pc:sldMk cId="3937014536" sldId="293"/>
            <ac:spMk id="21" creationId="{177DD04B-BB30-47A2-9979-4027A7ADE213}"/>
          </ac:spMkLst>
        </pc:spChg>
        <pc:spChg chg="mod">
          <ac:chgData name="张 鑫" userId="2f2870ad27165835" providerId="LiveId" clId="{945559E9-124C-4C88-9978-4DBB38734783}" dt="2022-05-16T14:29:50.584" v="506" actId="14100"/>
          <ac:spMkLst>
            <pc:docMk/>
            <pc:sldMk cId="3937014536" sldId="293"/>
            <ac:spMk id="22" creationId="{5555117C-8CAE-4396-B8D2-6EB6942CAE9F}"/>
          </ac:spMkLst>
        </pc:spChg>
        <pc:spChg chg="mod">
          <ac:chgData name="张 鑫" userId="2f2870ad27165835" providerId="LiveId" clId="{945559E9-124C-4C88-9978-4DBB38734783}" dt="2022-05-16T14:29:58.784" v="507" actId="14100"/>
          <ac:spMkLst>
            <pc:docMk/>
            <pc:sldMk cId="3937014536" sldId="293"/>
            <ac:spMk id="23" creationId="{08088CF4-0D34-4C68-AFC6-45F07F3AC186}"/>
          </ac:spMkLst>
        </pc:spChg>
      </pc:sldChg>
      <pc:sldChg chg="modSp mod">
        <pc:chgData name="张 鑫" userId="2f2870ad27165835" providerId="LiveId" clId="{945559E9-124C-4C88-9978-4DBB38734783}" dt="2022-05-16T14:51:03.944" v="555" actId="3064"/>
        <pc:sldMkLst>
          <pc:docMk/>
          <pc:sldMk cId="4076486670" sldId="294"/>
        </pc:sldMkLst>
        <pc:spChg chg="mod">
          <ac:chgData name="张 鑫" userId="2f2870ad27165835" providerId="LiveId" clId="{945559E9-124C-4C88-9978-4DBB38734783}" dt="2022-05-16T14:51:03.944" v="555" actId="3064"/>
          <ac:spMkLst>
            <pc:docMk/>
            <pc:sldMk cId="4076486670" sldId="294"/>
            <ac:spMk id="4" creationId="{BC09E2D0-5141-47DF-8B38-10717E30AC0C}"/>
          </ac:spMkLst>
        </pc:spChg>
        <pc:spChg chg="mod">
          <ac:chgData name="张 鑫" userId="2f2870ad27165835" providerId="LiveId" clId="{945559E9-124C-4C88-9978-4DBB38734783}" dt="2022-05-16T14:51:03.944" v="555" actId="3064"/>
          <ac:spMkLst>
            <pc:docMk/>
            <pc:sldMk cId="4076486670" sldId="294"/>
            <ac:spMk id="12" creationId="{8BC7C8F8-BA37-4A29-B30B-DCF116A50302}"/>
          </ac:spMkLst>
        </pc:spChg>
        <pc:spChg chg="mod">
          <ac:chgData name="张 鑫" userId="2f2870ad27165835" providerId="LiveId" clId="{945559E9-124C-4C88-9978-4DBB38734783}" dt="2022-05-16T14:51:03.944" v="555" actId="3064"/>
          <ac:spMkLst>
            <pc:docMk/>
            <pc:sldMk cId="4076486670" sldId="294"/>
            <ac:spMk id="13" creationId="{B393A950-F319-465D-859F-28B923D2734B}"/>
          </ac:spMkLst>
        </pc:spChg>
        <pc:spChg chg="mod">
          <ac:chgData name="张 鑫" userId="2f2870ad27165835" providerId="LiveId" clId="{945559E9-124C-4C88-9978-4DBB38734783}" dt="2022-05-16T14:51:03.944" v="555" actId="3064"/>
          <ac:spMkLst>
            <pc:docMk/>
            <pc:sldMk cId="4076486670" sldId="294"/>
            <ac:spMk id="14" creationId="{03E9B7D2-5506-490E-AD9D-70D3E8398F3D}"/>
          </ac:spMkLst>
        </pc:spChg>
        <pc:spChg chg="mod">
          <ac:chgData name="张 鑫" userId="2f2870ad27165835" providerId="LiveId" clId="{945559E9-124C-4C88-9978-4DBB38734783}" dt="2022-05-16T14:51:03.944" v="555" actId="3064"/>
          <ac:spMkLst>
            <pc:docMk/>
            <pc:sldMk cId="4076486670" sldId="294"/>
            <ac:spMk id="15" creationId="{7CD2D030-BB17-4DF6-A4FF-CF7EC58E06B3}"/>
          </ac:spMkLst>
        </pc:spChg>
        <pc:spChg chg="mod">
          <ac:chgData name="张 鑫" userId="2f2870ad27165835" providerId="LiveId" clId="{945559E9-124C-4C88-9978-4DBB38734783}" dt="2022-05-16T14:51:03.944" v="555" actId="3064"/>
          <ac:spMkLst>
            <pc:docMk/>
            <pc:sldMk cId="4076486670" sldId="294"/>
            <ac:spMk id="16" creationId="{8FD7C2C9-0B5B-4FC9-84F8-EE067EC18E30}"/>
          </ac:spMkLst>
        </pc:spChg>
        <pc:spChg chg="mod">
          <ac:chgData name="张 鑫" userId="2f2870ad27165835" providerId="LiveId" clId="{945559E9-124C-4C88-9978-4DBB38734783}" dt="2022-05-16T14:51:03.944" v="555" actId="3064"/>
          <ac:spMkLst>
            <pc:docMk/>
            <pc:sldMk cId="4076486670" sldId="294"/>
            <ac:spMk id="17" creationId="{7ECB0B0B-67AE-42DD-B767-6D7A1DE2473F}"/>
          </ac:spMkLst>
        </pc:spChg>
        <pc:spChg chg="mod">
          <ac:chgData name="张 鑫" userId="2f2870ad27165835" providerId="LiveId" clId="{945559E9-124C-4C88-9978-4DBB38734783}" dt="2022-05-16T14:51:03.944" v="555" actId="3064"/>
          <ac:spMkLst>
            <pc:docMk/>
            <pc:sldMk cId="4076486670" sldId="294"/>
            <ac:spMk id="18" creationId="{8873FA12-7453-4505-BE7F-A2A684152BB3}"/>
          </ac:spMkLst>
        </pc:spChg>
        <pc:spChg chg="mod">
          <ac:chgData name="张 鑫" userId="2f2870ad27165835" providerId="LiveId" clId="{945559E9-124C-4C88-9978-4DBB38734783}" dt="2022-05-16T14:51:03.944" v="555" actId="3064"/>
          <ac:spMkLst>
            <pc:docMk/>
            <pc:sldMk cId="4076486670" sldId="294"/>
            <ac:spMk id="19" creationId="{48A8CBE8-B4C5-4F10-8545-60D026B5F427}"/>
          </ac:spMkLst>
        </pc:spChg>
        <pc:spChg chg="mod">
          <ac:chgData name="张 鑫" userId="2f2870ad27165835" providerId="LiveId" clId="{945559E9-124C-4C88-9978-4DBB38734783}" dt="2022-05-16T14:51:03.944" v="555" actId="3064"/>
          <ac:spMkLst>
            <pc:docMk/>
            <pc:sldMk cId="4076486670" sldId="294"/>
            <ac:spMk id="20" creationId="{96933659-D2F4-45ED-9983-F82EC93A40AD}"/>
          </ac:spMkLst>
        </pc:spChg>
        <pc:spChg chg="mod">
          <ac:chgData name="张 鑫" userId="2f2870ad27165835" providerId="LiveId" clId="{945559E9-124C-4C88-9978-4DBB38734783}" dt="2022-05-16T14:51:03.944" v="555" actId="3064"/>
          <ac:spMkLst>
            <pc:docMk/>
            <pc:sldMk cId="4076486670" sldId="294"/>
            <ac:spMk id="21" creationId="{C995DFF5-26DA-4A4B-B682-DE560E1DCBF5}"/>
          </ac:spMkLst>
        </pc:spChg>
        <pc:spChg chg="mod">
          <ac:chgData name="张 鑫" userId="2f2870ad27165835" providerId="LiveId" clId="{945559E9-124C-4C88-9978-4DBB38734783}" dt="2022-05-16T14:51:03.944" v="555" actId="3064"/>
          <ac:spMkLst>
            <pc:docMk/>
            <pc:sldMk cId="4076486670" sldId="294"/>
            <ac:spMk id="22" creationId="{A6FCEE1A-DB62-4285-9A85-9CF5AE9DAAE8}"/>
          </ac:spMkLst>
        </pc:spChg>
        <pc:spChg chg="mod">
          <ac:chgData name="张 鑫" userId="2f2870ad27165835" providerId="LiveId" clId="{945559E9-124C-4C88-9978-4DBB38734783}" dt="2022-05-16T14:51:03.944" v="555" actId="3064"/>
          <ac:spMkLst>
            <pc:docMk/>
            <pc:sldMk cId="4076486670" sldId="294"/>
            <ac:spMk id="23" creationId="{EFF7A6DC-636D-4168-BFB2-E7AC2E3EF602}"/>
          </ac:spMkLst>
        </pc:spChg>
        <pc:spChg chg="mod">
          <ac:chgData name="张 鑫" userId="2f2870ad27165835" providerId="LiveId" clId="{945559E9-124C-4C88-9978-4DBB38734783}" dt="2022-05-16T14:51:03.944" v="555" actId="3064"/>
          <ac:spMkLst>
            <pc:docMk/>
            <pc:sldMk cId="4076486670" sldId="294"/>
            <ac:spMk id="24" creationId="{5CE2E5DF-41E4-42A9-BF30-265B2BF1AE78}"/>
          </ac:spMkLst>
        </pc:spChg>
        <pc:spChg chg="mod">
          <ac:chgData name="张 鑫" userId="2f2870ad27165835" providerId="LiveId" clId="{945559E9-124C-4C88-9978-4DBB38734783}" dt="2022-05-16T14:51:03.944" v="555" actId="3064"/>
          <ac:spMkLst>
            <pc:docMk/>
            <pc:sldMk cId="4076486670" sldId="294"/>
            <ac:spMk id="25" creationId="{24614DB5-2CDD-4746-81C6-DF116E1049CC}"/>
          </ac:spMkLst>
        </pc:spChg>
        <pc:spChg chg="mod">
          <ac:chgData name="张 鑫" userId="2f2870ad27165835" providerId="LiveId" clId="{945559E9-124C-4C88-9978-4DBB38734783}" dt="2022-05-16T14:51:03.944" v="555" actId="3064"/>
          <ac:spMkLst>
            <pc:docMk/>
            <pc:sldMk cId="4076486670" sldId="294"/>
            <ac:spMk id="26" creationId="{2BE36577-4063-4DEC-898C-CE5991EB1E08}"/>
          </ac:spMkLst>
        </pc:spChg>
        <pc:spChg chg="mod">
          <ac:chgData name="张 鑫" userId="2f2870ad27165835" providerId="LiveId" clId="{945559E9-124C-4C88-9978-4DBB38734783}" dt="2022-05-16T14:51:03.944" v="555" actId="3064"/>
          <ac:spMkLst>
            <pc:docMk/>
            <pc:sldMk cId="4076486670" sldId="294"/>
            <ac:spMk id="28" creationId="{E790262A-4B02-4EDD-A736-7C5CD60DE1AC}"/>
          </ac:spMkLst>
        </pc:spChg>
        <pc:spChg chg="mod">
          <ac:chgData name="张 鑫" userId="2f2870ad27165835" providerId="LiveId" clId="{945559E9-124C-4C88-9978-4DBB38734783}" dt="2022-05-16T14:51:03.944" v="555" actId="3064"/>
          <ac:spMkLst>
            <pc:docMk/>
            <pc:sldMk cId="4076486670" sldId="294"/>
            <ac:spMk id="29" creationId="{222BAE1A-B7A4-4368-827C-C56E298BFB91}"/>
          </ac:spMkLst>
        </pc:spChg>
        <pc:spChg chg="mod">
          <ac:chgData name="张 鑫" userId="2f2870ad27165835" providerId="LiveId" clId="{945559E9-124C-4C88-9978-4DBB38734783}" dt="2022-05-16T14:51:03.944" v="555" actId="3064"/>
          <ac:spMkLst>
            <pc:docMk/>
            <pc:sldMk cId="4076486670" sldId="294"/>
            <ac:spMk id="30" creationId="{EE2B15BD-FC8F-4CA6-BB15-05B5AB312B58}"/>
          </ac:spMkLst>
        </pc:spChg>
        <pc:spChg chg="mod">
          <ac:chgData name="张 鑫" userId="2f2870ad27165835" providerId="LiveId" clId="{945559E9-124C-4C88-9978-4DBB38734783}" dt="2022-05-16T14:51:03.944" v="555" actId="3064"/>
          <ac:spMkLst>
            <pc:docMk/>
            <pc:sldMk cId="4076486670" sldId="294"/>
            <ac:spMk id="31" creationId="{02462390-E5F1-4F4A-8D22-3F04FA508D46}"/>
          </ac:spMkLst>
        </pc:spChg>
        <pc:spChg chg="mod">
          <ac:chgData name="张 鑫" userId="2f2870ad27165835" providerId="LiveId" clId="{945559E9-124C-4C88-9978-4DBB38734783}" dt="2022-05-16T14:51:03.944" v="555" actId="3064"/>
          <ac:spMkLst>
            <pc:docMk/>
            <pc:sldMk cId="4076486670" sldId="294"/>
            <ac:spMk id="32" creationId="{C05B27B7-0D8C-4511-8299-C2A58463ABEF}"/>
          </ac:spMkLst>
        </pc:spChg>
        <pc:spChg chg="mod">
          <ac:chgData name="张 鑫" userId="2f2870ad27165835" providerId="LiveId" clId="{945559E9-124C-4C88-9978-4DBB38734783}" dt="2022-05-16T14:51:03.944" v="555" actId="3064"/>
          <ac:spMkLst>
            <pc:docMk/>
            <pc:sldMk cId="4076486670" sldId="294"/>
            <ac:spMk id="33" creationId="{952B4019-DC6B-42FE-BE80-2D6CC7F6A3AB}"/>
          </ac:spMkLst>
        </pc:spChg>
      </pc:sldChg>
      <pc:sldChg chg="modSp mod">
        <pc:chgData name="张 鑫" userId="2f2870ad27165835" providerId="LiveId" clId="{945559E9-124C-4C88-9978-4DBB38734783}" dt="2022-05-16T14:51:13.805" v="564" actId="3064"/>
        <pc:sldMkLst>
          <pc:docMk/>
          <pc:sldMk cId="3627709874" sldId="295"/>
        </pc:sldMkLst>
        <pc:spChg chg="mod">
          <ac:chgData name="张 鑫" userId="2f2870ad27165835" providerId="LiveId" clId="{945559E9-124C-4C88-9978-4DBB38734783}" dt="2022-05-16T14:51:13.805" v="564" actId="3064"/>
          <ac:spMkLst>
            <pc:docMk/>
            <pc:sldMk cId="3627709874" sldId="295"/>
            <ac:spMk id="4" creationId="{9AE5AC5E-0025-4CB2-B8AC-B8ABDEE19C59}"/>
          </ac:spMkLst>
        </pc:spChg>
        <pc:spChg chg="mod">
          <ac:chgData name="张 鑫" userId="2f2870ad27165835" providerId="LiveId" clId="{945559E9-124C-4C88-9978-4DBB38734783}" dt="2022-05-16T14:51:13.805" v="564" actId="3064"/>
          <ac:spMkLst>
            <pc:docMk/>
            <pc:sldMk cId="3627709874" sldId="295"/>
            <ac:spMk id="18" creationId="{B43C7803-7EE5-4905-8FF5-657BE5532899}"/>
          </ac:spMkLst>
        </pc:spChg>
        <pc:spChg chg="mod">
          <ac:chgData name="张 鑫" userId="2f2870ad27165835" providerId="LiveId" clId="{945559E9-124C-4C88-9978-4DBB38734783}" dt="2022-05-16T14:51:13.805" v="564" actId="3064"/>
          <ac:spMkLst>
            <pc:docMk/>
            <pc:sldMk cId="3627709874" sldId="295"/>
            <ac:spMk id="19" creationId="{2E315BBF-2D89-4C4C-983F-48EEC0FE270C}"/>
          </ac:spMkLst>
        </pc:spChg>
        <pc:spChg chg="mod">
          <ac:chgData name="张 鑫" userId="2f2870ad27165835" providerId="LiveId" clId="{945559E9-124C-4C88-9978-4DBB38734783}" dt="2022-05-16T14:51:13.805" v="564" actId="3064"/>
          <ac:spMkLst>
            <pc:docMk/>
            <pc:sldMk cId="3627709874" sldId="295"/>
            <ac:spMk id="20" creationId="{DB4137D1-B207-45EA-A959-7BAA4D1527F2}"/>
          </ac:spMkLst>
        </pc:spChg>
        <pc:spChg chg="mod">
          <ac:chgData name="张 鑫" userId="2f2870ad27165835" providerId="LiveId" clId="{945559E9-124C-4C88-9978-4DBB38734783}" dt="2022-05-16T14:51:13.805" v="564" actId="3064"/>
          <ac:spMkLst>
            <pc:docMk/>
            <pc:sldMk cId="3627709874" sldId="295"/>
            <ac:spMk id="21" creationId="{1A871722-560C-4382-A11B-B0A57EF505A7}"/>
          </ac:spMkLst>
        </pc:spChg>
        <pc:spChg chg="mod">
          <ac:chgData name="张 鑫" userId="2f2870ad27165835" providerId="LiveId" clId="{945559E9-124C-4C88-9978-4DBB38734783}" dt="2022-05-16T14:51:13.805" v="564" actId="3064"/>
          <ac:spMkLst>
            <pc:docMk/>
            <pc:sldMk cId="3627709874" sldId="295"/>
            <ac:spMk id="22" creationId="{82D579D1-403F-4495-950F-2D54620DF888}"/>
          </ac:spMkLst>
        </pc:spChg>
        <pc:spChg chg="mod">
          <ac:chgData name="张 鑫" userId="2f2870ad27165835" providerId="LiveId" clId="{945559E9-124C-4C88-9978-4DBB38734783}" dt="2022-05-16T14:51:13.805" v="564" actId="3064"/>
          <ac:spMkLst>
            <pc:docMk/>
            <pc:sldMk cId="3627709874" sldId="295"/>
            <ac:spMk id="23" creationId="{A661294E-8672-4BE0-9CCA-BB88AB47ABDB}"/>
          </ac:spMkLst>
        </pc:spChg>
        <pc:spChg chg="mod">
          <ac:chgData name="张 鑫" userId="2f2870ad27165835" providerId="LiveId" clId="{945559E9-124C-4C88-9978-4DBB38734783}" dt="2022-05-16T14:51:13.805" v="564" actId="3064"/>
          <ac:spMkLst>
            <pc:docMk/>
            <pc:sldMk cId="3627709874" sldId="295"/>
            <ac:spMk id="24" creationId="{0C9C2743-63AF-4B23-B21A-DC0FE8E9F1E9}"/>
          </ac:spMkLst>
        </pc:spChg>
        <pc:spChg chg="mod">
          <ac:chgData name="张 鑫" userId="2f2870ad27165835" providerId="LiveId" clId="{945559E9-124C-4C88-9978-4DBB38734783}" dt="2022-05-16T14:51:13.805" v="564" actId="3064"/>
          <ac:spMkLst>
            <pc:docMk/>
            <pc:sldMk cId="3627709874" sldId="295"/>
            <ac:spMk id="25" creationId="{738AD2D4-4D2A-485A-AFAA-D882CFD94CA2}"/>
          </ac:spMkLst>
        </pc:spChg>
        <pc:spChg chg="mod">
          <ac:chgData name="张 鑫" userId="2f2870ad27165835" providerId="LiveId" clId="{945559E9-124C-4C88-9978-4DBB38734783}" dt="2022-05-16T14:51:13.805" v="564" actId="3064"/>
          <ac:spMkLst>
            <pc:docMk/>
            <pc:sldMk cId="3627709874" sldId="295"/>
            <ac:spMk id="26" creationId="{9EE1BC2B-388C-4711-9A53-13171C9EA795}"/>
          </ac:spMkLst>
        </pc:spChg>
        <pc:spChg chg="mod">
          <ac:chgData name="张 鑫" userId="2f2870ad27165835" providerId="LiveId" clId="{945559E9-124C-4C88-9978-4DBB38734783}" dt="2022-05-16T14:51:13.805" v="564" actId="3064"/>
          <ac:spMkLst>
            <pc:docMk/>
            <pc:sldMk cId="3627709874" sldId="295"/>
            <ac:spMk id="27" creationId="{641D55C0-C2B4-43E3-948B-FD261E3DF8BE}"/>
          </ac:spMkLst>
        </pc:spChg>
        <pc:spChg chg="mod">
          <ac:chgData name="张 鑫" userId="2f2870ad27165835" providerId="LiveId" clId="{945559E9-124C-4C88-9978-4DBB38734783}" dt="2022-05-16T14:51:13.805" v="564" actId="3064"/>
          <ac:spMkLst>
            <pc:docMk/>
            <pc:sldMk cId="3627709874" sldId="295"/>
            <ac:spMk id="28" creationId="{5BEDA397-E4A5-4CDA-ABD3-D29CD596F228}"/>
          </ac:spMkLst>
        </pc:spChg>
        <pc:spChg chg="mod">
          <ac:chgData name="张 鑫" userId="2f2870ad27165835" providerId="LiveId" clId="{945559E9-124C-4C88-9978-4DBB38734783}" dt="2022-05-16T14:51:13.805" v="564" actId="3064"/>
          <ac:spMkLst>
            <pc:docMk/>
            <pc:sldMk cId="3627709874" sldId="295"/>
            <ac:spMk id="29" creationId="{750633C6-AEDB-4A6A-B522-9562C9877616}"/>
          </ac:spMkLst>
        </pc:spChg>
        <pc:spChg chg="mod">
          <ac:chgData name="张 鑫" userId="2f2870ad27165835" providerId="LiveId" clId="{945559E9-124C-4C88-9978-4DBB38734783}" dt="2022-05-16T14:51:13.805" v="564" actId="3064"/>
          <ac:spMkLst>
            <pc:docMk/>
            <pc:sldMk cId="3627709874" sldId="295"/>
            <ac:spMk id="30" creationId="{A8486E18-5898-44F9-96E4-BD3D71CFD203}"/>
          </ac:spMkLst>
        </pc:spChg>
        <pc:spChg chg="mod">
          <ac:chgData name="张 鑫" userId="2f2870ad27165835" providerId="LiveId" clId="{945559E9-124C-4C88-9978-4DBB38734783}" dt="2022-05-16T14:51:13.805" v="564" actId="3064"/>
          <ac:spMkLst>
            <pc:docMk/>
            <pc:sldMk cId="3627709874" sldId="295"/>
            <ac:spMk id="31" creationId="{23AD2C2B-66C0-48C1-A003-9A1859A110F0}"/>
          </ac:spMkLst>
        </pc:spChg>
        <pc:spChg chg="mod">
          <ac:chgData name="张 鑫" userId="2f2870ad27165835" providerId="LiveId" clId="{945559E9-124C-4C88-9978-4DBB38734783}" dt="2022-05-16T14:51:13.805" v="564" actId="3064"/>
          <ac:spMkLst>
            <pc:docMk/>
            <pc:sldMk cId="3627709874" sldId="295"/>
            <ac:spMk id="32" creationId="{91BE79DF-F824-43CA-B53A-C49D62D80D7C}"/>
          </ac:spMkLst>
        </pc:spChg>
        <pc:spChg chg="mod">
          <ac:chgData name="张 鑫" userId="2f2870ad27165835" providerId="LiveId" clId="{945559E9-124C-4C88-9978-4DBB38734783}" dt="2022-05-16T14:51:13.805" v="564" actId="3064"/>
          <ac:spMkLst>
            <pc:docMk/>
            <pc:sldMk cId="3627709874" sldId="295"/>
            <ac:spMk id="33" creationId="{80C4FDC4-E276-4AC4-9900-6C9D90465D59}"/>
          </ac:spMkLst>
        </pc:spChg>
        <pc:spChg chg="mod">
          <ac:chgData name="张 鑫" userId="2f2870ad27165835" providerId="LiveId" clId="{945559E9-124C-4C88-9978-4DBB38734783}" dt="2022-05-16T14:51:13.805" v="564" actId="3064"/>
          <ac:spMkLst>
            <pc:docMk/>
            <pc:sldMk cId="3627709874" sldId="295"/>
            <ac:spMk id="34" creationId="{885ECC89-CEA5-404E-AC2A-38F10EA4B2DF}"/>
          </ac:spMkLst>
        </pc:spChg>
        <pc:spChg chg="mod">
          <ac:chgData name="张 鑫" userId="2f2870ad27165835" providerId="LiveId" clId="{945559E9-124C-4C88-9978-4DBB38734783}" dt="2022-05-16T14:51:13.805" v="564" actId="3064"/>
          <ac:spMkLst>
            <pc:docMk/>
            <pc:sldMk cId="3627709874" sldId="295"/>
            <ac:spMk id="35" creationId="{6E652760-7C1B-417D-8708-58DBFDAD829F}"/>
          </ac:spMkLst>
        </pc:spChg>
        <pc:spChg chg="mod">
          <ac:chgData name="张 鑫" userId="2f2870ad27165835" providerId="LiveId" clId="{945559E9-124C-4C88-9978-4DBB38734783}" dt="2022-05-16T14:51:13.805" v="564" actId="3064"/>
          <ac:spMkLst>
            <pc:docMk/>
            <pc:sldMk cId="3627709874" sldId="295"/>
            <ac:spMk id="36" creationId="{7FF4578C-AB50-46BB-B20E-F14BF0DAEA25}"/>
          </ac:spMkLst>
        </pc:spChg>
        <pc:spChg chg="mod">
          <ac:chgData name="张 鑫" userId="2f2870ad27165835" providerId="LiveId" clId="{945559E9-124C-4C88-9978-4DBB38734783}" dt="2022-05-16T14:51:13.805" v="564" actId="3064"/>
          <ac:spMkLst>
            <pc:docMk/>
            <pc:sldMk cId="3627709874" sldId="295"/>
            <ac:spMk id="37" creationId="{973DBCE0-CB61-4E35-A3AA-1A3E2B6CCFD6}"/>
          </ac:spMkLst>
        </pc:spChg>
        <pc:spChg chg="mod">
          <ac:chgData name="张 鑫" userId="2f2870ad27165835" providerId="LiveId" clId="{945559E9-124C-4C88-9978-4DBB38734783}" dt="2022-05-16T14:51:13.805" v="564" actId="3064"/>
          <ac:spMkLst>
            <pc:docMk/>
            <pc:sldMk cId="3627709874" sldId="295"/>
            <ac:spMk id="38" creationId="{164DC0A8-6943-4E61-98D4-C2E1AAAF4224}"/>
          </ac:spMkLst>
        </pc:spChg>
        <pc:spChg chg="mod">
          <ac:chgData name="张 鑫" userId="2f2870ad27165835" providerId="LiveId" clId="{945559E9-124C-4C88-9978-4DBB38734783}" dt="2022-05-16T14:51:13.805" v="564" actId="3064"/>
          <ac:spMkLst>
            <pc:docMk/>
            <pc:sldMk cId="3627709874" sldId="295"/>
            <ac:spMk id="39" creationId="{3861F23D-A702-4C04-A2D7-CD63D8F35650}"/>
          </ac:spMkLst>
        </pc:spChg>
        <pc:spChg chg="mod">
          <ac:chgData name="张 鑫" userId="2f2870ad27165835" providerId="LiveId" clId="{945559E9-124C-4C88-9978-4DBB38734783}" dt="2022-05-16T14:51:13.805" v="564" actId="3064"/>
          <ac:spMkLst>
            <pc:docMk/>
            <pc:sldMk cId="3627709874" sldId="295"/>
            <ac:spMk id="40" creationId="{DE4C7D68-9E3F-4444-A6E2-28F0436D3D70}"/>
          </ac:spMkLst>
        </pc:spChg>
        <pc:spChg chg="mod">
          <ac:chgData name="张 鑫" userId="2f2870ad27165835" providerId="LiveId" clId="{945559E9-124C-4C88-9978-4DBB38734783}" dt="2022-05-16T14:51:13.805" v="564" actId="3064"/>
          <ac:spMkLst>
            <pc:docMk/>
            <pc:sldMk cId="3627709874" sldId="295"/>
            <ac:spMk id="41" creationId="{0F860226-AF9B-45F9-8579-C64F89D4EDB3}"/>
          </ac:spMkLst>
        </pc:spChg>
        <pc:spChg chg="mod">
          <ac:chgData name="张 鑫" userId="2f2870ad27165835" providerId="LiveId" clId="{945559E9-124C-4C88-9978-4DBB38734783}" dt="2022-05-16T14:51:13.805" v="564" actId="3064"/>
          <ac:spMkLst>
            <pc:docMk/>
            <pc:sldMk cId="3627709874" sldId="295"/>
            <ac:spMk id="42" creationId="{2072E761-3057-405A-AF80-D951DAAA0DA8}"/>
          </ac:spMkLst>
        </pc:spChg>
        <pc:spChg chg="mod">
          <ac:chgData name="张 鑫" userId="2f2870ad27165835" providerId="LiveId" clId="{945559E9-124C-4C88-9978-4DBB38734783}" dt="2022-05-16T14:51:13.805" v="564" actId="3064"/>
          <ac:spMkLst>
            <pc:docMk/>
            <pc:sldMk cId="3627709874" sldId="295"/>
            <ac:spMk id="43" creationId="{8B52BFD7-899C-4C54-8A21-A442FC9979B4}"/>
          </ac:spMkLst>
        </pc:spChg>
        <pc:spChg chg="mod">
          <ac:chgData name="张 鑫" userId="2f2870ad27165835" providerId="LiveId" clId="{945559E9-124C-4C88-9978-4DBB38734783}" dt="2022-05-16T14:51:13.805" v="564" actId="3064"/>
          <ac:spMkLst>
            <pc:docMk/>
            <pc:sldMk cId="3627709874" sldId="295"/>
            <ac:spMk id="44" creationId="{65791CDF-7A4D-4BEA-8721-3D1E0D07F7EA}"/>
          </ac:spMkLst>
        </pc:spChg>
        <pc:spChg chg="mod">
          <ac:chgData name="张 鑫" userId="2f2870ad27165835" providerId="LiveId" clId="{945559E9-124C-4C88-9978-4DBB38734783}" dt="2022-05-16T14:51:13.805" v="564" actId="3064"/>
          <ac:spMkLst>
            <pc:docMk/>
            <pc:sldMk cId="3627709874" sldId="295"/>
            <ac:spMk id="45" creationId="{B09B0B8D-B6F6-43CC-BB99-B890B68C401B}"/>
          </ac:spMkLst>
        </pc:spChg>
      </pc:sldChg>
      <pc:sldChg chg="del">
        <pc:chgData name="张 鑫" userId="2f2870ad27165835" providerId="LiveId" clId="{945559E9-124C-4C88-9978-4DBB38734783}" dt="2022-05-16T13:59:04.531" v="144" actId="47"/>
        <pc:sldMkLst>
          <pc:docMk/>
          <pc:sldMk cId="338888228" sldId="296"/>
        </pc:sldMkLst>
      </pc:sldChg>
      <pc:sldChg chg="del">
        <pc:chgData name="张 鑫" userId="2f2870ad27165835" providerId="LiveId" clId="{945559E9-124C-4C88-9978-4DBB38734783}" dt="2022-05-16T13:58:40.789" v="136" actId="47"/>
        <pc:sldMkLst>
          <pc:docMk/>
          <pc:sldMk cId="1252258527" sldId="297"/>
        </pc:sldMkLst>
      </pc:sldChg>
      <pc:sldChg chg="del">
        <pc:chgData name="张 鑫" userId="2f2870ad27165835" providerId="LiveId" clId="{945559E9-124C-4C88-9978-4DBB38734783}" dt="2022-05-16T13:58:40.511" v="135" actId="47"/>
        <pc:sldMkLst>
          <pc:docMk/>
          <pc:sldMk cId="2201662841" sldId="298"/>
        </pc:sldMkLst>
      </pc:sldChg>
      <pc:sldChg chg="del">
        <pc:chgData name="张 鑫" userId="2f2870ad27165835" providerId="LiveId" clId="{945559E9-124C-4C88-9978-4DBB38734783}" dt="2022-05-16T13:58:40.110" v="134" actId="47"/>
        <pc:sldMkLst>
          <pc:docMk/>
          <pc:sldMk cId="1397478716" sldId="299"/>
        </pc:sldMkLst>
      </pc:sldChg>
      <pc:sldChg chg="del">
        <pc:chgData name="张 鑫" userId="2f2870ad27165835" providerId="LiveId" clId="{945559E9-124C-4C88-9978-4DBB38734783}" dt="2022-05-16T13:58:39.660" v="133" actId="47"/>
        <pc:sldMkLst>
          <pc:docMk/>
          <pc:sldMk cId="1854466175" sldId="300"/>
        </pc:sldMkLst>
      </pc:sldChg>
      <pc:sldChg chg="modSp del">
        <pc:chgData name="张 鑫" userId="2f2870ad27165835" providerId="LiveId" clId="{945559E9-124C-4C88-9978-4DBB38734783}" dt="2022-05-16T14:44:45.514" v="526" actId="47"/>
        <pc:sldMkLst>
          <pc:docMk/>
          <pc:sldMk cId="2050259868" sldId="301"/>
        </pc:sldMkLst>
        <pc:spChg chg="mod">
          <ac:chgData name="张 鑫" userId="2f2870ad27165835" providerId="LiveId" clId="{945559E9-124C-4C88-9978-4DBB38734783}" dt="2022-05-16T14:30:32.111" v="512" actId="1076"/>
          <ac:spMkLst>
            <pc:docMk/>
            <pc:sldMk cId="2050259868" sldId="301"/>
            <ac:spMk id="9" creationId="{0C396BC4-8228-49D2-80B7-1552D6D81F65}"/>
          </ac:spMkLst>
        </pc:spChg>
        <pc:spChg chg="mod">
          <ac:chgData name="张 鑫" userId="2f2870ad27165835" providerId="LiveId" clId="{945559E9-124C-4C88-9978-4DBB38734783}" dt="2022-05-16T14:30:32.111" v="512" actId="1076"/>
          <ac:spMkLst>
            <pc:docMk/>
            <pc:sldMk cId="2050259868" sldId="301"/>
            <ac:spMk id="10" creationId="{8A091410-A10C-4ECB-A32A-A6F24A2E6F4A}"/>
          </ac:spMkLst>
        </pc:spChg>
        <pc:spChg chg="mod">
          <ac:chgData name="张 鑫" userId="2f2870ad27165835" providerId="LiveId" clId="{945559E9-124C-4C88-9978-4DBB38734783}" dt="2022-05-16T14:30:32.111" v="512" actId="1076"/>
          <ac:spMkLst>
            <pc:docMk/>
            <pc:sldMk cId="2050259868" sldId="301"/>
            <ac:spMk id="11" creationId="{74A0140B-65EB-44C4-BC28-EAB84EBB9E05}"/>
          </ac:spMkLst>
        </pc:spChg>
        <pc:spChg chg="mod">
          <ac:chgData name="张 鑫" userId="2f2870ad27165835" providerId="LiveId" clId="{945559E9-124C-4C88-9978-4DBB38734783}" dt="2022-05-16T14:30:32.111" v="512" actId="1076"/>
          <ac:spMkLst>
            <pc:docMk/>
            <pc:sldMk cId="2050259868" sldId="301"/>
            <ac:spMk id="12" creationId="{78CB3D0A-A437-4DC3-9233-416EA7C4DB24}"/>
          </ac:spMkLst>
        </pc:spChg>
        <pc:spChg chg="mod">
          <ac:chgData name="张 鑫" userId="2f2870ad27165835" providerId="LiveId" clId="{945559E9-124C-4C88-9978-4DBB38734783}" dt="2022-05-16T14:30:32.111" v="512" actId="1076"/>
          <ac:spMkLst>
            <pc:docMk/>
            <pc:sldMk cId="2050259868" sldId="301"/>
            <ac:spMk id="13" creationId="{760EEADE-6133-42EA-9B56-49160DF4F138}"/>
          </ac:spMkLst>
        </pc:spChg>
        <pc:spChg chg="mod">
          <ac:chgData name="张 鑫" userId="2f2870ad27165835" providerId="LiveId" clId="{945559E9-124C-4C88-9978-4DBB38734783}" dt="2022-05-16T14:30:32.111" v="512" actId="1076"/>
          <ac:spMkLst>
            <pc:docMk/>
            <pc:sldMk cId="2050259868" sldId="301"/>
            <ac:spMk id="14" creationId="{C4D4835A-F3A2-437C-A42C-F8EEAAA2559C}"/>
          </ac:spMkLst>
        </pc:spChg>
        <pc:spChg chg="mod">
          <ac:chgData name="张 鑫" userId="2f2870ad27165835" providerId="LiveId" clId="{945559E9-124C-4C88-9978-4DBB38734783}" dt="2022-05-16T14:30:32.111" v="512" actId="1076"/>
          <ac:spMkLst>
            <pc:docMk/>
            <pc:sldMk cId="2050259868" sldId="301"/>
            <ac:spMk id="15" creationId="{9E57C445-AFC8-4D67-8E71-496C478CA2D0}"/>
          </ac:spMkLst>
        </pc:spChg>
        <pc:spChg chg="mod">
          <ac:chgData name="张 鑫" userId="2f2870ad27165835" providerId="LiveId" clId="{945559E9-124C-4C88-9978-4DBB38734783}" dt="2022-05-16T14:30:32.111" v="512" actId="1076"/>
          <ac:spMkLst>
            <pc:docMk/>
            <pc:sldMk cId="2050259868" sldId="301"/>
            <ac:spMk id="16" creationId="{88E8A7E5-CE6C-42F8-9F0A-9205DAE00052}"/>
          </ac:spMkLst>
        </pc:spChg>
        <pc:spChg chg="mod">
          <ac:chgData name="张 鑫" userId="2f2870ad27165835" providerId="LiveId" clId="{945559E9-124C-4C88-9978-4DBB38734783}" dt="2022-05-16T14:30:32.111" v="512" actId="1076"/>
          <ac:spMkLst>
            <pc:docMk/>
            <pc:sldMk cId="2050259868" sldId="301"/>
            <ac:spMk id="17" creationId="{CE353828-AAB2-46A0-8BFF-8A26AE5541A6}"/>
          </ac:spMkLst>
        </pc:spChg>
        <pc:spChg chg="mod">
          <ac:chgData name="张 鑫" userId="2f2870ad27165835" providerId="LiveId" clId="{945559E9-124C-4C88-9978-4DBB38734783}" dt="2022-05-16T14:30:32.111" v="512" actId="1076"/>
          <ac:spMkLst>
            <pc:docMk/>
            <pc:sldMk cId="2050259868" sldId="301"/>
            <ac:spMk id="18" creationId="{B27DBC5F-F9E4-4C41-B177-C5C84FA53B84}"/>
          </ac:spMkLst>
        </pc:spChg>
        <pc:spChg chg="mod">
          <ac:chgData name="张 鑫" userId="2f2870ad27165835" providerId="LiveId" clId="{945559E9-124C-4C88-9978-4DBB38734783}" dt="2022-05-16T14:30:32.111" v="512" actId="1076"/>
          <ac:spMkLst>
            <pc:docMk/>
            <pc:sldMk cId="2050259868" sldId="301"/>
            <ac:spMk id="19" creationId="{7AEF527F-4905-478B-AC87-48F6ABA608F9}"/>
          </ac:spMkLst>
        </pc:spChg>
        <pc:spChg chg="mod">
          <ac:chgData name="张 鑫" userId="2f2870ad27165835" providerId="LiveId" clId="{945559E9-124C-4C88-9978-4DBB38734783}" dt="2022-05-16T14:30:32.111" v="512" actId="1076"/>
          <ac:spMkLst>
            <pc:docMk/>
            <pc:sldMk cId="2050259868" sldId="301"/>
            <ac:spMk id="20" creationId="{47697197-429B-4248-A21C-749E6B47AFAB}"/>
          </ac:spMkLst>
        </pc:spChg>
        <pc:spChg chg="mod">
          <ac:chgData name="张 鑫" userId="2f2870ad27165835" providerId="LiveId" clId="{945559E9-124C-4C88-9978-4DBB38734783}" dt="2022-05-16T14:30:32.111" v="512" actId="1076"/>
          <ac:spMkLst>
            <pc:docMk/>
            <pc:sldMk cId="2050259868" sldId="301"/>
            <ac:spMk id="21" creationId="{CAC9103A-16C6-4E07-B5CF-B1CE023B47C9}"/>
          </ac:spMkLst>
        </pc:spChg>
        <pc:spChg chg="mod">
          <ac:chgData name="张 鑫" userId="2f2870ad27165835" providerId="LiveId" clId="{945559E9-124C-4C88-9978-4DBB38734783}" dt="2022-05-16T14:30:32.111" v="512" actId="1076"/>
          <ac:spMkLst>
            <pc:docMk/>
            <pc:sldMk cId="2050259868" sldId="301"/>
            <ac:spMk id="22" creationId="{884E76F7-02CF-4B8F-A1B3-0B203B815059}"/>
          </ac:spMkLst>
        </pc:spChg>
        <pc:spChg chg="mod">
          <ac:chgData name="张 鑫" userId="2f2870ad27165835" providerId="LiveId" clId="{945559E9-124C-4C88-9978-4DBB38734783}" dt="2022-05-16T14:30:32.111" v="512" actId="1076"/>
          <ac:spMkLst>
            <pc:docMk/>
            <pc:sldMk cId="2050259868" sldId="301"/>
            <ac:spMk id="23" creationId="{944E6872-1489-42E7-9C25-A32AF57040F2}"/>
          </ac:spMkLst>
        </pc:spChg>
        <pc:spChg chg="mod">
          <ac:chgData name="张 鑫" userId="2f2870ad27165835" providerId="LiveId" clId="{945559E9-124C-4C88-9978-4DBB38734783}" dt="2022-05-16T14:30:32.111" v="512" actId="1076"/>
          <ac:spMkLst>
            <pc:docMk/>
            <pc:sldMk cId="2050259868" sldId="301"/>
            <ac:spMk id="24" creationId="{8E1E0E95-31F9-47E8-A593-AC1F96CACBCA}"/>
          </ac:spMkLst>
        </pc:spChg>
        <pc:spChg chg="mod">
          <ac:chgData name="张 鑫" userId="2f2870ad27165835" providerId="LiveId" clId="{945559E9-124C-4C88-9978-4DBB38734783}" dt="2022-05-16T14:30:32.111" v="512" actId="1076"/>
          <ac:spMkLst>
            <pc:docMk/>
            <pc:sldMk cId="2050259868" sldId="301"/>
            <ac:spMk id="25" creationId="{AC398340-E282-4612-ADDD-8EBCC61F23EA}"/>
          </ac:spMkLst>
        </pc:spChg>
        <pc:spChg chg="mod">
          <ac:chgData name="张 鑫" userId="2f2870ad27165835" providerId="LiveId" clId="{945559E9-124C-4C88-9978-4DBB38734783}" dt="2022-05-16T14:30:32.111" v="512" actId="1076"/>
          <ac:spMkLst>
            <pc:docMk/>
            <pc:sldMk cId="2050259868" sldId="301"/>
            <ac:spMk id="26" creationId="{23E8C113-209E-4848-8693-BF3D7B05515B}"/>
          </ac:spMkLst>
        </pc:spChg>
        <pc:spChg chg="mod">
          <ac:chgData name="张 鑫" userId="2f2870ad27165835" providerId="LiveId" clId="{945559E9-124C-4C88-9978-4DBB38734783}" dt="2022-05-16T14:30:32.111" v="512" actId="1076"/>
          <ac:spMkLst>
            <pc:docMk/>
            <pc:sldMk cId="2050259868" sldId="301"/>
            <ac:spMk id="27" creationId="{BEDEB6FC-10F4-4049-BD3C-8C448D3B9EFE}"/>
          </ac:spMkLst>
        </pc:spChg>
        <pc:spChg chg="mod">
          <ac:chgData name="张 鑫" userId="2f2870ad27165835" providerId="LiveId" clId="{945559E9-124C-4C88-9978-4DBB38734783}" dt="2022-05-16T14:30:32.111" v="512" actId="1076"/>
          <ac:spMkLst>
            <pc:docMk/>
            <pc:sldMk cId="2050259868" sldId="301"/>
            <ac:spMk id="28" creationId="{AA82FB12-179E-4A7B-9F8F-C5EC17B50D43}"/>
          </ac:spMkLst>
        </pc:spChg>
        <pc:spChg chg="mod">
          <ac:chgData name="张 鑫" userId="2f2870ad27165835" providerId="LiveId" clId="{945559E9-124C-4C88-9978-4DBB38734783}" dt="2022-05-16T14:30:32.111" v="512" actId="1076"/>
          <ac:spMkLst>
            <pc:docMk/>
            <pc:sldMk cId="2050259868" sldId="301"/>
            <ac:spMk id="29" creationId="{54EB2BFC-C8ED-4076-9828-0FCE111CF271}"/>
          </ac:spMkLst>
        </pc:spChg>
        <pc:spChg chg="mod">
          <ac:chgData name="张 鑫" userId="2f2870ad27165835" providerId="LiveId" clId="{945559E9-124C-4C88-9978-4DBB38734783}" dt="2022-05-16T14:30:32.111" v="512" actId="1076"/>
          <ac:spMkLst>
            <pc:docMk/>
            <pc:sldMk cId="2050259868" sldId="301"/>
            <ac:spMk id="30" creationId="{FD07EFA6-2DC0-4DC0-8D3A-9E26B25F3EBA}"/>
          </ac:spMkLst>
        </pc:spChg>
        <pc:spChg chg="mod">
          <ac:chgData name="张 鑫" userId="2f2870ad27165835" providerId="LiveId" clId="{945559E9-124C-4C88-9978-4DBB38734783}" dt="2022-05-16T14:30:32.111" v="512" actId="1076"/>
          <ac:spMkLst>
            <pc:docMk/>
            <pc:sldMk cId="2050259868" sldId="301"/>
            <ac:spMk id="31" creationId="{9B43E89A-B561-450A-88C2-BF5731E568D9}"/>
          </ac:spMkLst>
        </pc:spChg>
        <pc:spChg chg="mod">
          <ac:chgData name="张 鑫" userId="2f2870ad27165835" providerId="LiveId" clId="{945559E9-124C-4C88-9978-4DBB38734783}" dt="2022-05-16T14:30:32.111" v="512" actId="1076"/>
          <ac:spMkLst>
            <pc:docMk/>
            <pc:sldMk cId="2050259868" sldId="301"/>
            <ac:spMk id="32" creationId="{25FD6095-03ED-4961-BDDB-5950A1E226C1}"/>
          </ac:spMkLst>
        </pc:spChg>
        <pc:spChg chg="mod">
          <ac:chgData name="张 鑫" userId="2f2870ad27165835" providerId="LiveId" clId="{945559E9-124C-4C88-9978-4DBB38734783}" dt="2022-05-16T14:30:32.111" v="512" actId="1076"/>
          <ac:spMkLst>
            <pc:docMk/>
            <pc:sldMk cId="2050259868" sldId="301"/>
            <ac:spMk id="33" creationId="{0965B57F-9123-4727-A7BE-4A9731677DE1}"/>
          </ac:spMkLst>
        </pc:spChg>
        <pc:spChg chg="mod">
          <ac:chgData name="张 鑫" userId="2f2870ad27165835" providerId="LiveId" clId="{945559E9-124C-4C88-9978-4DBB38734783}" dt="2022-05-16T14:30:32.111" v="512" actId="1076"/>
          <ac:spMkLst>
            <pc:docMk/>
            <pc:sldMk cId="2050259868" sldId="301"/>
            <ac:spMk id="34" creationId="{82632182-74E5-40D4-AC91-D7BD3523E868}"/>
          </ac:spMkLst>
        </pc:spChg>
        <pc:spChg chg="mod">
          <ac:chgData name="张 鑫" userId="2f2870ad27165835" providerId="LiveId" clId="{945559E9-124C-4C88-9978-4DBB38734783}" dt="2022-05-16T14:30:32.111" v="512" actId="1076"/>
          <ac:spMkLst>
            <pc:docMk/>
            <pc:sldMk cId="2050259868" sldId="301"/>
            <ac:spMk id="35" creationId="{8BB5D8A8-0A93-450F-95DB-5EF15FD230CB}"/>
          </ac:spMkLst>
        </pc:spChg>
        <pc:spChg chg="mod">
          <ac:chgData name="张 鑫" userId="2f2870ad27165835" providerId="LiveId" clId="{945559E9-124C-4C88-9978-4DBB38734783}" dt="2022-05-16T14:30:32.111" v="512" actId="1076"/>
          <ac:spMkLst>
            <pc:docMk/>
            <pc:sldMk cId="2050259868" sldId="301"/>
            <ac:spMk id="36" creationId="{BCA8071B-A4AC-4803-BEE2-A5486E91331C}"/>
          </ac:spMkLst>
        </pc:spChg>
        <pc:spChg chg="mod">
          <ac:chgData name="张 鑫" userId="2f2870ad27165835" providerId="LiveId" clId="{945559E9-124C-4C88-9978-4DBB38734783}" dt="2022-05-16T14:30:32.111" v="512" actId="1076"/>
          <ac:spMkLst>
            <pc:docMk/>
            <pc:sldMk cId="2050259868" sldId="301"/>
            <ac:spMk id="37" creationId="{A273993A-C64F-4BA7-BDC1-493DD7CBA9A2}"/>
          </ac:spMkLst>
        </pc:spChg>
        <pc:spChg chg="mod">
          <ac:chgData name="张 鑫" userId="2f2870ad27165835" providerId="LiveId" clId="{945559E9-124C-4C88-9978-4DBB38734783}" dt="2022-05-16T14:30:32.111" v="512" actId="1076"/>
          <ac:spMkLst>
            <pc:docMk/>
            <pc:sldMk cId="2050259868" sldId="301"/>
            <ac:spMk id="38" creationId="{91AA9E55-FD90-4AD3-BD5E-2EC9DCEDD6BF}"/>
          </ac:spMkLst>
        </pc:spChg>
        <pc:spChg chg="mod">
          <ac:chgData name="张 鑫" userId="2f2870ad27165835" providerId="LiveId" clId="{945559E9-124C-4C88-9978-4DBB38734783}" dt="2022-05-16T14:30:32.111" v="512" actId="1076"/>
          <ac:spMkLst>
            <pc:docMk/>
            <pc:sldMk cId="2050259868" sldId="301"/>
            <ac:spMk id="39" creationId="{20FD05B2-E23D-46B9-956E-81BE0FBBDB91}"/>
          </ac:spMkLst>
        </pc:spChg>
        <pc:spChg chg="mod">
          <ac:chgData name="张 鑫" userId="2f2870ad27165835" providerId="LiveId" clId="{945559E9-124C-4C88-9978-4DBB38734783}" dt="2022-05-16T14:30:32.111" v="512" actId="1076"/>
          <ac:spMkLst>
            <pc:docMk/>
            <pc:sldMk cId="2050259868" sldId="301"/>
            <ac:spMk id="40" creationId="{0ED6AFB0-17BF-4D9C-AB36-A61B620FE5EB}"/>
          </ac:spMkLst>
        </pc:spChg>
        <pc:spChg chg="mod">
          <ac:chgData name="张 鑫" userId="2f2870ad27165835" providerId="LiveId" clId="{945559E9-124C-4C88-9978-4DBB38734783}" dt="2022-05-16T14:30:32.111" v="512" actId="1076"/>
          <ac:spMkLst>
            <pc:docMk/>
            <pc:sldMk cId="2050259868" sldId="301"/>
            <ac:spMk id="41" creationId="{E4E76083-16EC-45DE-9470-5949ACC43A74}"/>
          </ac:spMkLst>
        </pc:spChg>
        <pc:spChg chg="mod">
          <ac:chgData name="张 鑫" userId="2f2870ad27165835" providerId="LiveId" clId="{945559E9-124C-4C88-9978-4DBB38734783}" dt="2022-05-16T14:30:32.111" v="512" actId="1076"/>
          <ac:spMkLst>
            <pc:docMk/>
            <pc:sldMk cId="2050259868" sldId="301"/>
            <ac:spMk id="42" creationId="{C3DA5207-FFF9-4D4D-B585-84DCBE3E3304}"/>
          </ac:spMkLst>
        </pc:spChg>
        <pc:spChg chg="mod">
          <ac:chgData name="张 鑫" userId="2f2870ad27165835" providerId="LiveId" clId="{945559E9-124C-4C88-9978-4DBB38734783}" dt="2022-05-16T14:30:32.111" v="512" actId="1076"/>
          <ac:spMkLst>
            <pc:docMk/>
            <pc:sldMk cId="2050259868" sldId="301"/>
            <ac:spMk id="43" creationId="{22208A39-48D9-44D2-84B5-8FE255C54BE5}"/>
          </ac:spMkLst>
        </pc:spChg>
        <pc:spChg chg="mod">
          <ac:chgData name="张 鑫" userId="2f2870ad27165835" providerId="LiveId" clId="{945559E9-124C-4C88-9978-4DBB38734783}" dt="2022-05-16T14:30:32.111" v="512" actId="1076"/>
          <ac:spMkLst>
            <pc:docMk/>
            <pc:sldMk cId="2050259868" sldId="301"/>
            <ac:spMk id="44" creationId="{4C53C49C-8B9E-4C42-8B80-8C5D1600D376}"/>
          </ac:spMkLst>
        </pc:spChg>
        <pc:spChg chg="mod">
          <ac:chgData name="张 鑫" userId="2f2870ad27165835" providerId="LiveId" clId="{945559E9-124C-4C88-9978-4DBB38734783}" dt="2022-05-16T14:30:32.111" v="512" actId="1076"/>
          <ac:spMkLst>
            <pc:docMk/>
            <pc:sldMk cId="2050259868" sldId="301"/>
            <ac:spMk id="45" creationId="{6D3338E2-D56B-491B-88FA-C3087237E0FD}"/>
          </ac:spMkLst>
        </pc:spChg>
        <pc:spChg chg="mod">
          <ac:chgData name="张 鑫" userId="2f2870ad27165835" providerId="LiveId" clId="{945559E9-124C-4C88-9978-4DBB38734783}" dt="2022-05-16T14:30:32.111" v="512" actId="1076"/>
          <ac:spMkLst>
            <pc:docMk/>
            <pc:sldMk cId="2050259868" sldId="301"/>
            <ac:spMk id="46" creationId="{3DD67588-90C1-448F-8390-492CD402C053}"/>
          </ac:spMkLst>
        </pc:spChg>
        <pc:spChg chg="mod">
          <ac:chgData name="张 鑫" userId="2f2870ad27165835" providerId="LiveId" clId="{945559E9-124C-4C88-9978-4DBB38734783}" dt="2022-05-16T14:30:32.111" v="512" actId="1076"/>
          <ac:spMkLst>
            <pc:docMk/>
            <pc:sldMk cId="2050259868" sldId="301"/>
            <ac:spMk id="47" creationId="{0C77B722-223D-49D4-A940-ECEDA040D4F5}"/>
          </ac:spMkLst>
        </pc:spChg>
        <pc:spChg chg="mod">
          <ac:chgData name="张 鑫" userId="2f2870ad27165835" providerId="LiveId" clId="{945559E9-124C-4C88-9978-4DBB38734783}" dt="2022-05-16T14:30:32.111" v="512" actId="1076"/>
          <ac:spMkLst>
            <pc:docMk/>
            <pc:sldMk cId="2050259868" sldId="301"/>
            <ac:spMk id="48" creationId="{1E50BAD9-8C00-4049-8A6C-A56A7F5BF42E}"/>
          </ac:spMkLst>
        </pc:spChg>
        <pc:spChg chg="mod">
          <ac:chgData name="张 鑫" userId="2f2870ad27165835" providerId="LiveId" clId="{945559E9-124C-4C88-9978-4DBB38734783}" dt="2022-05-16T14:30:32.111" v="512" actId="1076"/>
          <ac:spMkLst>
            <pc:docMk/>
            <pc:sldMk cId="2050259868" sldId="301"/>
            <ac:spMk id="49" creationId="{CAF99E16-4885-4571-B19D-C54F8B373FD0}"/>
          </ac:spMkLst>
        </pc:spChg>
        <pc:spChg chg="mod">
          <ac:chgData name="张 鑫" userId="2f2870ad27165835" providerId="LiveId" clId="{945559E9-124C-4C88-9978-4DBB38734783}" dt="2022-05-16T14:30:32.111" v="512" actId="1076"/>
          <ac:spMkLst>
            <pc:docMk/>
            <pc:sldMk cId="2050259868" sldId="301"/>
            <ac:spMk id="50" creationId="{9A53E334-108D-4C91-86F8-2B741CA4AA41}"/>
          </ac:spMkLst>
        </pc:spChg>
        <pc:spChg chg="mod">
          <ac:chgData name="张 鑫" userId="2f2870ad27165835" providerId="LiveId" clId="{945559E9-124C-4C88-9978-4DBB38734783}" dt="2022-05-16T14:30:32.111" v="512" actId="1076"/>
          <ac:spMkLst>
            <pc:docMk/>
            <pc:sldMk cId="2050259868" sldId="301"/>
            <ac:spMk id="51" creationId="{D7F2603F-71CB-4BA6-8FB4-535E597923D3}"/>
          </ac:spMkLst>
        </pc:spChg>
        <pc:spChg chg="mod">
          <ac:chgData name="张 鑫" userId="2f2870ad27165835" providerId="LiveId" clId="{945559E9-124C-4C88-9978-4DBB38734783}" dt="2022-05-16T14:30:32.111" v="512" actId="1076"/>
          <ac:spMkLst>
            <pc:docMk/>
            <pc:sldMk cId="2050259868" sldId="301"/>
            <ac:spMk id="52" creationId="{0866AFF4-6477-4181-9F38-DD37E0141E90}"/>
          </ac:spMkLst>
        </pc:spChg>
        <pc:spChg chg="mod">
          <ac:chgData name="张 鑫" userId="2f2870ad27165835" providerId="LiveId" clId="{945559E9-124C-4C88-9978-4DBB38734783}" dt="2022-05-16T14:30:32.111" v="512" actId="1076"/>
          <ac:spMkLst>
            <pc:docMk/>
            <pc:sldMk cId="2050259868" sldId="301"/>
            <ac:spMk id="53" creationId="{D9B2AACA-42E8-499B-939C-B60DE2E0B73C}"/>
          </ac:spMkLst>
        </pc:spChg>
        <pc:spChg chg="mod">
          <ac:chgData name="张 鑫" userId="2f2870ad27165835" providerId="LiveId" clId="{945559E9-124C-4C88-9978-4DBB38734783}" dt="2022-05-16T14:30:32.111" v="512" actId="1076"/>
          <ac:spMkLst>
            <pc:docMk/>
            <pc:sldMk cId="2050259868" sldId="301"/>
            <ac:spMk id="54" creationId="{74B72945-1844-4C95-8666-45BA8950A12E}"/>
          </ac:spMkLst>
        </pc:spChg>
        <pc:spChg chg="mod">
          <ac:chgData name="张 鑫" userId="2f2870ad27165835" providerId="LiveId" clId="{945559E9-124C-4C88-9978-4DBB38734783}" dt="2022-05-16T14:30:32.111" v="512" actId="1076"/>
          <ac:spMkLst>
            <pc:docMk/>
            <pc:sldMk cId="2050259868" sldId="301"/>
            <ac:spMk id="55" creationId="{B08AD54A-2B33-4D94-8C2D-47C16CB34AAE}"/>
          </ac:spMkLst>
        </pc:spChg>
        <pc:spChg chg="mod">
          <ac:chgData name="张 鑫" userId="2f2870ad27165835" providerId="LiveId" clId="{945559E9-124C-4C88-9978-4DBB38734783}" dt="2022-05-16T14:30:32.111" v="512" actId="1076"/>
          <ac:spMkLst>
            <pc:docMk/>
            <pc:sldMk cId="2050259868" sldId="301"/>
            <ac:spMk id="56" creationId="{CB6B945B-3E27-4896-886A-146B5AF8256B}"/>
          </ac:spMkLst>
        </pc:spChg>
        <pc:spChg chg="mod">
          <ac:chgData name="张 鑫" userId="2f2870ad27165835" providerId="LiveId" clId="{945559E9-124C-4C88-9978-4DBB38734783}" dt="2022-05-16T14:30:32.111" v="512" actId="1076"/>
          <ac:spMkLst>
            <pc:docMk/>
            <pc:sldMk cId="2050259868" sldId="301"/>
            <ac:spMk id="57" creationId="{A1B92650-E641-42AC-9BD9-A82F34221E30}"/>
          </ac:spMkLst>
        </pc:spChg>
        <pc:spChg chg="mod">
          <ac:chgData name="张 鑫" userId="2f2870ad27165835" providerId="LiveId" clId="{945559E9-124C-4C88-9978-4DBB38734783}" dt="2022-05-16T14:30:32.111" v="512" actId="1076"/>
          <ac:spMkLst>
            <pc:docMk/>
            <pc:sldMk cId="2050259868" sldId="301"/>
            <ac:spMk id="58" creationId="{E4F50087-6C76-4B7E-A356-B998DB9FFEC7}"/>
          </ac:spMkLst>
        </pc:spChg>
        <pc:spChg chg="mod">
          <ac:chgData name="张 鑫" userId="2f2870ad27165835" providerId="LiveId" clId="{945559E9-124C-4C88-9978-4DBB38734783}" dt="2022-05-16T14:30:32.111" v="512" actId="1076"/>
          <ac:spMkLst>
            <pc:docMk/>
            <pc:sldMk cId="2050259868" sldId="301"/>
            <ac:spMk id="59" creationId="{8F6A243A-4DF7-4226-A343-BE4A093DA26C}"/>
          </ac:spMkLst>
        </pc:spChg>
        <pc:spChg chg="mod">
          <ac:chgData name="张 鑫" userId="2f2870ad27165835" providerId="LiveId" clId="{945559E9-124C-4C88-9978-4DBB38734783}" dt="2022-05-16T14:30:32.111" v="512" actId="1076"/>
          <ac:spMkLst>
            <pc:docMk/>
            <pc:sldMk cId="2050259868" sldId="301"/>
            <ac:spMk id="60" creationId="{D686D149-2FE0-4B56-92E9-C6311E34F57E}"/>
          </ac:spMkLst>
        </pc:spChg>
        <pc:spChg chg="mod">
          <ac:chgData name="张 鑫" userId="2f2870ad27165835" providerId="LiveId" clId="{945559E9-124C-4C88-9978-4DBB38734783}" dt="2022-05-16T14:30:32.111" v="512" actId="1076"/>
          <ac:spMkLst>
            <pc:docMk/>
            <pc:sldMk cId="2050259868" sldId="301"/>
            <ac:spMk id="61" creationId="{BBDD8329-6902-4FC1-84D5-4813D1E56F6A}"/>
          </ac:spMkLst>
        </pc:spChg>
        <pc:spChg chg="mod">
          <ac:chgData name="张 鑫" userId="2f2870ad27165835" providerId="LiveId" clId="{945559E9-124C-4C88-9978-4DBB38734783}" dt="2022-05-16T14:30:32.111" v="512" actId="1076"/>
          <ac:spMkLst>
            <pc:docMk/>
            <pc:sldMk cId="2050259868" sldId="301"/>
            <ac:spMk id="62" creationId="{78D05B15-3C08-46C8-8D6B-1CCB61FB4BDE}"/>
          </ac:spMkLst>
        </pc:spChg>
        <pc:spChg chg="mod">
          <ac:chgData name="张 鑫" userId="2f2870ad27165835" providerId="LiveId" clId="{945559E9-124C-4C88-9978-4DBB38734783}" dt="2022-05-16T14:30:32.111" v="512" actId="1076"/>
          <ac:spMkLst>
            <pc:docMk/>
            <pc:sldMk cId="2050259868" sldId="301"/>
            <ac:spMk id="63" creationId="{0F604065-72A1-48EE-9292-85A081236EA1}"/>
          </ac:spMkLst>
        </pc:spChg>
        <pc:spChg chg="mod">
          <ac:chgData name="张 鑫" userId="2f2870ad27165835" providerId="LiveId" clId="{945559E9-124C-4C88-9978-4DBB38734783}" dt="2022-05-16T14:30:32.111" v="512" actId="1076"/>
          <ac:spMkLst>
            <pc:docMk/>
            <pc:sldMk cId="2050259868" sldId="301"/>
            <ac:spMk id="64" creationId="{018D5439-7A39-4639-8D98-84CA417F18C7}"/>
          </ac:spMkLst>
        </pc:spChg>
        <pc:spChg chg="mod">
          <ac:chgData name="张 鑫" userId="2f2870ad27165835" providerId="LiveId" clId="{945559E9-124C-4C88-9978-4DBB38734783}" dt="2022-05-16T14:30:32.111" v="512" actId="1076"/>
          <ac:spMkLst>
            <pc:docMk/>
            <pc:sldMk cId="2050259868" sldId="301"/>
            <ac:spMk id="65" creationId="{5BBB4C46-55E7-407D-9808-C12A654D53D6}"/>
          </ac:spMkLst>
        </pc:spChg>
        <pc:spChg chg="mod">
          <ac:chgData name="张 鑫" userId="2f2870ad27165835" providerId="LiveId" clId="{945559E9-124C-4C88-9978-4DBB38734783}" dt="2022-05-16T14:30:32.111" v="512" actId="1076"/>
          <ac:spMkLst>
            <pc:docMk/>
            <pc:sldMk cId="2050259868" sldId="301"/>
            <ac:spMk id="66" creationId="{FA0D8E1C-2E1D-4BD6-BB7E-4E023BF18C17}"/>
          </ac:spMkLst>
        </pc:spChg>
        <pc:spChg chg="mod">
          <ac:chgData name="张 鑫" userId="2f2870ad27165835" providerId="LiveId" clId="{945559E9-124C-4C88-9978-4DBB38734783}" dt="2022-05-16T14:30:32.111" v="512" actId="1076"/>
          <ac:spMkLst>
            <pc:docMk/>
            <pc:sldMk cId="2050259868" sldId="301"/>
            <ac:spMk id="67" creationId="{E6B9B1DF-E0A0-4E29-990C-A39A366861DE}"/>
          </ac:spMkLst>
        </pc:spChg>
        <pc:spChg chg="mod">
          <ac:chgData name="张 鑫" userId="2f2870ad27165835" providerId="LiveId" clId="{945559E9-124C-4C88-9978-4DBB38734783}" dt="2022-05-16T14:30:32.111" v="512" actId="1076"/>
          <ac:spMkLst>
            <pc:docMk/>
            <pc:sldMk cId="2050259868" sldId="301"/>
            <ac:spMk id="68" creationId="{3F971BFB-C78B-4593-B18A-02E62987038B}"/>
          </ac:spMkLst>
        </pc:spChg>
        <pc:spChg chg="mod">
          <ac:chgData name="张 鑫" userId="2f2870ad27165835" providerId="LiveId" clId="{945559E9-124C-4C88-9978-4DBB38734783}" dt="2022-05-16T14:30:32.111" v="512" actId="1076"/>
          <ac:spMkLst>
            <pc:docMk/>
            <pc:sldMk cId="2050259868" sldId="301"/>
            <ac:spMk id="69" creationId="{4989A6EB-67C4-4490-8789-1A9A70ED6C4D}"/>
          </ac:spMkLst>
        </pc:spChg>
        <pc:spChg chg="mod">
          <ac:chgData name="张 鑫" userId="2f2870ad27165835" providerId="LiveId" clId="{945559E9-124C-4C88-9978-4DBB38734783}" dt="2022-05-16T14:30:32.111" v="512" actId="1076"/>
          <ac:spMkLst>
            <pc:docMk/>
            <pc:sldMk cId="2050259868" sldId="301"/>
            <ac:spMk id="70" creationId="{2EE49292-0E9B-45C6-8D9A-394EFE11F3A6}"/>
          </ac:spMkLst>
        </pc:spChg>
        <pc:spChg chg="mod">
          <ac:chgData name="张 鑫" userId="2f2870ad27165835" providerId="LiveId" clId="{945559E9-124C-4C88-9978-4DBB38734783}" dt="2022-05-16T14:30:32.111" v="512" actId="1076"/>
          <ac:spMkLst>
            <pc:docMk/>
            <pc:sldMk cId="2050259868" sldId="301"/>
            <ac:spMk id="71" creationId="{967039BC-C9A2-4C3E-9638-95E6E34EDF3E}"/>
          </ac:spMkLst>
        </pc:spChg>
        <pc:spChg chg="mod">
          <ac:chgData name="张 鑫" userId="2f2870ad27165835" providerId="LiveId" clId="{945559E9-124C-4C88-9978-4DBB38734783}" dt="2022-05-16T14:30:32.111" v="512" actId="1076"/>
          <ac:spMkLst>
            <pc:docMk/>
            <pc:sldMk cId="2050259868" sldId="301"/>
            <ac:spMk id="72" creationId="{C2EA028C-4A07-4D8F-BA54-8B8AEF75B330}"/>
          </ac:spMkLst>
        </pc:spChg>
        <pc:spChg chg="mod">
          <ac:chgData name="张 鑫" userId="2f2870ad27165835" providerId="LiveId" clId="{945559E9-124C-4C88-9978-4DBB38734783}" dt="2022-05-16T14:30:32.111" v="512" actId="1076"/>
          <ac:spMkLst>
            <pc:docMk/>
            <pc:sldMk cId="2050259868" sldId="301"/>
            <ac:spMk id="73" creationId="{978BEB83-D9DB-4208-BBC8-96D24E6353A0}"/>
          </ac:spMkLst>
        </pc:spChg>
        <pc:spChg chg="mod">
          <ac:chgData name="张 鑫" userId="2f2870ad27165835" providerId="LiveId" clId="{945559E9-124C-4C88-9978-4DBB38734783}" dt="2022-05-16T14:30:32.111" v="512" actId="1076"/>
          <ac:spMkLst>
            <pc:docMk/>
            <pc:sldMk cId="2050259868" sldId="301"/>
            <ac:spMk id="74" creationId="{E6644257-1C60-4E2E-967D-BE56A6F4C6F0}"/>
          </ac:spMkLst>
        </pc:spChg>
        <pc:spChg chg="mod">
          <ac:chgData name="张 鑫" userId="2f2870ad27165835" providerId="LiveId" clId="{945559E9-124C-4C88-9978-4DBB38734783}" dt="2022-05-16T14:30:32.111" v="512" actId="1076"/>
          <ac:spMkLst>
            <pc:docMk/>
            <pc:sldMk cId="2050259868" sldId="301"/>
            <ac:spMk id="75" creationId="{B029159B-F542-4F27-8B3D-5067ACE2AD30}"/>
          </ac:spMkLst>
        </pc:spChg>
        <pc:spChg chg="mod">
          <ac:chgData name="张 鑫" userId="2f2870ad27165835" providerId="LiveId" clId="{945559E9-124C-4C88-9978-4DBB38734783}" dt="2022-05-16T14:30:32.111" v="512" actId="1076"/>
          <ac:spMkLst>
            <pc:docMk/>
            <pc:sldMk cId="2050259868" sldId="301"/>
            <ac:spMk id="76" creationId="{B230D77A-9D87-4189-B0DE-7C3C9B3854CD}"/>
          </ac:spMkLst>
        </pc:spChg>
        <pc:spChg chg="mod">
          <ac:chgData name="张 鑫" userId="2f2870ad27165835" providerId="LiveId" clId="{945559E9-124C-4C88-9978-4DBB38734783}" dt="2022-05-16T14:30:32.111" v="512" actId="1076"/>
          <ac:spMkLst>
            <pc:docMk/>
            <pc:sldMk cId="2050259868" sldId="301"/>
            <ac:spMk id="77" creationId="{B50CB5C6-5622-49C0-9337-90A52BC16226}"/>
          </ac:spMkLst>
        </pc:spChg>
        <pc:spChg chg="mod">
          <ac:chgData name="张 鑫" userId="2f2870ad27165835" providerId="LiveId" clId="{945559E9-124C-4C88-9978-4DBB38734783}" dt="2022-05-16T14:30:32.111" v="512" actId="1076"/>
          <ac:spMkLst>
            <pc:docMk/>
            <pc:sldMk cId="2050259868" sldId="301"/>
            <ac:spMk id="78" creationId="{914A35A1-0482-4E1E-89CB-01E272A3625E}"/>
          </ac:spMkLst>
        </pc:spChg>
        <pc:spChg chg="mod">
          <ac:chgData name="张 鑫" userId="2f2870ad27165835" providerId="LiveId" clId="{945559E9-124C-4C88-9978-4DBB38734783}" dt="2022-05-16T14:30:32.111" v="512" actId="1076"/>
          <ac:spMkLst>
            <pc:docMk/>
            <pc:sldMk cId="2050259868" sldId="301"/>
            <ac:spMk id="79" creationId="{7C4218AE-4EF7-45A4-A39C-280612A07B98}"/>
          </ac:spMkLst>
        </pc:spChg>
        <pc:spChg chg="mod">
          <ac:chgData name="张 鑫" userId="2f2870ad27165835" providerId="LiveId" clId="{945559E9-124C-4C88-9978-4DBB38734783}" dt="2022-05-16T14:30:32.111" v="512" actId="1076"/>
          <ac:spMkLst>
            <pc:docMk/>
            <pc:sldMk cId="2050259868" sldId="301"/>
            <ac:spMk id="80" creationId="{C0B64847-1747-4EEF-9C9C-3B6A2FC4862E}"/>
          </ac:spMkLst>
        </pc:spChg>
        <pc:spChg chg="mod">
          <ac:chgData name="张 鑫" userId="2f2870ad27165835" providerId="LiveId" clId="{945559E9-124C-4C88-9978-4DBB38734783}" dt="2022-05-16T14:30:32.111" v="512" actId="1076"/>
          <ac:spMkLst>
            <pc:docMk/>
            <pc:sldMk cId="2050259868" sldId="301"/>
            <ac:spMk id="81" creationId="{90703F7D-30EB-4A90-BC97-F0ECC597C540}"/>
          </ac:spMkLst>
        </pc:spChg>
        <pc:spChg chg="mod">
          <ac:chgData name="张 鑫" userId="2f2870ad27165835" providerId="LiveId" clId="{945559E9-124C-4C88-9978-4DBB38734783}" dt="2022-05-16T14:30:32.111" v="512" actId="1076"/>
          <ac:spMkLst>
            <pc:docMk/>
            <pc:sldMk cId="2050259868" sldId="301"/>
            <ac:spMk id="82" creationId="{0A88557A-81B2-4417-AB51-AC0638C73C64}"/>
          </ac:spMkLst>
        </pc:spChg>
        <pc:spChg chg="mod">
          <ac:chgData name="张 鑫" userId="2f2870ad27165835" providerId="LiveId" clId="{945559E9-124C-4C88-9978-4DBB38734783}" dt="2022-05-16T14:30:32.111" v="512" actId="1076"/>
          <ac:spMkLst>
            <pc:docMk/>
            <pc:sldMk cId="2050259868" sldId="301"/>
            <ac:spMk id="83" creationId="{DD16FD0C-3F71-424F-B2EE-AD52BEE25F67}"/>
          </ac:spMkLst>
        </pc:spChg>
        <pc:spChg chg="mod">
          <ac:chgData name="张 鑫" userId="2f2870ad27165835" providerId="LiveId" clId="{945559E9-124C-4C88-9978-4DBB38734783}" dt="2022-05-16T14:30:32.111" v="512" actId="1076"/>
          <ac:spMkLst>
            <pc:docMk/>
            <pc:sldMk cId="2050259868" sldId="301"/>
            <ac:spMk id="84" creationId="{F947ADCE-DDE9-4C17-8766-A420E3D47C67}"/>
          </ac:spMkLst>
        </pc:spChg>
        <pc:spChg chg="mod">
          <ac:chgData name="张 鑫" userId="2f2870ad27165835" providerId="LiveId" clId="{945559E9-124C-4C88-9978-4DBB38734783}" dt="2022-05-16T14:30:32.111" v="512" actId="1076"/>
          <ac:spMkLst>
            <pc:docMk/>
            <pc:sldMk cId="2050259868" sldId="301"/>
            <ac:spMk id="85" creationId="{16F6F091-8911-4704-91E7-EA15B9ACDE35}"/>
          </ac:spMkLst>
        </pc:spChg>
        <pc:spChg chg="mod">
          <ac:chgData name="张 鑫" userId="2f2870ad27165835" providerId="LiveId" clId="{945559E9-124C-4C88-9978-4DBB38734783}" dt="2022-05-16T14:30:32.111" v="512" actId="1076"/>
          <ac:spMkLst>
            <pc:docMk/>
            <pc:sldMk cId="2050259868" sldId="301"/>
            <ac:spMk id="86" creationId="{F7B47468-68A7-42E1-973D-AC1CF721EFAF}"/>
          </ac:spMkLst>
        </pc:spChg>
        <pc:spChg chg="mod">
          <ac:chgData name="张 鑫" userId="2f2870ad27165835" providerId="LiveId" clId="{945559E9-124C-4C88-9978-4DBB38734783}" dt="2022-05-16T14:30:32.111" v="512" actId="1076"/>
          <ac:spMkLst>
            <pc:docMk/>
            <pc:sldMk cId="2050259868" sldId="301"/>
            <ac:spMk id="87" creationId="{18A0E970-6396-4C63-A0F5-2C262861415F}"/>
          </ac:spMkLst>
        </pc:spChg>
        <pc:spChg chg="mod">
          <ac:chgData name="张 鑫" userId="2f2870ad27165835" providerId="LiveId" clId="{945559E9-124C-4C88-9978-4DBB38734783}" dt="2022-05-16T14:30:32.111" v="512" actId="1076"/>
          <ac:spMkLst>
            <pc:docMk/>
            <pc:sldMk cId="2050259868" sldId="301"/>
            <ac:spMk id="88" creationId="{A37B316B-FFED-4FAD-A9F4-7E1FAF5D1F1E}"/>
          </ac:spMkLst>
        </pc:spChg>
        <pc:spChg chg="mod">
          <ac:chgData name="张 鑫" userId="2f2870ad27165835" providerId="LiveId" clId="{945559E9-124C-4C88-9978-4DBB38734783}" dt="2022-05-16T14:30:32.111" v="512" actId="1076"/>
          <ac:spMkLst>
            <pc:docMk/>
            <pc:sldMk cId="2050259868" sldId="301"/>
            <ac:spMk id="89" creationId="{8DDAD6DA-ABAC-444A-B195-0A5CBD4649A4}"/>
          </ac:spMkLst>
        </pc:spChg>
        <pc:spChg chg="mod">
          <ac:chgData name="张 鑫" userId="2f2870ad27165835" providerId="LiveId" clId="{945559E9-124C-4C88-9978-4DBB38734783}" dt="2022-05-16T14:30:32.111" v="512" actId="1076"/>
          <ac:spMkLst>
            <pc:docMk/>
            <pc:sldMk cId="2050259868" sldId="301"/>
            <ac:spMk id="90" creationId="{1E5D17F7-E45E-4A22-824D-133162536902}"/>
          </ac:spMkLst>
        </pc:spChg>
        <pc:spChg chg="mod">
          <ac:chgData name="张 鑫" userId="2f2870ad27165835" providerId="LiveId" clId="{945559E9-124C-4C88-9978-4DBB38734783}" dt="2022-05-16T14:30:32.111" v="512" actId="1076"/>
          <ac:spMkLst>
            <pc:docMk/>
            <pc:sldMk cId="2050259868" sldId="301"/>
            <ac:spMk id="91" creationId="{350403D4-E7E8-40AA-B922-8B1BD63132F9}"/>
          </ac:spMkLst>
        </pc:spChg>
        <pc:spChg chg="mod">
          <ac:chgData name="张 鑫" userId="2f2870ad27165835" providerId="LiveId" clId="{945559E9-124C-4C88-9978-4DBB38734783}" dt="2022-05-16T14:30:32.111" v="512" actId="1076"/>
          <ac:spMkLst>
            <pc:docMk/>
            <pc:sldMk cId="2050259868" sldId="301"/>
            <ac:spMk id="92" creationId="{14188BE3-69B3-4819-8FC5-FE1FB7255E7F}"/>
          </ac:spMkLst>
        </pc:spChg>
        <pc:spChg chg="mod">
          <ac:chgData name="张 鑫" userId="2f2870ad27165835" providerId="LiveId" clId="{945559E9-124C-4C88-9978-4DBB38734783}" dt="2022-05-16T14:30:32.111" v="512" actId="1076"/>
          <ac:spMkLst>
            <pc:docMk/>
            <pc:sldMk cId="2050259868" sldId="301"/>
            <ac:spMk id="93" creationId="{C8F09249-9752-4668-985E-09186B14BB0D}"/>
          </ac:spMkLst>
        </pc:spChg>
        <pc:spChg chg="mod">
          <ac:chgData name="张 鑫" userId="2f2870ad27165835" providerId="LiveId" clId="{945559E9-124C-4C88-9978-4DBB38734783}" dt="2022-05-16T14:30:32.111" v="512" actId="1076"/>
          <ac:spMkLst>
            <pc:docMk/>
            <pc:sldMk cId="2050259868" sldId="301"/>
            <ac:spMk id="94" creationId="{8A2B2059-3064-49CD-964B-2CCD9BB1A3F9}"/>
          </ac:spMkLst>
        </pc:spChg>
        <pc:spChg chg="mod">
          <ac:chgData name="张 鑫" userId="2f2870ad27165835" providerId="LiveId" clId="{945559E9-124C-4C88-9978-4DBB38734783}" dt="2022-05-16T14:30:32.111" v="512" actId="1076"/>
          <ac:spMkLst>
            <pc:docMk/>
            <pc:sldMk cId="2050259868" sldId="301"/>
            <ac:spMk id="95" creationId="{4EF25B95-5250-4C0A-A8A5-5B8D29E18EC6}"/>
          </ac:spMkLst>
        </pc:spChg>
        <pc:spChg chg="mod">
          <ac:chgData name="张 鑫" userId="2f2870ad27165835" providerId="LiveId" clId="{945559E9-124C-4C88-9978-4DBB38734783}" dt="2022-05-16T14:30:32.111" v="512" actId="1076"/>
          <ac:spMkLst>
            <pc:docMk/>
            <pc:sldMk cId="2050259868" sldId="301"/>
            <ac:spMk id="96" creationId="{9A8405A4-5F6E-47A1-987D-D5E5C1F62345}"/>
          </ac:spMkLst>
        </pc:spChg>
        <pc:spChg chg="mod">
          <ac:chgData name="张 鑫" userId="2f2870ad27165835" providerId="LiveId" clId="{945559E9-124C-4C88-9978-4DBB38734783}" dt="2022-05-16T14:30:32.111" v="512" actId="1076"/>
          <ac:spMkLst>
            <pc:docMk/>
            <pc:sldMk cId="2050259868" sldId="301"/>
            <ac:spMk id="97" creationId="{2F9F0F78-41B2-4D39-9F14-DEE73FCEE90B}"/>
          </ac:spMkLst>
        </pc:spChg>
        <pc:spChg chg="mod">
          <ac:chgData name="张 鑫" userId="2f2870ad27165835" providerId="LiveId" clId="{945559E9-124C-4C88-9978-4DBB38734783}" dt="2022-05-16T14:30:32.111" v="512" actId="1076"/>
          <ac:spMkLst>
            <pc:docMk/>
            <pc:sldMk cId="2050259868" sldId="301"/>
            <ac:spMk id="98" creationId="{BE87E01F-3CAA-42ED-AD07-135DE77F4DC4}"/>
          </ac:spMkLst>
        </pc:spChg>
        <pc:spChg chg="mod">
          <ac:chgData name="张 鑫" userId="2f2870ad27165835" providerId="LiveId" clId="{945559E9-124C-4C88-9978-4DBB38734783}" dt="2022-05-16T14:30:32.111" v="512" actId="1076"/>
          <ac:spMkLst>
            <pc:docMk/>
            <pc:sldMk cId="2050259868" sldId="301"/>
            <ac:spMk id="99" creationId="{1CE31873-4B0B-458F-AFEA-0B5C480ABD5B}"/>
          </ac:spMkLst>
        </pc:spChg>
        <pc:spChg chg="mod">
          <ac:chgData name="张 鑫" userId="2f2870ad27165835" providerId="LiveId" clId="{945559E9-124C-4C88-9978-4DBB38734783}" dt="2022-05-16T14:30:32.111" v="512" actId="1076"/>
          <ac:spMkLst>
            <pc:docMk/>
            <pc:sldMk cId="2050259868" sldId="301"/>
            <ac:spMk id="100" creationId="{18ABAEE9-E8D8-4E10-B47D-0C8B74E80819}"/>
          </ac:spMkLst>
        </pc:spChg>
        <pc:spChg chg="mod">
          <ac:chgData name="张 鑫" userId="2f2870ad27165835" providerId="LiveId" clId="{945559E9-124C-4C88-9978-4DBB38734783}" dt="2022-05-16T14:30:32.111" v="512" actId="1076"/>
          <ac:spMkLst>
            <pc:docMk/>
            <pc:sldMk cId="2050259868" sldId="301"/>
            <ac:spMk id="101" creationId="{D4E55C74-821A-49B9-AD50-0CFD988C755A}"/>
          </ac:spMkLst>
        </pc:spChg>
        <pc:spChg chg="mod">
          <ac:chgData name="张 鑫" userId="2f2870ad27165835" providerId="LiveId" clId="{945559E9-124C-4C88-9978-4DBB38734783}" dt="2022-05-16T14:30:32.111" v="512" actId="1076"/>
          <ac:spMkLst>
            <pc:docMk/>
            <pc:sldMk cId="2050259868" sldId="301"/>
            <ac:spMk id="102" creationId="{732ADD35-FD0B-4EE1-9515-AA8E91A45679}"/>
          </ac:spMkLst>
        </pc:spChg>
        <pc:spChg chg="mod">
          <ac:chgData name="张 鑫" userId="2f2870ad27165835" providerId="LiveId" clId="{945559E9-124C-4C88-9978-4DBB38734783}" dt="2022-05-16T14:30:32.111" v="512" actId="1076"/>
          <ac:spMkLst>
            <pc:docMk/>
            <pc:sldMk cId="2050259868" sldId="301"/>
            <ac:spMk id="103" creationId="{69402572-DDD2-40C3-A06A-51DD6FD559EA}"/>
          </ac:spMkLst>
        </pc:spChg>
        <pc:spChg chg="mod">
          <ac:chgData name="张 鑫" userId="2f2870ad27165835" providerId="LiveId" clId="{945559E9-124C-4C88-9978-4DBB38734783}" dt="2022-05-16T14:30:32.111" v="512" actId="1076"/>
          <ac:spMkLst>
            <pc:docMk/>
            <pc:sldMk cId="2050259868" sldId="301"/>
            <ac:spMk id="104" creationId="{18B4FE6D-C91E-4291-BB62-CE2A2509E824}"/>
          </ac:spMkLst>
        </pc:spChg>
        <pc:spChg chg="mod">
          <ac:chgData name="张 鑫" userId="2f2870ad27165835" providerId="LiveId" clId="{945559E9-124C-4C88-9978-4DBB38734783}" dt="2022-05-16T14:30:32.111" v="512" actId="1076"/>
          <ac:spMkLst>
            <pc:docMk/>
            <pc:sldMk cId="2050259868" sldId="301"/>
            <ac:spMk id="105" creationId="{F8F77C07-2FAF-4090-A16D-B5CEF7B7358F}"/>
          </ac:spMkLst>
        </pc:spChg>
        <pc:spChg chg="mod">
          <ac:chgData name="张 鑫" userId="2f2870ad27165835" providerId="LiveId" clId="{945559E9-124C-4C88-9978-4DBB38734783}" dt="2022-05-16T14:30:32.111" v="512" actId="1076"/>
          <ac:spMkLst>
            <pc:docMk/>
            <pc:sldMk cId="2050259868" sldId="301"/>
            <ac:spMk id="106" creationId="{18A86844-98AC-4A18-87CF-3BF331FFD45A}"/>
          </ac:spMkLst>
        </pc:spChg>
        <pc:spChg chg="mod">
          <ac:chgData name="张 鑫" userId="2f2870ad27165835" providerId="LiveId" clId="{945559E9-124C-4C88-9978-4DBB38734783}" dt="2022-05-16T14:30:32.111" v="512" actId="1076"/>
          <ac:spMkLst>
            <pc:docMk/>
            <pc:sldMk cId="2050259868" sldId="301"/>
            <ac:spMk id="107" creationId="{8961649B-BCF9-4D54-9461-FEA227B4AE9E}"/>
          </ac:spMkLst>
        </pc:spChg>
        <pc:spChg chg="mod">
          <ac:chgData name="张 鑫" userId="2f2870ad27165835" providerId="LiveId" clId="{945559E9-124C-4C88-9978-4DBB38734783}" dt="2022-05-16T14:30:32.111" v="512" actId="1076"/>
          <ac:spMkLst>
            <pc:docMk/>
            <pc:sldMk cId="2050259868" sldId="301"/>
            <ac:spMk id="108" creationId="{954DAFDE-E035-40C6-982F-FAB10F6434EB}"/>
          </ac:spMkLst>
        </pc:spChg>
        <pc:spChg chg="mod">
          <ac:chgData name="张 鑫" userId="2f2870ad27165835" providerId="LiveId" clId="{945559E9-124C-4C88-9978-4DBB38734783}" dt="2022-05-16T14:30:32.111" v="512" actId="1076"/>
          <ac:spMkLst>
            <pc:docMk/>
            <pc:sldMk cId="2050259868" sldId="301"/>
            <ac:spMk id="109" creationId="{C93B31B3-58BA-4F33-BDA0-065497D554A0}"/>
          </ac:spMkLst>
        </pc:spChg>
        <pc:spChg chg="mod">
          <ac:chgData name="张 鑫" userId="2f2870ad27165835" providerId="LiveId" clId="{945559E9-124C-4C88-9978-4DBB38734783}" dt="2022-05-16T14:30:32.111" v="512" actId="1076"/>
          <ac:spMkLst>
            <pc:docMk/>
            <pc:sldMk cId="2050259868" sldId="301"/>
            <ac:spMk id="110" creationId="{9BF934EA-1849-4FAE-833F-25976CC3CFCD}"/>
          </ac:spMkLst>
        </pc:spChg>
        <pc:spChg chg="mod">
          <ac:chgData name="张 鑫" userId="2f2870ad27165835" providerId="LiveId" clId="{945559E9-124C-4C88-9978-4DBB38734783}" dt="2022-05-16T14:30:32.111" v="512" actId="1076"/>
          <ac:spMkLst>
            <pc:docMk/>
            <pc:sldMk cId="2050259868" sldId="301"/>
            <ac:spMk id="111" creationId="{EFBB52F2-2324-46CB-AB05-EEB04ED9F84F}"/>
          </ac:spMkLst>
        </pc:spChg>
        <pc:spChg chg="mod">
          <ac:chgData name="张 鑫" userId="2f2870ad27165835" providerId="LiveId" clId="{945559E9-124C-4C88-9978-4DBB38734783}" dt="2022-05-16T14:30:32.111" v="512" actId="1076"/>
          <ac:spMkLst>
            <pc:docMk/>
            <pc:sldMk cId="2050259868" sldId="301"/>
            <ac:spMk id="112" creationId="{267A0810-4765-44E7-990E-E46CA5E71C0B}"/>
          </ac:spMkLst>
        </pc:spChg>
        <pc:spChg chg="mod">
          <ac:chgData name="张 鑫" userId="2f2870ad27165835" providerId="LiveId" clId="{945559E9-124C-4C88-9978-4DBB38734783}" dt="2022-05-16T14:30:32.111" v="512" actId="1076"/>
          <ac:spMkLst>
            <pc:docMk/>
            <pc:sldMk cId="2050259868" sldId="301"/>
            <ac:spMk id="113" creationId="{AE278D74-B903-46A5-82BB-162B10D2A305}"/>
          </ac:spMkLst>
        </pc:spChg>
        <pc:spChg chg="mod">
          <ac:chgData name="张 鑫" userId="2f2870ad27165835" providerId="LiveId" clId="{945559E9-124C-4C88-9978-4DBB38734783}" dt="2022-05-16T14:30:32.111" v="512" actId="1076"/>
          <ac:spMkLst>
            <pc:docMk/>
            <pc:sldMk cId="2050259868" sldId="301"/>
            <ac:spMk id="114" creationId="{2119FA19-8524-4C4F-8B38-A233F9A14DC8}"/>
          </ac:spMkLst>
        </pc:spChg>
        <pc:spChg chg="mod">
          <ac:chgData name="张 鑫" userId="2f2870ad27165835" providerId="LiveId" clId="{945559E9-124C-4C88-9978-4DBB38734783}" dt="2022-05-16T14:30:32.111" v="512" actId="1076"/>
          <ac:spMkLst>
            <pc:docMk/>
            <pc:sldMk cId="2050259868" sldId="301"/>
            <ac:spMk id="115" creationId="{11DF15FD-70D8-41C0-9F26-C9F86813A888}"/>
          </ac:spMkLst>
        </pc:spChg>
        <pc:spChg chg="mod">
          <ac:chgData name="张 鑫" userId="2f2870ad27165835" providerId="LiveId" clId="{945559E9-124C-4C88-9978-4DBB38734783}" dt="2022-05-16T14:30:32.111" v="512" actId="1076"/>
          <ac:spMkLst>
            <pc:docMk/>
            <pc:sldMk cId="2050259868" sldId="301"/>
            <ac:spMk id="116" creationId="{F9C70317-8260-4B1C-8726-31D6670F7BB1}"/>
          </ac:spMkLst>
        </pc:spChg>
        <pc:spChg chg="mod">
          <ac:chgData name="张 鑫" userId="2f2870ad27165835" providerId="LiveId" clId="{945559E9-124C-4C88-9978-4DBB38734783}" dt="2022-05-16T14:30:32.111" v="512" actId="1076"/>
          <ac:spMkLst>
            <pc:docMk/>
            <pc:sldMk cId="2050259868" sldId="301"/>
            <ac:spMk id="117" creationId="{4888C1C1-4CC3-4B14-8ECA-83F81D57FB2B}"/>
          </ac:spMkLst>
        </pc:spChg>
        <pc:spChg chg="mod">
          <ac:chgData name="张 鑫" userId="2f2870ad27165835" providerId="LiveId" clId="{945559E9-124C-4C88-9978-4DBB38734783}" dt="2022-05-16T14:30:32.111" v="512" actId="1076"/>
          <ac:spMkLst>
            <pc:docMk/>
            <pc:sldMk cId="2050259868" sldId="301"/>
            <ac:spMk id="118" creationId="{3C9A4B25-BF18-4B80-B5E7-6D8211B6402E}"/>
          </ac:spMkLst>
        </pc:spChg>
        <pc:spChg chg="mod">
          <ac:chgData name="张 鑫" userId="2f2870ad27165835" providerId="LiveId" clId="{945559E9-124C-4C88-9978-4DBB38734783}" dt="2022-05-16T14:30:32.111" v="512" actId="1076"/>
          <ac:spMkLst>
            <pc:docMk/>
            <pc:sldMk cId="2050259868" sldId="301"/>
            <ac:spMk id="119" creationId="{224EF6A8-3364-4365-8398-2CEB99A3D9C0}"/>
          </ac:spMkLst>
        </pc:spChg>
        <pc:spChg chg="mod">
          <ac:chgData name="张 鑫" userId="2f2870ad27165835" providerId="LiveId" clId="{945559E9-124C-4C88-9978-4DBB38734783}" dt="2022-05-16T14:30:32.111" v="512" actId="1076"/>
          <ac:spMkLst>
            <pc:docMk/>
            <pc:sldMk cId="2050259868" sldId="301"/>
            <ac:spMk id="120" creationId="{34DB43BE-EF9E-4253-A500-0BF634098D37}"/>
          </ac:spMkLst>
        </pc:spChg>
        <pc:spChg chg="mod">
          <ac:chgData name="张 鑫" userId="2f2870ad27165835" providerId="LiveId" clId="{945559E9-124C-4C88-9978-4DBB38734783}" dt="2022-05-16T14:30:32.111" v="512" actId="1076"/>
          <ac:spMkLst>
            <pc:docMk/>
            <pc:sldMk cId="2050259868" sldId="301"/>
            <ac:spMk id="121" creationId="{5A7E7939-1CE0-4B1F-8895-36897A1C8652}"/>
          </ac:spMkLst>
        </pc:spChg>
        <pc:spChg chg="mod">
          <ac:chgData name="张 鑫" userId="2f2870ad27165835" providerId="LiveId" clId="{945559E9-124C-4C88-9978-4DBB38734783}" dt="2022-05-16T14:30:32.111" v="512" actId="1076"/>
          <ac:spMkLst>
            <pc:docMk/>
            <pc:sldMk cId="2050259868" sldId="301"/>
            <ac:spMk id="122" creationId="{1CB22996-E32D-4C5F-BDE8-E107BE4E8408}"/>
          </ac:spMkLst>
        </pc:spChg>
        <pc:spChg chg="mod">
          <ac:chgData name="张 鑫" userId="2f2870ad27165835" providerId="LiveId" clId="{945559E9-124C-4C88-9978-4DBB38734783}" dt="2022-05-16T14:30:32.111" v="512" actId="1076"/>
          <ac:spMkLst>
            <pc:docMk/>
            <pc:sldMk cId="2050259868" sldId="301"/>
            <ac:spMk id="123" creationId="{EE2AC76B-5DE0-4876-93FA-D4FDDF4CC2F4}"/>
          </ac:spMkLst>
        </pc:spChg>
        <pc:spChg chg="mod">
          <ac:chgData name="张 鑫" userId="2f2870ad27165835" providerId="LiveId" clId="{945559E9-124C-4C88-9978-4DBB38734783}" dt="2022-05-16T14:30:32.111" v="512" actId="1076"/>
          <ac:spMkLst>
            <pc:docMk/>
            <pc:sldMk cId="2050259868" sldId="301"/>
            <ac:spMk id="124" creationId="{A5D22F9A-5F37-46DB-8A4F-E12CC872EE8C}"/>
          </ac:spMkLst>
        </pc:spChg>
        <pc:spChg chg="mod">
          <ac:chgData name="张 鑫" userId="2f2870ad27165835" providerId="LiveId" clId="{945559E9-124C-4C88-9978-4DBB38734783}" dt="2022-05-16T14:30:32.111" v="512" actId="1076"/>
          <ac:spMkLst>
            <pc:docMk/>
            <pc:sldMk cId="2050259868" sldId="301"/>
            <ac:spMk id="125" creationId="{D202B33B-D3CE-4845-B85C-98E8AB7F19A5}"/>
          </ac:spMkLst>
        </pc:spChg>
        <pc:spChg chg="mod">
          <ac:chgData name="张 鑫" userId="2f2870ad27165835" providerId="LiveId" clId="{945559E9-124C-4C88-9978-4DBB38734783}" dt="2022-05-16T14:30:32.111" v="512" actId="1076"/>
          <ac:spMkLst>
            <pc:docMk/>
            <pc:sldMk cId="2050259868" sldId="301"/>
            <ac:spMk id="126" creationId="{E7320AC8-37C7-42A5-B551-6E3A34189A9F}"/>
          </ac:spMkLst>
        </pc:spChg>
        <pc:spChg chg="mod">
          <ac:chgData name="张 鑫" userId="2f2870ad27165835" providerId="LiveId" clId="{945559E9-124C-4C88-9978-4DBB38734783}" dt="2022-05-16T14:30:32.111" v="512" actId="1076"/>
          <ac:spMkLst>
            <pc:docMk/>
            <pc:sldMk cId="2050259868" sldId="301"/>
            <ac:spMk id="127" creationId="{637E27D9-27AF-4E2F-A8AD-C7A03E6F7DD8}"/>
          </ac:spMkLst>
        </pc:spChg>
        <pc:spChg chg="mod">
          <ac:chgData name="张 鑫" userId="2f2870ad27165835" providerId="LiveId" clId="{945559E9-124C-4C88-9978-4DBB38734783}" dt="2022-05-16T14:30:32.111" v="512" actId="1076"/>
          <ac:spMkLst>
            <pc:docMk/>
            <pc:sldMk cId="2050259868" sldId="301"/>
            <ac:spMk id="128" creationId="{5E1072A6-9D61-41FA-B76F-ACE16ABF63A8}"/>
          </ac:spMkLst>
        </pc:spChg>
        <pc:spChg chg="mod">
          <ac:chgData name="张 鑫" userId="2f2870ad27165835" providerId="LiveId" clId="{945559E9-124C-4C88-9978-4DBB38734783}" dt="2022-05-16T14:30:32.111" v="512" actId="1076"/>
          <ac:spMkLst>
            <pc:docMk/>
            <pc:sldMk cId="2050259868" sldId="301"/>
            <ac:spMk id="129" creationId="{2ECAD1F8-ACB7-4A23-9F2E-23668A17A3EB}"/>
          </ac:spMkLst>
        </pc:spChg>
        <pc:spChg chg="mod">
          <ac:chgData name="张 鑫" userId="2f2870ad27165835" providerId="LiveId" clId="{945559E9-124C-4C88-9978-4DBB38734783}" dt="2022-05-16T14:30:32.111" v="512" actId="1076"/>
          <ac:spMkLst>
            <pc:docMk/>
            <pc:sldMk cId="2050259868" sldId="301"/>
            <ac:spMk id="130" creationId="{EFD7280A-2C3D-4EBA-9118-5BC9FA3764A5}"/>
          </ac:spMkLst>
        </pc:spChg>
        <pc:spChg chg="mod">
          <ac:chgData name="张 鑫" userId="2f2870ad27165835" providerId="LiveId" clId="{945559E9-124C-4C88-9978-4DBB38734783}" dt="2022-05-16T14:30:32.111" v="512" actId="1076"/>
          <ac:spMkLst>
            <pc:docMk/>
            <pc:sldMk cId="2050259868" sldId="301"/>
            <ac:spMk id="131" creationId="{777584BB-9B61-4539-BB12-EBB6D4A3713A}"/>
          </ac:spMkLst>
        </pc:spChg>
        <pc:spChg chg="mod">
          <ac:chgData name="张 鑫" userId="2f2870ad27165835" providerId="LiveId" clId="{945559E9-124C-4C88-9978-4DBB38734783}" dt="2022-05-16T14:30:32.111" v="512" actId="1076"/>
          <ac:spMkLst>
            <pc:docMk/>
            <pc:sldMk cId="2050259868" sldId="301"/>
            <ac:spMk id="132" creationId="{C6DC9C1C-2239-44F9-887F-4D0A68552741}"/>
          </ac:spMkLst>
        </pc:spChg>
        <pc:spChg chg="mod">
          <ac:chgData name="张 鑫" userId="2f2870ad27165835" providerId="LiveId" clId="{945559E9-124C-4C88-9978-4DBB38734783}" dt="2022-05-16T14:30:32.111" v="512" actId="1076"/>
          <ac:spMkLst>
            <pc:docMk/>
            <pc:sldMk cId="2050259868" sldId="301"/>
            <ac:spMk id="133" creationId="{EF1ACE07-66CE-4F80-9D4F-EEA5D0844794}"/>
          </ac:spMkLst>
        </pc:spChg>
        <pc:spChg chg="mod">
          <ac:chgData name="张 鑫" userId="2f2870ad27165835" providerId="LiveId" clId="{945559E9-124C-4C88-9978-4DBB38734783}" dt="2022-05-16T14:30:32.111" v="512" actId="1076"/>
          <ac:spMkLst>
            <pc:docMk/>
            <pc:sldMk cId="2050259868" sldId="301"/>
            <ac:spMk id="134" creationId="{320D2F9E-9678-4359-BF9F-9ED95BF7FF5B}"/>
          </ac:spMkLst>
        </pc:spChg>
        <pc:spChg chg="mod">
          <ac:chgData name="张 鑫" userId="2f2870ad27165835" providerId="LiveId" clId="{945559E9-124C-4C88-9978-4DBB38734783}" dt="2022-05-16T14:30:32.111" v="512" actId="1076"/>
          <ac:spMkLst>
            <pc:docMk/>
            <pc:sldMk cId="2050259868" sldId="301"/>
            <ac:spMk id="135" creationId="{EE85D648-38CC-472C-ABE4-33DE982AF7F1}"/>
          </ac:spMkLst>
        </pc:spChg>
        <pc:spChg chg="mod">
          <ac:chgData name="张 鑫" userId="2f2870ad27165835" providerId="LiveId" clId="{945559E9-124C-4C88-9978-4DBB38734783}" dt="2022-05-16T14:30:32.111" v="512" actId="1076"/>
          <ac:spMkLst>
            <pc:docMk/>
            <pc:sldMk cId="2050259868" sldId="301"/>
            <ac:spMk id="136" creationId="{43565C5A-5C5C-4228-A867-100EA01E2811}"/>
          </ac:spMkLst>
        </pc:spChg>
        <pc:spChg chg="mod">
          <ac:chgData name="张 鑫" userId="2f2870ad27165835" providerId="LiveId" clId="{945559E9-124C-4C88-9978-4DBB38734783}" dt="2022-05-16T14:30:32.111" v="512" actId="1076"/>
          <ac:spMkLst>
            <pc:docMk/>
            <pc:sldMk cId="2050259868" sldId="301"/>
            <ac:spMk id="137" creationId="{18BFFF20-F899-454D-BE50-B9197848CD7D}"/>
          </ac:spMkLst>
        </pc:spChg>
        <pc:spChg chg="mod">
          <ac:chgData name="张 鑫" userId="2f2870ad27165835" providerId="LiveId" clId="{945559E9-124C-4C88-9978-4DBB38734783}" dt="2022-05-16T14:30:32.111" v="512" actId="1076"/>
          <ac:spMkLst>
            <pc:docMk/>
            <pc:sldMk cId="2050259868" sldId="301"/>
            <ac:spMk id="138" creationId="{A1D242A1-03AA-4615-B972-CBB3BBE42BE6}"/>
          </ac:spMkLst>
        </pc:spChg>
        <pc:spChg chg="mod">
          <ac:chgData name="张 鑫" userId="2f2870ad27165835" providerId="LiveId" clId="{945559E9-124C-4C88-9978-4DBB38734783}" dt="2022-05-16T14:30:32.111" v="512" actId="1076"/>
          <ac:spMkLst>
            <pc:docMk/>
            <pc:sldMk cId="2050259868" sldId="301"/>
            <ac:spMk id="139" creationId="{3AF56BFB-9BE8-4B4F-97F6-A6B862B7E0F4}"/>
          </ac:spMkLst>
        </pc:spChg>
        <pc:spChg chg="mod">
          <ac:chgData name="张 鑫" userId="2f2870ad27165835" providerId="LiveId" clId="{945559E9-124C-4C88-9978-4DBB38734783}" dt="2022-05-16T14:30:32.111" v="512" actId="1076"/>
          <ac:spMkLst>
            <pc:docMk/>
            <pc:sldMk cId="2050259868" sldId="301"/>
            <ac:spMk id="140" creationId="{D3136D9C-5339-4218-A69B-8A60E7196888}"/>
          </ac:spMkLst>
        </pc:spChg>
        <pc:spChg chg="mod">
          <ac:chgData name="张 鑫" userId="2f2870ad27165835" providerId="LiveId" clId="{945559E9-124C-4C88-9978-4DBB38734783}" dt="2022-05-16T14:30:32.111" v="512" actId="1076"/>
          <ac:spMkLst>
            <pc:docMk/>
            <pc:sldMk cId="2050259868" sldId="301"/>
            <ac:spMk id="141" creationId="{A2FC88E3-42E6-4096-AC4E-F13E78E57C6F}"/>
          </ac:spMkLst>
        </pc:spChg>
        <pc:spChg chg="mod">
          <ac:chgData name="张 鑫" userId="2f2870ad27165835" providerId="LiveId" clId="{945559E9-124C-4C88-9978-4DBB38734783}" dt="2022-05-16T14:30:32.111" v="512" actId="1076"/>
          <ac:spMkLst>
            <pc:docMk/>
            <pc:sldMk cId="2050259868" sldId="301"/>
            <ac:spMk id="142" creationId="{6E01586B-9037-4BEA-863F-8F8FFCCC6E1E}"/>
          </ac:spMkLst>
        </pc:spChg>
        <pc:spChg chg="mod">
          <ac:chgData name="张 鑫" userId="2f2870ad27165835" providerId="LiveId" clId="{945559E9-124C-4C88-9978-4DBB38734783}" dt="2022-05-16T14:30:32.111" v="512" actId="1076"/>
          <ac:spMkLst>
            <pc:docMk/>
            <pc:sldMk cId="2050259868" sldId="301"/>
            <ac:spMk id="143" creationId="{1AA64EE2-5C59-4FFC-9AE1-D486C3F8056D}"/>
          </ac:spMkLst>
        </pc:spChg>
        <pc:spChg chg="mod">
          <ac:chgData name="张 鑫" userId="2f2870ad27165835" providerId="LiveId" clId="{945559E9-124C-4C88-9978-4DBB38734783}" dt="2022-05-16T14:30:32.111" v="512" actId="1076"/>
          <ac:spMkLst>
            <pc:docMk/>
            <pc:sldMk cId="2050259868" sldId="301"/>
            <ac:spMk id="144" creationId="{F9945158-24AD-4455-AD4B-89AEC939CF86}"/>
          </ac:spMkLst>
        </pc:spChg>
        <pc:spChg chg="mod">
          <ac:chgData name="张 鑫" userId="2f2870ad27165835" providerId="LiveId" clId="{945559E9-124C-4C88-9978-4DBB38734783}" dt="2022-05-16T14:30:32.111" v="512" actId="1076"/>
          <ac:spMkLst>
            <pc:docMk/>
            <pc:sldMk cId="2050259868" sldId="301"/>
            <ac:spMk id="145" creationId="{EC496805-0494-4E20-8CB2-37FE1BE4FF0E}"/>
          </ac:spMkLst>
        </pc:spChg>
        <pc:spChg chg="mod">
          <ac:chgData name="张 鑫" userId="2f2870ad27165835" providerId="LiveId" clId="{945559E9-124C-4C88-9978-4DBB38734783}" dt="2022-05-16T14:30:32.111" v="512" actId="1076"/>
          <ac:spMkLst>
            <pc:docMk/>
            <pc:sldMk cId="2050259868" sldId="301"/>
            <ac:spMk id="146" creationId="{9D82385A-A8A2-4EB7-BFCD-DC4A6BCF0A8A}"/>
          </ac:spMkLst>
        </pc:spChg>
        <pc:spChg chg="mod">
          <ac:chgData name="张 鑫" userId="2f2870ad27165835" providerId="LiveId" clId="{945559E9-124C-4C88-9978-4DBB38734783}" dt="2022-05-16T14:30:32.111" v="512" actId="1076"/>
          <ac:spMkLst>
            <pc:docMk/>
            <pc:sldMk cId="2050259868" sldId="301"/>
            <ac:spMk id="147" creationId="{A91E70B3-6979-4639-8270-7077A584EDA9}"/>
          </ac:spMkLst>
        </pc:spChg>
        <pc:spChg chg="mod">
          <ac:chgData name="张 鑫" userId="2f2870ad27165835" providerId="LiveId" clId="{945559E9-124C-4C88-9978-4DBB38734783}" dt="2022-05-16T14:30:32.111" v="512" actId="1076"/>
          <ac:spMkLst>
            <pc:docMk/>
            <pc:sldMk cId="2050259868" sldId="301"/>
            <ac:spMk id="148" creationId="{49510F45-5025-4994-8844-D017A0F9371A}"/>
          </ac:spMkLst>
        </pc:spChg>
        <pc:spChg chg="mod">
          <ac:chgData name="张 鑫" userId="2f2870ad27165835" providerId="LiveId" clId="{945559E9-124C-4C88-9978-4DBB38734783}" dt="2022-05-16T14:30:32.111" v="512" actId="1076"/>
          <ac:spMkLst>
            <pc:docMk/>
            <pc:sldMk cId="2050259868" sldId="301"/>
            <ac:spMk id="149" creationId="{3A131899-E0CF-495E-9399-DB03634F46E4}"/>
          </ac:spMkLst>
        </pc:spChg>
      </pc:sldChg>
      <pc:sldChg chg="addSp delSp modSp add del mod chgLayout">
        <pc:chgData name="张 鑫" userId="2f2870ad27165835" providerId="LiveId" clId="{945559E9-124C-4C88-9978-4DBB38734783}" dt="2022-05-16T14:00:31.172" v="167" actId="5793"/>
        <pc:sldMkLst>
          <pc:docMk/>
          <pc:sldMk cId="3179033524" sldId="314"/>
        </pc:sldMkLst>
        <pc:spChg chg="mod ord">
          <ac:chgData name="张 鑫" userId="2f2870ad27165835" providerId="LiveId" clId="{945559E9-124C-4C88-9978-4DBB38734783}" dt="2022-05-16T13:59:39.701" v="153" actId="700"/>
          <ac:spMkLst>
            <pc:docMk/>
            <pc:sldMk cId="3179033524" sldId="314"/>
            <ac:spMk id="2" creationId="{C3D094EC-491C-2649-AF07-6B22837C919C}"/>
          </ac:spMkLst>
        </pc:spChg>
        <pc:spChg chg="mod ord">
          <ac:chgData name="张 鑫" userId="2f2870ad27165835" providerId="LiveId" clId="{945559E9-124C-4C88-9978-4DBB38734783}" dt="2022-05-16T14:00:31.172" v="167" actId="5793"/>
          <ac:spMkLst>
            <pc:docMk/>
            <pc:sldMk cId="3179033524" sldId="314"/>
            <ac:spMk id="3" creationId="{9AFB47E1-7AF0-204F-89F0-4C0DE2B37BF5}"/>
          </ac:spMkLst>
        </pc:spChg>
        <pc:spChg chg="add del mod ord">
          <ac:chgData name="张 鑫" userId="2f2870ad27165835" providerId="LiveId" clId="{945559E9-124C-4C88-9978-4DBB38734783}" dt="2022-05-16T13:59:39.701" v="153" actId="700"/>
          <ac:spMkLst>
            <pc:docMk/>
            <pc:sldMk cId="3179033524" sldId="314"/>
            <ac:spMk id="4" creationId="{97EADF0C-DE2A-55F1-2A0E-79EFF0401AA1}"/>
          </ac:spMkLst>
        </pc:spChg>
        <pc:spChg chg="mod ord">
          <ac:chgData name="张 鑫" userId="2f2870ad27165835" providerId="LiveId" clId="{945559E9-124C-4C88-9978-4DBB38734783}" dt="2022-05-16T13:59:39.701" v="153" actId="700"/>
          <ac:spMkLst>
            <pc:docMk/>
            <pc:sldMk cId="3179033524" sldId="314"/>
            <ac:spMk id="5" creationId="{9379F369-F966-CC4F-9150-5720C0654BE8}"/>
          </ac:spMkLst>
        </pc:spChg>
        <pc:spChg chg="add del mod ord">
          <ac:chgData name="张 鑫" userId="2f2870ad27165835" providerId="LiveId" clId="{945559E9-124C-4C88-9978-4DBB38734783}" dt="2022-05-16T13:59:39.701" v="153" actId="700"/>
          <ac:spMkLst>
            <pc:docMk/>
            <pc:sldMk cId="3179033524" sldId="314"/>
            <ac:spMk id="6" creationId="{52B54ABF-80E4-3E5F-FE79-BD69149FE8D7}"/>
          </ac:spMkLst>
        </pc:spChg>
        <pc:spChg chg="add del mod ord">
          <ac:chgData name="张 鑫" userId="2f2870ad27165835" providerId="LiveId" clId="{945559E9-124C-4C88-9978-4DBB38734783}" dt="2022-05-16T13:59:39.701" v="153" actId="700"/>
          <ac:spMkLst>
            <pc:docMk/>
            <pc:sldMk cId="3179033524" sldId="314"/>
            <ac:spMk id="7" creationId="{F4753586-7AA5-C866-2FAA-F5FDF74B0DFC}"/>
          </ac:spMkLst>
        </pc:spChg>
        <pc:spChg chg="del mod ord">
          <ac:chgData name="张 鑫" userId="2f2870ad27165835" providerId="LiveId" clId="{945559E9-124C-4C88-9978-4DBB38734783}" dt="2022-05-16T13:59:56.067" v="158" actId="21"/>
          <ac:spMkLst>
            <pc:docMk/>
            <pc:sldMk cId="3179033524" sldId="314"/>
            <ac:spMk id="8" creationId="{52037C6C-C3D0-B143-999B-9FBD7AAF906F}"/>
          </ac:spMkLst>
        </pc:spChg>
        <pc:spChg chg="add del mod">
          <ac:chgData name="张 鑫" userId="2f2870ad27165835" providerId="LiveId" clId="{945559E9-124C-4C88-9978-4DBB38734783}" dt="2022-05-16T13:59:58.855" v="159" actId="478"/>
          <ac:spMkLst>
            <pc:docMk/>
            <pc:sldMk cId="3179033524" sldId="314"/>
            <ac:spMk id="10" creationId="{6A7EB706-F9A4-E382-05C5-3BF0C0E44988}"/>
          </ac:spMkLst>
        </pc:spChg>
      </pc:sldChg>
      <pc:sldMasterChg chg="delSldLayout modSldLayout">
        <pc:chgData name="张 鑫" userId="2f2870ad27165835" providerId="LiveId" clId="{945559E9-124C-4C88-9978-4DBB38734783}" dt="2022-05-16T14:44:45.514" v="526" actId="47"/>
        <pc:sldMasterMkLst>
          <pc:docMk/>
          <pc:sldMasterMk cId="0" sldId="2147483648"/>
        </pc:sldMasterMkLst>
        <pc:sldLayoutChg chg="addSp delSp modSp mod">
          <pc:chgData name="张 鑫" userId="2f2870ad27165835" providerId="LiveId" clId="{945559E9-124C-4C88-9978-4DBB38734783}" dt="2022-05-16T14:19:37.471" v="268" actId="1076"/>
          <pc:sldLayoutMkLst>
            <pc:docMk/>
            <pc:sldMasterMk cId="0" sldId="2147483648"/>
            <pc:sldLayoutMk cId="0" sldId="2147483650"/>
          </pc:sldLayoutMkLst>
          <pc:spChg chg="mod">
            <ac:chgData name="张 鑫" userId="2f2870ad27165835" providerId="LiveId" clId="{945559E9-124C-4C88-9978-4DBB38734783}" dt="2022-05-16T14:19:37.471" v="268" actId="1076"/>
            <ac:spMkLst>
              <pc:docMk/>
              <pc:sldMasterMk cId="0" sldId="2147483648"/>
              <pc:sldLayoutMk cId="0" sldId="2147483650"/>
              <ac:spMk id="11" creationId="{05BDFFB5-DCEE-4FC5-AEE4-D01FEAD98331}"/>
            </ac:spMkLst>
          </pc:spChg>
          <pc:spChg chg="mod">
            <ac:chgData name="张 鑫" userId="2f2870ad27165835" providerId="LiveId" clId="{945559E9-124C-4C88-9978-4DBB38734783}" dt="2022-05-16T14:19:37.471" v="268" actId="1076"/>
            <ac:spMkLst>
              <pc:docMk/>
              <pc:sldMasterMk cId="0" sldId="2147483648"/>
              <pc:sldLayoutMk cId="0" sldId="2147483650"/>
              <ac:spMk id="14" creationId="{81534549-B813-4CDE-AEA2-83D9319BB174}"/>
            </ac:spMkLst>
          </pc:spChg>
          <pc:spChg chg="mod">
            <ac:chgData name="张 鑫" userId="2f2870ad27165835" providerId="LiveId" clId="{945559E9-124C-4C88-9978-4DBB38734783}" dt="2022-05-16T14:19:37.471" v="268" actId="1076"/>
            <ac:spMkLst>
              <pc:docMk/>
              <pc:sldMasterMk cId="0" sldId="2147483648"/>
              <pc:sldLayoutMk cId="0" sldId="2147483650"/>
              <ac:spMk id="15" creationId="{FB0BC531-D4A5-4847-8D66-06EACF9ED7AF}"/>
            </ac:spMkLst>
          </pc:spChg>
          <pc:picChg chg="del mod">
            <ac:chgData name="张 鑫" userId="2f2870ad27165835" providerId="LiveId" clId="{945559E9-124C-4C88-9978-4DBB38734783}" dt="2022-05-16T14:04:43.967" v="190" actId="478"/>
            <ac:picMkLst>
              <pc:docMk/>
              <pc:sldMasterMk cId="0" sldId="2147483648"/>
              <pc:sldLayoutMk cId="0" sldId="2147483650"/>
              <ac:picMk id="6" creationId="{FAA65704-2CD4-44BF-BC35-330DE4F2D195}"/>
            </ac:picMkLst>
          </pc:picChg>
          <pc:picChg chg="add mod ord">
            <ac:chgData name="张 鑫" userId="2f2870ad27165835" providerId="LiveId" clId="{945559E9-124C-4C88-9978-4DBB38734783}" dt="2022-05-16T14:04:40.970" v="188" actId="167"/>
            <ac:picMkLst>
              <pc:docMk/>
              <pc:sldMasterMk cId="0" sldId="2147483648"/>
              <pc:sldLayoutMk cId="0" sldId="2147483650"/>
              <ac:picMk id="7" creationId="{4ECB83E9-212D-9431-389A-D9738A7D014E}"/>
            </ac:picMkLst>
          </pc:picChg>
        </pc:sldLayoutChg>
        <pc:sldLayoutChg chg="addSp delSp modSp mod">
          <pc:chgData name="张 鑫" userId="2f2870ad27165835" providerId="LiveId" clId="{945559E9-124C-4C88-9978-4DBB38734783}" dt="2022-05-16T14:30:55.011" v="514" actId="1076"/>
          <pc:sldLayoutMkLst>
            <pc:docMk/>
            <pc:sldMasterMk cId="0" sldId="2147483648"/>
            <pc:sldLayoutMk cId="2789730124" sldId="2147483670"/>
          </pc:sldLayoutMkLst>
          <pc:spChg chg="mod">
            <ac:chgData name="张 鑫" userId="2f2870ad27165835" providerId="LiveId" clId="{945559E9-124C-4C88-9978-4DBB38734783}" dt="2022-05-16T14:28:02.288" v="441" actId="122"/>
            <ac:spMkLst>
              <pc:docMk/>
              <pc:sldMasterMk cId="0" sldId="2147483648"/>
              <pc:sldLayoutMk cId="2789730124" sldId="2147483670"/>
              <ac:spMk id="5" creationId="{D32FFB01-BA3E-49D8-A668-20BFAF147A6C}"/>
            </ac:spMkLst>
          </pc:spChg>
          <pc:spChg chg="mod">
            <ac:chgData name="张 鑫" userId="2f2870ad27165835" providerId="LiveId" clId="{945559E9-124C-4C88-9978-4DBB38734783}" dt="2022-05-16T14:28:02.288" v="441" actId="122"/>
            <ac:spMkLst>
              <pc:docMk/>
              <pc:sldMasterMk cId="0" sldId="2147483648"/>
              <pc:sldLayoutMk cId="2789730124" sldId="2147483670"/>
              <ac:spMk id="13" creationId="{DCF618E6-797D-4527-AF94-8F86B1FA2B83}"/>
            </ac:spMkLst>
          </pc:spChg>
          <pc:spChg chg="mod">
            <ac:chgData name="张 鑫" userId="2f2870ad27165835" providerId="LiveId" clId="{945559E9-124C-4C88-9978-4DBB38734783}" dt="2022-05-16T14:28:02.288" v="441" actId="122"/>
            <ac:spMkLst>
              <pc:docMk/>
              <pc:sldMasterMk cId="0" sldId="2147483648"/>
              <pc:sldLayoutMk cId="2789730124" sldId="2147483670"/>
              <ac:spMk id="14" creationId="{64DF8190-C484-4D21-8DE7-4EBF885DF288}"/>
            </ac:spMkLst>
          </pc:spChg>
          <pc:spChg chg="mod">
            <ac:chgData name="张 鑫" userId="2f2870ad27165835" providerId="LiveId" clId="{945559E9-124C-4C88-9978-4DBB38734783}" dt="2022-05-16T14:28:22.799" v="446" actId="1076"/>
            <ac:spMkLst>
              <pc:docMk/>
              <pc:sldMasterMk cId="0" sldId="2147483648"/>
              <pc:sldLayoutMk cId="2789730124" sldId="2147483670"/>
              <ac:spMk id="16" creationId="{5D2FABD2-02F9-48E0-AFA3-02C9FCD58F91}"/>
            </ac:spMkLst>
          </pc:spChg>
          <pc:spChg chg="mod">
            <ac:chgData name="张 鑫" userId="2f2870ad27165835" providerId="LiveId" clId="{945559E9-124C-4C88-9978-4DBB38734783}" dt="2022-05-16T14:30:55.011" v="514" actId="1076"/>
            <ac:spMkLst>
              <pc:docMk/>
              <pc:sldMasterMk cId="0" sldId="2147483648"/>
              <pc:sldLayoutMk cId="2789730124" sldId="2147483670"/>
              <ac:spMk id="18" creationId="{09EA4F1C-294D-4795-9F58-5ABE5F9A7CDB}"/>
            </ac:spMkLst>
          </pc:spChg>
          <pc:spChg chg="mod">
            <ac:chgData name="张 鑫" userId="2f2870ad27165835" providerId="LiveId" clId="{945559E9-124C-4C88-9978-4DBB38734783}" dt="2022-05-16T14:30:55.011" v="514" actId="1076"/>
            <ac:spMkLst>
              <pc:docMk/>
              <pc:sldMasterMk cId="0" sldId="2147483648"/>
              <pc:sldLayoutMk cId="2789730124" sldId="2147483670"/>
              <ac:spMk id="19" creationId="{9325DE30-C7A2-4117-A1EB-CE86EB5FF331}"/>
            </ac:spMkLst>
          </pc:spChg>
          <pc:picChg chg="add mod ord replST delST">
            <ac:chgData name="张 鑫" userId="2f2870ad27165835" providerId="LiveId" clId="{945559E9-124C-4C88-9978-4DBB38734783}" dt="2022-05-16T14:28:20.921" v="445" actId="1076"/>
            <ac:picMkLst>
              <pc:docMk/>
              <pc:sldMasterMk cId="0" sldId="2147483648"/>
              <pc:sldLayoutMk cId="2789730124" sldId="2147483670"/>
              <ac:picMk id="3" creationId="{6BEE2722-25A7-776A-F057-7F0AA9CD7F41}"/>
            </ac:picMkLst>
          </pc:picChg>
          <pc:picChg chg="del">
            <ac:chgData name="张 鑫" userId="2f2870ad27165835" providerId="LiveId" clId="{945559E9-124C-4C88-9978-4DBB38734783}" dt="2022-05-16T13:25:56.457" v="0" actId="478"/>
            <ac:picMkLst>
              <pc:docMk/>
              <pc:sldMasterMk cId="0" sldId="2147483648"/>
              <pc:sldLayoutMk cId="2789730124" sldId="2147483670"/>
              <ac:picMk id="8" creationId="{4AF7943F-1AE8-46FE-B7EA-991F6C090D0F}"/>
            </ac:picMkLst>
          </pc:picChg>
        </pc:sldLayoutChg>
        <pc:sldLayoutChg chg="addSp delSp modSp mod">
          <pc:chgData name="张 鑫" userId="2f2870ad27165835" providerId="LiveId" clId="{945559E9-124C-4C88-9978-4DBB38734783}" dt="2022-05-16T14:18:11.629" v="248" actId="478"/>
          <pc:sldLayoutMkLst>
            <pc:docMk/>
            <pc:sldMasterMk cId="0" sldId="2147483648"/>
            <pc:sldLayoutMk cId="2309221203" sldId="2147483671"/>
          </pc:sldLayoutMkLst>
          <pc:spChg chg="add del">
            <ac:chgData name="张 鑫" userId="2f2870ad27165835" providerId="LiveId" clId="{945559E9-124C-4C88-9978-4DBB38734783}" dt="2022-05-16T14:17:52.839" v="244" actId="21"/>
            <ac:spMkLst>
              <pc:docMk/>
              <pc:sldMasterMk cId="0" sldId="2147483648"/>
              <pc:sldLayoutMk cId="2309221203" sldId="2147483671"/>
              <ac:spMk id="7" creationId="{B2E417ED-527C-4F31-81B7-8673F63A50A4}"/>
            </ac:spMkLst>
          </pc:spChg>
          <pc:spChg chg="add del">
            <ac:chgData name="张 鑫" userId="2f2870ad27165835" providerId="LiveId" clId="{945559E9-124C-4C88-9978-4DBB38734783}" dt="2022-05-16T14:17:52.839" v="244" actId="21"/>
            <ac:spMkLst>
              <pc:docMk/>
              <pc:sldMasterMk cId="0" sldId="2147483648"/>
              <pc:sldLayoutMk cId="2309221203" sldId="2147483671"/>
              <ac:spMk id="10" creationId="{D5ACF9EC-64B2-4C0C-9FFE-D393C60F9DAF}"/>
            </ac:spMkLst>
          </pc:spChg>
          <pc:spChg chg="add del">
            <ac:chgData name="张 鑫" userId="2f2870ad27165835" providerId="LiveId" clId="{945559E9-124C-4C88-9978-4DBB38734783}" dt="2022-05-16T14:17:52.839" v="244" actId="21"/>
            <ac:spMkLst>
              <pc:docMk/>
              <pc:sldMasterMk cId="0" sldId="2147483648"/>
              <pc:sldLayoutMk cId="2309221203" sldId="2147483671"/>
              <ac:spMk id="15" creationId="{9313DE9B-FD7B-40FA-98AA-BE03BADECDC5}"/>
            </ac:spMkLst>
          </pc:spChg>
          <pc:spChg chg="add del">
            <ac:chgData name="张 鑫" userId="2f2870ad27165835" providerId="LiveId" clId="{945559E9-124C-4C88-9978-4DBB38734783}" dt="2022-05-16T14:17:52.839" v="244" actId="21"/>
            <ac:spMkLst>
              <pc:docMk/>
              <pc:sldMasterMk cId="0" sldId="2147483648"/>
              <pc:sldLayoutMk cId="2309221203" sldId="2147483671"/>
              <ac:spMk id="22" creationId="{082E86EE-F192-4052-B011-6BD019B79B66}"/>
            </ac:spMkLst>
          </pc:spChg>
          <pc:spChg chg="add del">
            <ac:chgData name="张 鑫" userId="2f2870ad27165835" providerId="LiveId" clId="{945559E9-124C-4C88-9978-4DBB38734783}" dt="2022-05-16T14:17:52.839" v="244" actId="21"/>
            <ac:spMkLst>
              <pc:docMk/>
              <pc:sldMasterMk cId="0" sldId="2147483648"/>
              <pc:sldLayoutMk cId="2309221203" sldId="2147483671"/>
              <ac:spMk id="31" creationId="{F19C5FC0-D727-418F-B95B-93B63054AD36}"/>
            </ac:spMkLst>
          </pc:spChg>
          <pc:spChg chg="add del">
            <ac:chgData name="张 鑫" userId="2f2870ad27165835" providerId="LiveId" clId="{945559E9-124C-4C88-9978-4DBB38734783}" dt="2022-05-16T14:17:52.839" v="244" actId="21"/>
            <ac:spMkLst>
              <pc:docMk/>
              <pc:sldMasterMk cId="0" sldId="2147483648"/>
              <pc:sldLayoutMk cId="2309221203" sldId="2147483671"/>
              <ac:spMk id="32" creationId="{68B25353-DC95-45BF-95CA-02D3EF680D5D}"/>
            </ac:spMkLst>
          </pc:spChg>
          <pc:spChg chg="add del">
            <ac:chgData name="张 鑫" userId="2f2870ad27165835" providerId="LiveId" clId="{945559E9-124C-4C88-9978-4DBB38734783}" dt="2022-05-16T14:17:52.839" v="244" actId="21"/>
            <ac:spMkLst>
              <pc:docMk/>
              <pc:sldMasterMk cId="0" sldId="2147483648"/>
              <pc:sldLayoutMk cId="2309221203" sldId="2147483671"/>
              <ac:spMk id="33" creationId="{754146FE-4CD2-4861-AB84-92049CE39046}"/>
            </ac:spMkLst>
          </pc:spChg>
          <pc:spChg chg="add del">
            <ac:chgData name="张 鑫" userId="2f2870ad27165835" providerId="LiveId" clId="{945559E9-124C-4C88-9978-4DBB38734783}" dt="2022-05-16T14:17:52.839" v="244" actId="21"/>
            <ac:spMkLst>
              <pc:docMk/>
              <pc:sldMasterMk cId="0" sldId="2147483648"/>
              <pc:sldLayoutMk cId="2309221203" sldId="2147483671"/>
              <ac:spMk id="34" creationId="{C3C680FD-8A0E-4573-B3C4-7490F0D537FF}"/>
            </ac:spMkLst>
          </pc:spChg>
          <pc:picChg chg="add del mod ord modCrop">
            <ac:chgData name="张 鑫" userId="2f2870ad27165835" providerId="LiveId" clId="{945559E9-124C-4C88-9978-4DBB38734783}" dt="2022-05-16T14:18:11.629" v="248" actId="478"/>
            <ac:picMkLst>
              <pc:docMk/>
              <pc:sldMasterMk cId="0" sldId="2147483648"/>
              <pc:sldLayoutMk cId="2309221203" sldId="2147483671"/>
              <ac:picMk id="3" creationId="{F13C7B02-E01B-887E-0583-5713BB4DA9CC}"/>
            </ac:picMkLst>
          </pc:picChg>
          <pc:picChg chg="add del mod ord">
            <ac:chgData name="张 鑫" userId="2f2870ad27165835" providerId="LiveId" clId="{945559E9-124C-4C88-9978-4DBB38734783}" dt="2022-05-16T14:17:16.153" v="234" actId="478"/>
            <ac:picMkLst>
              <pc:docMk/>
              <pc:sldMasterMk cId="0" sldId="2147483648"/>
              <pc:sldLayoutMk cId="2309221203" sldId="2147483671"/>
              <ac:picMk id="12" creationId="{4BCB89F4-CFAC-F610-B356-27467A43D5F0}"/>
            </ac:picMkLst>
          </pc:picChg>
          <pc:picChg chg="add del mod modVis">
            <ac:chgData name="张 鑫" userId="2f2870ad27165835" providerId="LiveId" clId="{945559E9-124C-4C88-9978-4DBB38734783}" dt="2022-05-16T14:16:52.260" v="221"/>
            <ac:picMkLst>
              <pc:docMk/>
              <pc:sldMasterMk cId="0" sldId="2147483648"/>
              <pc:sldLayoutMk cId="2309221203" sldId="2147483671"/>
              <ac:picMk id="16" creationId="{B1EF736A-F195-C1F0-F552-D549152EF550}"/>
            </ac:picMkLst>
          </pc:picChg>
        </pc:sldLayoutChg>
        <pc:sldLayoutChg chg="addSp delSp modSp mod">
          <pc:chgData name="张 鑫" userId="2f2870ad27165835" providerId="LiveId" clId="{945559E9-124C-4C88-9978-4DBB38734783}" dt="2022-05-16T14:43:25.756" v="524" actId="29295"/>
          <pc:sldLayoutMkLst>
            <pc:docMk/>
            <pc:sldMasterMk cId="0" sldId="2147483648"/>
            <pc:sldLayoutMk cId="1363527407" sldId="2147483672"/>
          </pc:sldLayoutMkLst>
          <pc:picChg chg="del">
            <ac:chgData name="张 鑫" userId="2f2870ad27165835" providerId="LiveId" clId="{945559E9-124C-4C88-9978-4DBB38734783}" dt="2022-05-16T14:04:51.699" v="195" actId="478"/>
            <ac:picMkLst>
              <pc:docMk/>
              <pc:sldMasterMk cId="0" sldId="2147483648"/>
              <pc:sldLayoutMk cId="1363527407" sldId="2147483672"/>
              <ac:picMk id="6" creationId="{FAA65704-2CD4-44BF-BC35-330DE4F2D195}"/>
            </ac:picMkLst>
          </pc:picChg>
          <pc:picChg chg="add mod ord">
            <ac:chgData name="张 鑫" userId="2f2870ad27165835" providerId="LiveId" clId="{945559E9-124C-4C88-9978-4DBB38734783}" dt="2022-05-16T14:43:25.756" v="524" actId="29295"/>
            <ac:picMkLst>
              <pc:docMk/>
              <pc:sldMasterMk cId="0" sldId="2147483648"/>
              <pc:sldLayoutMk cId="1363527407" sldId="2147483672"/>
              <ac:picMk id="7" creationId="{5E1009E6-4A61-B3F8-FF87-4DAF9726D333}"/>
            </ac:picMkLst>
          </pc:picChg>
        </pc:sldLayoutChg>
        <pc:sldLayoutChg chg="addSp delSp modSp mod">
          <pc:chgData name="张 鑫" userId="2f2870ad27165835" providerId="LiveId" clId="{945559E9-124C-4C88-9978-4DBB38734783}" dt="2022-05-16T14:05:03.130" v="198" actId="1076"/>
          <pc:sldLayoutMkLst>
            <pc:docMk/>
            <pc:sldMasterMk cId="0" sldId="2147483648"/>
            <pc:sldLayoutMk cId="766157046" sldId="2147483674"/>
          </pc:sldLayoutMkLst>
          <pc:spChg chg="mod">
            <ac:chgData name="张 鑫" userId="2f2870ad27165835" providerId="LiveId" clId="{945559E9-124C-4C88-9978-4DBB38734783}" dt="2022-05-16T14:05:03.130" v="198" actId="1076"/>
            <ac:spMkLst>
              <pc:docMk/>
              <pc:sldMasterMk cId="0" sldId="2147483648"/>
              <pc:sldLayoutMk cId="766157046" sldId="2147483674"/>
              <ac:spMk id="2" creationId="{932FAA05-C888-4F1F-B11D-6D1A0FB8792D}"/>
            </ac:spMkLst>
          </pc:spChg>
          <pc:spChg chg="mod">
            <ac:chgData name="张 鑫" userId="2f2870ad27165835" providerId="LiveId" clId="{945559E9-124C-4C88-9978-4DBB38734783}" dt="2022-05-16T14:05:03.130" v="198" actId="1076"/>
            <ac:spMkLst>
              <pc:docMk/>
              <pc:sldMasterMk cId="0" sldId="2147483648"/>
              <pc:sldLayoutMk cId="766157046" sldId="2147483674"/>
              <ac:spMk id="5" creationId="{DFA4BF1F-862E-4038-89F7-574817185E28}"/>
            </ac:spMkLst>
          </pc:spChg>
          <pc:spChg chg="mod">
            <ac:chgData name="张 鑫" userId="2f2870ad27165835" providerId="LiveId" clId="{945559E9-124C-4C88-9978-4DBB38734783}" dt="2022-05-16T14:05:03.130" v="198" actId="1076"/>
            <ac:spMkLst>
              <pc:docMk/>
              <pc:sldMasterMk cId="0" sldId="2147483648"/>
              <pc:sldLayoutMk cId="766157046" sldId="2147483674"/>
              <ac:spMk id="6" creationId="{8F63C4B4-A872-4476-9C10-99BF0F14284B}"/>
            </ac:spMkLst>
          </pc:spChg>
          <pc:spChg chg="mod">
            <ac:chgData name="张 鑫" userId="2f2870ad27165835" providerId="LiveId" clId="{945559E9-124C-4C88-9978-4DBB38734783}" dt="2022-05-16T14:05:03.130" v="198" actId="1076"/>
            <ac:spMkLst>
              <pc:docMk/>
              <pc:sldMasterMk cId="0" sldId="2147483648"/>
              <pc:sldLayoutMk cId="766157046" sldId="2147483674"/>
              <ac:spMk id="7" creationId="{790F6A6F-0247-4A34-9B92-DCB055A859DF}"/>
            </ac:spMkLst>
          </pc:spChg>
          <pc:picChg chg="del">
            <ac:chgData name="张 鑫" userId="2f2870ad27165835" providerId="LiveId" clId="{945559E9-124C-4C88-9978-4DBB38734783}" dt="2022-05-16T13:59:10.692" v="145" actId="478"/>
            <ac:picMkLst>
              <pc:docMk/>
              <pc:sldMasterMk cId="0" sldId="2147483648"/>
              <pc:sldLayoutMk cId="766157046" sldId="2147483674"/>
              <ac:picMk id="8" creationId="{0DDA04AF-FC44-48B5-A8B5-347316B6704B}"/>
            </ac:picMkLst>
          </pc:picChg>
          <pc:picChg chg="add mod ord">
            <ac:chgData name="张 鑫" userId="2f2870ad27165835" providerId="LiveId" clId="{945559E9-124C-4C88-9978-4DBB38734783}" dt="2022-05-16T14:04:56.670" v="197" actId="167"/>
            <ac:picMkLst>
              <pc:docMk/>
              <pc:sldMasterMk cId="0" sldId="2147483648"/>
              <pc:sldLayoutMk cId="766157046" sldId="2147483674"/>
              <ac:picMk id="9" creationId="{7678FBBF-24E4-4E8F-BB56-54C89794EE96}"/>
            </ac:picMkLst>
          </pc:picChg>
        </pc:sldLayoutChg>
        <pc:sldLayoutChg chg="del">
          <pc:chgData name="张 鑫" userId="2f2870ad27165835" providerId="LiveId" clId="{945559E9-124C-4C88-9978-4DBB38734783}" dt="2022-05-16T14:44:45.514" v="526" actId="47"/>
          <pc:sldLayoutMkLst>
            <pc:docMk/>
            <pc:sldMasterMk cId="0" sldId="2147483648"/>
            <pc:sldLayoutMk cId="3975555495" sldId="2147483676"/>
          </pc:sldLayoutMkLst>
        </pc:sldLayoutChg>
        <pc:sldLayoutChg chg="del">
          <pc:chgData name="张 鑫" userId="2f2870ad27165835" providerId="LiveId" clId="{945559E9-124C-4C88-9978-4DBB38734783}" dt="2022-05-16T14:00:15.476" v="160" actId="47"/>
          <pc:sldLayoutMkLst>
            <pc:docMk/>
            <pc:sldMasterMk cId="0" sldId="2147483648"/>
            <pc:sldLayoutMk cId="1229783680" sldId="2147483677"/>
          </pc:sldLayoutMkLst>
        </pc:sldLayoutChg>
      </pc:sldMasterChg>
      <pc:sldMasterChg chg="delSldLayout">
        <pc:chgData name="张 鑫" userId="2f2870ad27165835" providerId="LiveId" clId="{945559E9-124C-4C88-9978-4DBB38734783}" dt="2022-05-16T13:59:20.791" v="150" actId="2696"/>
        <pc:sldMasterMkLst>
          <pc:docMk/>
          <pc:sldMasterMk cId="4212582881" sldId="2147483664"/>
        </pc:sldMasterMkLst>
        <pc:sldLayoutChg chg="del">
          <pc:chgData name="张 鑫" userId="2f2870ad27165835" providerId="LiveId" clId="{945559E9-124C-4C88-9978-4DBB38734783}" dt="2022-05-16T13:59:20.791" v="150" actId="2696"/>
          <pc:sldLayoutMkLst>
            <pc:docMk/>
            <pc:sldMasterMk cId="4212582881" sldId="2147483664"/>
            <pc:sldLayoutMk cId="587446154" sldId="2147483665"/>
          </pc:sldLayoutMkLst>
        </pc:sldLayoutChg>
        <pc:sldLayoutChg chg="del">
          <pc:chgData name="张 鑫" userId="2f2870ad27165835" providerId="LiveId" clId="{945559E9-124C-4C88-9978-4DBB38734783}" dt="2022-05-16T13:59:17.189" v="147" actId="2696"/>
          <pc:sldLayoutMkLst>
            <pc:docMk/>
            <pc:sldMasterMk cId="4212582881" sldId="2147483664"/>
            <pc:sldLayoutMk cId="2785991112" sldId="2147483666"/>
          </pc:sldLayoutMkLst>
        </pc:sldLayoutChg>
        <pc:sldLayoutChg chg="del">
          <pc:chgData name="张 鑫" userId="2f2870ad27165835" providerId="LiveId" clId="{945559E9-124C-4C88-9978-4DBB38734783}" dt="2022-05-16T13:59:17.726" v="148" actId="2696"/>
          <pc:sldLayoutMkLst>
            <pc:docMk/>
            <pc:sldMasterMk cId="4212582881" sldId="2147483664"/>
            <pc:sldLayoutMk cId="2648173163" sldId="2147483667"/>
          </pc:sldLayoutMkLst>
        </pc:sldLayoutChg>
        <pc:sldLayoutChg chg="del">
          <pc:chgData name="张 鑫" userId="2f2870ad27165835" providerId="LiveId" clId="{945559E9-124C-4C88-9978-4DBB38734783}" dt="2022-05-16T13:59:18.284" v="149" actId="2696"/>
          <pc:sldLayoutMkLst>
            <pc:docMk/>
            <pc:sldMasterMk cId="4212582881" sldId="2147483664"/>
            <pc:sldLayoutMk cId="3313412689" sldId="2147483668"/>
          </pc:sldLayoutMkLst>
        </pc:sldLayoutChg>
        <pc:sldLayoutChg chg="del">
          <pc:chgData name="张 鑫" userId="2f2870ad27165835" providerId="LiveId" clId="{945559E9-124C-4C88-9978-4DBB38734783}" dt="2022-05-16T13:59:15.757" v="146" actId="2696"/>
          <pc:sldLayoutMkLst>
            <pc:docMk/>
            <pc:sldMasterMk cId="4212582881" sldId="2147483664"/>
            <pc:sldLayoutMk cId="435100943" sldId="2147483669"/>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699690402476797E-2"/>
          <c:y val="4.8629531388152097E-2"/>
          <c:w val="0.94324045407636703"/>
          <c:h val="0.90274093722369597"/>
        </c:manualLayout>
      </c:layout>
      <c:barChart>
        <c:barDir val="col"/>
        <c:grouping val="clustered"/>
        <c:varyColors val="0"/>
        <c:ser>
          <c:idx val="0"/>
          <c:order val="0"/>
          <c:tx>
            <c:strRef>
              <c:f>Sheet1!$B$1</c:f>
              <c:strCache>
                <c:ptCount val="1"/>
                <c:pt idx="0">
                  <c:v>食物</c:v>
                </c:pt>
              </c:strCache>
            </c:strRef>
          </c:tx>
          <c:spPr>
            <a:solidFill>
              <a:schemeClr val="bg1">
                <a:lumMod val="95000"/>
              </a:schemeClr>
            </a:solidFill>
          </c:spPr>
          <c:invertIfNegative val="0"/>
          <c:dPt>
            <c:idx val="2"/>
            <c:invertIfNegative val="0"/>
            <c:bubble3D val="0"/>
            <c:spPr>
              <a:gradFill>
                <a:gsLst>
                  <a:gs pos="0">
                    <a:schemeClr val="accent1">
                      <a:lumMod val="60000"/>
                      <a:lumOff val="40000"/>
                    </a:schemeClr>
                  </a:gs>
                  <a:gs pos="100000">
                    <a:schemeClr val="accent1">
                      <a:lumMod val="75000"/>
                    </a:schemeClr>
                  </a:gs>
                </a:gsLst>
                <a:lin ang="5400000" scaled="1"/>
              </a:gradFill>
            </c:spPr>
            <c:extLst>
              <c:ext xmlns:c16="http://schemas.microsoft.com/office/drawing/2014/chart" uri="{C3380CC4-5D6E-409C-BE32-E72D297353CC}">
                <c16:uniqueId val="{00000001-8081-44B8-91C2-BB03167DC4C0}"/>
              </c:ext>
            </c:extLst>
          </c:dPt>
          <c:cat>
            <c:strRef>
              <c:f>Sheet1!$A$2:$A$5</c:f>
              <c:strCache>
                <c:ptCount val="4"/>
                <c:pt idx="0">
                  <c:v>一月</c:v>
                </c:pt>
                <c:pt idx="1">
                  <c:v>二月</c:v>
                </c:pt>
                <c:pt idx="2">
                  <c:v>三月</c:v>
                </c:pt>
                <c:pt idx="3">
                  <c:v>四月</c:v>
                </c:pt>
              </c:strCache>
            </c:strRef>
          </c:cat>
          <c:val>
            <c:numRef>
              <c:f>Sheet1!$B$2:$B$5</c:f>
              <c:numCache>
                <c:formatCode>General</c:formatCode>
                <c:ptCount val="4"/>
                <c:pt idx="0">
                  <c:v>12</c:v>
                </c:pt>
                <c:pt idx="1">
                  <c:v>17</c:v>
                </c:pt>
                <c:pt idx="2">
                  <c:v>22</c:v>
                </c:pt>
                <c:pt idx="3">
                  <c:v>14</c:v>
                </c:pt>
              </c:numCache>
            </c:numRef>
          </c:val>
          <c:extLst>
            <c:ext xmlns:c16="http://schemas.microsoft.com/office/drawing/2014/chart" uri="{C3380CC4-5D6E-409C-BE32-E72D297353CC}">
              <c16:uniqueId val="{00000002-8081-44B8-91C2-BB03167DC4C0}"/>
            </c:ext>
          </c:extLst>
        </c:ser>
        <c:dLbls>
          <c:showLegendKey val="0"/>
          <c:showVal val="0"/>
          <c:showCatName val="0"/>
          <c:showSerName val="0"/>
          <c:showPercent val="0"/>
          <c:showBubbleSize val="0"/>
        </c:dLbls>
        <c:gapWidth val="150"/>
        <c:axId val="551849408"/>
        <c:axId val="551852672"/>
      </c:barChart>
      <c:catAx>
        <c:axId val="551849408"/>
        <c:scaling>
          <c:orientation val="minMax"/>
        </c:scaling>
        <c:delete val="0"/>
        <c:axPos val="b"/>
        <c:numFmt formatCode="General" sourceLinked="1"/>
        <c:majorTickMark val="out"/>
        <c:minorTickMark val="none"/>
        <c:tickLblPos val="nextTo"/>
        <c:txPr>
          <a:bodyPr rot="-60000000" vert="horz"/>
          <a:lstStyle/>
          <a:p>
            <a:pPr>
              <a:defRPr>
                <a:solidFill>
                  <a:schemeClr val="accent1"/>
                </a:solidFill>
              </a:defRPr>
            </a:pPr>
            <a:endParaRPr lang="zh-CN"/>
          </a:p>
        </c:txPr>
        <c:crossAx val="551852672"/>
        <c:crosses val="autoZero"/>
        <c:auto val="1"/>
        <c:lblAlgn val="ctr"/>
        <c:lblOffset val="100"/>
        <c:noMultiLvlLbl val="0"/>
      </c:catAx>
      <c:valAx>
        <c:axId val="551852672"/>
        <c:scaling>
          <c:orientation val="minMax"/>
        </c:scaling>
        <c:delete val="0"/>
        <c:axPos val="l"/>
        <c:numFmt formatCode="General" sourceLinked="1"/>
        <c:majorTickMark val="out"/>
        <c:minorTickMark val="none"/>
        <c:tickLblPos val="nextTo"/>
        <c:spPr>
          <a:noFill/>
        </c:spPr>
        <c:txPr>
          <a:bodyPr rot="-60000000" vert="horz"/>
          <a:lstStyle/>
          <a:p>
            <a:pPr>
              <a:defRPr>
                <a:solidFill>
                  <a:schemeClr val="accent1"/>
                </a:solidFill>
              </a:defRPr>
            </a:pPr>
            <a:endParaRPr lang="zh-CN"/>
          </a:p>
        </c:txPr>
        <c:crossAx val="551849408"/>
        <c:crosses val="autoZero"/>
        <c:crossBetween val="between"/>
      </c:valAx>
      <c:spPr>
        <a:noFill/>
        <a:ln w="20604">
          <a:noFill/>
        </a:ln>
      </c:spPr>
    </c:plotArea>
    <c:plotVisOnly val="1"/>
    <c:dispBlanksAs val="gap"/>
    <c:showDLblsOverMax val="0"/>
  </c:chart>
  <c:spPr>
    <a:noFill/>
    <a:ln>
      <a:noFill/>
    </a:ln>
  </c:spPr>
  <c:txPr>
    <a:bodyPr/>
    <a:lstStyle/>
    <a:p>
      <a:pPr>
        <a:defRPr lang="zh-CN">
          <a:solidFill>
            <a:srgbClr val="DAB96E"/>
          </a:solidFill>
          <a:latin typeface="+mn-lt"/>
          <a:ea typeface="+mn-ea"/>
          <a:cs typeface="+mn-ea"/>
          <a:sym typeface="+mn-lt"/>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699690402476797E-2"/>
          <c:y val="4.8629531388152097E-2"/>
          <c:w val="0.94324045407636703"/>
          <c:h val="0.90274093722369597"/>
        </c:manualLayout>
      </c:layout>
      <c:barChart>
        <c:barDir val="col"/>
        <c:grouping val="clustered"/>
        <c:varyColors val="0"/>
        <c:ser>
          <c:idx val="0"/>
          <c:order val="0"/>
          <c:tx>
            <c:strRef>
              <c:f>Sheet1!$B$1</c:f>
              <c:strCache>
                <c:ptCount val="1"/>
                <c:pt idx="0">
                  <c:v>食物</c:v>
                </c:pt>
              </c:strCache>
            </c:strRef>
          </c:tx>
          <c:spPr>
            <a:solidFill>
              <a:srgbClr val="D2B76C"/>
            </a:solidFill>
          </c:spPr>
          <c:invertIfNegative val="0"/>
          <c:dPt>
            <c:idx val="0"/>
            <c:invertIfNegative val="0"/>
            <c:bubble3D val="0"/>
            <c:spPr>
              <a:solidFill>
                <a:schemeClr val="bg1">
                  <a:lumMod val="95000"/>
                </a:schemeClr>
              </a:solidFill>
            </c:spPr>
            <c:extLst>
              <c:ext xmlns:c16="http://schemas.microsoft.com/office/drawing/2014/chart" uri="{C3380CC4-5D6E-409C-BE32-E72D297353CC}">
                <c16:uniqueId val="{00000001-C67D-4E26-8A62-5D9ED33F0F86}"/>
              </c:ext>
            </c:extLst>
          </c:dPt>
          <c:dPt>
            <c:idx val="1"/>
            <c:invertIfNegative val="0"/>
            <c:bubble3D val="0"/>
            <c:spPr>
              <a:gradFill>
                <a:gsLst>
                  <a:gs pos="0">
                    <a:schemeClr val="accent1">
                      <a:lumMod val="60000"/>
                      <a:lumOff val="40000"/>
                    </a:schemeClr>
                  </a:gs>
                  <a:gs pos="100000">
                    <a:schemeClr val="accent1">
                      <a:lumMod val="75000"/>
                    </a:schemeClr>
                  </a:gs>
                </a:gsLst>
                <a:lin ang="5400000" scaled="1"/>
              </a:gradFill>
            </c:spPr>
            <c:extLst>
              <c:ext xmlns:c16="http://schemas.microsoft.com/office/drawing/2014/chart" uri="{C3380CC4-5D6E-409C-BE32-E72D297353CC}">
                <c16:uniqueId val="{00000007-C67D-4E26-8A62-5D9ED33F0F86}"/>
              </c:ext>
            </c:extLst>
          </c:dPt>
          <c:dPt>
            <c:idx val="2"/>
            <c:invertIfNegative val="0"/>
            <c:bubble3D val="0"/>
            <c:spPr>
              <a:solidFill>
                <a:schemeClr val="bg1">
                  <a:lumMod val="95000"/>
                </a:schemeClr>
              </a:solidFill>
            </c:spPr>
            <c:extLst>
              <c:ext xmlns:c16="http://schemas.microsoft.com/office/drawing/2014/chart" uri="{C3380CC4-5D6E-409C-BE32-E72D297353CC}">
                <c16:uniqueId val="{00000003-C67D-4E26-8A62-5D9ED33F0F86}"/>
              </c:ext>
            </c:extLst>
          </c:dPt>
          <c:dPt>
            <c:idx val="3"/>
            <c:invertIfNegative val="0"/>
            <c:bubble3D val="0"/>
            <c:spPr>
              <a:solidFill>
                <a:schemeClr val="bg1">
                  <a:lumMod val="95000"/>
                </a:schemeClr>
              </a:solidFill>
            </c:spPr>
            <c:extLst>
              <c:ext xmlns:c16="http://schemas.microsoft.com/office/drawing/2014/chart" uri="{C3380CC4-5D6E-409C-BE32-E72D297353CC}">
                <c16:uniqueId val="{00000005-C67D-4E26-8A62-5D9ED33F0F86}"/>
              </c:ext>
            </c:extLst>
          </c:dPt>
          <c:cat>
            <c:strRef>
              <c:f>Sheet1!$A$2:$A$5</c:f>
              <c:strCache>
                <c:ptCount val="4"/>
                <c:pt idx="0">
                  <c:v>一月</c:v>
                </c:pt>
                <c:pt idx="1">
                  <c:v>二月</c:v>
                </c:pt>
                <c:pt idx="2">
                  <c:v>三月</c:v>
                </c:pt>
                <c:pt idx="3">
                  <c:v>四月</c:v>
                </c:pt>
              </c:strCache>
            </c:strRef>
          </c:cat>
          <c:val>
            <c:numRef>
              <c:f>Sheet1!$B$2:$B$5</c:f>
              <c:numCache>
                <c:formatCode>General</c:formatCode>
                <c:ptCount val="4"/>
                <c:pt idx="0">
                  <c:v>10</c:v>
                </c:pt>
                <c:pt idx="1">
                  <c:v>50</c:v>
                </c:pt>
                <c:pt idx="2">
                  <c:v>40</c:v>
                </c:pt>
                <c:pt idx="3">
                  <c:v>14</c:v>
                </c:pt>
              </c:numCache>
            </c:numRef>
          </c:val>
          <c:extLst>
            <c:ext xmlns:c16="http://schemas.microsoft.com/office/drawing/2014/chart" uri="{C3380CC4-5D6E-409C-BE32-E72D297353CC}">
              <c16:uniqueId val="{00000006-C67D-4E26-8A62-5D9ED33F0F86}"/>
            </c:ext>
          </c:extLst>
        </c:ser>
        <c:dLbls>
          <c:showLegendKey val="0"/>
          <c:showVal val="0"/>
          <c:showCatName val="0"/>
          <c:showSerName val="0"/>
          <c:showPercent val="0"/>
          <c:showBubbleSize val="0"/>
        </c:dLbls>
        <c:gapWidth val="150"/>
        <c:axId val="551858112"/>
        <c:axId val="551853760"/>
      </c:barChart>
      <c:catAx>
        <c:axId val="551858112"/>
        <c:scaling>
          <c:orientation val="minMax"/>
        </c:scaling>
        <c:delete val="0"/>
        <c:axPos val="b"/>
        <c:numFmt formatCode="General" sourceLinked="1"/>
        <c:majorTickMark val="out"/>
        <c:minorTickMark val="none"/>
        <c:tickLblPos val="nextTo"/>
        <c:txPr>
          <a:bodyPr rot="-60000000" vert="horz"/>
          <a:lstStyle/>
          <a:p>
            <a:pPr>
              <a:defRPr>
                <a:solidFill>
                  <a:schemeClr val="accent1"/>
                </a:solidFill>
              </a:defRPr>
            </a:pPr>
            <a:endParaRPr lang="zh-CN"/>
          </a:p>
        </c:txPr>
        <c:crossAx val="551853760"/>
        <c:crosses val="autoZero"/>
        <c:auto val="1"/>
        <c:lblAlgn val="ctr"/>
        <c:lblOffset val="100"/>
        <c:noMultiLvlLbl val="0"/>
      </c:catAx>
      <c:valAx>
        <c:axId val="551853760"/>
        <c:scaling>
          <c:orientation val="minMax"/>
        </c:scaling>
        <c:delete val="0"/>
        <c:axPos val="l"/>
        <c:numFmt formatCode="General" sourceLinked="1"/>
        <c:majorTickMark val="out"/>
        <c:minorTickMark val="none"/>
        <c:tickLblPos val="nextTo"/>
        <c:spPr>
          <a:noFill/>
        </c:spPr>
        <c:txPr>
          <a:bodyPr rot="-60000000" vert="horz"/>
          <a:lstStyle/>
          <a:p>
            <a:pPr>
              <a:defRPr>
                <a:solidFill>
                  <a:schemeClr val="accent1"/>
                </a:solidFill>
              </a:defRPr>
            </a:pPr>
            <a:endParaRPr lang="zh-CN"/>
          </a:p>
        </c:txPr>
        <c:crossAx val="551858112"/>
        <c:crosses val="autoZero"/>
        <c:crossBetween val="between"/>
      </c:valAx>
      <c:spPr>
        <a:noFill/>
        <a:ln w="20591">
          <a:noFill/>
        </a:ln>
      </c:spPr>
    </c:plotArea>
    <c:plotVisOnly val="1"/>
    <c:dispBlanksAs val="gap"/>
    <c:showDLblsOverMax val="0"/>
  </c:chart>
  <c:spPr>
    <a:noFill/>
    <a:ln>
      <a:noFill/>
    </a:ln>
  </c:spPr>
  <c:txPr>
    <a:bodyPr/>
    <a:lstStyle/>
    <a:p>
      <a:pPr>
        <a:defRPr lang="zh-CN">
          <a:latin typeface="+mn-lt"/>
          <a:ea typeface="+mn-ea"/>
          <a:cs typeface="+mn-ea"/>
          <a:sym typeface="+mn-lt"/>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gradFill>
              <a:gsLst>
                <a:gs pos="0">
                  <a:schemeClr val="accent1">
                    <a:lumMod val="45000"/>
                    <a:lumOff val="55000"/>
                  </a:schemeClr>
                </a:gs>
                <a:gs pos="100000">
                  <a:schemeClr val="accent1">
                    <a:lumMod val="75000"/>
                  </a:schemeClr>
                </a:gs>
              </a:gsLst>
              <a:lin ang="5400000" scaled="1"/>
            </a:gradFill>
            <a:ln w="12704">
              <a:solidFill>
                <a:srgbClr val="120E0D"/>
              </a:solidFill>
            </a:ln>
          </c:spPr>
          <c:dPt>
            <c:idx val="0"/>
            <c:bubble3D val="0"/>
            <c:spPr>
              <a:gradFill>
                <a:gsLst>
                  <a:gs pos="0">
                    <a:schemeClr val="accent1">
                      <a:lumMod val="45000"/>
                      <a:lumOff val="55000"/>
                    </a:schemeClr>
                  </a:gs>
                  <a:gs pos="100000">
                    <a:schemeClr val="accent1">
                      <a:lumMod val="75000"/>
                    </a:schemeClr>
                  </a:gs>
                </a:gsLst>
                <a:lin ang="5400000" scaled="1"/>
              </a:gradFill>
              <a:ln w="12704">
                <a:solidFill>
                  <a:srgbClr val="120E0D"/>
                </a:solidFill>
              </a:ln>
              <a:effectLst/>
            </c:spPr>
            <c:extLst>
              <c:ext xmlns:c16="http://schemas.microsoft.com/office/drawing/2014/chart" uri="{C3380CC4-5D6E-409C-BE32-E72D297353CC}">
                <c16:uniqueId val="{00000000-A89C-4AB9-AE95-3AEC019461E2}"/>
              </c:ext>
            </c:extLst>
          </c:dPt>
          <c:dPt>
            <c:idx val="1"/>
            <c:bubble3D val="0"/>
            <c:spPr>
              <a:gradFill>
                <a:gsLst>
                  <a:gs pos="0">
                    <a:schemeClr val="accent1">
                      <a:lumMod val="45000"/>
                      <a:lumOff val="55000"/>
                    </a:schemeClr>
                  </a:gs>
                  <a:gs pos="100000">
                    <a:schemeClr val="accent1">
                      <a:lumMod val="75000"/>
                    </a:schemeClr>
                  </a:gs>
                </a:gsLst>
                <a:lin ang="5400000" scaled="1"/>
              </a:gradFill>
              <a:ln w="12704">
                <a:solidFill>
                  <a:srgbClr val="120E0D"/>
                </a:solidFill>
              </a:ln>
              <a:effectLst/>
            </c:spPr>
            <c:extLst>
              <c:ext xmlns:c16="http://schemas.microsoft.com/office/drawing/2014/chart" uri="{C3380CC4-5D6E-409C-BE32-E72D297353CC}">
                <c16:uniqueId val="{00000001-A89C-4AB9-AE95-3AEC019461E2}"/>
              </c:ext>
            </c:extLst>
          </c:dPt>
          <c:dPt>
            <c:idx val="2"/>
            <c:bubble3D val="0"/>
            <c:spPr>
              <a:gradFill>
                <a:gsLst>
                  <a:gs pos="0">
                    <a:schemeClr val="accent1">
                      <a:lumMod val="45000"/>
                      <a:lumOff val="55000"/>
                    </a:schemeClr>
                  </a:gs>
                  <a:gs pos="100000">
                    <a:schemeClr val="accent1">
                      <a:lumMod val="75000"/>
                    </a:schemeClr>
                  </a:gs>
                </a:gsLst>
                <a:lin ang="5400000" scaled="1"/>
              </a:gradFill>
              <a:ln w="12704">
                <a:solidFill>
                  <a:srgbClr val="120E0D"/>
                </a:solidFill>
              </a:ln>
              <a:effectLst/>
            </c:spPr>
            <c:extLst>
              <c:ext xmlns:c16="http://schemas.microsoft.com/office/drawing/2014/chart" uri="{C3380CC4-5D6E-409C-BE32-E72D297353CC}">
                <c16:uniqueId val="{00000002-A89C-4AB9-AE95-3AEC019461E2}"/>
              </c:ext>
            </c:extLst>
          </c:dPt>
          <c:dPt>
            <c:idx val="3"/>
            <c:bubble3D val="0"/>
            <c:spPr>
              <a:gradFill>
                <a:gsLst>
                  <a:gs pos="0">
                    <a:schemeClr val="accent1">
                      <a:lumMod val="45000"/>
                      <a:lumOff val="55000"/>
                    </a:schemeClr>
                  </a:gs>
                  <a:gs pos="100000">
                    <a:schemeClr val="accent1">
                      <a:lumMod val="75000"/>
                    </a:schemeClr>
                  </a:gs>
                </a:gsLst>
                <a:lin ang="5400000" scaled="1"/>
              </a:gradFill>
              <a:ln w="12704">
                <a:solidFill>
                  <a:srgbClr val="120E0D"/>
                </a:solidFill>
              </a:ln>
              <a:effectLst/>
            </c:spPr>
            <c:extLst>
              <c:ext xmlns:c16="http://schemas.microsoft.com/office/drawing/2014/chart" uri="{C3380CC4-5D6E-409C-BE32-E72D297353CC}">
                <c16:uniqueId val="{00000003-A89C-4AB9-AE95-3AEC019461E2}"/>
              </c:ext>
            </c:extLst>
          </c:dPt>
          <c:cat>
            <c:strRef>
              <c:f>Sheet1!$A$2:$A$5</c:f>
              <c:strCache>
                <c:ptCount val="4"/>
                <c:pt idx="0">
                  <c:v>第一季度</c:v>
                </c:pt>
                <c:pt idx="1">
                  <c:v>第二季度</c:v>
                </c:pt>
                <c:pt idx="2">
                  <c:v>第三季度</c:v>
                </c:pt>
                <c:pt idx="3">
                  <c:v>第四季度</c:v>
                </c:pt>
              </c:strCache>
            </c:strRef>
          </c:cat>
          <c:val>
            <c:numRef>
              <c:f>Sheet1!$B$2:$B$5</c:f>
              <c:numCache>
                <c:formatCode>0%</c:formatCode>
                <c:ptCount val="4"/>
                <c:pt idx="0">
                  <c:v>0.4</c:v>
                </c:pt>
                <c:pt idx="1">
                  <c:v>0.3</c:v>
                </c:pt>
                <c:pt idx="2">
                  <c:v>0.2</c:v>
                </c:pt>
                <c:pt idx="3">
                  <c:v>0.1</c:v>
                </c:pt>
              </c:numCache>
            </c:numRef>
          </c:val>
          <c:extLst>
            <c:ext xmlns:c16="http://schemas.microsoft.com/office/drawing/2014/chart" uri="{C3380CC4-5D6E-409C-BE32-E72D297353CC}">
              <c16:uniqueId val="{00000004-A89C-4AB9-AE95-3AEC019461E2}"/>
            </c:ext>
          </c:extLst>
        </c:ser>
        <c:dLbls>
          <c:showLegendKey val="0"/>
          <c:showVal val="0"/>
          <c:showCatName val="0"/>
          <c:showSerName val="0"/>
          <c:showPercent val="0"/>
          <c:showBubbleSize val="0"/>
          <c:showLeaderLines val="1"/>
        </c:dLbls>
        <c:firstSliceAng val="0"/>
        <c:holeSize val="50"/>
      </c:doughnutChart>
      <c:spPr>
        <a:noFill/>
        <a:ln w="25409">
          <a:noFill/>
        </a:ln>
      </c:spPr>
    </c:plotArea>
    <c:plotVisOnly val="1"/>
    <c:dispBlanksAs val="gap"/>
    <c:showDLblsOverMax val="0"/>
  </c:chart>
  <c:spPr>
    <a:noFill/>
    <a:ln>
      <a:noFill/>
    </a:ln>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股份</c:v>
                </c:pt>
              </c:strCache>
            </c:strRef>
          </c:tx>
          <c:explosion val="12"/>
          <c:dPt>
            <c:idx val="0"/>
            <c:bubble3D val="0"/>
            <c:spPr>
              <a:gradFill>
                <a:gsLst>
                  <a:gs pos="0">
                    <a:schemeClr val="accent1">
                      <a:lumMod val="40000"/>
                      <a:lumOff val="60000"/>
                    </a:schemeClr>
                  </a:gs>
                  <a:gs pos="95000">
                    <a:schemeClr val="accent1">
                      <a:lumMod val="75000"/>
                    </a:schemeClr>
                  </a:gs>
                </a:gsLst>
                <a:lin ang="5400000" scaled="1"/>
              </a:gradFill>
              <a:ln>
                <a:noFill/>
              </a:ln>
              <a:effectLst/>
            </c:spPr>
            <c:extLst>
              <c:ext xmlns:c16="http://schemas.microsoft.com/office/drawing/2014/chart" uri="{C3380CC4-5D6E-409C-BE32-E72D297353CC}">
                <c16:uniqueId val="{00000000-6B57-4545-B84B-814AFB8DC524}"/>
              </c:ext>
            </c:extLst>
          </c:dPt>
          <c:dPt>
            <c:idx val="1"/>
            <c:bubble3D val="0"/>
            <c:spPr>
              <a:gradFill>
                <a:gsLst>
                  <a:gs pos="0">
                    <a:schemeClr val="accent1">
                      <a:lumMod val="60000"/>
                      <a:lumOff val="40000"/>
                    </a:schemeClr>
                  </a:gs>
                  <a:gs pos="100000">
                    <a:schemeClr val="accent1">
                      <a:lumMod val="20000"/>
                      <a:lumOff val="80000"/>
                    </a:schemeClr>
                  </a:gs>
                </a:gsLst>
                <a:lin ang="5400000" scaled="1"/>
              </a:gradFill>
              <a:ln>
                <a:noFill/>
              </a:ln>
              <a:effectLst/>
            </c:spPr>
            <c:extLst>
              <c:ext xmlns:c16="http://schemas.microsoft.com/office/drawing/2014/chart" uri="{C3380CC4-5D6E-409C-BE32-E72D297353CC}">
                <c16:uniqueId val="{00000001-6B57-4545-B84B-814AFB8DC524}"/>
              </c:ext>
            </c:extLst>
          </c:dPt>
          <c:cat>
            <c:strRef>
              <c:f>Sheet1!$A$2:$A$3</c:f>
              <c:strCache>
                <c:ptCount val="2"/>
                <c:pt idx="0">
                  <c:v>保留股份</c:v>
                </c:pt>
                <c:pt idx="1">
                  <c:v>让出股份</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2-6B57-4545-B84B-814AFB8DC524}"/>
            </c:ext>
          </c:extLst>
        </c:ser>
        <c:dLbls>
          <c:showLegendKey val="0"/>
          <c:showVal val="0"/>
          <c:showCatName val="0"/>
          <c:showSerName val="0"/>
          <c:showPercent val="0"/>
          <c:showBubbleSize val="0"/>
          <c:showLeaderLines val="1"/>
        </c:dLbls>
        <c:firstSliceAng val="0"/>
      </c:pieChart>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33534-ABA5-427A-8D45-784D029F3D5D}" type="datetimeFigureOut">
              <a:rPr lang="zh-CN" altLang="en-US" smtClean="0"/>
              <a:t>2022/5/24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03DD0-5144-41C2-98A3-17D677AC8E4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16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18</a:t>
            </a:fld>
            <a:endParaRPr lang="zh-CN" altLang="en-US"/>
          </a:p>
        </p:txBody>
      </p:sp>
    </p:spTree>
    <p:extLst>
      <p:ext uri="{BB962C8B-B14F-4D97-AF65-F5344CB8AC3E}">
        <p14:creationId xmlns:p14="http://schemas.microsoft.com/office/powerpoint/2010/main" val="1840321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19</a:t>
            </a:fld>
            <a:endParaRPr lang="zh-CN" altLang="en-US"/>
          </a:p>
        </p:txBody>
      </p:sp>
    </p:spTree>
    <p:extLst>
      <p:ext uri="{BB962C8B-B14F-4D97-AF65-F5344CB8AC3E}">
        <p14:creationId xmlns:p14="http://schemas.microsoft.com/office/powerpoint/2010/main" val="2635146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20</a:t>
            </a:fld>
            <a:endParaRPr lang="zh-CN" altLang="en-US"/>
          </a:p>
        </p:txBody>
      </p:sp>
    </p:spTree>
    <p:extLst>
      <p:ext uri="{BB962C8B-B14F-4D97-AF65-F5344CB8AC3E}">
        <p14:creationId xmlns:p14="http://schemas.microsoft.com/office/powerpoint/2010/main" val="2276114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22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23</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24</a:t>
            </a:fld>
            <a:endParaRPr lang="zh-CN" altLang="en-US"/>
          </a:p>
        </p:txBody>
      </p:sp>
    </p:spTree>
    <p:extLst>
      <p:ext uri="{BB962C8B-B14F-4D97-AF65-F5344CB8AC3E}">
        <p14:creationId xmlns:p14="http://schemas.microsoft.com/office/powerpoint/2010/main" val="429602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25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26</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30</a:t>
            </a:fld>
            <a:endParaRPr lang="zh-CN" altLang="en-US"/>
          </a:p>
        </p:txBody>
      </p:sp>
    </p:spTree>
    <p:extLst>
      <p:ext uri="{BB962C8B-B14F-4D97-AF65-F5344CB8AC3E}">
        <p14:creationId xmlns:p14="http://schemas.microsoft.com/office/powerpoint/2010/main" val="356529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9</a:t>
            </a:fld>
            <a:endParaRPr lang="zh-CN" altLang="en-US"/>
          </a:p>
        </p:txBody>
      </p:sp>
    </p:spTree>
    <p:extLst>
      <p:ext uri="{BB962C8B-B14F-4D97-AF65-F5344CB8AC3E}">
        <p14:creationId xmlns:p14="http://schemas.microsoft.com/office/powerpoint/2010/main" val="383279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703DD0-5144-41C2-98A3-17D677AC8E40}"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descr="图片包含 游戏机&#10;&#10;描述已自动生成">
            <a:extLst>
              <a:ext uri="{FF2B5EF4-FFF2-40B4-BE49-F238E27FC236}">
                <a16:creationId xmlns:a16="http://schemas.microsoft.com/office/drawing/2014/main" id="{6BEE2722-25A7-776A-F057-7F0AA9CD7F4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iṩļïḓè">
            <a:extLst>
              <a:ext uri="{FF2B5EF4-FFF2-40B4-BE49-F238E27FC236}">
                <a16:creationId xmlns:a16="http://schemas.microsoft.com/office/drawing/2014/main" id="{D32FFB01-BA3E-49D8-A668-20BFAF147A6C}"/>
              </a:ext>
            </a:extLst>
          </p:cNvPr>
          <p:cNvSpPr txBox="1"/>
          <p:nvPr userDrawn="1"/>
        </p:nvSpPr>
        <p:spPr bwMode="auto">
          <a:xfrm>
            <a:off x="3017077" y="2332141"/>
            <a:ext cx="3109847" cy="348940"/>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w="12700" cap="flat" cmpd="sng" algn="ctr">
            <a:noFill/>
            <a:prstDash val="solid"/>
            <a:miter lim="800000"/>
          </a:ln>
          <a:effectLst/>
        </p:spPr>
        <p:txBody>
          <a:bodyPr anchor="ctr"/>
          <a:lstStyle>
            <a:defPPr>
              <a:defRPr lang="zh-CN"/>
            </a:defPPr>
            <a:lvl1pPr marR="0" lvl="0" indent="0" algn="ctr" defTabSz="914400" fontAlgn="auto">
              <a:lnSpc>
                <a:spcPct val="100000"/>
              </a:lnSpc>
              <a:spcBef>
                <a:spcPts val="0"/>
              </a:spcBef>
              <a:spcAft>
                <a:spcPts val="0"/>
              </a:spcAft>
              <a:buClrTx/>
              <a:buSzTx/>
              <a:buFontTx/>
              <a:buNone/>
              <a:defRPr kumimoji="0" sz="800" b="0" i="0" u="none" strike="noStrike" kern="0" cap="none" spc="0" normalizeH="0" baseline="0">
                <a:ln>
                  <a:noFill/>
                </a:ln>
                <a:solidFill>
                  <a:prstClr val="white"/>
                </a:solidFill>
                <a:effectLst/>
                <a:uLnTx/>
                <a:uFillTx/>
                <a:cs typeface="+mn-ea"/>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200" b="1" dirty="0">
              <a:solidFill>
                <a:schemeClr val="tx1"/>
              </a:solidFill>
              <a:sym typeface="+mn-lt"/>
            </a:endParaRPr>
          </a:p>
        </p:txBody>
      </p:sp>
      <p:sp>
        <p:nvSpPr>
          <p:cNvPr id="13" name="文本占位符 25">
            <a:extLst>
              <a:ext uri="{FF2B5EF4-FFF2-40B4-BE49-F238E27FC236}">
                <a16:creationId xmlns:a16="http://schemas.microsoft.com/office/drawing/2014/main" id="{DCF618E6-797D-4527-AF94-8F86B1FA2B83}"/>
              </a:ext>
            </a:extLst>
          </p:cNvPr>
          <p:cNvSpPr>
            <a:spLocks noGrp="1"/>
          </p:cNvSpPr>
          <p:nvPr>
            <p:ph type="body" sz="quarter" idx="16" hasCustomPrompt="1"/>
          </p:nvPr>
        </p:nvSpPr>
        <p:spPr>
          <a:xfrm>
            <a:off x="2370115" y="835668"/>
            <a:ext cx="4403770" cy="1413720"/>
          </a:xfrm>
          <a:prstGeom prst="rect">
            <a:avLst/>
          </a:prstGeom>
          <a:noFill/>
        </p:spPr>
        <p:txBody>
          <a:bodyPr wrap="none" rtlCol="0">
            <a:spAutoFit/>
          </a:bodyPr>
          <a:lstStyle>
            <a:lvl1pPr marL="0" indent="0" algn="ctr">
              <a:buNone/>
              <a:defRPr lang="zh-CN" altLang="en-US" sz="4400" b="1" spc="300" dirty="0">
                <a:gradFill flip="none" rotWithShape="1">
                  <a:gsLst>
                    <a:gs pos="74000">
                      <a:schemeClr val="accent1"/>
                    </a:gs>
                    <a:gs pos="0">
                      <a:schemeClr val="bg1"/>
                    </a:gs>
                  </a:gsLst>
                  <a:lin ang="5400000" scaled="1"/>
                  <a:tileRect/>
                </a:gradFill>
                <a:effectLst/>
              </a:defRPr>
            </a:lvl1pPr>
          </a:lstStyle>
          <a:p>
            <a:pPr marL="0" indent="0">
              <a:buNone/>
            </a:pPr>
            <a:r>
              <a:rPr lang="zh-CN" altLang="en-US" sz="4400" b="1" dirty="0">
                <a:solidFill>
                  <a:schemeClr val="accent1"/>
                </a:solidFill>
                <a:cs typeface="+mn-ea"/>
                <a:sym typeface="+mn-lt"/>
              </a:rPr>
              <a:t>创新创业</a:t>
            </a:r>
            <a:endParaRPr lang="en-US" altLang="zh-CN" sz="4400" b="1" dirty="0">
              <a:solidFill>
                <a:schemeClr val="accent1"/>
              </a:solidFill>
              <a:cs typeface="+mn-ea"/>
              <a:sym typeface="+mn-lt"/>
            </a:endParaRPr>
          </a:p>
          <a:p>
            <a:pPr marL="0" indent="0">
              <a:buNone/>
            </a:pPr>
            <a:r>
              <a:rPr lang="zh-CN" altLang="en-US" sz="4400" b="1" dirty="0">
                <a:solidFill>
                  <a:schemeClr val="accent1"/>
                </a:solidFill>
                <a:cs typeface="+mn-ea"/>
                <a:sym typeface="+mn-lt"/>
              </a:rPr>
              <a:t>商业计划书模板</a:t>
            </a:r>
          </a:p>
        </p:txBody>
      </p:sp>
      <p:sp>
        <p:nvSpPr>
          <p:cNvPr id="14" name="文本占位符 25">
            <a:extLst>
              <a:ext uri="{FF2B5EF4-FFF2-40B4-BE49-F238E27FC236}">
                <a16:creationId xmlns:a16="http://schemas.microsoft.com/office/drawing/2014/main" id="{64DF8190-C484-4D21-8DE7-4EBF885DF288}"/>
              </a:ext>
            </a:extLst>
          </p:cNvPr>
          <p:cNvSpPr>
            <a:spLocks noGrp="1"/>
          </p:cNvSpPr>
          <p:nvPr>
            <p:ph type="body" sz="quarter" idx="17" hasCustomPrompt="1"/>
          </p:nvPr>
        </p:nvSpPr>
        <p:spPr>
          <a:xfrm>
            <a:off x="3119120" y="2377345"/>
            <a:ext cx="2905760" cy="258532"/>
          </a:xfrm>
          <a:prstGeom prst="rect">
            <a:avLst/>
          </a:prstGeom>
          <a:noFill/>
        </p:spPr>
        <p:txBody>
          <a:bodyPr wrap="square" rtlCol="0">
            <a:spAutoFit/>
          </a:bodyPr>
          <a:lstStyle>
            <a:lvl1pPr marL="0" indent="0" algn="ctr">
              <a:buNone/>
              <a:defRPr lang="zh-CN" altLang="en-US" sz="1200" dirty="0">
                <a:solidFill>
                  <a:schemeClr val="tx1"/>
                </a:solidFill>
              </a:defRPr>
            </a:lvl1pPr>
          </a:lstStyle>
          <a:p>
            <a:pPr algn="dist"/>
            <a:r>
              <a:rPr lang="en-US" altLang="zh-CN" sz="1200" b="1" dirty="0">
                <a:solidFill>
                  <a:schemeClr val="tx1"/>
                </a:solidFill>
                <a:sym typeface="+mn-lt"/>
              </a:rPr>
              <a:t>BUSINESS PLAN</a:t>
            </a:r>
          </a:p>
        </p:txBody>
      </p:sp>
      <p:sp>
        <p:nvSpPr>
          <p:cNvPr id="16" name="文本占位符 25">
            <a:extLst>
              <a:ext uri="{FF2B5EF4-FFF2-40B4-BE49-F238E27FC236}">
                <a16:creationId xmlns:a16="http://schemas.microsoft.com/office/drawing/2014/main" id="{5D2FABD2-02F9-48E0-AFA3-02C9FCD58F91}"/>
              </a:ext>
            </a:extLst>
          </p:cNvPr>
          <p:cNvSpPr>
            <a:spLocks noGrp="1"/>
          </p:cNvSpPr>
          <p:nvPr>
            <p:ph type="body" sz="quarter" idx="19" hasCustomPrompt="1"/>
          </p:nvPr>
        </p:nvSpPr>
        <p:spPr>
          <a:xfrm>
            <a:off x="1740811" y="3445093"/>
            <a:ext cx="5662378" cy="502702"/>
          </a:xfrm>
          <a:prstGeom prst="rect">
            <a:avLst/>
          </a:prstGeom>
          <a:noFill/>
        </p:spPr>
        <p:txBody>
          <a:bodyPr wrap="square" rtlCol="0">
            <a:spAutoFit/>
          </a:bodyPr>
          <a:lstStyle>
            <a:lvl1pPr marL="0" indent="0" algn="ctr">
              <a:lnSpc>
                <a:spcPct val="100000"/>
              </a:lnSpc>
              <a:buNone/>
              <a:defRPr lang="zh-CN" altLang="en-US" sz="1000" dirty="0">
                <a:solidFill>
                  <a:schemeClr val="accent1">
                    <a:lumMod val="60000"/>
                    <a:lumOff val="40000"/>
                  </a:schemeClr>
                </a:solidFill>
                <a:latin typeface="+mn-lt"/>
              </a:defRPr>
            </a:lvl1pPr>
          </a:lstStyle>
          <a:p>
            <a:r>
              <a:rPr lang="en-US" altLang="zh-CN" dirty="0"/>
              <a:t>Click here to enter your text and change the color or size </a:t>
            </a:r>
          </a:p>
          <a:p>
            <a:r>
              <a:rPr lang="en-US" altLang="zh-CN" dirty="0"/>
              <a:t>of the text. Insert the data text icon</a:t>
            </a:r>
          </a:p>
        </p:txBody>
      </p:sp>
      <p:sp>
        <p:nvSpPr>
          <p:cNvPr id="18" name="文本占位符 25">
            <a:extLst>
              <a:ext uri="{FF2B5EF4-FFF2-40B4-BE49-F238E27FC236}">
                <a16:creationId xmlns:a16="http://schemas.microsoft.com/office/drawing/2014/main" id="{09EA4F1C-294D-4795-9F58-5ABE5F9A7CDB}"/>
              </a:ext>
            </a:extLst>
          </p:cNvPr>
          <p:cNvSpPr>
            <a:spLocks noGrp="1"/>
          </p:cNvSpPr>
          <p:nvPr>
            <p:ph type="body" sz="quarter" idx="10" hasCustomPrompt="1"/>
          </p:nvPr>
        </p:nvSpPr>
        <p:spPr>
          <a:xfrm>
            <a:off x="3889762" y="4128312"/>
            <a:ext cx="1364476" cy="230832"/>
          </a:xfrm>
          <a:prstGeom prst="rect">
            <a:avLst/>
          </a:prstGeom>
          <a:noFill/>
        </p:spPr>
        <p:txBody>
          <a:bodyPr wrap="none" rtlCol="0">
            <a:spAutoFit/>
          </a:bodyPr>
          <a:lstStyle>
            <a:lvl1pPr marL="0" indent="0" algn="ctr">
              <a:buNone/>
              <a:defRPr lang="zh-CN" altLang="en-US" sz="1000" dirty="0">
                <a:solidFill>
                  <a:schemeClr val="accent1">
                    <a:lumMod val="60000"/>
                    <a:lumOff val="40000"/>
                  </a:schemeClr>
                </a:solidFill>
              </a:defRPr>
            </a:lvl1pPr>
          </a:lstStyle>
          <a:p>
            <a:r>
              <a:rPr lang="zh-CN" altLang="en-US" dirty="0"/>
              <a:t>汇报人：</a:t>
            </a:r>
            <a:r>
              <a:rPr lang="af-ZA" altLang="zh-CN" dirty="0"/>
              <a:t>OfficePLUS</a:t>
            </a:r>
            <a:endParaRPr lang="zh-CN" altLang="en-US" dirty="0"/>
          </a:p>
        </p:txBody>
      </p:sp>
      <p:sp>
        <p:nvSpPr>
          <p:cNvPr id="19" name="文本占位符 25">
            <a:extLst>
              <a:ext uri="{FF2B5EF4-FFF2-40B4-BE49-F238E27FC236}">
                <a16:creationId xmlns:a16="http://schemas.microsoft.com/office/drawing/2014/main" id="{9325DE30-C7A2-4117-A1EB-CE86EB5FF331}"/>
              </a:ext>
            </a:extLst>
          </p:cNvPr>
          <p:cNvSpPr>
            <a:spLocks noGrp="1"/>
          </p:cNvSpPr>
          <p:nvPr>
            <p:ph type="body" sz="quarter" idx="11" hasCustomPrompt="1"/>
          </p:nvPr>
        </p:nvSpPr>
        <p:spPr>
          <a:xfrm>
            <a:off x="3827245" y="4501318"/>
            <a:ext cx="1489510" cy="230832"/>
          </a:xfrm>
          <a:prstGeom prst="rect">
            <a:avLst/>
          </a:prstGeom>
          <a:noFill/>
        </p:spPr>
        <p:txBody>
          <a:bodyPr wrap="none" rtlCol="0">
            <a:spAutoFit/>
          </a:bodyPr>
          <a:lstStyle>
            <a:lvl1pPr marL="0" indent="0" algn="ctr">
              <a:buNone/>
              <a:defRPr lang="zh-CN" altLang="en-US" sz="1000" dirty="0">
                <a:solidFill>
                  <a:schemeClr val="accent1">
                    <a:lumMod val="60000"/>
                    <a:lumOff val="40000"/>
                  </a:schemeClr>
                </a:solidFill>
              </a:defRPr>
            </a:lvl1pPr>
          </a:lstStyle>
          <a:p>
            <a:r>
              <a:rPr lang="zh-CN" altLang="en-US" dirty="0"/>
              <a:t>汇报时间：</a:t>
            </a:r>
            <a:r>
              <a:rPr lang="en-US" altLang="zh-CN" dirty="0"/>
              <a:t>20XX.01.01</a:t>
            </a:r>
            <a:endParaRPr lang="zh-CN" altLang="en-US" dirty="0"/>
          </a:p>
        </p:txBody>
      </p:sp>
    </p:spTree>
    <p:extLst>
      <p:ext uri="{BB962C8B-B14F-4D97-AF65-F5344CB8AC3E}">
        <p14:creationId xmlns:p14="http://schemas.microsoft.com/office/powerpoint/2010/main" val="278973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2" name="图片 11" descr="图片包含 游戏机&#10;&#10;描述已自动生成">
            <a:extLst>
              <a:ext uri="{FF2B5EF4-FFF2-40B4-BE49-F238E27FC236}">
                <a16:creationId xmlns:a16="http://schemas.microsoft.com/office/drawing/2014/main" id="{4BCB89F4-CFAC-F610-B356-27467A43D5F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椭圆 6">
            <a:extLst>
              <a:ext uri="{FF2B5EF4-FFF2-40B4-BE49-F238E27FC236}">
                <a16:creationId xmlns:a16="http://schemas.microsoft.com/office/drawing/2014/main" id="{B2E417ED-527C-4F31-81B7-8673F63A50A4}"/>
              </a:ext>
            </a:extLst>
          </p:cNvPr>
          <p:cNvSpPr/>
          <p:nvPr userDrawn="1"/>
        </p:nvSpPr>
        <p:spPr>
          <a:xfrm>
            <a:off x="2370646" y="3088608"/>
            <a:ext cx="735012" cy="736600"/>
          </a:xfrm>
          <a:prstGeom prst="ellipse">
            <a:avLst/>
          </a:prstGeom>
          <a:gradFill>
            <a:gsLst>
              <a:gs pos="0">
                <a:schemeClr val="accent1">
                  <a:lumMod val="60000"/>
                  <a:lumOff val="40000"/>
                </a:schemeClr>
              </a:gs>
              <a:gs pos="100000">
                <a:schemeClr val="accent1">
                  <a:lumMod val="75000"/>
                </a:schemeClr>
              </a:gs>
            </a:gsLst>
            <a:lin ang="5400000" scaled="1"/>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a:ln>
                <a:noFill/>
              </a:ln>
              <a:solidFill>
                <a:prstClr val="white"/>
              </a:solidFill>
              <a:effectLst/>
              <a:uLnTx/>
              <a:uFillTx/>
              <a:cs typeface="+mn-ea"/>
              <a:sym typeface="+mn-lt"/>
            </a:endParaRPr>
          </a:p>
        </p:txBody>
      </p:sp>
      <p:sp>
        <p:nvSpPr>
          <p:cNvPr id="10" name="椭圆 9">
            <a:extLst>
              <a:ext uri="{FF2B5EF4-FFF2-40B4-BE49-F238E27FC236}">
                <a16:creationId xmlns:a16="http://schemas.microsoft.com/office/drawing/2014/main" id="{D5ACF9EC-64B2-4C0C-9FFE-D393C60F9DAF}"/>
              </a:ext>
            </a:extLst>
          </p:cNvPr>
          <p:cNvSpPr/>
          <p:nvPr userDrawn="1"/>
        </p:nvSpPr>
        <p:spPr bwMode="auto">
          <a:xfrm>
            <a:off x="3656521" y="3090195"/>
            <a:ext cx="735012" cy="735013"/>
          </a:xfrm>
          <a:prstGeom prst="ellipse">
            <a:avLst/>
          </a:prstGeom>
          <a:gradFill>
            <a:gsLst>
              <a:gs pos="0">
                <a:schemeClr val="accent1">
                  <a:lumMod val="60000"/>
                  <a:lumOff val="40000"/>
                </a:schemeClr>
              </a:gs>
              <a:gs pos="100000">
                <a:schemeClr val="accent1">
                  <a:lumMod val="75000"/>
                </a:schemeClr>
              </a:gs>
            </a:gsLst>
            <a:lin ang="5400000" scaled="1"/>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a:ln>
                <a:noFill/>
              </a:ln>
              <a:solidFill>
                <a:prstClr val="white"/>
              </a:solidFill>
              <a:effectLst/>
              <a:uLnTx/>
              <a:uFillTx/>
              <a:cs typeface="+mn-ea"/>
              <a:sym typeface="+mn-lt"/>
            </a:endParaRPr>
          </a:p>
        </p:txBody>
      </p:sp>
      <p:sp>
        <p:nvSpPr>
          <p:cNvPr id="15" name="椭圆 14">
            <a:extLst>
              <a:ext uri="{FF2B5EF4-FFF2-40B4-BE49-F238E27FC236}">
                <a16:creationId xmlns:a16="http://schemas.microsoft.com/office/drawing/2014/main" id="{9313DE9B-FD7B-40FA-98AA-BE03BADECDC5}"/>
              </a:ext>
            </a:extLst>
          </p:cNvPr>
          <p:cNvSpPr/>
          <p:nvPr userDrawn="1"/>
        </p:nvSpPr>
        <p:spPr bwMode="auto">
          <a:xfrm>
            <a:off x="6226683" y="3096545"/>
            <a:ext cx="736600" cy="735013"/>
          </a:xfrm>
          <a:prstGeom prst="ellipse">
            <a:avLst/>
          </a:prstGeom>
          <a:gradFill>
            <a:gsLst>
              <a:gs pos="0">
                <a:schemeClr val="accent1">
                  <a:lumMod val="60000"/>
                  <a:lumOff val="40000"/>
                </a:schemeClr>
              </a:gs>
              <a:gs pos="100000">
                <a:schemeClr val="accent1">
                  <a:lumMod val="75000"/>
                </a:schemeClr>
              </a:gs>
            </a:gsLst>
            <a:lin ang="5400000" scaled="1"/>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prstClr val="white"/>
              </a:solidFill>
              <a:effectLst/>
              <a:uLnTx/>
              <a:uFillTx/>
              <a:cs typeface="+mn-ea"/>
              <a:sym typeface="+mn-lt"/>
            </a:endParaRPr>
          </a:p>
        </p:txBody>
      </p:sp>
      <p:sp>
        <p:nvSpPr>
          <p:cNvPr id="22" name="椭圆 21">
            <a:extLst>
              <a:ext uri="{FF2B5EF4-FFF2-40B4-BE49-F238E27FC236}">
                <a16:creationId xmlns:a16="http://schemas.microsoft.com/office/drawing/2014/main" id="{082E86EE-F192-4052-B011-6BD019B79B66}"/>
              </a:ext>
            </a:extLst>
          </p:cNvPr>
          <p:cNvSpPr/>
          <p:nvPr userDrawn="1"/>
        </p:nvSpPr>
        <p:spPr bwMode="auto">
          <a:xfrm>
            <a:off x="4940808" y="3088608"/>
            <a:ext cx="736600" cy="736600"/>
          </a:xfrm>
          <a:prstGeom prst="ellipse">
            <a:avLst/>
          </a:prstGeom>
          <a:gradFill>
            <a:gsLst>
              <a:gs pos="0">
                <a:schemeClr val="accent1">
                  <a:lumMod val="60000"/>
                  <a:lumOff val="40000"/>
                </a:schemeClr>
              </a:gs>
              <a:gs pos="100000">
                <a:schemeClr val="accent1">
                  <a:lumMod val="75000"/>
                </a:schemeClr>
              </a:gs>
            </a:gsLst>
            <a:lin ang="5400000" scaled="1"/>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prstClr val="white"/>
              </a:solidFill>
              <a:effectLst/>
              <a:uLnTx/>
              <a:uFillTx/>
              <a:cs typeface="+mn-ea"/>
              <a:sym typeface="+mn-lt"/>
            </a:endParaRPr>
          </a:p>
        </p:txBody>
      </p:sp>
      <p:sp>
        <p:nvSpPr>
          <p:cNvPr id="26" name="文本占位符 1">
            <a:extLst>
              <a:ext uri="{FF2B5EF4-FFF2-40B4-BE49-F238E27FC236}">
                <a16:creationId xmlns:a16="http://schemas.microsoft.com/office/drawing/2014/main" id="{CC88D2B3-64B2-4523-B273-71F99CAD7E4E}"/>
              </a:ext>
            </a:extLst>
          </p:cNvPr>
          <p:cNvSpPr txBox="1">
            <a:spLocks/>
          </p:cNvSpPr>
          <p:nvPr userDrawn="1"/>
        </p:nvSpPr>
        <p:spPr>
          <a:xfrm>
            <a:off x="3281680" y="949272"/>
            <a:ext cx="2590799" cy="5663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4800" b="1" dirty="0">
                <a:solidFill>
                  <a:schemeClr val="accent1"/>
                </a:solidFill>
                <a:cs typeface="+mn-ea"/>
                <a:sym typeface="+mn-lt"/>
              </a:rPr>
              <a:t>目 录</a:t>
            </a:r>
          </a:p>
        </p:txBody>
      </p:sp>
      <p:sp>
        <p:nvSpPr>
          <p:cNvPr id="27" name="文本框 22">
            <a:extLst>
              <a:ext uri="{FF2B5EF4-FFF2-40B4-BE49-F238E27FC236}">
                <a16:creationId xmlns:a16="http://schemas.microsoft.com/office/drawing/2014/main" id="{6AD482F7-9EF0-4F3D-AA9C-F1C9EDC1BC7C}"/>
              </a:ext>
            </a:extLst>
          </p:cNvPr>
          <p:cNvSpPr txBox="1">
            <a:spLocks noChangeArrowheads="1"/>
          </p:cNvSpPr>
          <p:nvPr userDrawn="1"/>
        </p:nvSpPr>
        <p:spPr bwMode="auto">
          <a:xfrm>
            <a:off x="0" y="1640719"/>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fontAlgn="base">
              <a:spcBef>
                <a:spcPct val="0"/>
              </a:spcBef>
              <a:spcAft>
                <a:spcPct val="0"/>
              </a:spcAft>
            </a:pPr>
            <a:r>
              <a:rPr lang="en-US" altLang="zh-CN" sz="4400" b="1" dirty="0">
                <a:solidFill>
                  <a:schemeClr val="accent1"/>
                </a:solidFill>
                <a:latin typeface="+mn-lt"/>
                <a:ea typeface="+mn-ea"/>
                <a:cs typeface="+mn-ea"/>
                <a:sym typeface="+mn-lt"/>
              </a:rPr>
              <a:t>CONTENTS</a:t>
            </a:r>
            <a:endParaRPr lang="zh-CN" altLang="en-US" sz="4400" b="1" dirty="0">
              <a:solidFill>
                <a:schemeClr val="accent1"/>
              </a:solidFill>
              <a:latin typeface="+mn-lt"/>
              <a:ea typeface="+mn-ea"/>
              <a:cs typeface="+mn-ea"/>
              <a:sym typeface="+mn-lt"/>
            </a:endParaRPr>
          </a:p>
        </p:txBody>
      </p:sp>
      <p:sp>
        <p:nvSpPr>
          <p:cNvPr id="31" name="文本占位符 25">
            <a:extLst>
              <a:ext uri="{FF2B5EF4-FFF2-40B4-BE49-F238E27FC236}">
                <a16:creationId xmlns:a16="http://schemas.microsoft.com/office/drawing/2014/main" id="{F19C5FC0-D727-418F-B95B-93B63054AD36}"/>
              </a:ext>
            </a:extLst>
          </p:cNvPr>
          <p:cNvSpPr>
            <a:spLocks noGrp="1"/>
          </p:cNvSpPr>
          <p:nvPr>
            <p:ph type="body" sz="quarter" idx="10" hasCustomPrompt="1"/>
          </p:nvPr>
        </p:nvSpPr>
        <p:spPr>
          <a:xfrm>
            <a:off x="2143211" y="3958079"/>
            <a:ext cx="1047029" cy="184666"/>
          </a:xfrm>
          <a:prstGeom prst="rect">
            <a:avLst/>
          </a:prstGeom>
        </p:spPr>
        <p:txBody>
          <a:bodyPr wrap="square" lIns="0" tIns="0" rIns="0" bIns="0">
            <a:spAutoFit/>
          </a:bodyPr>
          <a:lstStyle>
            <a:lvl1pPr marL="0" indent="0" algn="l">
              <a:buNone/>
              <a:defRPr lang="zh-CN" altLang="en-US" sz="1200" b="1" spc="300" dirty="0">
                <a:solidFill>
                  <a:schemeClr val="accent1"/>
                </a:solidFill>
              </a:defRPr>
            </a:lvl1pPr>
          </a:lstStyle>
          <a:p>
            <a:pPr marL="228600" lvl="0" indent="-228600" algn="ctr">
              <a:lnSpc>
                <a:spcPct val="100000"/>
              </a:lnSpc>
            </a:pPr>
            <a:r>
              <a:rPr lang="en-US" altLang="zh-CN" dirty="0"/>
              <a:t>1.</a:t>
            </a:r>
            <a:r>
              <a:rPr lang="zh-CN" altLang="en-US" dirty="0"/>
              <a:t>输入标题</a:t>
            </a:r>
          </a:p>
        </p:txBody>
      </p:sp>
      <p:sp>
        <p:nvSpPr>
          <p:cNvPr id="32" name="文本占位符 25">
            <a:extLst>
              <a:ext uri="{FF2B5EF4-FFF2-40B4-BE49-F238E27FC236}">
                <a16:creationId xmlns:a16="http://schemas.microsoft.com/office/drawing/2014/main" id="{68B25353-DC95-45BF-95CA-02D3EF680D5D}"/>
              </a:ext>
            </a:extLst>
          </p:cNvPr>
          <p:cNvSpPr>
            <a:spLocks noGrp="1"/>
          </p:cNvSpPr>
          <p:nvPr>
            <p:ph type="body" sz="quarter" idx="11" hasCustomPrompt="1"/>
          </p:nvPr>
        </p:nvSpPr>
        <p:spPr>
          <a:xfrm>
            <a:off x="3494491" y="3958079"/>
            <a:ext cx="1047029" cy="184666"/>
          </a:xfrm>
          <a:prstGeom prst="rect">
            <a:avLst/>
          </a:prstGeom>
        </p:spPr>
        <p:txBody>
          <a:bodyPr wrap="square" lIns="0" tIns="0" rIns="0" bIns="0">
            <a:spAutoFit/>
          </a:bodyPr>
          <a:lstStyle>
            <a:lvl1pPr marL="0" indent="0" algn="l">
              <a:buNone/>
              <a:defRPr lang="zh-CN" altLang="en-US" sz="1200" b="1" spc="300" dirty="0">
                <a:solidFill>
                  <a:schemeClr val="accent1"/>
                </a:solidFill>
              </a:defRPr>
            </a:lvl1pPr>
          </a:lstStyle>
          <a:p>
            <a:pPr marL="228600" lvl="0" indent="-228600" algn="ctr">
              <a:lnSpc>
                <a:spcPct val="100000"/>
              </a:lnSpc>
            </a:pPr>
            <a:r>
              <a:rPr lang="en-US" altLang="zh-CN" dirty="0"/>
              <a:t>2.</a:t>
            </a:r>
            <a:r>
              <a:rPr lang="zh-CN" altLang="en-US" dirty="0"/>
              <a:t>输入标题</a:t>
            </a:r>
          </a:p>
        </p:txBody>
      </p:sp>
      <p:sp>
        <p:nvSpPr>
          <p:cNvPr id="33" name="文本占位符 25">
            <a:extLst>
              <a:ext uri="{FF2B5EF4-FFF2-40B4-BE49-F238E27FC236}">
                <a16:creationId xmlns:a16="http://schemas.microsoft.com/office/drawing/2014/main" id="{754146FE-4CD2-4861-AB84-92049CE39046}"/>
              </a:ext>
            </a:extLst>
          </p:cNvPr>
          <p:cNvSpPr>
            <a:spLocks noGrp="1"/>
          </p:cNvSpPr>
          <p:nvPr>
            <p:ph type="body" sz="quarter" idx="12" hasCustomPrompt="1"/>
          </p:nvPr>
        </p:nvSpPr>
        <p:spPr>
          <a:xfrm>
            <a:off x="4784811" y="3958079"/>
            <a:ext cx="1047029" cy="184666"/>
          </a:xfrm>
          <a:prstGeom prst="rect">
            <a:avLst/>
          </a:prstGeom>
        </p:spPr>
        <p:txBody>
          <a:bodyPr wrap="square" lIns="0" tIns="0" rIns="0" bIns="0">
            <a:spAutoFit/>
          </a:bodyPr>
          <a:lstStyle>
            <a:lvl1pPr marL="0" indent="0" algn="l">
              <a:buNone/>
              <a:defRPr lang="zh-CN" altLang="en-US" sz="1200" b="1" spc="300" dirty="0">
                <a:solidFill>
                  <a:schemeClr val="accent1"/>
                </a:solidFill>
              </a:defRPr>
            </a:lvl1pPr>
          </a:lstStyle>
          <a:p>
            <a:pPr marL="228600" lvl="0" indent="-228600" algn="ctr">
              <a:lnSpc>
                <a:spcPct val="100000"/>
              </a:lnSpc>
            </a:pPr>
            <a:r>
              <a:rPr lang="en-US" altLang="zh-CN" dirty="0"/>
              <a:t>3.</a:t>
            </a:r>
            <a:r>
              <a:rPr lang="zh-CN" altLang="en-US" dirty="0"/>
              <a:t>输入标题</a:t>
            </a:r>
          </a:p>
        </p:txBody>
      </p:sp>
      <p:sp>
        <p:nvSpPr>
          <p:cNvPr id="34" name="文本占位符 25">
            <a:extLst>
              <a:ext uri="{FF2B5EF4-FFF2-40B4-BE49-F238E27FC236}">
                <a16:creationId xmlns:a16="http://schemas.microsoft.com/office/drawing/2014/main" id="{C3C680FD-8A0E-4573-B3C4-7490F0D537FF}"/>
              </a:ext>
            </a:extLst>
          </p:cNvPr>
          <p:cNvSpPr>
            <a:spLocks noGrp="1"/>
          </p:cNvSpPr>
          <p:nvPr>
            <p:ph type="body" sz="quarter" idx="13" hasCustomPrompt="1"/>
          </p:nvPr>
        </p:nvSpPr>
        <p:spPr>
          <a:xfrm>
            <a:off x="6064971" y="3958079"/>
            <a:ext cx="1047029" cy="184666"/>
          </a:xfrm>
          <a:prstGeom prst="rect">
            <a:avLst/>
          </a:prstGeom>
        </p:spPr>
        <p:txBody>
          <a:bodyPr wrap="square" lIns="0" tIns="0" rIns="0" bIns="0">
            <a:spAutoFit/>
          </a:bodyPr>
          <a:lstStyle>
            <a:lvl1pPr marL="0" indent="0" algn="l">
              <a:buNone/>
              <a:defRPr lang="zh-CN" altLang="en-US" sz="1200" b="1" spc="300" dirty="0">
                <a:solidFill>
                  <a:schemeClr val="accent1"/>
                </a:solidFill>
              </a:defRPr>
            </a:lvl1pPr>
          </a:lstStyle>
          <a:p>
            <a:pPr marL="228600" lvl="0" indent="-228600" algn="ctr">
              <a:lnSpc>
                <a:spcPct val="100000"/>
              </a:lnSpc>
            </a:pPr>
            <a:r>
              <a:rPr lang="en-US" altLang="zh-CN" dirty="0"/>
              <a:t>4.</a:t>
            </a:r>
            <a:r>
              <a:rPr lang="zh-CN" altLang="en-US" dirty="0"/>
              <a:t>输入标题</a:t>
            </a:r>
          </a:p>
        </p:txBody>
      </p:sp>
    </p:spTree>
    <p:extLst>
      <p:ext uri="{BB962C8B-B14F-4D97-AF65-F5344CB8AC3E}">
        <p14:creationId xmlns:p14="http://schemas.microsoft.com/office/powerpoint/2010/main" val="230922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游戏机&#10;&#10;描述已自动生成">
            <a:extLst>
              <a:ext uri="{FF2B5EF4-FFF2-40B4-BE49-F238E27FC236}">
                <a16:creationId xmlns:a16="http://schemas.microsoft.com/office/drawing/2014/main" id="{4ECB83E9-212D-9431-389A-D9738A7D014E}"/>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文本占位符 25">
            <a:extLst>
              <a:ext uri="{FF2B5EF4-FFF2-40B4-BE49-F238E27FC236}">
                <a16:creationId xmlns:a16="http://schemas.microsoft.com/office/drawing/2014/main" id="{A9132E1E-CB61-4F04-9C1D-A745E3ED22BA}"/>
              </a:ext>
            </a:extLst>
          </p:cNvPr>
          <p:cNvSpPr>
            <a:spLocks noGrp="1"/>
          </p:cNvSpPr>
          <p:nvPr>
            <p:ph type="body" sz="quarter" idx="12" hasCustomPrompt="1"/>
          </p:nvPr>
        </p:nvSpPr>
        <p:spPr>
          <a:xfrm>
            <a:off x="2282743" y="3593794"/>
            <a:ext cx="4636217" cy="690830"/>
          </a:xfrm>
          <a:prstGeom prst="rect">
            <a:avLst/>
          </a:prstGeom>
          <a:noFill/>
        </p:spPr>
        <p:txBody>
          <a:bodyPr wrap="square" rtlCol="0">
            <a:spAutoFit/>
          </a:bodyPr>
          <a:lstStyle>
            <a:lvl1pPr marL="0" indent="0" algn="just">
              <a:lnSpc>
                <a:spcPct val="200000"/>
              </a:lnSpc>
              <a:buNone/>
              <a:defRPr lang="zh-CN" altLang="en-US" sz="900" dirty="0">
                <a:solidFill>
                  <a:schemeClr val="accent1"/>
                </a:solidFill>
              </a:defRPr>
            </a:lvl1pPr>
          </a:lstStyle>
          <a:p>
            <a:pPr lvl="0" defTabSz="914400">
              <a:lnSpc>
                <a:spcPct val="150000"/>
              </a:lnSpc>
              <a:defRPr/>
            </a:pPr>
            <a:r>
              <a:rPr lang="zh-CN" altLang="en-US" sz="900" kern="0" dirty="0">
                <a:solidFill>
                  <a:schemeClr val="accent1"/>
                </a:solidFill>
                <a:cs typeface="+mn-ea"/>
                <a:sym typeface="+mn-lt"/>
              </a:rPr>
              <a:t>我们坚持以客户为中心，快速响应客户需求，持续为客户创造长期价值进而成就客户。为客户提供有效服务是我们工作的方向和价值评价的标尺我们坚持以客户为中心，快速响应客户需求，持续为客户创造长期价值进而成就客户。</a:t>
            </a:r>
          </a:p>
        </p:txBody>
      </p:sp>
      <p:sp>
        <p:nvSpPr>
          <p:cNvPr id="11" name="椭圆 10">
            <a:extLst>
              <a:ext uri="{FF2B5EF4-FFF2-40B4-BE49-F238E27FC236}">
                <a16:creationId xmlns:a16="http://schemas.microsoft.com/office/drawing/2014/main" id="{05BDFFB5-DCEE-4FC5-AEE4-D01FEAD98331}"/>
              </a:ext>
            </a:extLst>
          </p:cNvPr>
          <p:cNvSpPr/>
          <p:nvPr/>
        </p:nvSpPr>
        <p:spPr>
          <a:xfrm>
            <a:off x="4011813" y="637616"/>
            <a:ext cx="1085273" cy="1085273"/>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文本占位符 25">
            <a:extLst>
              <a:ext uri="{FF2B5EF4-FFF2-40B4-BE49-F238E27FC236}">
                <a16:creationId xmlns:a16="http://schemas.microsoft.com/office/drawing/2014/main" id="{81534549-B813-4CDE-AEA2-83D9319BB174}"/>
              </a:ext>
            </a:extLst>
          </p:cNvPr>
          <p:cNvSpPr>
            <a:spLocks noGrp="1"/>
          </p:cNvSpPr>
          <p:nvPr>
            <p:ph type="body" sz="quarter" idx="10" hasCustomPrompt="1"/>
          </p:nvPr>
        </p:nvSpPr>
        <p:spPr>
          <a:xfrm>
            <a:off x="3545291" y="1916787"/>
            <a:ext cx="2002069" cy="430887"/>
          </a:xfrm>
          <a:prstGeom prst="rect">
            <a:avLst/>
          </a:prstGeom>
        </p:spPr>
        <p:txBody>
          <a:bodyPr wrap="square" lIns="0" tIns="0" rIns="0" bIns="0">
            <a:spAutoFit/>
          </a:bodyPr>
          <a:lstStyle>
            <a:lvl1pPr marL="0" indent="0" algn="l">
              <a:buNone/>
              <a:defRPr lang="zh-CN" altLang="en-US" sz="2800" b="1" spc="300" dirty="0">
                <a:solidFill>
                  <a:schemeClr val="accent1"/>
                </a:solidFill>
              </a:defRPr>
            </a:lvl1pPr>
          </a:lstStyle>
          <a:p>
            <a:pPr marL="228600" lvl="0" indent="-228600" algn="ctr">
              <a:lnSpc>
                <a:spcPct val="100000"/>
              </a:lnSpc>
            </a:pPr>
            <a:r>
              <a:rPr lang="en-US" altLang="zh-CN" dirty="0"/>
              <a:t>1.</a:t>
            </a:r>
            <a:r>
              <a:rPr lang="zh-CN" altLang="en-US" dirty="0"/>
              <a:t>输入标题</a:t>
            </a:r>
          </a:p>
        </p:txBody>
      </p:sp>
      <p:sp>
        <p:nvSpPr>
          <p:cNvPr id="15" name="文本占位符 25">
            <a:extLst>
              <a:ext uri="{FF2B5EF4-FFF2-40B4-BE49-F238E27FC236}">
                <a16:creationId xmlns:a16="http://schemas.microsoft.com/office/drawing/2014/main" id="{FB0BC531-D4A5-4847-8D66-06EACF9ED7AF}"/>
              </a:ext>
            </a:extLst>
          </p:cNvPr>
          <p:cNvSpPr>
            <a:spLocks noGrp="1"/>
          </p:cNvSpPr>
          <p:nvPr>
            <p:ph type="body" sz="quarter" idx="11" hasCustomPrompt="1"/>
          </p:nvPr>
        </p:nvSpPr>
        <p:spPr>
          <a:xfrm>
            <a:off x="3443691" y="2485747"/>
            <a:ext cx="2245909" cy="152349"/>
          </a:xfrm>
          <a:prstGeom prst="rect">
            <a:avLst/>
          </a:prstGeom>
        </p:spPr>
        <p:txBody>
          <a:bodyPr wrap="square" lIns="0" tIns="0" rIns="0" bIns="0">
            <a:spAutoFit/>
          </a:bodyPr>
          <a:lstStyle>
            <a:lvl1pPr marL="0" indent="0" algn="dist">
              <a:buNone/>
              <a:defRPr lang="zh-CN" altLang="en-US" sz="1100" b="0" spc="300" dirty="0">
                <a:solidFill>
                  <a:schemeClr val="accent1"/>
                </a:solidFill>
              </a:defRPr>
            </a:lvl1pPr>
          </a:lstStyle>
          <a:p>
            <a:pPr algn="ctr" defTabSz="914400">
              <a:defRPr/>
            </a:pPr>
            <a:r>
              <a:rPr lang="en-US" altLang="zh-CN" sz="1100" spc="200" dirty="0">
                <a:solidFill>
                  <a:schemeClr val="accent1"/>
                </a:solidFill>
                <a:cs typeface="+mn-ea"/>
                <a:sym typeface="+mn-lt"/>
              </a:rPr>
              <a:t>PROJECT DESCRIPTION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descr="图片包含 游戏机&#10;&#10;描述已自动生成">
            <a:extLst>
              <a:ext uri="{FF2B5EF4-FFF2-40B4-BE49-F238E27FC236}">
                <a16:creationId xmlns:a16="http://schemas.microsoft.com/office/drawing/2014/main" id="{5E1009E6-4A61-B3F8-FF87-4DAF9726D333}"/>
              </a:ext>
            </a:extLst>
          </p:cNvPr>
          <p:cNvPicPr>
            <a:picLocks/>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等腰三角形 3">
            <a:extLst>
              <a:ext uri="{FF2B5EF4-FFF2-40B4-BE49-F238E27FC236}">
                <a16:creationId xmlns:a16="http://schemas.microsoft.com/office/drawing/2014/main" id="{4C7B8496-3564-45CD-B649-97BE27AFCCFF}"/>
              </a:ext>
            </a:extLst>
          </p:cNvPr>
          <p:cNvSpPr/>
          <p:nvPr userDrawn="1"/>
        </p:nvSpPr>
        <p:spPr>
          <a:xfrm rot="5400000">
            <a:off x="-33693" y="283765"/>
            <a:ext cx="488554" cy="421167"/>
          </a:xfrm>
          <a:prstGeom prst="triangle">
            <a:avLst/>
          </a:prstGeom>
          <a:gradFill>
            <a:gsLst>
              <a:gs pos="0">
                <a:schemeClr val="accent1">
                  <a:lumMod val="60000"/>
                  <a:lumOff val="40000"/>
                </a:schemeClr>
              </a:gs>
              <a:gs pos="100000">
                <a:schemeClr val="accent1">
                  <a:lumMod val="75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15" dirty="0">
              <a:solidFill>
                <a:schemeClr val="lt1"/>
              </a:solidFill>
              <a:cs typeface="+mn-ea"/>
            </a:endParaRPr>
          </a:p>
        </p:txBody>
      </p:sp>
      <p:sp>
        <p:nvSpPr>
          <p:cNvPr id="5" name="标题 5">
            <a:extLst>
              <a:ext uri="{FF2B5EF4-FFF2-40B4-BE49-F238E27FC236}">
                <a16:creationId xmlns:a16="http://schemas.microsoft.com/office/drawing/2014/main" id="{EED99C1E-986A-49ED-8AF0-94E7E436D951}"/>
              </a:ext>
            </a:extLst>
          </p:cNvPr>
          <p:cNvSpPr>
            <a:spLocks noGrp="1"/>
          </p:cNvSpPr>
          <p:nvPr>
            <p:ph type="title" hasCustomPrompt="1"/>
          </p:nvPr>
        </p:nvSpPr>
        <p:spPr>
          <a:xfrm>
            <a:off x="552450" y="296704"/>
            <a:ext cx="7209790" cy="475456"/>
          </a:xfrm>
          <a:prstGeom prst="rect">
            <a:avLst/>
          </a:prstGeom>
        </p:spPr>
        <p:txBody>
          <a:bodyPr/>
          <a:lstStyle>
            <a:lvl1pPr>
              <a:defRPr sz="2400">
                <a:solidFill>
                  <a:schemeClr val="accent1"/>
                </a:solidFill>
              </a:defRPr>
            </a:lvl1pPr>
          </a:lstStyle>
          <a:p>
            <a:r>
              <a:rPr lang="zh-CN" altLang="en-US" sz="2800" b="1" dirty="0"/>
              <a:t>单击此处输入标题和内容</a:t>
            </a:r>
          </a:p>
        </p:txBody>
      </p:sp>
    </p:spTree>
    <p:extLst>
      <p:ext uri="{BB962C8B-B14F-4D97-AF65-F5344CB8AC3E}">
        <p14:creationId xmlns:p14="http://schemas.microsoft.com/office/powerpoint/2010/main" val="136352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9" name="图片 8" descr="图片包含 游戏机&#10;&#10;描述已自动生成">
            <a:extLst>
              <a:ext uri="{FF2B5EF4-FFF2-40B4-BE49-F238E27FC236}">
                <a16:creationId xmlns:a16="http://schemas.microsoft.com/office/drawing/2014/main" id="{7678FBBF-24E4-4E8F-BB56-54C89794EE9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文本占位符 4">
            <a:extLst>
              <a:ext uri="{FF2B5EF4-FFF2-40B4-BE49-F238E27FC236}">
                <a16:creationId xmlns:a16="http://schemas.microsoft.com/office/drawing/2014/main" id="{932FAA05-C888-4F1F-B11D-6D1A0FB8792D}"/>
              </a:ext>
            </a:extLst>
          </p:cNvPr>
          <p:cNvSpPr>
            <a:spLocks noGrp="1"/>
          </p:cNvSpPr>
          <p:nvPr>
            <p:ph type="body" sz="quarter" idx="16"/>
          </p:nvPr>
        </p:nvSpPr>
        <p:spPr>
          <a:xfrm>
            <a:off x="2866425" y="1252452"/>
            <a:ext cx="3428050" cy="747897"/>
          </a:xfrm>
          <a:prstGeom prst="rect">
            <a:avLst/>
          </a:prstGeom>
        </p:spPr>
        <p:txBody>
          <a:bodyPr lIns="0" tIns="0" rIns="0" bIns="0"/>
          <a:lstStyle>
            <a:lvl1pPr marL="0" indent="0">
              <a:buNone/>
              <a:defRPr sz="7200" b="1"/>
            </a:lvl1pPr>
          </a:lstStyle>
          <a:p>
            <a:r>
              <a:rPr lang="zh-CN" altLang="en-US" sz="5400" spc="600" dirty="0">
                <a:solidFill>
                  <a:schemeClr val="accent1"/>
                </a:solidFill>
                <a:effectLst>
                  <a:outerShdw blurRad="38100" dist="38100" dir="2700000" algn="tl">
                    <a:srgbClr val="000000">
                      <a:alpha val="43137"/>
                    </a:srgbClr>
                  </a:outerShdw>
                </a:effectLst>
                <a:latin typeface="+mj-ea"/>
              </a:rPr>
              <a:t>感谢欣赏</a:t>
            </a:r>
            <a:r>
              <a:rPr lang="zh-CN" altLang="en-US" sz="5400" dirty="0">
                <a:solidFill>
                  <a:schemeClr val="accent1"/>
                </a:solidFill>
                <a:latin typeface="+mj-ea"/>
                <a:cs typeface="+mn-ea"/>
                <a:sym typeface="+mn-lt"/>
              </a:rPr>
              <a:t>！</a:t>
            </a:r>
          </a:p>
        </p:txBody>
      </p:sp>
      <p:sp>
        <p:nvSpPr>
          <p:cNvPr id="5" name="iṩļïḓè">
            <a:extLst>
              <a:ext uri="{FF2B5EF4-FFF2-40B4-BE49-F238E27FC236}">
                <a16:creationId xmlns:a16="http://schemas.microsoft.com/office/drawing/2014/main" id="{DFA4BF1F-862E-4038-89F7-574817185E28}"/>
              </a:ext>
            </a:extLst>
          </p:cNvPr>
          <p:cNvSpPr txBox="1"/>
          <p:nvPr userDrawn="1"/>
        </p:nvSpPr>
        <p:spPr bwMode="auto">
          <a:xfrm>
            <a:off x="3009012" y="2506017"/>
            <a:ext cx="3109847" cy="348940"/>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w="12700" cap="flat" cmpd="sng" algn="ctr">
            <a:noFill/>
            <a:prstDash val="solid"/>
            <a:miter lim="800000"/>
          </a:ln>
          <a:effectLst/>
        </p:spPr>
        <p:txBody>
          <a:bodyPr anchor="ctr"/>
          <a:lstStyle>
            <a:defPPr>
              <a:defRPr lang="zh-CN"/>
            </a:defPPr>
            <a:lvl1pPr marR="0" lvl="0" indent="0" algn="ctr" defTabSz="914400" fontAlgn="auto">
              <a:lnSpc>
                <a:spcPct val="100000"/>
              </a:lnSpc>
              <a:spcBef>
                <a:spcPts val="0"/>
              </a:spcBef>
              <a:spcAft>
                <a:spcPts val="0"/>
              </a:spcAft>
              <a:buClrTx/>
              <a:buSzTx/>
              <a:buFontTx/>
              <a:buNone/>
              <a:defRPr kumimoji="0" sz="800" b="0" i="0" u="none" strike="noStrike" kern="0" cap="none" spc="0" normalizeH="0" baseline="0">
                <a:ln>
                  <a:noFill/>
                </a:ln>
                <a:solidFill>
                  <a:prstClr val="white"/>
                </a:solidFill>
                <a:effectLst/>
                <a:uLnTx/>
                <a:uFillTx/>
                <a:cs typeface="+mn-ea"/>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endParaRPr lang="en-US" altLang="zh-CN" sz="1200" b="1" dirty="0">
              <a:solidFill>
                <a:schemeClr val="tx1"/>
              </a:solidFill>
              <a:sym typeface="+mn-lt"/>
            </a:endParaRPr>
          </a:p>
        </p:txBody>
      </p:sp>
      <p:sp>
        <p:nvSpPr>
          <p:cNvPr id="6" name="文本占位符 25">
            <a:extLst>
              <a:ext uri="{FF2B5EF4-FFF2-40B4-BE49-F238E27FC236}">
                <a16:creationId xmlns:a16="http://schemas.microsoft.com/office/drawing/2014/main" id="{8F63C4B4-A872-4476-9C10-99BF0F14284B}"/>
              </a:ext>
            </a:extLst>
          </p:cNvPr>
          <p:cNvSpPr>
            <a:spLocks noGrp="1"/>
          </p:cNvSpPr>
          <p:nvPr>
            <p:ph type="body" sz="quarter" idx="17" hasCustomPrompt="1"/>
          </p:nvPr>
        </p:nvSpPr>
        <p:spPr>
          <a:xfrm>
            <a:off x="3103171" y="2558606"/>
            <a:ext cx="2905760" cy="258532"/>
          </a:xfrm>
          <a:prstGeom prst="rect">
            <a:avLst/>
          </a:prstGeom>
          <a:noFill/>
        </p:spPr>
        <p:txBody>
          <a:bodyPr wrap="square" rtlCol="0">
            <a:spAutoFit/>
          </a:bodyPr>
          <a:lstStyle>
            <a:lvl1pPr marL="0" indent="0" algn="ctr">
              <a:buNone/>
              <a:defRPr lang="zh-CN" altLang="en-US" sz="1200" dirty="0">
                <a:solidFill>
                  <a:schemeClr val="tx1"/>
                </a:solidFill>
              </a:defRPr>
            </a:lvl1pPr>
          </a:lstStyle>
          <a:p>
            <a:pPr algn="dist"/>
            <a:r>
              <a:rPr lang="en-US" altLang="zh-CN" sz="1200" b="1" dirty="0">
                <a:solidFill>
                  <a:schemeClr val="tx1"/>
                </a:solidFill>
                <a:sym typeface="+mn-lt"/>
              </a:rPr>
              <a:t>BUSINESS PLAN</a:t>
            </a:r>
          </a:p>
        </p:txBody>
      </p:sp>
      <p:sp>
        <p:nvSpPr>
          <p:cNvPr id="7" name="文本占位符 25">
            <a:extLst>
              <a:ext uri="{FF2B5EF4-FFF2-40B4-BE49-F238E27FC236}">
                <a16:creationId xmlns:a16="http://schemas.microsoft.com/office/drawing/2014/main" id="{790F6A6F-0247-4A34-9B92-DCB055A859DF}"/>
              </a:ext>
            </a:extLst>
          </p:cNvPr>
          <p:cNvSpPr>
            <a:spLocks noGrp="1"/>
          </p:cNvSpPr>
          <p:nvPr>
            <p:ph type="body" sz="quarter" idx="19" hasCustomPrompt="1"/>
          </p:nvPr>
        </p:nvSpPr>
        <p:spPr>
          <a:xfrm>
            <a:off x="1763164" y="3337136"/>
            <a:ext cx="5662378" cy="595035"/>
          </a:xfrm>
          <a:prstGeom prst="rect">
            <a:avLst/>
          </a:prstGeom>
          <a:noFill/>
        </p:spPr>
        <p:txBody>
          <a:bodyPr wrap="square" rtlCol="0">
            <a:spAutoFit/>
          </a:bodyPr>
          <a:lstStyle>
            <a:lvl1pPr marL="0" indent="0" algn="ctr">
              <a:lnSpc>
                <a:spcPct val="100000"/>
              </a:lnSpc>
              <a:buNone/>
              <a:defRPr lang="zh-CN" altLang="en-US" sz="1300" dirty="0">
                <a:solidFill>
                  <a:schemeClr val="accent1">
                    <a:lumMod val="60000"/>
                    <a:lumOff val="40000"/>
                  </a:schemeClr>
                </a:solidFill>
                <a:latin typeface="+mn-lt"/>
              </a:defRPr>
            </a:lvl1pPr>
          </a:lstStyle>
          <a:p>
            <a:r>
              <a:rPr lang="en-US" altLang="zh-CN" dirty="0"/>
              <a:t>Click here to enter your text and change the color or size </a:t>
            </a:r>
          </a:p>
          <a:p>
            <a:r>
              <a:rPr lang="en-US" altLang="zh-CN" dirty="0"/>
              <a:t>of the text. Insert the data text icon</a:t>
            </a:r>
          </a:p>
        </p:txBody>
      </p:sp>
    </p:spTree>
    <p:extLst>
      <p:ext uri="{BB962C8B-B14F-4D97-AF65-F5344CB8AC3E}">
        <p14:creationId xmlns:p14="http://schemas.microsoft.com/office/powerpoint/2010/main" val="76615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fficePLUS">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330452" y="136834"/>
            <a:ext cx="1242854" cy="215444"/>
          </a:xfrm>
          <a:prstGeom prst="rect">
            <a:avLst/>
          </a:prstGeom>
        </p:spPr>
        <p:txBody>
          <a:bodyPr/>
          <a:lstStyle>
            <a:lvl1pPr marL="0" indent="0">
              <a:lnSpc>
                <a:spcPct val="100000"/>
              </a:lnSpc>
              <a:buNone/>
              <a:defRPr sz="825"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3114759" y="569907"/>
            <a:ext cx="5305759" cy="4049392"/>
          </a:xfrm>
          <a:prstGeom prst="rect">
            <a:avLst/>
          </a:prstGeom>
        </p:spPr>
        <p:txBody>
          <a:bodyPr/>
          <a:lstStyle>
            <a:lvl1pPr marL="0" indent="0">
              <a:lnSpc>
                <a:spcPct val="150000"/>
              </a:lnSpc>
              <a:buNone/>
              <a:defRPr sz="9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3114760" y="136834"/>
            <a:ext cx="1694903" cy="215444"/>
          </a:xfrm>
          <a:prstGeom prst="rect">
            <a:avLst/>
          </a:prstGeom>
        </p:spPr>
        <p:txBody>
          <a:bodyPr/>
          <a:lstStyle>
            <a:lvl1pPr marL="0" indent="0">
              <a:lnSpc>
                <a:spcPct val="100000"/>
              </a:lnSpc>
              <a:buNone/>
              <a:defRPr sz="825"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330452" y="569905"/>
            <a:ext cx="1242854" cy="330200"/>
          </a:xfrm>
          <a:prstGeom prst="rect">
            <a:avLst/>
          </a:prstGeom>
        </p:spPr>
        <p:txBody>
          <a:bodyPr/>
          <a:lstStyle>
            <a:lvl1pPr marL="0" marR="0" indent="0" algn="l" defTabSz="685766" rtl="0" eaLnBrk="1" fontAlgn="auto" latinLnBrk="0" hangingPunct="1">
              <a:lnSpc>
                <a:spcPct val="100000"/>
              </a:lnSpc>
              <a:spcBef>
                <a:spcPts val="750"/>
              </a:spcBef>
              <a:spcAft>
                <a:spcPts val="0"/>
              </a:spcAft>
              <a:buClrTx/>
              <a:buSzTx/>
              <a:buFont typeface="Arial" panose="020B0604020202020204" pitchFamily="34" charset="0"/>
              <a:buNone/>
              <a:tabLst/>
              <a:defRPr sz="1400"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685766"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330452" y="1117732"/>
            <a:ext cx="1242854" cy="3455864"/>
          </a:xfrm>
          <a:prstGeom prst="rect">
            <a:avLst/>
          </a:prstGeom>
        </p:spPr>
        <p:txBody>
          <a:bodyPr/>
          <a:lstStyle>
            <a:lvl1pPr marL="0" indent="0">
              <a:lnSpc>
                <a:spcPct val="150000"/>
              </a:lnSpc>
              <a:buNone/>
              <a:defRPr sz="825"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1783499" y="136834"/>
            <a:ext cx="1121066" cy="215444"/>
          </a:xfrm>
          <a:prstGeom prst="rect">
            <a:avLst/>
          </a:prstGeom>
        </p:spPr>
        <p:txBody>
          <a:bodyPr/>
          <a:lstStyle>
            <a:lvl1pPr marL="0" indent="0">
              <a:lnSpc>
                <a:spcPct val="100000"/>
              </a:lnSpc>
              <a:buNone/>
              <a:defRPr sz="825"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1783500" y="569907"/>
            <a:ext cx="1121066" cy="4049392"/>
          </a:xfrm>
          <a:prstGeom prst="rect">
            <a:avLst/>
          </a:prstGeom>
        </p:spPr>
        <p:txBody>
          <a:bodyPr/>
          <a:lstStyle>
            <a:lvl1pPr marL="0" indent="0">
              <a:lnSpc>
                <a:spcPct val="150000"/>
              </a:lnSpc>
              <a:buNone/>
              <a:defRPr sz="9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05653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20E0D"/>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99BE620-048E-4126-B29A-E413F27F1C0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3913" r="26458" b="40371"/>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50" r:id="rId4"/>
    <p:sldLayoutId id="2147483672" r:id="rId5"/>
    <p:sldLayoutId id="2147483674" r:id="rId6"/>
    <p:sldLayoutId id="214748367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12" userDrawn="1">
          <p15:clr>
            <a:srgbClr val="F26B43"/>
          </p15:clr>
        </p15:guide>
        <p15:guide id="2" pos="2880" userDrawn="1">
          <p15:clr>
            <a:srgbClr val="F26B43"/>
          </p15:clr>
        </p15:guide>
        <p15:guide id="3" pos="312" userDrawn="1">
          <p15:clr>
            <a:srgbClr val="F26B43"/>
          </p15:clr>
        </p15:guide>
        <p15:guide id="4" pos="5440" userDrawn="1">
          <p15:clr>
            <a:srgbClr val="F26B43"/>
          </p15:clr>
        </p15:guide>
        <p15:guide id="5" orient="horz" pos="480" userDrawn="1">
          <p15:clr>
            <a:srgbClr val="F26B43"/>
          </p15:clr>
        </p15:guide>
        <p15:guide id="6" orient="horz" pos="528" userDrawn="1">
          <p15:clr>
            <a:srgbClr val="F26B43"/>
          </p15:clr>
        </p15:guide>
        <p15:guide id="7" orient="horz" pos="2944" userDrawn="1">
          <p15:clr>
            <a:srgbClr val="F26B43"/>
          </p15:clr>
        </p15:guide>
        <p15:guide id="8" orient="horz" pos="28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a:extLst>
              <a:ext uri="{FF2B5EF4-FFF2-40B4-BE49-F238E27FC236}">
                <a16:creationId xmlns:a16="http://schemas.microsoft.com/office/drawing/2014/main" id="{4755589E-7B48-46C3-BB94-FC50F665883C}"/>
              </a:ext>
            </a:extLst>
          </p:cNvPr>
          <p:cNvSpPr>
            <a:spLocks noGrp="1"/>
          </p:cNvSpPr>
          <p:nvPr>
            <p:ph type="body" sz="quarter" idx="16"/>
          </p:nvPr>
        </p:nvSpPr>
        <p:spPr>
          <a:xfrm>
            <a:off x="1767389" y="835668"/>
            <a:ext cx="5609229" cy="1413720"/>
          </a:xfrm>
        </p:spPr>
        <p:txBody>
          <a:bodyPr>
            <a:noAutofit/>
          </a:bodyPr>
          <a:lstStyle/>
          <a:p>
            <a:r>
              <a:rPr lang="zh-CN" altLang="en-US" dirty="0">
                <a:solidFill>
                  <a:schemeClr val="accent1"/>
                </a:solidFill>
                <a:cs typeface="+mn-ea"/>
                <a:sym typeface="+mn-lt"/>
              </a:rPr>
              <a:t>黑金简约</a:t>
            </a:r>
            <a:endParaRPr lang="en-US" altLang="zh-CN" dirty="0">
              <a:solidFill>
                <a:schemeClr val="accent1"/>
              </a:solidFill>
              <a:cs typeface="+mn-ea"/>
              <a:sym typeface="+mn-lt"/>
            </a:endParaRPr>
          </a:p>
          <a:p>
            <a:r>
              <a:rPr lang="zh-CN" altLang="en-US" dirty="0">
                <a:solidFill>
                  <a:schemeClr val="accent1"/>
                </a:solidFill>
                <a:cs typeface="+mn-ea"/>
                <a:sym typeface="+mn-lt"/>
              </a:rPr>
              <a:t>商业项目计划书模板</a:t>
            </a:r>
          </a:p>
        </p:txBody>
      </p:sp>
      <p:sp>
        <p:nvSpPr>
          <p:cNvPr id="11" name="文本占位符 10">
            <a:extLst>
              <a:ext uri="{FF2B5EF4-FFF2-40B4-BE49-F238E27FC236}">
                <a16:creationId xmlns:a16="http://schemas.microsoft.com/office/drawing/2014/main" id="{75C68A3E-A3B6-4B59-9217-F48697832613}"/>
              </a:ext>
            </a:extLst>
          </p:cNvPr>
          <p:cNvSpPr>
            <a:spLocks noGrp="1"/>
          </p:cNvSpPr>
          <p:nvPr>
            <p:ph type="body" sz="quarter" idx="17"/>
          </p:nvPr>
        </p:nvSpPr>
        <p:spPr/>
        <p:txBody>
          <a:bodyPr>
            <a:noAutofit/>
          </a:bodyPr>
          <a:lstStyle/>
          <a:p>
            <a:pPr algn="dist"/>
            <a:r>
              <a:rPr lang="en-US" altLang="zh-CN" b="1" dirty="0">
                <a:sym typeface="+mn-lt"/>
              </a:rPr>
              <a:t>BUSINESS PLAN</a:t>
            </a:r>
          </a:p>
        </p:txBody>
      </p:sp>
      <p:sp>
        <p:nvSpPr>
          <p:cNvPr id="12" name="文本占位符 11">
            <a:extLst>
              <a:ext uri="{FF2B5EF4-FFF2-40B4-BE49-F238E27FC236}">
                <a16:creationId xmlns:a16="http://schemas.microsoft.com/office/drawing/2014/main" id="{2D78A565-AF90-49FE-AA9A-8E82799187FB}"/>
              </a:ext>
            </a:extLst>
          </p:cNvPr>
          <p:cNvSpPr>
            <a:spLocks noGrp="1"/>
          </p:cNvSpPr>
          <p:nvPr>
            <p:ph type="body" sz="quarter" idx="19"/>
          </p:nvPr>
        </p:nvSpPr>
        <p:spPr>
          <a:xfrm>
            <a:off x="1740811" y="3415611"/>
            <a:ext cx="5662378" cy="502702"/>
          </a:xfrm>
        </p:spPr>
        <p:txBody>
          <a:bodyPr>
            <a:noAutofit/>
          </a:bodyPr>
          <a:lstStyle/>
          <a:p>
            <a:pPr>
              <a:lnSpc>
                <a:spcPct val="100000"/>
              </a:lnSpc>
            </a:pPr>
            <a:r>
              <a:rPr lang="en-US" altLang="zh-CN" sz="1200" dirty="0"/>
              <a:t>Click here to enter your text and change the color or size of</a:t>
            </a:r>
          </a:p>
          <a:p>
            <a:pPr>
              <a:lnSpc>
                <a:spcPct val="100000"/>
              </a:lnSpc>
            </a:pPr>
            <a:r>
              <a:rPr lang="en-US" altLang="zh-CN" sz="1200" dirty="0"/>
              <a:t> the text. Insert the data text icon</a:t>
            </a:r>
          </a:p>
        </p:txBody>
      </p:sp>
      <p:sp>
        <p:nvSpPr>
          <p:cNvPr id="8" name="文本占位符 7">
            <a:extLst>
              <a:ext uri="{FF2B5EF4-FFF2-40B4-BE49-F238E27FC236}">
                <a16:creationId xmlns:a16="http://schemas.microsoft.com/office/drawing/2014/main" id="{1A62B366-AD7D-4825-A674-31259875EB52}"/>
              </a:ext>
            </a:extLst>
          </p:cNvPr>
          <p:cNvSpPr>
            <a:spLocks noGrp="1"/>
          </p:cNvSpPr>
          <p:nvPr>
            <p:ph type="body" sz="quarter" idx="10"/>
          </p:nvPr>
        </p:nvSpPr>
        <p:spPr/>
        <p:txBody>
          <a:bodyPr>
            <a:noAutofit/>
          </a:bodyPr>
          <a:lstStyle/>
          <a:p>
            <a:pPr algn="ctr"/>
            <a:r>
              <a:rPr lang="zh-CN" altLang="en-US" dirty="0"/>
              <a:t>汇报人：</a:t>
            </a:r>
            <a:r>
              <a:rPr lang="af-ZA" altLang="zh-CN" dirty="0"/>
              <a:t>OfficePLUS</a:t>
            </a:r>
            <a:endParaRPr lang="zh-CN" altLang="en-US" dirty="0"/>
          </a:p>
        </p:txBody>
      </p:sp>
      <p:sp>
        <p:nvSpPr>
          <p:cNvPr id="9" name="文本占位符 8">
            <a:extLst>
              <a:ext uri="{FF2B5EF4-FFF2-40B4-BE49-F238E27FC236}">
                <a16:creationId xmlns:a16="http://schemas.microsoft.com/office/drawing/2014/main" id="{A5856826-B429-49AE-A862-32D8E74046C0}"/>
              </a:ext>
            </a:extLst>
          </p:cNvPr>
          <p:cNvSpPr>
            <a:spLocks noGrp="1"/>
          </p:cNvSpPr>
          <p:nvPr>
            <p:ph type="body" sz="quarter" idx="11"/>
          </p:nvPr>
        </p:nvSpPr>
        <p:spPr>
          <a:xfrm>
            <a:off x="3827245" y="4516438"/>
            <a:ext cx="1489510" cy="230832"/>
          </a:xfrm>
        </p:spPr>
        <p:txBody>
          <a:bodyPr>
            <a:noAutofit/>
          </a:bodyPr>
          <a:lstStyle/>
          <a:p>
            <a:pPr algn="ctr"/>
            <a:r>
              <a:rPr lang="zh-CN" altLang="en-US" dirty="0"/>
              <a:t>汇报时间：</a:t>
            </a:r>
            <a:r>
              <a:rPr lang="en-US" altLang="zh-CN" dirty="0"/>
              <a:t>20XX.01.01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hlinkClick r:id="" action="ppaction://ole?verb=1"/>
          </p:cNvPr>
          <p:cNvGraphicFramePr>
            <a:graphicFrameLocks noChangeAspect="1"/>
          </p:cNvGraphicFramePr>
          <p:nvPr>
            <p:extLst>
              <p:ext uri="{D42A27DB-BD31-4B8C-83A1-F6EECF244321}">
                <p14:modId xmlns:p14="http://schemas.microsoft.com/office/powerpoint/2010/main" val="47195205"/>
              </p:ext>
            </p:extLst>
          </p:nvPr>
        </p:nvGraphicFramePr>
        <p:xfrm>
          <a:off x="380004" y="2363788"/>
          <a:ext cx="3851275" cy="23463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ct 4">
            <a:hlinkClick r:id="" action="ppaction://ole?verb=1"/>
          </p:cNvPr>
          <p:cNvGraphicFramePr>
            <a:graphicFrameLocks noChangeAspect="1"/>
          </p:cNvGraphicFramePr>
          <p:nvPr>
            <p:extLst>
              <p:ext uri="{D42A27DB-BD31-4B8C-83A1-F6EECF244321}">
                <p14:modId xmlns:p14="http://schemas.microsoft.com/office/powerpoint/2010/main" val="2416323564"/>
              </p:ext>
            </p:extLst>
          </p:nvPr>
        </p:nvGraphicFramePr>
        <p:xfrm>
          <a:off x="4811713" y="2365375"/>
          <a:ext cx="3851275" cy="2344738"/>
        </p:xfrm>
        <a:graphic>
          <a:graphicData uri="http://schemas.openxmlformats.org/drawingml/2006/chart">
            <c:chart xmlns:c="http://schemas.openxmlformats.org/drawingml/2006/chart" xmlns:r="http://schemas.openxmlformats.org/officeDocument/2006/relationships" r:id="rId4"/>
          </a:graphicData>
        </a:graphic>
      </p:graphicFrame>
      <p:sp>
        <p:nvSpPr>
          <p:cNvPr id="31" name="文本框 29"/>
          <p:cNvSpPr txBox="1">
            <a:spLocks noChangeArrowheads="1"/>
          </p:cNvSpPr>
          <p:nvPr/>
        </p:nvSpPr>
        <p:spPr bwMode="auto">
          <a:xfrm>
            <a:off x="394698" y="1495056"/>
            <a:ext cx="8018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2400" dirty="0">
                <a:solidFill>
                  <a:schemeClr val="accent1"/>
                </a:solidFill>
                <a:latin typeface="+mn-lt"/>
                <a:ea typeface="+mn-ea"/>
                <a:cs typeface="+mn-ea"/>
                <a:sym typeface="+mn-lt"/>
              </a:rPr>
              <a:t>30%</a:t>
            </a:r>
            <a:endParaRPr lang="zh-CN" altLang="en-US" sz="2400" dirty="0">
              <a:solidFill>
                <a:schemeClr val="accent1"/>
              </a:solidFill>
              <a:latin typeface="+mn-lt"/>
              <a:ea typeface="+mn-ea"/>
              <a:cs typeface="+mn-ea"/>
              <a:sym typeface="+mn-lt"/>
            </a:endParaRPr>
          </a:p>
        </p:txBody>
      </p:sp>
      <p:sp>
        <p:nvSpPr>
          <p:cNvPr id="32" name="矩形 30"/>
          <p:cNvSpPr>
            <a:spLocks noChangeArrowheads="1"/>
          </p:cNvSpPr>
          <p:nvPr/>
        </p:nvSpPr>
        <p:spPr bwMode="auto">
          <a:xfrm>
            <a:off x="1204876" y="1552169"/>
            <a:ext cx="643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sz="1400" b="1" dirty="0">
                <a:solidFill>
                  <a:schemeClr val="accent1"/>
                </a:solidFill>
                <a:latin typeface="+mn-lt"/>
                <a:ea typeface="+mn-ea"/>
                <a:cs typeface="+mn-ea"/>
                <a:sym typeface="+mn-lt"/>
              </a:rPr>
              <a:t>分析</a:t>
            </a:r>
            <a:r>
              <a:rPr lang="en-US" altLang="zh-CN" sz="1400" b="1" dirty="0">
                <a:solidFill>
                  <a:schemeClr val="accent1"/>
                </a:solidFill>
                <a:latin typeface="+mn-lt"/>
                <a:ea typeface="+mn-ea"/>
                <a:cs typeface="+mn-ea"/>
                <a:sym typeface="+mn-lt"/>
              </a:rPr>
              <a:t>1</a:t>
            </a:r>
            <a:endParaRPr lang="zh-CN" altLang="en-US" sz="1400" b="1" dirty="0">
              <a:solidFill>
                <a:schemeClr val="accent1"/>
              </a:solidFill>
              <a:latin typeface="+mn-lt"/>
              <a:ea typeface="+mn-ea"/>
              <a:cs typeface="+mn-ea"/>
              <a:sym typeface="+mn-lt"/>
            </a:endParaRPr>
          </a:p>
        </p:txBody>
      </p:sp>
      <p:sp>
        <p:nvSpPr>
          <p:cNvPr id="33" name="矩形 39"/>
          <p:cNvSpPr>
            <a:spLocks noChangeArrowheads="1"/>
          </p:cNvSpPr>
          <p:nvPr/>
        </p:nvSpPr>
        <p:spPr bwMode="auto">
          <a:xfrm>
            <a:off x="1204877" y="1881188"/>
            <a:ext cx="2984352" cy="61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lnSpc>
                <a:spcPct val="130000"/>
              </a:lnSpc>
              <a:spcBef>
                <a:spcPct val="0"/>
              </a:spcBef>
              <a:spcAft>
                <a:spcPct val="0"/>
              </a:spcAft>
            </a:pPr>
            <a:r>
              <a:rPr lang="zh-CN" altLang="en-US" sz="900" dirty="0">
                <a:solidFill>
                  <a:prstClr val="white"/>
                </a:solidFill>
                <a:latin typeface="+mn-lt"/>
                <a:ea typeface="+mn-ea"/>
                <a:cs typeface="+mn-ea"/>
                <a:sym typeface="+mn-lt"/>
              </a:rPr>
              <a:t>鼠标点击这里，输入您的文本文字，更改文字的颜色或者大小属性。还可以设置合适的文字格式，调整文字文本的行间距</a:t>
            </a:r>
          </a:p>
        </p:txBody>
      </p:sp>
      <p:cxnSp>
        <p:nvCxnSpPr>
          <p:cNvPr id="34" name="直接连接符 33"/>
          <p:cNvCxnSpPr/>
          <p:nvPr/>
        </p:nvCxnSpPr>
        <p:spPr>
          <a:xfrm>
            <a:off x="1173606" y="1574800"/>
            <a:ext cx="0" cy="708025"/>
          </a:xfrm>
          <a:prstGeom prst="line">
            <a:avLst/>
          </a:prstGeom>
          <a:noFill/>
          <a:ln w="6350" cap="flat" cmpd="sng" algn="ctr">
            <a:solidFill>
              <a:schemeClr val="accent1"/>
            </a:solidFill>
            <a:prstDash val="solid"/>
            <a:miter lim="800000"/>
          </a:ln>
          <a:effectLst/>
        </p:spPr>
      </p:cxnSp>
      <p:sp>
        <p:nvSpPr>
          <p:cNvPr id="35" name="文本框 34"/>
          <p:cNvSpPr txBox="1">
            <a:spLocks noChangeArrowheads="1"/>
          </p:cNvSpPr>
          <p:nvPr/>
        </p:nvSpPr>
        <p:spPr bwMode="auto">
          <a:xfrm>
            <a:off x="4938048" y="1539506"/>
            <a:ext cx="8018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2400" dirty="0">
                <a:solidFill>
                  <a:schemeClr val="accent1"/>
                </a:solidFill>
                <a:latin typeface="+mn-lt"/>
                <a:ea typeface="+mn-ea"/>
                <a:cs typeface="+mn-ea"/>
                <a:sym typeface="+mn-lt"/>
              </a:rPr>
              <a:t>50%</a:t>
            </a:r>
            <a:endParaRPr lang="zh-CN" altLang="en-US" sz="2400" dirty="0">
              <a:solidFill>
                <a:schemeClr val="accent1"/>
              </a:solidFill>
              <a:latin typeface="+mn-lt"/>
              <a:ea typeface="+mn-ea"/>
              <a:cs typeface="+mn-ea"/>
              <a:sym typeface="+mn-lt"/>
            </a:endParaRPr>
          </a:p>
        </p:txBody>
      </p:sp>
      <p:sp>
        <p:nvSpPr>
          <p:cNvPr id="36" name="矩形 35"/>
          <p:cNvSpPr>
            <a:spLocks noChangeArrowheads="1"/>
          </p:cNvSpPr>
          <p:nvPr/>
        </p:nvSpPr>
        <p:spPr bwMode="auto">
          <a:xfrm>
            <a:off x="5790757" y="1596619"/>
            <a:ext cx="643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sz="1400" b="1" dirty="0">
                <a:solidFill>
                  <a:schemeClr val="accent1"/>
                </a:solidFill>
                <a:latin typeface="+mn-lt"/>
                <a:ea typeface="+mn-ea"/>
                <a:cs typeface="+mn-ea"/>
                <a:sym typeface="+mn-lt"/>
              </a:rPr>
              <a:t>分析</a:t>
            </a:r>
            <a:r>
              <a:rPr lang="en-US" altLang="zh-CN" sz="1400" b="1" dirty="0">
                <a:solidFill>
                  <a:schemeClr val="accent1"/>
                </a:solidFill>
                <a:latin typeface="+mn-lt"/>
                <a:ea typeface="+mn-ea"/>
                <a:cs typeface="+mn-ea"/>
                <a:sym typeface="+mn-lt"/>
              </a:rPr>
              <a:t>2</a:t>
            </a:r>
            <a:endParaRPr lang="zh-CN" altLang="en-US" sz="1400" b="1" dirty="0">
              <a:solidFill>
                <a:schemeClr val="accent1"/>
              </a:solidFill>
              <a:latin typeface="+mn-lt"/>
              <a:ea typeface="+mn-ea"/>
              <a:cs typeface="+mn-ea"/>
              <a:sym typeface="+mn-lt"/>
            </a:endParaRPr>
          </a:p>
        </p:txBody>
      </p:sp>
      <p:sp>
        <p:nvSpPr>
          <p:cNvPr id="37" name="矩形 39"/>
          <p:cNvSpPr>
            <a:spLocks noChangeArrowheads="1"/>
          </p:cNvSpPr>
          <p:nvPr/>
        </p:nvSpPr>
        <p:spPr bwMode="auto">
          <a:xfrm>
            <a:off x="5790757" y="1925638"/>
            <a:ext cx="3018317" cy="6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lnSpc>
                <a:spcPct val="130000"/>
              </a:lnSpc>
              <a:spcBef>
                <a:spcPct val="0"/>
              </a:spcBef>
              <a:spcAft>
                <a:spcPct val="0"/>
              </a:spcAft>
            </a:pPr>
            <a:r>
              <a:rPr lang="zh-CN" altLang="en-US" sz="900" dirty="0">
                <a:solidFill>
                  <a:prstClr val="white"/>
                </a:solidFill>
                <a:latin typeface="+mn-ea"/>
                <a:ea typeface="+mn-ea"/>
                <a:cs typeface="+mn-ea"/>
                <a:sym typeface="+mn-lt"/>
              </a:rPr>
              <a:t>鼠标点击这里，输入您的文本文字，更改文字的颜色或者大小属性。还可以设置合适的文字格式，调整文字文本的行间距</a:t>
            </a:r>
          </a:p>
        </p:txBody>
      </p:sp>
      <p:cxnSp>
        <p:nvCxnSpPr>
          <p:cNvPr id="38" name="直接连接符 37"/>
          <p:cNvCxnSpPr/>
          <p:nvPr/>
        </p:nvCxnSpPr>
        <p:spPr>
          <a:xfrm>
            <a:off x="5775437" y="1619250"/>
            <a:ext cx="0" cy="708025"/>
          </a:xfrm>
          <a:prstGeom prst="line">
            <a:avLst/>
          </a:prstGeom>
          <a:noFill/>
          <a:ln w="6350" cap="flat" cmpd="sng" algn="ctr">
            <a:solidFill>
              <a:schemeClr val="accent1"/>
            </a:solidFill>
            <a:prstDash val="solid"/>
            <a:miter lim="800000"/>
          </a:ln>
          <a:effectLst/>
        </p:spPr>
      </p:cxnSp>
      <p:sp>
        <p:nvSpPr>
          <p:cNvPr id="4" name="标题 3">
            <a:extLst>
              <a:ext uri="{FF2B5EF4-FFF2-40B4-BE49-F238E27FC236}">
                <a16:creationId xmlns:a16="http://schemas.microsoft.com/office/drawing/2014/main" id="{C0793F1F-44ED-475A-97D9-F19964B77271}"/>
              </a:ext>
            </a:extLst>
          </p:cNvPr>
          <p:cNvSpPr>
            <a:spLocks noGrp="1"/>
          </p:cNvSpPr>
          <p:nvPr>
            <p:ph type="title"/>
          </p:nvPr>
        </p:nvSpPr>
        <p:spPr/>
        <p:txBody>
          <a:bodyPr/>
          <a:lstStyle/>
          <a:p>
            <a:r>
              <a:rPr lang="en-US" altLang="zh-CN" sz="2400" b="1" dirty="0"/>
              <a:t>2.1</a:t>
            </a:r>
            <a:r>
              <a:rPr lang="zh-CN" altLang="en-US" sz="2400" b="1" dirty="0"/>
              <a:t>市场调研</a:t>
            </a:r>
            <a:endParaRPr lang="zh-CN" alt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p:cNvSpPr>
            <a:spLocks noChangeArrowheads="1"/>
          </p:cNvSpPr>
          <p:nvPr/>
        </p:nvSpPr>
        <p:spPr bwMode="auto">
          <a:xfrm>
            <a:off x="506066" y="3144980"/>
            <a:ext cx="4430533" cy="641951"/>
          </a:xfrm>
          <a:prstGeom prst="rect">
            <a:avLst/>
          </a:prstGeom>
          <a:gradFill>
            <a:gsLst>
              <a:gs pos="0">
                <a:schemeClr val="accent1">
                  <a:lumMod val="60000"/>
                  <a:lumOff val="40000"/>
                </a:schemeClr>
              </a:gs>
              <a:gs pos="100000">
                <a:schemeClr val="accent1">
                  <a:lumMod val="75000"/>
                </a:schemeClr>
              </a:gs>
            </a:gsLst>
            <a:lin ang="5400000" scaled="1"/>
          </a:gradFill>
          <a:ln>
            <a:solidFill>
              <a:srgbClr val="120E0D"/>
            </a:solid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8" name="Rectangle 11"/>
          <p:cNvSpPr>
            <a:spLocks noChangeArrowheads="1"/>
          </p:cNvSpPr>
          <p:nvPr/>
        </p:nvSpPr>
        <p:spPr bwMode="auto">
          <a:xfrm>
            <a:off x="506066" y="3785626"/>
            <a:ext cx="4430533" cy="634122"/>
          </a:xfrm>
          <a:prstGeom prst="rect">
            <a:avLst/>
          </a:prstGeom>
          <a:gradFill>
            <a:gsLst>
              <a:gs pos="0">
                <a:schemeClr val="accent1">
                  <a:lumMod val="60000"/>
                  <a:lumOff val="40000"/>
                </a:schemeClr>
              </a:gs>
              <a:gs pos="100000">
                <a:schemeClr val="accent1">
                  <a:lumMod val="75000"/>
                </a:schemeClr>
              </a:gs>
            </a:gsLst>
            <a:lin ang="5400000" scaled="1"/>
          </a:gradFill>
          <a:ln>
            <a:solidFill>
              <a:srgbClr val="120E0D"/>
            </a:solid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19" name="Rectangle 7"/>
          <p:cNvSpPr>
            <a:spLocks noChangeArrowheads="1"/>
          </p:cNvSpPr>
          <p:nvPr/>
        </p:nvSpPr>
        <p:spPr bwMode="auto">
          <a:xfrm>
            <a:off x="462394" y="2508097"/>
            <a:ext cx="4474205" cy="640646"/>
          </a:xfrm>
          <a:prstGeom prst="rect">
            <a:avLst/>
          </a:prstGeom>
          <a:gradFill>
            <a:gsLst>
              <a:gs pos="0">
                <a:schemeClr val="accent1">
                  <a:lumMod val="60000"/>
                  <a:lumOff val="40000"/>
                </a:schemeClr>
              </a:gs>
              <a:gs pos="100000">
                <a:schemeClr val="accent1">
                  <a:lumMod val="75000"/>
                </a:schemeClr>
              </a:gs>
            </a:gsLst>
            <a:lin ang="5400000" scaled="1"/>
          </a:gradFill>
          <a:ln>
            <a:solidFill>
              <a:srgbClr val="120E0D"/>
            </a:solid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20" name="Rectangle 5"/>
          <p:cNvSpPr>
            <a:spLocks noChangeArrowheads="1"/>
          </p:cNvSpPr>
          <p:nvPr/>
        </p:nvSpPr>
        <p:spPr bwMode="auto">
          <a:xfrm>
            <a:off x="473449" y="1866146"/>
            <a:ext cx="4463150" cy="641951"/>
          </a:xfrm>
          <a:prstGeom prst="rect">
            <a:avLst/>
          </a:prstGeom>
          <a:gradFill>
            <a:gsLst>
              <a:gs pos="0">
                <a:schemeClr val="accent1">
                  <a:lumMod val="60000"/>
                  <a:lumOff val="40000"/>
                </a:schemeClr>
              </a:gs>
              <a:gs pos="100000">
                <a:schemeClr val="accent1">
                  <a:lumMod val="75000"/>
                </a:schemeClr>
              </a:gs>
            </a:gsLst>
            <a:lin ang="5400000" scaled="1"/>
          </a:gradFill>
          <a:ln>
            <a:solidFill>
              <a:srgbClr val="120E0D"/>
            </a:solid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21" name="Freeform 73"/>
          <p:cNvSpPr>
            <a:spLocks noEditPoints="1"/>
          </p:cNvSpPr>
          <p:nvPr/>
        </p:nvSpPr>
        <p:spPr bwMode="auto">
          <a:xfrm>
            <a:off x="462395" y="1330035"/>
            <a:ext cx="1948033" cy="3629891"/>
          </a:xfrm>
          <a:custGeom>
            <a:avLst/>
            <a:gdLst>
              <a:gd name="T0" fmla="*/ 998 w 1106"/>
              <a:gd name="T1" fmla="*/ 0 h 2061"/>
              <a:gd name="T2" fmla="*/ 107 w 1106"/>
              <a:gd name="T3" fmla="*/ 0 h 2061"/>
              <a:gd name="T4" fmla="*/ 0 w 1106"/>
              <a:gd name="T5" fmla="*/ 103 h 2061"/>
              <a:gd name="T6" fmla="*/ 0 w 1106"/>
              <a:gd name="T7" fmla="*/ 1958 h 2061"/>
              <a:gd name="T8" fmla="*/ 107 w 1106"/>
              <a:gd name="T9" fmla="*/ 2061 h 2061"/>
              <a:gd name="T10" fmla="*/ 998 w 1106"/>
              <a:gd name="T11" fmla="*/ 2061 h 2061"/>
              <a:gd name="T12" fmla="*/ 1106 w 1106"/>
              <a:gd name="T13" fmla="*/ 1958 h 2061"/>
              <a:gd name="T14" fmla="*/ 1106 w 1106"/>
              <a:gd name="T15" fmla="*/ 103 h 2061"/>
              <a:gd name="T16" fmla="*/ 998 w 1106"/>
              <a:gd name="T17" fmla="*/ 0 h 2061"/>
              <a:gd name="T18" fmla="*/ 553 w 1106"/>
              <a:gd name="T19" fmla="*/ 1953 h 2061"/>
              <a:gd name="T20" fmla="*/ 493 w 1106"/>
              <a:gd name="T21" fmla="*/ 1893 h 2061"/>
              <a:gd name="T22" fmla="*/ 553 w 1106"/>
              <a:gd name="T23" fmla="*/ 1833 h 2061"/>
              <a:gd name="T24" fmla="*/ 613 w 1106"/>
              <a:gd name="T25" fmla="*/ 1893 h 2061"/>
              <a:gd name="T26" fmla="*/ 553 w 1106"/>
              <a:gd name="T27" fmla="*/ 1953 h 2061"/>
              <a:gd name="T28" fmla="*/ 1032 w 1106"/>
              <a:gd name="T29" fmla="*/ 1728 h 2061"/>
              <a:gd name="T30" fmla="*/ 73 w 1106"/>
              <a:gd name="T31" fmla="*/ 1728 h 2061"/>
              <a:gd name="T32" fmla="*/ 73 w 1106"/>
              <a:gd name="T33" fmla="*/ 306 h 2061"/>
              <a:gd name="T34" fmla="*/ 1032 w 1106"/>
              <a:gd name="T35" fmla="*/ 306 h 2061"/>
              <a:gd name="T36" fmla="*/ 1032 w 1106"/>
              <a:gd name="T37" fmla="*/ 1728 h 2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6" h="2061">
                <a:moveTo>
                  <a:pt x="998" y="0"/>
                </a:moveTo>
                <a:cubicBezTo>
                  <a:pt x="107" y="0"/>
                  <a:pt x="107" y="0"/>
                  <a:pt x="107" y="0"/>
                </a:cubicBezTo>
                <a:cubicBezTo>
                  <a:pt x="48" y="0"/>
                  <a:pt x="0" y="46"/>
                  <a:pt x="0" y="103"/>
                </a:cubicBezTo>
                <a:cubicBezTo>
                  <a:pt x="0" y="1958"/>
                  <a:pt x="0" y="1958"/>
                  <a:pt x="0" y="1958"/>
                </a:cubicBezTo>
                <a:cubicBezTo>
                  <a:pt x="0" y="2015"/>
                  <a:pt x="48" y="2061"/>
                  <a:pt x="107" y="2061"/>
                </a:cubicBezTo>
                <a:cubicBezTo>
                  <a:pt x="998" y="2061"/>
                  <a:pt x="998" y="2061"/>
                  <a:pt x="998" y="2061"/>
                </a:cubicBezTo>
                <a:cubicBezTo>
                  <a:pt x="1058" y="2061"/>
                  <a:pt x="1106" y="2015"/>
                  <a:pt x="1106" y="1958"/>
                </a:cubicBezTo>
                <a:cubicBezTo>
                  <a:pt x="1106" y="103"/>
                  <a:pt x="1106" y="103"/>
                  <a:pt x="1106" y="103"/>
                </a:cubicBezTo>
                <a:cubicBezTo>
                  <a:pt x="1106" y="46"/>
                  <a:pt x="1058" y="0"/>
                  <a:pt x="998" y="0"/>
                </a:cubicBezTo>
                <a:close/>
                <a:moveTo>
                  <a:pt x="553" y="1953"/>
                </a:moveTo>
                <a:cubicBezTo>
                  <a:pt x="520" y="1953"/>
                  <a:pt x="493" y="1926"/>
                  <a:pt x="493" y="1893"/>
                </a:cubicBezTo>
                <a:cubicBezTo>
                  <a:pt x="493" y="1860"/>
                  <a:pt x="520" y="1833"/>
                  <a:pt x="553" y="1833"/>
                </a:cubicBezTo>
                <a:cubicBezTo>
                  <a:pt x="586" y="1833"/>
                  <a:pt x="613" y="1860"/>
                  <a:pt x="613" y="1893"/>
                </a:cubicBezTo>
                <a:cubicBezTo>
                  <a:pt x="613" y="1926"/>
                  <a:pt x="586" y="1953"/>
                  <a:pt x="553" y="1953"/>
                </a:cubicBezTo>
                <a:close/>
                <a:moveTo>
                  <a:pt x="1032" y="1728"/>
                </a:moveTo>
                <a:cubicBezTo>
                  <a:pt x="73" y="1728"/>
                  <a:pt x="73" y="1728"/>
                  <a:pt x="73" y="1728"/>
                </a:cubicBezTo>
                <a:cubicBezTo>
                  <a:pt x="73" y="306"/>
                  <a:pt x="73" y="306"/>
                  <a:pt x="73" y="306"/>
                </a:cubicBezTo>
                <a:cubicBezTo>
                  <a:pt x="1032" y="306"/>
                  <a:pt x="1032" y="306"/>
                  <a:pt x="1032" y="306"/>
                </a:cubicBezTo>
                <a:lnTo>
                  <a:pt x="1032" y="1728"/>
                </a:lnTo>
                <a:close/>
              </a:path>
            </a:pathLst>
          </a:custGeom>
          <a:solidFill>
            <a:schemeClr val="tx1">
              <a:lumMod val="85000"/>
              <a:lumOff val="15000"/>
            </a:schemeClr>
          </a:solidFill>
          <a:ln>
            <a:noFill/>
          </a:ln>
          <a:effec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grpSp>
        <p:nvGrpSpPr>
          <p:cNvPr id="61" name="Group 112"/>
          <p:cNvGrpSpPr/>
          <p:nvPr/>
        </p:nvGrpSpPr>
        <p:grpSpPr>
          <a:xfrm>
            <a:off x="1198693" y="3318654"/>
            <a:ext cx="411962" cy="385951"/>
            <a:chOff x="5368132" y="3540125"/>
            <a:chExt cx="465138" cy="435769"/>
          </a:xfrm>
          <a:solidFill>
            <a:schemeClr val="tx1">
              <a:lumMod val="95000"/>
              <a:lumOff val="5000"/>
            </a:schemeClr>
          </a:solidFill>
          <a:effectLst>
            <a:outerShdw blurRad="50800" dist="38100" dir="5400000" algn="t" rotWithShape="0">
              <a:prstClr val="black">
                <a:alpha val="40000"/>
              </a:prstClr>
            </a:outerShdw>
          </a:effectLst>
        </p:grpSpPr>
        <p:sp>
          <p:nvSpPr>
            <p:cNvPr id="62"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sp>
          <p:nvSpPr>
            <p:cNvPr id="63"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grpSp>
      <p:sp>
        <p:nvSpPr>
          <p:cNvPr id="64" name="AutoShape 112"/>
          <p:cNvSpPr/>
          <p:nvPr/>
        </p:nvSpPr>
        <p:spPr bwMode="auto">
          <a:xfrm>
            <a:off x="1201444" y="2677958"/>
            <a:ext cx="412603" cy="411264"/>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tx1">
              <a:lumMod val="95000"/>
              <a:lumOff val="5000"/>
            </a:schemeClr>
          </a:solidFill>
          <a:ln>
            <a:noFill/>
          </a:ln>
          <a:effectLst>
            <a:outerShdw blurRad="50800" dist="38100" dir="5400000" algn="t" rotWithShape="0">
              <a:prstClr val="black">
                <a:alpha val="40000"/>
              </a:prstClr>
            </a:outerShdw>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grpSp>
        <p:nvGrpSpPr>
          <p:cNvPr id="65" name="组合 64"/>
          <p:cNvGrpSpPr/>
          <p:nvPr/>
        </p:nvGrpSpPr>
        <p:grpSpPr>
          <a:xfrm>
            <a:off x="1321252" y="2044147"/>
            <a:ext cx="282609" cy="411962"/>
            <a:chOff x="2528974" y="2863357"/>
            <a:chExt cx="246811" cy="359779"/>
          </a:xfrm>
          <a:solidFill>
            <a:schemeClr val="tx1">
              <a:lumMod val="95000"/>
              <a:lumOff val="5000"/>
            </a:schemeClr>
          </a:solidFill>
          <a:effectLst>
            <a:outerShdw blurRad="50800" dist="38100" dir="5400000" algn="t" rotWithShape="0">
              <a:prstClr val="black">
                <a:alpha val="40000"/>
              </a:prstClr>
            </a:outerShdw>
          </a:effectLst>
        </p:grpSpPr>
        <p:sp>
          <p:nvSpPr>
            <p:cNvPr id="66"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sp>
          <p:nvSpPr>
            <p:cNvPr id="67"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grpSp>
      <p:grpSp>
        <p:nvGrpSpPr>
          <p:cNvPr id="71" name="Group 213"/>
          <p:cNvGrpSpPr/>
          <p:nvPr/>
        </p:nvGrpSpPr>
        <p:grpSpPr>
          <a:xfrm>
            <a:off x="1252527" y="3931160"/>
            <a:ext cx="369736" cy="341604"/>
            <a:chOff x="2900363" y="5486400"/>
            <a:chExt cx="438150" cy="404813"/>
          </a:xfrm>
          <a:solidFill>
            <a:schemeClr val="tx1">
              <a:lumMod val="95000"/>
              <a:lumOff val="5000"/>
            </a:schemeClr>
          </a:solidFill>
          <a:effectLst>
            <a:outerShdw blurRad="50800" dist="38100" dir="5400000" algn="t" rotWithShape="0">
              <a:prstClr val="black">
                <a:alpha val="40000"/>
              </a:prstClr>
            </a:outerShdw>
          </a:effectLst>
        </p:grpSpPr>
        <p:sp>
          <p:nvSpPr>
            <p:cNvPr id="72"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73"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sp>
        <p:nvSpPr>
          <p:cNvPr id="74" name="矩形 73"/>
          <p:cNvSpPr/>
          <p:nvPr/>
        </p:nvSpPr>
        <p:spPr>
          <a:xfrm>
            <a:off x="2545838" y="1909646"/>
            <a:ext cx="2270591" cy="556691"/>
          </a:xfrm>
          <a:prstGeom prst="rect">
            <a:avLst/>
          </a:prstGeom>
        </p:spPr>
        <p:txBody>
          <a:bodyPr wrap="square">
            <a:noAutofit/>
          </a:bodyPr>
          <a:lstStyle/>
          <a:p>
            <a:pPr fontAlgn="base">
              <a:lnSpc>
                <a:spcPct val="130000"/>
              </a:lnSpc>
              <a:spcBef>
                <a:spcPct val="0"/>
              </a:spcBef>
              <a:spcAft>
                <a:spcPct val="0"/>
              </a:spcAft>
            </a:pPr>
            <a:r>
              <a:rPr lang="zh-CN" altLang="en-US" sz="800" dirty="0">
                <a:cs typeface="+mn-ea"/>
                <a:sym typeface="+mn-lt"/>
              </a:rPr>
              <a:t>鼠标点击这里，输入您的文本文字，更改文字的颜色或者大小属性。还可以设置合适的文字格式，调整文字文本的行间距</a:t>
            </a:r>
          </a:p>
        </p:txBody>
      </p:sp>
      <p:cxnSp>
        <p:nvCxnSpPr>
          <p:cNvPr id="11" name="直接连接符 10"/>
          <p:cNvCxnSpPr/>
          <p:nvPr/>
        </p:nvCxnSpPr>
        <p:spPr>
          <a:xfrm>
            <a:off x="5107709" y="1866146"/>
            <a:ext cx="0" cy="25536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TextBox 46"/>
          <p:cNvSpPr txBox="1">
            <a:spLocks noChangeArrowheads="1"/>
          </p:cNvSpPr>
          <p:nvPr/>
        </p:nvSpPr>
        <p:spPr bwMode="auto">
          <a:xfrm>
            <a:off x="5278821" y="1767508"/>
            <a:ext cx="3446080" cy="434863"/>
          </a:xfrm>
          <a:prstGeom prst="rect">
            <a:avLst/>
          </a:prstGeom>
          <a:noFill/>
          <a:ln>
            <a:noFill/>
          </a:ln>
        </p:spPr>
        <p:txBody>
          <a:bodyPr wrap="square">
            <a:noAutofit/>
          </a:bodyPr>
          <a:lstStyle>
            <a:lvl1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1pPr>
            <a:lvl2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2pPr>
            <a:lvl3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3pPr>
            <a:lvl4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4pPr>
            <a:lvl5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5pPr>
            <a:lvl6pPr marL="18288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900" dirty="0">
                <a:solidFill>
                  <a:schemeClr val="bg1"/>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81" name="矩形 80"/>
          <p:cNvSpPr/>
          <p:nvPr/>
        </p:nvSpPr>
        <p:spPr>
          <a:xfrm>
            <a:off x="5278820" y="1406991"/>
            <a:ext cx="1800493" cy="307777"/>
          </a:xfrm>
          <a:prstGeom prst="rect">
            <a:avLst/>
          </a:prstGeom>
          <a:ln>
            <a:noFill/>
          </a:ln>
        </p:spPr>
        <p:txBody>
          <a:bodyPr wrap="none">
            <a:noAutofit/>
          </a:bodyPr>
          <a:lstStyle/>
          <a:p>
            <a:pPr fontAlgn="base">
              <a:spcBef>
                <a:spcPct val="0"/>
              </a:spcBef>
              <a:spcAft>
                <a:spcPct val="0"/>
              </a:spcAft>
            </a:pPr>
            <a:r>
              <a:rPr lang="zh-CN" altLang="en-US" sz="1400" b="1" dirty="0">
                <a:solidFill>
                  <a:schemeClr val="accent1"/>
                </a:solidFill>
                <a:cs typeface="+mn-ea"/>
                <a:sym typeface="+mn-lt"/>
              </a:rPr>
              <a:t>分析市场中的竞争者</a:t>
            </a:r>
            <a:endParaRPr lang="en-US" altLang="zh-CN" sz="1400" b="1" dirty="0">
              <a:solidFill>
                <a:schemeClr val="accent1"/>
              </a:solidFill>
              <a:cs typeface="+mn-ea"/>
              <a:sym typeface="+mn-lt"/>
            </a:endParaRPr>
          </a:p>
        </p:txBody>
      </p:sp>
      <p:sp>
        <p:nvSpPr>
          <p:cNvPr id="6" name="标题 5">
            <a:extLst>
              <a:ext uri="{FF2B5EF4-FFF2-40B4-BE49-F238E27FC236}">
                <a16:creationId xmlns:a16="http://schemas.microsoft.com/office/drawing/2014/main" id="{737DA114-79F4-4670-9AA2-8EE6EB48D257}"/>
              </a:ext>
            </a:extLst>
          </p:cNvPr>
          <p:cNvSpPr>
            <a:spLocks noGrp="1"/>
          </p:cNvSpPr>
          <p:nvPr>
            <p:ph type="title"/>
          </p:nvPr>
        </p:nvSpPr>
        <p:spPr/>
        <p:txBody>
          <a:bodyPr>
            <a:noAutofit/>
          </a:bodyPr>
          <a:lstStyle/>
          <a:p>
            <a:r>
              <a:rPr lang="en-US" altLang="zh-CN" sz="2400" b="1" dirty="0"/>
              <a:t>2.2</a:t>
            </a:r>
            <a:r>
              <a:rPr lang="zh-CN" altLang="en-US" sz="2400" b="1" dirty="0"/>
              <a:t>市场竞争力</a:t>
            </a:r>
            <a:endParaRPr lang="zh-CN" altLang="en-US" sz="2400" dirty="0"/>
          </a:p>
        </p:txBody>
      </p:sp>
      <p:sp>
        <p:nvSpPr>
          <p:cNvPr id="26" name="矩形 25">
            <a:extLst>
              <a:ext uri="{FF2B5EF4-FFF2-40B4-BE49-F238E27FC236}">
                <a16:creationId xmlns:a16="http://schemas.microsoft.com/office/drawing/2014/main" id="{C1CBDF01-F463-418D-888A-5C50BB5301CE}"/>
              </a:ext>
            </a:extLst>
          </p:cNvPr>
          <p:cNvSpPr/>
          <p:nvPr/>
        </p:nvSpPr>
        <p:spPr>
          <a:xfrm>
            <a:off x="2545838" y="2536966"/>
            <a:ext cx="2270591" cy="556691"/>
          </a:xfrm>
          <a:prstGeom prst="rect">
            <a:avLst/>
          </a:prstGeom>
        </p:spPr>
        <p:txBody>
          <a:bodyPr wrap="square">
            <a:noAutofit/>
          </a:bodyPr>
          <a:lstStyle/>
          <a:p>
            <a:pPr fontAlgn="base">
              <a:lnSpc>
                <a:spcPct val="130000"/>
              </a:lnSpc>
              <a:spcBef>
                <a:spcPct val="0"/>
              </a:spcBef>
              <a:spcAft>
                <a:spcPct val="0"/>
              </a:spcAft>
            </a:pPr>
            <a:r>
              <a:rPr lang="zh-CN" altLang="en-US" sz="800" dirty="0">
                <a:cs typeface="+mn-ea"/>
                <a:sym typeface="+mn-lt"/>
              </a:rPr>
              <a:t>鼠标点击这里，输入您的文本文字，更改文字的颜色或者大小属性。还可以设置合适的文字格式，调整文字文本的行间距</a:t>
            </a:r>
          </a:p>
        </p:txBody>
      </p:sp>
      <p:sp>
        <p:nvSpPr>
          <p:cNvPr id="27" name="矩形 26">
            <a:extLst>
              <a:ext uri="{FF2B5EF4-FFF2-40B4-BE49-F238E27FC236}">
                <a16:creationId xmlns:a16="http://schemas.microsoft.com/office/drawing/2014/main" id="{3AB95A9C-FC42-437F-BBB2-06B50998CE86}"/>
              </a:ext>
            </a:extLst>
          </p:cNvPr>
          <p:cNvSpPr/>
          <p:nvPr/>
        </p:nvSpPr>
        <p:spPr>
          <a:xfrm>
            <a:off x="2545838" y="3180236"/>
            <a:ext cx="2270591" cy="556691"/>
          </a:xfrm>
          <a:prstGeom prst="rect">
            <a:avLst/>
          </a:prstGeom>
        </p:spPr>
        <p:txBody>
          <a:bodyPr wrap="square">
            <a:noAutofit/>
          </a:bodyPr>
          <a:lstStyle/>
          <a:p>
            <a:pPr fontAlgn="base">
              <a:lnSpc>
                <a:spcPct val="130000"/>
              </a:lnSpc>
              <a:spcBef>
                <a:spcPct val="0"/>
              </a:spcBef>
              <a:spcAft>
                <a:spcPct val="0"/>
              </a:spcAft>
            </a:pPr>
            <a:r>
              <a:rPr lang="zh-CN" altLang="en-US" sz="800" dirty="0">
                <a:cs typeface="+mn-ea"/>
                <a:sym typeface="+mn-lt"/>
              </a:rPr>
              <a:t>鼠标点击这里，输入您的文本文字，更改文字的颜色或者大小属性。还可以设置合适的文字格式，调整文字文本的行间距</a:t>
            </a:r>
          </a:p>
        </p:txBody>
      </p:sp>
      <p:sp>
        <p:nvSpPr>
          <p:cNvPr id="28" name="矩形 27">
            <a:extLst>
              <a:ext uri="{FF2B5EF4-FFF2-40B4-BE49-F238E27FC236}">
                <a16:creationId xmlns:a16="http://schemas.microsoft.com/office/drawing/2014/main" id="{46421B30-4127-4A86-A637-2441AEF07332}"/>
              </a:ext>
            </a:extLst>
          </p:cNvPr>
          <p:cNvSpPr/>
          <p:nvPr/>
        </p:nvSpPr>
        <p:spPr>
          <a:xfrm>
            <a:off x="2545838" y="3812873"/>
            <a:ext cx="2270591" cy="556691"/>
          </a:xfrm>
          <a:prstGeom prst="rect">
            <a:avLst/>
          </a:prstGeom>
        </p:spPr>
        <p:txBody>
          <a:bodyPr wrap="square">
            <a:noAutofit/>
          </a:bodyPr>
          <a:lstStyle/>
          <a:p>
            <a:pPr fontAlgn="base">
              <a:lnSpc>
                <a:spcPct val="130000"/>
              </a:lnSpc>
              <a:spcBef>
                <a:spcPct val="0"/>
              </a:spcBef>
              <a:spcAft>
                <a:spcPct val="0"/>
              </a:spcAft>
            </a:pPr>
            <a:r>
              <a:rPr lang="zh-CN" altLang="en-US" sz="800" dirty="0">
                <a:cs typeface="+mn-ea"/>
                <a:sym typeface="+mn-lt"/>
              </a:rPr>
              <a:t>鼠标点击这里，输入您的文本文字，更改文字的颜色或者大小属性。还可以设置合适的文字格式，调整文字文本的行间距</a:t>
            </a:r>
          </a:p>
        </p:txBody>
      </p:sp>
      <p:pic>
        <p:nvPicPr>
          <p:cNvPr id="3" name="图片 2" descr="太阳下的城市&#10;&#10;描述已自动生成">
            <a:extLst>
              <a:ext uri="{FF2B5EF4-FFF2-40B4-BE49-F238E27FC236}">
                <a16:creationId xmlns:a16="http://schemas.microsoft.com/office/drawing/2014/main" id="{082E9700-48D8-929D-D566-E373AC43C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820" y="2466337"/>
            <a:ext cx="3357177" cy="188845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28CB51C-ADB0-4DFC-8070-CF922549D9C9}"/>
              </a:ext>
            </a:extLst>
          </p:cNvPr>
          <p:cNvGrpSpPr/>
          <p:nvPr/>
        </p:nvGrpSpPr>
        <p:grpSpPr>
          <a:xfrm>
            <a:off x="647700" y="1496848"/>
            <a:ext cx="515071" cy="454524"/>
            <a:chOff x="-1230313" y="931863"/>
            <a:chExt cx="1971676" cy="1739900"/>
          </a:xfrm>
          <a:gradFill>
            <a:gsLst>
              <a:gs pos="0">
                <a:schemeClr val="accent1">
                  <a:lumMod val="60000"/>
                  <a:lumOff val="40000"/>
                </a:schemeClr>
              </a:gs>
              <a:gs pos="100000">
                <a:schemeClr val="accent1">
                  <a:lumMod val="75000"/>
                </a:schemeClr>
              </a:gs>
            </a:gsLst>
            <a:lin ang="5400000" scaled="1"/>
          </a:gradFill>
        </p:grpSpPr>
        <p:sp>
          <p:nvSpPr>
            <p:cNvPr id="60" name="Freeform 10">
              <a:extLst>
                <a:ext uri="{FF2B5EF4-FFF2-40B4-BE49-F238E27FC236}">
                  <a16:creationId xmlns:a16="http://schemas.microsoft.com/office/drawing/2014/main" id="{8A93EFCF-FFD0-4BD5-A8C8-FBEBCFD1EC6E}"/>
                </a:ext>
              </a:extLst>
            </p:cNvPr>
            <p:cNvSpPr>
              <a:spLocks/>
            </p:cNvSpPr>
            <p:nvPr/>
          </p:nvSpPr>
          <p:spPr bwMode="auto">
            <a:xfrm>
              <a:off x="-684213" y="931863"/>
              <a:ext cx="863600" cy="863600"/>
            </a:xfrm>
            <a:custGeom>
              <a:avLst/>
              <a:gdLst>
                <a:gd name="T0" fmla="*/ 272 w 544"/>
                <a:gd name="T1" fmla="*/ 544 h 544"/>
                <a:gd name="T2" fmla="*/ 328 w 544"/>
                <a:gd name="T3" fmla="*/ 540 h 544"/>
                <a:gd name="T4" fmla="*/ 378 w 544"/>
                <a:gd name="T5" fmla="*/ 524 h 544"/>
                <a:gd name="T6" fmla="*/ 424 w 544"/>
                <a:gd name="T7" fmla="*/ 498 h 544"/>
                <a:gd name="T8" fmla="*/ 464 w 544"/>
                <a:gd name="T9" fmla="*/ 464 h 544"/>
                <a:gd name="T10" fmla="*/ 498 w 544"/>
                <a:gd name="T11" fmla="*/ 424 h 544"/>
                <a:gd name="T12" fmla="*/ 524 w 544"/>
                <a:gd name="T13" fmla="*/ 378 h 544"/>
                <a:gd name="T14" fmla="*/ 540 w 544"/>
                <a:gd name="T15" fmla="*/ 328 h 544"/>
                <a:gd name="T16" fmla="*/ 544 w 544"/>
                <a:gd name="T17" fmla="*/ 272 h 544"/>
                <a:gd name="T18" fmla="*/ 544 w 544"/>
                <a:gd name="T19" fmla="*/ 244 h 544"/>
                <a:gd name="T20" fmla="*/ 532 w 544"/>
                <a:gd name="T21" fmla="*/ 192 h 544"/>
                <a:gd name="T22" fmla="*/ 512 w 544"/>
                <a:gd name="T23" fmla="*/ 142 h 544"/>
                <a:gd name="T24" fmla="*/ 482 w 544"/>
                <a:gd name="T25" fmla="*/ 100 h 544"/>
                <a:gd name="T26" fmla="*/ 446 w 544"/>
                <a:gd name="T27" fmla="*/ 62 h 544"/>
                <a:gd name="T28" fmla="*/ 402 w 544"/>
                <a:gd name="T29" fmla="*/ 32 h 544"/>
                <a:gd name="T30" fmla="*/ 354 w 544"/>
                <a:gd name="T31" fmla="*/ 12 h 544"/>
                <a:gd name="T32" fmla="*/ 300 w 544"/>
                <a:gd name="T33" fmla="*/ 2 h 544"/>
                <a:gd name="T34" fmla="*/ 272 w 544"/>
                <a:gd name="T35" fmla="*/ 0 h 544"/>
                <a:gd name="T36" fmla="*/ 218 w 544"/>
                <a:gd name="T37" fmla="*/ 6 h 544"/>
                <a:gd name="T38" fmla="*/ 166 w 544"/>
                <a:gd name="T39" fmla="*/ 22 h 544"/>
                <a:gd name="T40" fmla="*/ 120 w 544"/>
                <a:gd name="T41" fmla="*/ 46 h 544"/>
                <a:gd name="T42" fmla="*/ 80 w 544"/>
                <a:gd name="T43" fmla="*/ 80 h 544"/>
                <a:gd name="T44" fmla="*/ 46 w 544"/>
                <a:gd name="T45" fmla="*/ 120 h 544"/>
                <a:gd name="T46" fmla="*/ 22 w 544"/>
                <a:gd name="T47" fmla="*/ 166 h 544"/>
                <a:gd name="T48" fmla="*/ 6 w 544"/>
                <a:gd name="T49" fmla="*/ 218 h 544"/>
                <a:gd name="T50" fmla="*/ 0 w 544"/>
                <a:gd name="T51" fmla="*/ 272 h 544"/>
                <a:gd name="T52" fmla="*/ 2 w 544"/>
                <a:gd name="T53" fmla="*/ 300 h 544"/>
                <a:gd name="T54" fmla="*/ 12 w 544"/>
                <a:gd name="T55" fmla="*/ 354 h 544"/>
                <a:gd name="T56" fmla="*/ 32 w 544"/>
                <a:gd name="T57" fmla="*/ 402 h 544"/>
                <a:gd name="T58" fmla="*/ 62 w 544"/>
                <a:gd name="T59" fmla="*/ 446 h 544"/>
                <a:gd name="T60" fmla="*/ 98 w 544"/>
                <a:gd name="T61" fmla="*/ 482 h 544"/>
                <a:gd name="T62" fmla="*/ 142 w 544"/>
                <a:gd name="T63" fmla="*/ 512 h 544"/>
                <a:gd name="T64" fmla="*/ 192 w 544"/>
                <a:gd name="T65" fmla="*/ 532 h 544"/>
                <a:gd name="T66" fmla="*/ 244 w 544"/>
                <a:gd name="T67" fmla="*/ 544 h 544"/>
                <a:gd name="T68" fmla="*/ 272 w 544"/>
                <a:gd name="T69"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4" h="544">
                  <a:moveTo>
                    <a:pt x="272" y="544"/>
                  </a:moveTo>
                  <a:lnTo>
                    <a:pt x="272" y="544"/>
                  </a:lnTo>
                  <a:lnTo>
                    <a:pt x="300" y="544"/>
                  </a:lnTo>
                  <a:lnTo>
                    <a:pt x="328" y="540"/>
                  </a:lnTo>
                  <a:lnTo>
                    <a:pt x="354" y="532"/>
                  </a:lnTo>
                  <a:lnTo>
                    <a:pt x="378" y="524"/>
                  </a:lnTo>
                  <a:lnTo>
                    <a:pt x="402" y="512"/>
                  </a:lnTo>
                  <a:lnTo>
                    <a:pt x="424" y="498"/>
                  </a:lnTo>
                  <a:lnTo>
                    <a:pt x="446" y="482"/>
                  </a:lnTo>
                  <a:lnTo>
                    <a:pt x="464" y="464"/>
                  </a:lnTo>
                  <a:lnTo>
                    <a:pt x="482" y="446"/>
                  </a:lnTo>
                  <a:lnTo>
                    <a:pt x="498" y="424"/>
                  </a:lnTo>
                  <a:lnTo>
                    <a:pt x="512" y="402"/>
                  </a:lnTo>
                  <a:lnTo>
                    <a:pt x="524" y="378"/>
                  </a:lnTo>
                  <a:lnTo>
                    <a:pt x="532" y="354"/>
                  </a:lnTo>
                  <a:lnTo>
                    <a:pt x="540" y="328"/>
                  </a:lnTo>
                  <a:lnTo>
                    <a:pt x="544" y="300"/>
                  </a:lnTo>
                  <a:lnTo>
                    <a:pt x="544" y="272"/>
                  </a:lnTo>
                  <a:lnTo>
                    <a:pt x="544" y="272"/>
                  </a:lnTo>
                  <a:lnTo>
                    <a:pt x="544" y="244"/>
                  </a:lnTo>
                  <a:lnTo>
                    <a:pt x="540" y="218"/>
                  </a:lnTo>
                  <a:lnTo>
                    <a:pt x="532" y="192"/>
                  </a:lnTo>
                  <a:lnTo>
                    <a:pt x="524" y="166"/>
                  </a:lnTo>
                  <a:lnTo>
                    <a:pt x="512" y="142"/>
                  </a:lnTo>
                  <a:lnTo>
                    <a:pt x="498" y="120"/>
                  </a:lnTo>
                  <a:lnTo>
                    <a:pt x="482" y="100"/>
                  </a:lnTo>
                  <a:lnTo>
                    <a:pt x="464" y="80"/>
                  </a:lnTo>
                  <a:lnTo>
                    <a:pt x="446" y="62"/>
                  </a:lnTo>
                  <a:lnTo>
                    <a:pt x="424" y="46"/>
                  </a:lnTo>
                  <a:lnTo>
                    <a:pt x="402" y="32"/>
                  </a:lnTo>
                  <a:lnTo>
                    <a:pt x="378" y="22"/>
                  </a:lnTo>
                  <a:lnTo>
                    <a:pt x="354" y="12"/>
                  </a:lnTo>
                  <a:lnTo>
                    <a:pt x="328" y="6"/>
                  </a:lnTo>
                  <a:lnTo>
                    <a:pt x="300" y="2"/>
                  </a:lnTo>
                  <a:lnTo>
                    <a:pt x="272" y="0"/>
                  </a:lnTo>
                  <a:lnTo>
                    <a:pt x="272" y="0"/>
                  </a:lnTo>
                  <a:lnTo>
                    <a:pt x="244" y="2"/>
                  </a:lnTo>
                  <a:lnTo>
                    <a:pt x="218" y="6"/>
                  </a:lnTo>
                  <a:lnTo>
                    <a:pt x="192" y="12"/>
                  </a:lnTo>
                  <a:lnTo>
                    <a:pt x="166" y="22"/>
                  </a:lnTo>
                  <a:lnTo>
                    <a:pt x="142" y="32"/>
                  </a:lnTo>
                  <a:lnTo>
                    <a:pt x="120" y="46"/>
                  </a:lnTo>
                  <a:lnTo>
                    <a:pt x="98" y="62"/>
                  </a:lnTo>
                  <a:lnTo>
                    <a:pt x="80" y="80"/>
                  </a:lnTo>
                  <a:lnTo>
                    <a:pt x="62" y="100"/>
                  </a:lnTo>
                  <a:lnTo>
                    <a:pt x="46" y="120"/>
                  </a:lnTo>
                  <a:lnTo>
                    <a:pt x="32" y="142"/>
                  </a:lnTo>
                  <a:lnTo>
                    <a:pt x="22" y="166"/>
                  </a:lnTo>
                  <a:lnTo>
                    <a:pt x="12" y="192"/>
                  </a:lnTo>
                  <a:lnTo>
                    <a:pt x="6" y="218"/>
                  </a:lnTo>
                  <a:lnTo>
                    <a:pt x="2" y="244"/>
                  </a:lnTo>
                  <a:lnTo>
                    <a:pt x="0" y="272"/>
                  </a:lnTo>
                  <a:lnTo>
                    <a:pt x="0" y="272"/>
                  </a:lnTo>
                  <a:lnTo>
                    <a:pt x="2" y="300"/>
                  </a:lnTo>
                  <a:lnTo>
                    <a:pt x="6" y="328"/>
                  </a:lnTo>
                  <a:lnTo>
                    <a:pt x="12" y="354"/>
                  </a:lnTo>
                  <a:lnTo>
                    <a:pt x="22" y="378"/>
                  </a:lnTo>
                  <a:lnTo>
                    <a:pt x="32" y="402"/>
                  </a:lnTo>
                  <a:lnTo>
                    <a:pt x="46" y="424"/>
                  </a:lnTo>
                  <a:lnTo>
                    <a:pt x="62" y="446"/>
                  </a:lnTo>
                  <a:lnTo>
                    <a:pt x="80" y="464"/>
                  </a:lnTo>
                  <a:lnTo>
                    <a:pt x="98" y="482"/>
                  </a:lnTo>
                  <a:lnTo>
                    <a:pt x="120" y="498"/>
                  </a:lnTo>
                  <a:lnTo>
                    <a:pt x="142" y="512"/>
                  </a:lnTo>
                  <a:lnTo>
                    <a:pt x="166" y="524"/>
                  </a:lnTo>
                  <a:lnTo>
                    <a:pt x="192" y="532"/>
                  </a:lnTo>
                  <a:lnTo>
                    <a:pt x="218" y="540"/>
                  </a:lnTo>
                  <a:lnTo>
                    <a:pt x="244" y="544"/>
                  </a:lnTo>
                  <a:lnTo>
                    <a:pt x="272" y="544"/>
                  </a:lnTo>
                  <a:lnTo>
                    <a:pt x="272" y="544"/>
                  </a:lnTo>
                  <a:close/>
                </a:path>
              </a:pathLst>
            </a:custGeom>
            <a:grpFill/>
            <a:ln>
              <a:noFill/>
            </a:ln>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61" name="Freeform 11">
              <a:extLst>
                <a:ext uri="{FF2B5EF4-FFF2-40B4-BE49-F238E27FC236}">
                  <a16:creationId xmlns:a16="http://schemas.microsoft.com/office/drawing/2014/main" id="{3EF2FB62-DB97-4E4A-8024-5E86D4290FAB}"/>
                </a:ext>
              </a:extLst>
            </p:cNvPr>
            <p:cNvSpPr>
              <a:spLocks/>
            </p:cNvSpPr>
            <p:nvPr/>
          </p:nvSpPr>
          <p:spPr bwMode="auto">
            <a:xfrm>
              <a:off x="-1230313" y="1795463"/>
              <a:ext cx="1971676" cy="876300"/>
            </a:xfrm>
            <a:custGeom>
              <a:avLst/>
              <a:gdLst>
                <a:gd name="T0" fmla="*/ 620 w 1242"/>
                <a:gd name="T1" fmla="*/ 552 h 552"/>
                <a:gd name="T2" fmla="*/ 810 w 1242"/>
                <a:gd name="T3" fmla="*/ 548 h 552"/>
                <a:gd name="T4" fmla="*/ 982 w 1242"/>
                <a:gd name="T5" fmla="*/ 532 h 552"/>
                <a:gd name="T6" fmla="*/ 1128 w 1242"/>
                <a:gd name="T7" fmla="*/ 508 h 552"/>
                <a:gd name="T8" fmla="*/ 1242 w 1242"/>
                <a:gd name="T9" fmla="*/ 476 h 552"/>
                <a:gd name="T10" fmla="*/ 1242 w 1242"/>
                <a:gd name="T11" fmla="*/ 476 h 552"/>
                <a:gd name="T12" fmla="*/ 1234 w 1242"/>
                <a:gd name="T13" fmla="*/ 394 h 552"/>
                <a:gd name="T14" fmla="*/ 1214 w 1242"/>
                <a:gd name="T15" fmla="*/ 316 h 552"/>
                <a:gd name="T16" fmla="*/ 1180 w 1242"/>
                <a:gd name="T17" fmla="*/ 244 h 552"/>
                <a:gd name="T18" fmla="*/ 1136 w 1242"/>
                <a:gd name="T19" fmla="*/ 178 h 552"/>
                <a:gd name="T20" fmla="*/ 1082 w 1242"/>
                <a:gd name="T21" fmla="*/ 120 h 552"/>
                <a:gd name="T22" fmla="*/ 1016 w 1242"/>
                <a:gd name="T23" fmla="*/ 74 h 552"/>
                <a:gd name="T24" fmla="*/ 944 w 1242"/>
                <a:gd name="T25" fmla="*/ 36 h 552"/>
                <a:gd name="T26" fmla="*/ 866 w 1242"/>
                <a:gd name="T27" fmla="*/ 12 h 552"/>
                <a:gd name="T28" fmla="*/ 808 w 1242"/>
                <a:gd name="T29" fmla="*/ 0 h 552"/>
                <a:gd name="T30" fmla="*/ 798 w 1242"/>
                <a:gd name="T31" fmla="*/ 90 h 552"/>
                <a:gd name="T32" fmla="*/ 776 w 1242"/>
                <a:gd name="T33" fmla="*/ 196 h 552"/>
                <a:gd name="T34" fmla="*/ 746 w 1242"/>
                <a:gd name="T35" fmla="*/ 288 h 552"/>
                <a:gd name="T36" fmla="*/ 718 w 1242"/>
                <a:gd name="T37" fmla="*/ 352 h 552"/>
                <a:gd name="T38" fmla="*/ 702 w 1242"/>
                <a:gd name="T39" fmla="*/ 386 h 552"/>
                <a:gd name="T40" fmla="*/ 686 w 1242"/>
                <a:gd name="T41" fmla="*/ 316 h 552"/>
                <a:gd name="T42" fmla="*/ 666 w 1242"/>
                <a:gd name="T43" fmla="*/ 258 h 552"/>
                <a:gd name="T44" fmla="*/ 630 w 1242"/>
                <a:gd name="T45" fmla="*/ 182 h 552"/>
                <a:gd name="T46" fmla="*/ 622 w 1242"/>
                <a:gd name="T47" fmla="*/ 58 h 552"/>
                <a:gd name="T48" fmla="*/ 612 w 1242"/>
                <a:gd name="T49" fmla="*/ 182 h 552"/>
                <a:gd name="T50" fmla="*/ 596 w 1242"/>
                <a:gd name="T51" fmla="*/ 212 h 552"/>
                <a:gd name="T52" fmla="*/ 568 w 1242"/>
                <a:gd name="T53" fmla="*/ 286 h 552"/>
                <a:gd name="T54" fmla="*/ 548 w 1242"/>
                <a:gd name="T55" fmla="*/ 350 h 552"/>
                <a:gd name="T56" fmla="*/ 540 w 1242"/>
                <a:gd name="T57" fmla="*/ 386 h 552"/>
                <a:gd name="T58" fmla="*/ 508 w 1242"/>
                <a:gd name="T59" fmla="*/ 320 h 552"/>
                <a:gd name="T60" fmla="*/ 484 w 1242"/>
                <a:gd name="T61" fmla="*/ 256 h 552"/>
                <a:gd name="T62" fmla="*/ 454 w 1242"/>
                <a:gd name="T63" fmla="*/ 140 h 552"/>
                <a:gd name="T64" fmla="*/ 438 w 1242"/>
                <a:gd name="T65" fmla="*/ 50 h 552"/>
                <a:gd name="T66" fmla="*/ 376 w 1242"/>
                <a:gd name="T67" fmla="*/ 12 h 552"/>
                <a:gd name="T68" fmla="*/ 336 w 1242"/>
                <a:gd name="T69" fmla="*/ 24 h 552"/>
                <a:gd name="T70" fmla="*/ 260 w 1242"/>
                <a:gd name="T71" fmla="*/ 54 h 552"/>
                <a:gd name="T72" fmla="*/ 192 w 1242"/>
                <a:gd name="T73" fmla="*/ 96 h 552"/>
                <a:gd name="T74" fmla="*/ 132 w 1242"/>
                <a:gd name="T75" fmla="*/ 148 h 552"/>
                <a:gd name="T76" fmla="*/ 82 w 1242"/>
                <a:gd name="T77" fmla="*/ 210 h 552"/>
                <a:gd name="T78" fmla="*/ 44 w 1242"/>
                <a:gd name="T79" fmla="*/ 278 h 552"/>
                <a:gd name="T80" fmla="*/ 16 w 1242"/>
                <a:gd name="T81" fmla="*/ 354 h 552"/>
                <a:gd name="T82" fmla="*/ 2 w 1242"/>
                <a:gd name="T83" fmla="*/ 434 h 552"/>
                <a:gd name="T84" fmla="*/ 0 w 1242"/>
                <a:gd name="T85" fmla="*/ 476 h 552"/>
                <a:gd name="T86" fmla="*/ 54 w 1242"/>
                <a:gd name="T87" fmla="*/ 492 h 552"/>
                <a:gd name="T88" fmla="*/ 184 w 1242"/>
                <a:gd name="T89" fmla="*/ 520 h 552"/>
                <a:gd name="T90" fmla="*/ 344 w 1242"/>
                <a:gd name="T91" fmla="*/ 540 h 552"/>
                <a:gd name="T92" fmla="*/ 524 w 1242"/>
                <a:gd name="T93" fmla="*/ 552 h 552"/>
                <a:gd name="T94" fmla="*/ 620 w 1242"/>
                <a:gd name="T95"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42" h="552">
                  <a:moveTo>
                    <a:pt x="620" y="552"/>
                  </a:moveTo>
                  <a:lnTo>
                    <a:pt x="620" y="552"/>
                  </a:lnTo>
                  <a:lnTo>
                    <a:pt x="718" y="552"/>
                  </a:lnTo>
                  <a:lnTo>
                    <a:pt x="810" y="548"/>
                  </a:lnTo>
                  <a:lnTo>
                    <a:pt x="898" y="540"/>
                  </a:lnTo>
                  <a:lnTo>
                    <a:pt x="982" y="532"/>
                  </a:lnTo>
                  <a:lnTo>
                    <a:pt x="1058" y="520"/>
                  </a:lnTo>
                  <a:lnTo>
                    <a:pt x="1128" y="508"/>
                  </a:lnTo>
                  <a:lnTo>
                    <a:pt x="1190" y="492"/>
                  </a:lnTo>
                  <a:lnTo>
                    <a:pt x="1242" y="476"/>
                  </a:lnTo>
                  <a:lnTo>
                    <a:pt x="1242" y="476"/>
                  </a:lnTo>
                  <a:lnTo>
                    <a:pt x="1242" y="476"/>
                  </a:lnTo>
                  <a:lnTo>
                    <a:pt x="1240" y="434"/>
                  </a:lnTo>
                  <a:lnTo>
                    <a:pt x="1234" y="394"/>
                  </a:lnTo>
                  <a:lnTo>
                    <a:pt x="1226" y="354"/>
                  </a:lnTo>
                  <a:lnTo>
                    <a:pt x="1214" y="316"/>
                  </a:lnTo>
                  <a:lnTo>
                    <a:pt x="1198" y="278"/>
                  </a:lnTo>
                  <a:lnTo>
                    <a:pt x="1180" y="244"/>
                  </a:lnTo>
                  <a:lnTo>
                    <a:pt x="1160" y="210"/>
                  </a:lnTo>
                  <a:lnTo>
                    <a:pt x="1136" y="178"/>
                  </a:lnTo>
                  <a:lnTo>
                    <a:pt x="1110" y="148"/>
                  </a:lnTo>
                  <a:lnTo>
                    <a:pt x="1082" y="120"/>
                  </a:lnTo>
                  <a:lnTo>
                    <a:pt x="1050" y="96"/>
                  </a:lnTo>
                  <a:lnTo>
                    <a:pt x="1016" y="74"/>
                  </a:lnTo>
                  <a:lnTo>
                    <a:pt x="982" y="54"/>
                  </a:lnTo>
                  <a:lnTo>
                    <a:pt x="944" y="36"/>
                  </a:lnTo>
                  <a:lnTo>
                    <a:pt x="906" y="24"/>
                  </a:lnTo>
                  <a:lnTo>
                    <a:pt x="866" y="12"/>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376" y="12"/>
                  </a:lnTo>
                  <a:lnTo>
                    <a:pt x="376" y="12"/>
                  </a:lnTo>
                  <a:lnTo>
                    <a:pt x="336" y="24"/>
                  </a:lnTo>
                  <a:lnTo>
                    <a:pt x="298" y="36"/>
                  </a:lnTo>
                  <a:lnTo>
                    <a:pt x="260" y="54"/>
                  </a:lnTo>
                  <a:lnTo>
                    <a:pt x="226" y="74"/>
                  </a:lnTo>
                  <a:lnTo>
                    <a:pt x="192" y="96"/>
                  </a:lnTo>
                  <a:lnTo>
                    <a:pt x="162" y="120"/>
                  </a:lnTo>
                  <a:lnTo>
                    <a:pt x="132" y="148"/>
                  </a:lnTo>
                  <a:lnTo>
                    <a:pt x="106" y="178"/>
                  </a:lnTo>
                  <a:lnTo>
                    <a:pt x="82" y="210"/>
                  </a:lnTo>
                  <a:lnTo>
                    <a:pt x="62" y="244"/>
                  </a:lnTo>
                  <a:lnTo>
                    <a:pt x="44" y="278"/>
                  </a:lnTo>
                  <a:lnTo>
                    <a:pt x="28" y="316"/>
                  </a:lnTo>
                  <a:lnTo>
                    <a:pt x="16" y="354"/>
                  </a:lnTo>
                  <a:lnTo>
                    <a:pt x="8" y="394"/>
                  </a:lnTo>
                  <a:lnTo>
                    <a:pt x="2" y="434"/>
                  </a:lnTo>
                  <a:lnTo>
                    <a:pt x="0" y="476"/>
                  </a:lnTo>
                  <a:lnTo>
                    <a:pt x="0" y="476"/>
                  </a:lnTo>
                  <a:lnTo>
                    <a:pt x="0" y="476"/>
                  </a:lnTo>
                  <a:lnTo>
                    <a:pt x="54" y="492"/>
                  </a:lnTo>
                  <a:lnTo>
                    <a:pt x="116" y="508"/>
                  </a:lnTo>
                  <a:lnTo>
                    <a:pt x="184" y="520"/>
                  </a:lnTo>
                  <a:lnTo>
                    <a:pt x="262" y="532"/>
                  </a:lnTo>
                  <a:lnTo>
                    <a:pt x="344" y="540"/>
                  </a:lnTo>
                  <a:lnTo>
                    <a:pt x="432" y="548"/>
                  </a:lnTo>
                  <a:lnTo>
                    <a:pt x="524" y="552"/>
                  </a:lnTo>
                  <a:lnTo>
                    <a:pt x="620" y="552"/>
                  </a:lnTo>
                  <a:lnTo>
                    <a:pt x="620" y="552"/>
                  </a:lnTo>
                  <a:close/>
                </a:path>
              </a:pathLst>
            </a:custGeom>
            <a:grpFill/>
            <a:ln>
              <a:noFill/>
            </a:ln>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sp>
        <p:nvSpPr>
          <p:cNvPr id="5" name="矩形 4">
            <a:extLst>
              <a:ext uri="{FF2B5EF4-FFF2-40B4-BE49-F238E27FC236}">
                <a16:creationId xmlns:a16="http://schemas.microsoft.com/office/drawing/2014/main" id="{8880F7EE-9E19-402D-ADFC-C2389EC07B3E}"/>
              </a:ext>
            </a:extLst>
          </p:cNvPr>
          <p:cNvSpPr/>
          <p:nvPr/>
        </p:nvSpPr>
        <p:spPr>
          <a:xfrm>
            <a:off x="1244944" y="1411111"/>
            <a:ext cx="2123095" cy="873060"/>
          </a:xfrm>
          <a:prstGeom prst="rect">
            <a:avLst/>
          </a:prstGeom>
        </p:spPr>
        <p:txBody>
          <a:bodyPr wrap="square">
            <a:noAutofit/>
          </a:bodyPr>
          <a:lstStyle/>
          <a:p>
            <a:pPr>
              <a:lnSpc>
                <a:spcPct val="130000"/>
              </a:lnSpc>
            </a:pPr>
            <a:r>
              <a:rPr lang="zh-CN" altLang="en-US" sz="1000" dirty="0">
                <a:solidFill>
                  <a:schemeClr val="accent1"/>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6" name="圆角矩形 87">
            <a:extLst>
              <a:ext uri="{FF2B5EF4-FFF2-40B4-BE49-F238E27FC236}">
                <a16:creationId xmlns:a16="http://schemas.microsoft.com/office/drawing/2014/main" id="{38218B4B-F819-421C-8611-74E64F33DBDB}"/>
              </a:ext>
            </a:extLst>
          </p:cNvPr>
          <p:cNvSpPr/>
          <p:nvPr/>
        </p:nvSpPr>
        <p:spPr>
          <a:xfrm>
            <a:off x="4101570" y="1546156"/>
            <a:ext cx="1386646" cy="225603"/>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7" name="圆角矩形 90">
            <a:extLst>
              <a:ext uri="{FF2B5EF4-FFF2-40B4-BE49-F238E27FC236}">
                <a16:creationId xmlns:a16="http://schemas.microsoft.com/office/drawing/2014/main" id="{8702A234-A61A-441F-9463-1ED35ECBE2A9}"/>
              </a:ext>
            </a:extLst>
          </p:cNvPr>
          <p:cNvSpPr/>
          <p:nvPr/>
        </p:nvSpPr>
        <p:spPr>
          <a:xfrm>
            <a:off x="5743880" y="1923410"/>
            <a:ext cx="1258646" cy="225603"/>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grpSp>
        <p:nvGrpSpPr>
          <p:cNvPr id="8" name="组合 7">
            <a:extLst>
              <a:ext uri="{FF2B5EF4-FFF2-40B4-BE49-F238E27FC236}">
                <a16:creationId xmlns:a16="http://schemas.microsoft.com/office/drawing/2014/main" id="{25A49B74-9D06-4470-B776-5BA92CFDFFED}"/>
              </a:ext>
            </a:extLst>
          </p:cNvPr>
          <p:cNvGrpSpPr/>
          <p:nvPr/>
        </p:nvGrpSpPr>
        <p:grpSpPr>
          <a:xfrm>
            <a:off x="800621" y="3980637"/>
            <a:ext cx="7988545" cy="225603"/>
            <a:chOff x="713812" y="3847031"/>
            <a:chExt cx="7716376" cy="217917"/>
          </a:xfrm>
          <a:gradFill>
            <a:gsLst>
              <a:gs pos="0">
                <a:schemeClr val="accent1">
                  <a:lumMod val="60000"/>
                  <a:lumOff val="40000"/>
                </a:schemeClr>
              </a:gs>
              <a:gs pos="100000">
                <a:schemeClr val="accent1">
                  <a:lumMod val="75000"/>
                </a:schemeClr>
              </a:gs>
            </a:gsLst>
            <a:lin ang="5400000" scaled="1"/>
          </a:gradFill>
        </p:grpSpPr>
        <p:sp>
          <p:nvSpPr>
            <p:cNvPr id="56" name="圆角矩形 93">
              <a:extLst>
                <a:ext uri="{FF2B5EF4-FFF2-40B4-BE49-F238E27FC236}">
                  <a16:creationId xmlns:a16="http://schemas.microsoft.com/office/drawing/2014/main" id="{B19F389D-D958-4246-8974-8748E5E3CD37}"/>
                </a:ext>
              </a:extLst>
            </p:cNvPr>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57" name="圆角矩形 94">
              <a:extLst>
                <a:ext uri="{FF2B5EF4-FFF2-40B4-BE49-F238E27FC236}">
                  <a16:creationId xmlns:a16="http://schemas.microsoft.com/office/drawing/2014/main" id="{8AADE552-2194-4328-A128-77508F012ADE}"/>
                </a:ext>
              </a:extLst>
            </p:cNvPr>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58" name="圆角矩形 97">
              <a:extLst>
                <a:ext uri="{FF2B5EF4-FFF2-40B4-BE49-F238E27FC236}">
                  <a16:creationId xmlns:a16="http://schemas.microsoft.com/office/drawing/2014/main" id="{C68D55B4-5C1A-4EC6-9DC4-43F81AFF0B3C}"/>
                </a:ext>
              </a:extLst>
            </p:cNvPr>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59" name="圆角矩形 98">
              <a:extLst>
                <a:ext uri="{FF2B5EF4-FFF2-40B4-BE49-F238E27FC236}">
                  <a16:creationId xmlns:a16="http://schemas.microsoft.com/office/drawing/2014/main" id="{F1C24B98-91EC-423B-A7CE-FCADAEDD4C14}"/>
                </a:ext>
              </a:extLst>
            </p:cNvPr>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grpSp>
      <p:grpSp>
        <p:nvGrpSpPr>
          <p:cNvPr id="9" name="组合 8">
            <a:extLst>
              <a:ext uri="{FF2B5EF4-FFF2-40B4-BE49-F238E27FC236}">
                <a16:creationId xmlns:a16="http://schemas.microsoft.com/office/drawing/2014/main" id="{8EF75033-B166-4B2A-B78C-C99344F13D1B}"/>
              </a:ext>
            </a:extLst>
          </p:cNvPr>
          <p:cNvGrpSpPr/>
          <p:nvPr/>
        </p:nvGrpSpPr>
        <p:grpSpPr>
          <a:xfrm>
            <a:off x="800621" y="3487312"/>
            <a:ext cx="7988545" cy="225603"/>
            <a:chOff x="713812" y="3370513"/>
            <a:chExt cx="7716376" cy="217917"/>
          </a:xfrm>
          <a:gradFill>
            <a:gsLst>
              <a:gs pos="0">
                <a:schemeClr val="accent1">
                  <a:lumMod val="60000"/>
                  <a:lumOff val="40000"/>
                </a:schemeClr>
              </a:gs>
              <a:gs pos="100000">
                <a:schemeClr val="accent1">
                  <a:lumMod val="75000"/>
                </a:schemeClr>
              </a:gs>
            </a:gsLst>
            <a:lin ang="5400000" scaled="1"/>
          </a:gradFill>
        </p:grpSpPr>
        <p:sp>
          <p:nvSpPr>
            <p:cNvPr id="51" name="圆角矩形 100">
              <a:extLst>
                <a:ext uri="{FF2B5EF4-FFF2-40B4-BE49-F238E27FC236}">
                  <a16:creationId xmlns:a16="http://schemas.microsoft.com/office/drawing/2014/main" id="{F1888F3A-4149-41A3-914D-CC3DF8EE48D2}"/>
                </a:ext>
              </a:extLst>
            </p:cNvPr>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52" name="圆角矩形 101">
              <a:extLst>
                <a:ext uri="{FF2B5EF4-FFF2-40B4-BE49-F238E27FC236}">
                  <a16:creationId xmlns:a16="http://schemas.microsoft.com/office/drawing/2014/main" id="{ECB1D05A-51F0-4E00-9298-701B4419C0DB}"/>
                </a:ext>
              </a:extLst>
            </p:cNvPr>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53" name="圆角矩形 102">
              <a:extLst>
                <a:ext uri="{FF2B5EF4-FFF2-40B4-BE49-F238E27FC236}">
                  <a16:creationId xmlns:a16="http://schemas.microsoft.com/office/drawing/2014/main" id="{23D31C76-6E8D-4555-B896-397ABF8F0217}"/>
                </a:ext>
              </a:extLst>
            </p:cNvPr>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54" name="圆角矩形 103">
              <a:extLst>
                <a:ext uri="{FF2B5EF4-FFF2-40B4-BE49-F238E27FC236}">
                  <a16:creationId xmlns:a16="http://schemas.microsoft.com/office/drawing/2014/main" id="{4A070137-4F4A-46CA-8372-81E039C6465C}"/>
                </a:ext>
              </a:extLst>
            </p:cNvPr>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55" name="圆角矩形 104">
              <a:extLst>
                <a:ext uri="{FF2B5EF4-FFF2-40B4-BE49-F238E27FC236}">
                  <a16:creationId xmlns:a16="http://schemas.microsoft.com/office/drawing/2014/main" id="{72E47E30-1B23-41B2-AB4A-3D69FD68D68C}"/>
                </a:ext>
              </a:extLst>
            </p:cNvPr>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grpSp>
      <p:grpSp>
        <p:nvGrpSpPr>
          <p:cNvPr id="10" name="组合 9">
            <a:extLst>
              <a:ext uri="{FF2B5EF4-FFF2-40B4-BE49-F238E27FC236}">
                <a16:creationId xmlns:a16="http://schemas.microsoft.com/office/drawing/2014/main" id="{61250A16-6DC5-4A33-88EA-9D0D3E13D55A}"/>
              </a:ext>
            </a:extLst>
          </p:cNvPr>
          <p:cNvGrpSpPr/>
          <p:nvPr/>
        </p:nvGrpSpPr>
        <p:grpSpPr>
          <a:xfrm>
            <a:off x="800621" y="2840654"/>
            <a:ext cx="7988545" cy="447237"/>
            <a:chOff x="713812" y="2745888"/>
            <a:chExt cx="7716376" cy="432000"/>
          </a:xfrm>
          <a:gradFill>
            <a:gsLst>
              <a:gs pos="0">
                <a:schemeClr val="accent1">
                  <a:lumMod val="60000"/>
                  <a:lumOff val="40000"/>
                </a:schemeClr>
              </a:gs>
              <a:gs pos="100000">
                <a:schemeClr val="accent1">
                  <a:lumMod val="75000"/>
                </a:schemeClr>
              </a:gs>
            </a:gsLst>
            <a:lin ang="5400000" scaled="1"/>
          </a:gradFill>
        </p:grpSpPr>
        <p:sp>
          <p:nvSpPr>
            <p:cNvPr id="46" name="圆角矩形 106">
              <a:extLst>
                <a:ext uri="{FF2B5EF4-FFF2-40B4-BE49-F238E27FC236}">
                  <a16:creationId xmlns:a16="http://schemas.microsoft.com/office/drawing/2014/main" id="{FB4D648F-AE68-4807-9F09-8A717727C00F}"/>
                </a:ext>
              </a:extLst>
            </p:cNvPr>
            <p:cNvSpPr/>
            <p:nvPr/>
          </p:nvSpPr>
          <p:spPr>
            <a:xfrm>
              <a:off x="7214424"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47" name="圆角矩形 107">
              <a:extLst>
                <a:ext uri="{FF2B5EF4-FFF2-40B4-BE49-F238E27FC236}">
                  <a16:creationId xmlns:a16="http://schemas.microsoft.com/office/drawing/2014/main" id="{87A355FF-0837-4647-A455-0E1A0339BF3F}"/>
                </a:ext>
              </a:extLst>
            </p:cNvPr>
            <p:cNvSpPr/>
            <p:nvPr/>
          </p:nvSpPr>
          <p:spPr>
            <a:xfrm>
              <a:off x="5589271"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48" name="圆角矩形 108">
              <a:extLst>
                <a:ext uri="{FF2B5EF4-FFF2-40B4-BE49-F238E27FC236}">
                  <a16:creationId xmlns:a16="http://schemas.microsoft.com/office/drawing/2014/main" id="{634CF34D-38CD-4BB5-9A7F-D801845A7CE1}"/>
                </a:ext>
              </a:extLst>
            </p:cNvPr>
            <p:cNvSpPr/>
            <p:nvPr/>
          </p:nvSpPr>
          <p:spPr>
            <a:xfrm>
              <a:off x="2338965"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49" name="圆角矩形 109">
              <a:extLst>
                <a:ext uri="{FF2B5EF4-FFF2-40B4-BE49-F238E27FC236}">
                  <a16:creationId xmlns:a16="http://schemas.microsoft.com/office/drawing/2014/main" id="{8D2EBB02-93A2-4237-B5DF-F3847D5027DC}"/>
                </a:ext>
              </a:extLst>
            </p:cNvPr>
            <p:cNvSpPr/>
            <p:nvPr/>
          </p:nvSpPr>
          <p:spPr>
            <a:xfrm>
              <a:off x="713812"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sp>
          <p:nvSpPr>
            <p:cNvPr id="50" name="圆角矩形 110">
              <a:extLst>
                <a:ext uri="{FF2B5EF4-FFF2-40B4-BE49-F238E27FC236}">
                  <a16:creationId xmlns:a16="http://schemas.microsoft.com/office/drawing/2014/main" id="{75EEE0FF-EFF1-48B3-9047-81193BC66FB6}"/>
                </a:ext>
              </a:extLst>
            </p:cNvPr>
            <p:cNvSpPr/>
            <p:nvPr/>
          </p:nvSpPr>
          <p:spPr>
            <a:xfrm>
              <a:off x="3964118"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grpSp>
      <p:sp>
        <p:nvSpPr>
          <p:cNvPr id="11" name="圆角矩形 111">
            <a:extLst>
              <a:ext uri="{FF2B5EF4-FFF2-40B4-BE49-F238E27FC236}">
                <a16:creationId xmlns:a16="http://schemas.microsoft.com/office/drawing/2014/main" id="{61E42615-AD1D-4EF9-8444-8C4C45CB2312}"/>
              </a:ext>
            </a:extLst>
          </p:cNvPr>
          <p:cNvSpPr/>
          <p:nvPr/>
        </p:nvSpPr>
        <p:spPr>
          <a:xfrm>
            <a:off x="4165570" y="2300663"/>
            <a:ext cx="1258646" cy="225603"/>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100" dirty="0">
                <a:solidFill>
                  <a:schemeClr val="tx1"/>
                </a:solidFill>
                <a:latin typeface="微软雅黑" panose="020B0503020204020204" pitchFamily="34" charset="-122"/>
                <a:ea typeface="微软雅黑" panose="020B0503020204020204" pitchFamily="34" charset="-122"/>
              </a:rPr>
              <a:t>标题和内容</a:t>
            </a:r>
          </a:p>
        </p:txBody>
      </p:sp>
      <p:cxnSp>
        <p:nvCxnSpPr>
          <p:cNvPr id="12" name="直接连接符 11">
            <a:extLst>
              <a:ext uri="{FF2B5EF4-FFF2-40B4-BE49-F238E27FC236}">
                <a16:creationId xmlns:a16="http://schemas.microsoft.com/office/drawing/2014/main" id="{B9D2E739-26FF-4EF2-8BE9-49701FEAB579}"/>
              </a:ext>
            </a:extLst>
          </p:cNvPr>
          <p:cNvCxnSpPr/>
          <p:nvPr/>
        </p:nvCxnSpPr>
        <p:spPr>
          <a:xfrm>
            <a:off x="4794892" y="1771761"/>
            <a:ext cx="0" cy="528902"/>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AB8AFCC-87B0-49BC-8B20-6C752DFACC06}"/>
              </a:ext>
            </a:extLst>
          </p:cNvPr>
          <p:cNvCxnSpPr/>
          <p:nvPr/>
        </p:nvCxnSpPr>
        <p:spPr>
          <a:xfrm flipH="1" flipV="1">
            <a:off x="4794892" y="2036211"/>
            <a:ext cx="948988" cy="1"/>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2E0947D2-3116-49B6-9169-DD63E195BE2F}"/>
              </a:ext>
            </a:extLst>
          </p:cNvPr>
          <p:cNvGrpSpPr/>
          <p:nvPr/>
        </p:nvGrpSpPr>
        <p:grpSpPr>
          <a:xfrm>
            <a:off x="1429944" y="2526265"/>
            <a:ext cx="6729900" cy="314389"/>
            <a:chOff x="1321694" y="2442210"/>
            <a:chExt cx="6500612" cy="303678"/>
          </a:xfrm>
        </p:grpSpPr>
        <p:cxnSp>
          <p:nvCxnSpPr>
            <p:cNvPr id="40" name="直接连接符 39">
              <a:extLst>
                <a:ext uri="{FF2B5EF4-FFF2-40B4-BE49-F238E27FC236}">
                  <a16:creationId xmlns:a16="http://schemas.microsoft.com/office/drawing/2014/main" id="{CE1D13CF-9198-4255-83AC-97CE643418B8}"/>
                </a:ext>
              </a:extLst>
            </p:cNvPr>
            <p:cNvCxnSpPr/>
            <p:nvPr/>
          </p:nvCxnSpPr>
          <p:spPr>
            <a:xfrm>
              <a:off x="4572000" y="2442210"/>
              <a:ext cx="0" cy="303678"/>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D6B03705-5E8E-4654-95C9-A0AFCF6129E8}"/>
                </a:ext>
              </a:extLst>
            </p:cNvPr>
            <p:cNvCxnSpPr/>
            <p:nvPr/>
          </p:nvCxnSpPr>
          <p:spPr>
            <a:xfrm flipV="1">
              <a:off x="1321694" y="2606040"/>
              <a:ext cx="0" cy="139848"/>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F805499-C61F-4C5E-83F2-4F72444C9602}"/>
                </a:ext>
              </a:extLst>
            </p:cNvPr>
            <p:cNvCxnSpPr/>
            <p:nvPr/>
          </p:nvCxnSpPr>
          <p:spPr>
            <a:xfrm flipV="1">
              <a:off x="2946847" y="2606040"/>
              <a:ext cx="0" cy="139848"/>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69E0541D-2C47-4781-A145-2A7724921F5B}"/>
                </a:ext>
              </a:extLst>
            </p:cNvPr>
            <p:cNvCxnSpPr/>
            <p:nvPr/>
          </p:nvCxnSpPr>
          <p:spPr>
            <a:xfrm flipV="1">
              <a:off x="6197153" y="2606040"/>
              <a:ext cx="0" cy="139848"/>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9B4672F0-884B-4035-AB21-5AF54FA498D2}"/>
                </a:ext>
              </a:extLst>
            </p:cNvPr>
            <p:cNvCxnSpPr/>
            <p:nvPr/>
          </p:nvCxnSpPr>
          <p:spPr>
            <a:xfrm flipV="1">
              <a:off x="7822306" y="2606040"/>
              <a:ext cx="0" cy="139848"/>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9E01974B-6A5F-4DD0-B386-E1F939648884}"/>
                </a:ext>
              </a:extLst>
            </p:cNvPr>
            <p:cNvCxnSpPr/>
            <p:nvPr/>
          </p:nvCxnSpPr>
          <p:spPr>
            <a:xfrm>
              <a:off x="1321694" y="2606040"/>
              <a:ext cx="650061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6351F62D-EEB2-49C0-A9BD-5BC85AEDFD7F}"/>
              </a:ext>
            </a:extLst>
          </p:cNvPr>
          <p:cNvGrpSpPr/>
          <p:nvPr/>
        </p:nvGrpSpPr>
        <p:grpSpPr>
          <a:xfrm>
            <a:off x="716398" y="3064274"/>
            <a:ext cx="6814121" cy="1029165"/>
            <a:chOff x="632460" y="2961888"/>
            <a:chExt cx="6581964" cy="994101"/>
          </a:xfrm>
        </p:grpSpPr>
        <p:grpSp>
          <p:nvGrpSpPr>
            <p:cNvPr id="16" name="组合 15">
              <a:extLst>
                <a:ext uri="{FF2B5EF4-FFF2-40B4-BE49-F238E27FC236}">
                  <a16:creationId xmlns:a16="http://schemas.microsoft.com/office/drawing/2014/main" id="{6259EACA-D48C-4EAA-9B09-B7EEA46B80D9}"/>
                </a:ext>
              </a:extLst>
            </p:cNvPr>
            <p:cNvGrpSpPr/>
            <p:nvPr/>
          </p:nvGrpSpPr>
          <p:grpSpPr>
            <a:xfrm>
              <a:off x="632460" y="2961888"/>
              <a:ext cx="81352" cy="994101"/>
              <a:chOff x="632460" y="2961888"/>
              <a:chExt cx="81352" cy="994101"/>
            </a:xfrm>
          </p:grpSpPr>
          <p:cxnSp>
            <p:nvCxnSpPr>
              <p:cNvPr id="36" name="直接连接符 35">
                <a:extLst>
                  <a:ext uri="{FF2B5EF4-FFF2-40B4-BE49-F238E27FC236}">
                    <a16:creationId xmlns:a16="http://schemas.microsoft.com/office/drawing/2014/main" id="{89E70374-885E-4979-90B4-319BB069F8FD}"/>
                  </a:ext>
                </a:extLst>
              </p:cNvPr>
              <p:cNvCxnSpPr/>
              <p:nvPr/>
            </p:nvCxnSpPr>
            <p:spPr>
              <a:xfrm flipH="1">
                <a:off x="632460" y="2961888"/>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C489D0C-6936-47EA-ABE2-F7F94CD8BE12}"/>
                  </a:ext>
                </a:extLst>
              </p:cNvPr>
              <p:cNvCxnSpPr/>
              <p:nvPr/>
            </p:nvCxnSpPr>
            <p:spPr>
              <a:xfrm flipH="1">
                <a:off x="632460" y="3955989"/>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B02C95E3-0DBF-4A0E-9CCB-F45A991468F9}"/>
                  </a:ext>
                </a:extLst>
              </p:cNvPr>
              <p:cNvCxnSpPr/>
              <p:nvPr/>
            </p:nvCxnSpPr>
            <p:spPr>
              <a:xfrm flipH="1">
                <a:off x="632460" y="3485125"/>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CE8D22E3-85DA-4176-BA15-94BA377C5CCA}"/>
                  </a:ext>
                </a:extLst>
              </p:cNvPr>
              <p:cNvCxnSpPr/>
              <p:nvPr/>
            </p:nvCxnSpPr>
            <p:spPr>
              <a:xfrm>
                <a:off x="632460" y="2961888"/>
                <a:ext cx="0" cy="994101"/>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A5706E39-4F30-4635-8071-DE8705D7C79E}"/>
                </a:ext>
              </a:extLst>
            </p:cNvPr>
            <p:cNvGrpSpPr/>
            <p:nvPr/>
          </p:nvGrpSpPr>
          <p:grpSpPr>
            <a:xfrm>
              <a:off x="2257613" y="2961888"/>
              <a:ext cx="81352" cy="994101"/>
              <a:chOff x="2257613" y="2961888"/>
              <a:chExt cx="81352" cy="994101"/>
            </a:xfrm>
          </p:grpSpPr>
          <p:cxnSp>
            <p:nvCxnSpPr>
              <p:cNvPr id="32" name="直接连接符 31">
                <a:extLst>
                  <a:ext uri="{FF2B5EF4-FFF2-40B4-BE49-F238E27FC236}">
                    <a16:creationId xmlns:a16="http://schemas.microsoft.com/office/drawing/2014/main" id="{15F92CD9-2B5A-470C-A543-C4A20F12CE12}"/>
                  </a:ext>
                </a:extLst>
              </p:cNvPr>
              <p:cNvCxnSpPr/>
              <p:nvPr/>
            </p:nvCxnSpPr>
            <p:spPr>
              <a:xfrm flipH="1">
                <a:off x="2257613" y="2961888"/>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30E3E823-F7A2-4456-93CC-98D348FB85BE}"/>
                  </a:ext>
                </a:extLst>
              </p:cNvPr>
              <p:cNvCxnSpPr/>
              <p:nvPr/>
            </p:nvCxnSpPr>
            <p:spPr>
              <a:xfrm flipH="1">
                <a:off x="2257613" y="3955989"/>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5A38582F-86D7-410C-9935-848D29C8425A}"/>
                  </a:ext>
                </a:extLst>
              </p:cNvPr>
              <p:cNvCxnSpPr/>
              <p:nvPr/>
            </p:nvCxnSpPr>
            <p:spPr>
              <a:xfrm flipH="1">
                <a:off x="2257613" y="3485125"/>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783BDE0A-2E4E-4EE4-BF02-D3603858D224}"/>
                  </a:ext>
                </a:extLst>
              </p:cNvPr>
              <p:cNvCxnSpPr/>
              <p:nvPr/>
            </p:nvCxnSpPr>
            <p:spPr>
              <a:xfrm>
                <a:off x="2257613" y="2961888"/>
                <a:ext cx="0" cy="994101"/>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组合 17">
              <a:extLst>
                <a:ext uri="{FF2B5EF4-FFF2-40B4-BE49-F238E27FC236}">
                  <a16:creationId xmlns:a16="http://schemas.microsoft.com/office/drawing/2014/main" id="{33178207-D929-4A09-858C-163D6DD78F2F}"/>
                </a:ext>
              </a:extLst>
            </p:cNvPr>
            <p:cNvGrpSpPr/>
            <p:nvPr/>
          </p:nvGrpSpPr>
          <p:grpSpPr>
            <a:xfrm>
              <a:off x="3882765" y="2961888"/>
              <a:ext cx="81352" cy="523237"/>
              <a:chOff x="3882765" y="2961888"/>
              <a:chExt cx="81352" cy="523237"/>
            </a:xfrm>
          </p:grpSpPr>
          <p:cxnSp>
            <p:nvCxnSpPr>
              <p:cNvPr id="29" name="直接连接符 28">
                <a:extLst>
                  <a:ext uri="{FF2B5EF4-FFF2-40B4-BE49-F238E27FC236}">
                    <a16:creationId xmlns:a16="http://schemas.microsoft.com/office/drawing/2014/main" id="{03808BEE-A9CB-4506-B6CA-4F9A74B70B15}"/>
                  </a:ext>
                </a:extLst>
              </p:cNvPr>
              <p:cNvCxnSpPr/>
              <p:nvPr/>
            </p:nvCxnSpPr>
            <p:spPr>
              <a:xfrm flipH="1">
                <a:off x="3882765" y="2961888"/>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B1D7E0EC-2BDB-4536-B1EB-5F593F0AFD04}"/>
                  </a:ext>
                </a:extLst>
              </p:cNvPr>
              <p:cNvCxnSpPr/>
              <p:nvPr/>
            </p:nvCxnSpPr>
            <p:spPr>
              <a:xfrm flipH="1">
                <a:off x="3882765" y="3485125"/>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A0D82E47-F5E1-42CE-8940-99CF15B72593}"/>
                  </a:ext>
                </a:extLst>
              </p:cNvPr>
              <p:cNvCxnSpPr/>
              <p:nvPr/>
            </p:nvCxnSpPr>
            <p:spPr>
              <a:xfrm>
                <a:off x="3882765" y="2961888"/>
                <a:ext cx="0" cy="523237"/>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30951482-32ED-4D4E-AB27-58C83CCA58B3}"/>
                </a:ext>
              </a:extLst>
            </p:cNvPr>
            <p:cNvGrpSpPr/>
            <p:nvPr/>
          </p:nvGrpSpPr>
          <p:grpSpPr>
            <a:xfrm>
              <a:off x="5507919" y="2961888"/>
              <a:ext cx="81352" cy="994101"/>
              <a:chOff x="5507919" y="2961888"/>
              <a:chExt cx="81352" cy="994101"/>
            </a:xfrm>
          </p:grpSpPr>
          <p:cxnSp>
            <p:nvCxnSpPr>
              <p:cNvPr id="25" name="直接连接符 24">
                <a:extLst>
                  <a:ext uri="{FF2B5EF4-FFF2-40B4-BE49-F238E27FC236}">
                    <a16:creationId xmlns:a16="http://schemas.microsoft.com/office/drawing/2014/main" id="{F8A80D90-B971-445D-B834-912416AA04B6}"/>
                  </a:ext>
                </a:extLst>
              </p:cNvPr>
              <p:cNvCxnSpPr/>
              <p:nvPr/>
            </p:nvCxnSpPr>
            <p:spPr>
              <a:xfrm flipH="1">
                <a:off x="5507919" y="2961888"/>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C209B8FC-CCF3-4F51-9CBA-9383F4BFE41B}"/>
                  </a:ext>
                </a:extLst>
              </p:cNvPr>
              <p:cNvCxnSpPr/>
              <p:nvPr/>
            </p:nvCxnSpPr>
            <p:spPr>
              <a:xfrm flipH="1">
                <a:off x="5507919" y="3955989"/>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06250F4F-6CBF-4A9D-8EA4-24B9875CE149}"/>
                  </a:ext>
                </a:extLst>
              </p:cNvPr>
              <p:cNvCxnSpPr/>
              <p:nvPr/>
            </p:nvCxnSpPr>
            <p:spPr>
              <a:xfrm flipH="1">
                <a:off x="5507919" y="3485125"/>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4B5F8F9F-7151-49DF-B453-7CF9790AA9FB}"/>
                  </a:ext>
                </a:extLst>
              </p:cNvPr>
              <p:cNvCxnSpPr/>
              <p:nvPr/>
            </p:nvCxnSpPr>
            <p:spPr>
              <a:xfrm>
                <a:off x="5507919" y="2961888"/>
                <a:ext cx="0" cy="994101"/>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90846200-A222-4891-8F2F-B4E61BE1BB31}"/>
                </a:ext>
              </a:extLst>
            </p:cNvPr>
            <p:cNvGrpSpPr/>
            <p:nvPr/>
          </p:nvGrpSpPr>
          <p:grpSpPr>
            <a:xfrm>
              <a:off x="7133072" y="2961888"/>
              <a:ext cx="81352" cy="994101"/>
              <a:chOff x="7133072" y="2961888"/>
              <a:chExt cx="81352" cy="994101"/>
            </a:xfrm>
          </p:grpSpPr>
          <p:cxnSp>
            <p:nvCxnSpPr>
              <p:cNvPr id="21" name="直接连接符 20">
                <a:extLst>
                  <a:ext uri="{FF2B5EF4-FFF2-40B4-BE49-F238E27FC236}">
                    <a16:creationId xmlns:a16="http://schemas.microsoft.com/office/drawing/2014/main" id="{A9D9ABC9-0DBE-4DBD-B463-53CE23BFDB21}"/>
                  </a:ext>
                </a:extLst>
              </p:cNvPr>
              <p:cNvCxnSpPr/>
              <p:nvPr/>
            </p:nvCxnSpPr>
            <p:spPr>
              <a:xfrm flipH="1">
                <a:off x="7133072" y="2961888"/>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D9CA4AF-39DF-4D61-91D1-17A3AEBDE6C6}"/>
                  </a:ext>
                </a:extLst>
              </p:cNvPr>
              <p:cNvCxnSpPr/>
              <p:nvPr/>
            </p:nvCxnSpPr>
            <p:spPr>
              <a:xfrm flipH="1">
                <a:off x="7133072" y="3955989"/>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AA1B1337-14C5-4C3F-8031-4FAC30FE46E5}"/>
                  </a:ext>
                </a:extLst>
              </p:cNvPr>
              <p:cNvCxnSpPr/>
              <p:nvPr/>
            </p:nvCxnSpPr>
            <p:spPr>
              <a:xfrm flipH="1">
                <a:off x="7133072" y="3485125"/>
                <a:ext cx="81352"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064B1DC5-859D-4794-AFE2-67F5C1F32CE6}"/>
                  </a:ext>
                </a:extLst>
              </p:cNvPr>
              <p:cNvCxnSpPr/>
              <p:nvPr/>
            </p:nvCxnSpPr>
            <p:spPr>
              <a:xfrm>
                <a:off x="7133072" y="2961888"/>
                <a:ext cx="0" cy="994101"/>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sp>
        <p:nvSpPr>
          <p:cNvPr id="62" name="标题 61">
            <a:extLst>
              <a:ext uri="{FF2B5EF4-FFF2-40B4-BE49-F238E27FC236}">
                <a16:creationId xmlns:a16="http://schemas.microsoft.com/office/drawing/2014/main" id="{6C6DB005-4B7A-4D81-9B7E-9A60AFB4306F}"/>
              </a:ext>
            </a:extLst>
          </p:cNvPr>
          <p:cNvSpPr>
            <a:spLocks noGrp="1"/>
          </p:cNvSpPr>
          <p:nvPr>
            <p:ph type="title"/>
          </p:nvPr>
        </p:nvSpPr>
        <p:spPr/>
        <p:txBody>
          <a:bodyPr>
            <a:noAutofit/>
          </a:bodyPr>
          <a:lstStyle/>
          <a:p>
            <a:r>
              <a:rPr lang="en-US" altLang="zh-CN" sz="2400" b="1" dirty="0"/>
              <a:t>2.3</a:t>
            </a:r>
            <a:r>
              <a:rPr lang="zh-CN" altLang="en-US" sz="2400" b="1" dirty="0"/>
              <a:t>项目调研</a:t>
            </a:r>
            <a:endParaRPr lang="zh-CN" altLang="en-US" sz="2400" dirty="0"/>
          </a:p>
        </p:txBody>
      </p:sp>
    </p:spTree>
    <p:extLst>
      <p:ext uri="{BB962C8B-B14F-4D97-AF65-F5344CB8AC3E}">
        <p14:creationId xmlns:p14="http://schemas.microsoft.com/office/powerpoint/2010/main" val="138837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46"/>
          <p:cNvSpPr txBox="1">
            <a:spLocks noChangeArrowheads="1"/>
          </p:cNvSpPr>
          <p:nvPr/>
        </p:nvSpPr>
        <p:spPr bwMode="auto">
          <a:xfrm>
            <a:off x="462395" y="1780482"/>
            <a:ext cx="2823065" cy="614655"/>
          </a:xfrm>
          <a:prstGeom prst="rect">
            <a:avLst/>
          </a:prstGeom>
          <a:noFill/>
          <a:ln>
            <a:noFill/>
          </a:ln>
        </p:spPr>
        <p:txBody>
          <a:bodyPr wrap="square">
            <a:noAutofit/>
          </a:bodyPr>
          <a:lstStyle>
            <a:lvl1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1pPr>
            <a:lvl2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2pPr>
            <a:lvl3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3pPr>
            <a:lvl4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4pPr>
            <a:lvl5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5pPr>
            <a:lvl6pPr marL="18288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fontAlgn="base">
              <a:lnSpc>
                <a:spcPct val="130000"/>
              </a:lnSpc>
              <a:spcBef>
                <a:spcPct val="0"/>
              </a:spcBef>
              <a:spcAft>
                <a:spcPct val="0"/>
              </a:spcAft>
            </a:pPr>
            <a:r>
              <a:rPr lang="zh-CN" altLang="en-US" sz="900" dirty="0">
                <a:solidFill>
                  <a:schemeClr val="bg1"/>
                </a:solidFill>
                <a:latin typeface="+mn-lt"/>
                <a:ea typeface="+mn-ea"/>
                <a:cs typeface="+mn-ea"/>
                <a:sym typeface="+mn-lt"/>
              </a:rPr>
              <a:t>鼠标点击这里，输入您的文本文字，更改文字的颜色或者大小属性。还可以设置合适的文字格式，调整文字文本的行间距</a:t>
            </a:r>
          </a:p>
        </p:txBody>
      </p:sp>
      <p:cxnSp>
        <p:nvCxnSpPr>
          <p:cNvPr id="31" name="直接连接符 30"/>
          <p:cNvCxnSpPr/>
          <p:nvPr/>
        </p:nvCxnSpPr>
        <p:spPr>
          <a:xfrm flipH="1">
            <a:off x="566024" y="1722112"/>
            <a:ext cx="1805580" cy="11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462395" y="1372120"/>
            <a:ext cx="1620957" cy="307777"/>
          </a:xfrm>
          <a:prstGeom prst="rect">
            <a:avLst/>
          </a:prstGeom>
          <a:ln>
            <a:noFill/>
          </a:ln>
        </p:spPr>
        <p:txBody>
          <a:bodyPr wrap="none">
            <a:noAutofit/>
          </a:bodyPr>
          <a:lstStyle/>
          <a:p>
            <a:pPr fontAlgn="base">
              <a:spcBef>
                <a:spcPct val="0"/>
              </a:spcBef>
              <a:spcAft>
                <a:spcPct val="0"/>
              </a:spcAft>
            </a:pPr>
            <a:r>
              <a:rPr lang="zh-CN" altLang="en-US" sz="1400" b="1" dirty="0">
                <a:solidFill>
                  <a:schemeClr val="accent1"/>
                </a:solidFill>
                <a:cs typeface="+mn-ea"/>
                <a:sym typeface="+mn-lt"/>
              </a:rPr>
              <a:t>大环境和市场份额</a:t>
            </a:r>
            <a:endParaRPr lang="en-US" altLang="zh-CN" sz="1400" b="1" dirty="0">
              <a:solidFill>
                <a:schemeClr val="accent1"/>
              </a:solidFill>
              <a:cs typeface="+mn-ea"/>
              <a:sym typeface="+mn-lt"/>
            </a:endParaRPr>
          </a:p>
        </p:txBody>
      </p:sp>
      <p:sp>
        <p:nvSpPr>
          <p:cNvPr id="33" name="Freeform 12"/>
          <p:cNvSpPr>
            <a:spLocks noEditPoints="1"/>
          </p:cNvSpPr>
          <p:nvPr/>
        </p:nvSpPr>
        <p:spPr bwMode="auto">
          <a:xfrm>
            <a:off x="4518263" y="2850825"/>
            <a:ext cx="420688" cy="420688"/>
          </a:xfrm>
          <a:custGeom>
            <a:avLst/>
            <a:gdLst>
              <a:gd name="T0" fmla="*/ 473 w 548"/>
              <a:gd name="T1" fmla="*/ 86 h 548"/>
              <a:gd name="T2" fmla="*/ 468 w 548"/>
              <a:gd name="T3" fmla="*/ 82 h 548"/>
              <a:gd name="T4" fmla="*/ 464 w 548"/>
              <a:gd name="T5" fmla="*/ 77 h 548"/>
              <a:gd name="T6" fmla="*/ 458 w 548"/>
              <a:gd name="T7" fmla="*/ 73 h 548"/>
              <a:gd name="T8" fmla="*/ 90 w 548"/>
              <a:gd name="T9" fmla="*/ 73 h 548"/>
              <a:gd name="T10" fmla="*/ 86 w 548"/>
              <a:gd name="T11" fmla="*/ 77 h 548"/>
              <a:gd name="T12" fmla="*/ 81 w 548"/>
              <a:gd name="T13" fmla="*/ 82 h 548"/>
              <a:gd name="T14" fmla="*/ 75 w 548"/>
              <a:gd name="T15" fmla="*/ 86 h 548"/>
              <a:gd name="T16" fmla="*/ 0 w 548"/>
              <a:gd name="T17" fmla="*/ 273 h 548"/>
              <a:gd name="T18" fmla="*/ 90 w 548"/>
              <a:gd name="T19" fmla="*/ 476 h 548"/>
              <a:gd name="T20" fmla="*/ 458 w 548"/>
              <a:gd name="T21" fmla="*/ 476 h 548"/>
              <a:gd name="T22" fmla="*/ 548 w 548"/>
              <a:gd name="T23" fmla="*/ 273 h 548"/>
              <a:gd name="T24" fmla="*/ 229 w 548"/>
              <a:gd name="T25" fmla="*/ 37 h 548"/>
              <a:gd name="T26" fmla="*/ 112 w 548"/>
              <a:gd name="T27" fmla="*/ 95 h 548"/>
              <a:gd name="T28" fmla="*/ 90 w 548"/>
              <a:gd name="T29" fmla="*/ 118 h 548"/>
              <a:gd name="T30" fmla="*/ 120 w 548"/>
              <a:gd name="T31" fmla="*/ 259 h 548"/>
              <a:gd name="T32" fmla="*/ 90 w 548"/>
              <a:gd name="T33" fmla="*/ 118 h 548"/>
              <a:gd name="T34" fmla="*/ 120 w 548"/>
              <a:gd name="T35" fmla="*/ 290 h 548"/>
              <a:gd name="T36" fmla="*/ 90 w 548"/>
              <a:gd name="T37" fmla="*/ 430 h 548"/>
              <a:gd name="T38" fmla="*/ 112 w 548"/>
              <a:gd name="T39" fmla="*/ 454 h 548"/>
              <a:gd name="T40" fmla="*/ 229 w 548"/>
              <a:gd name="T41" fmla="*/ 511 h 548"/>
              <a:gd name="T42" fmla="*/ 259 w 548"/>
              <a:gd name="T43" fmla="*/ 493 h 548"/>
              <a:gd name="T44" fmla="*/ 217 w 548"/>
              <a:gd name="T45" fmla="*/ 456 h 548"/>
              <a:gd name="T46" fmla="*/ 185 w 548"/>
              <a:gd name="T47" fmla="*/ 408 h 548"/>
              <a:gd name="T48" fmla="*/ 259 w 548"/>
              <a:gd name="T49" fmla="*/ 493 h 548"/>
              <a:gd name="T50" fmla="*/ 171 w 548"/>
              <a:gd name="T51" fmla="*/ 378 h 548"/>
              <a:gd name="T52" fmla="*/ 154 w 548"/>
              <a:gd name="T53" fmla="*/ 315 h 548"/>
              <a:gd name="T54" fmla="*/ 259 w 548"/>
              <a:gd name="T55" fmla="*/ 290 h 548"/>
              <a:gd name="T56" fmla="*/ 259 w 548"/>
              <a:gd name="T57" fmla="*/ 259 h 548"/>
              <a:gd name="T58" fmla="*/ 154 w 548"/>
              <a:gd name="T59" fmla="*/ 232 h 548"/>
              <a:gd name="T60" fmla="*/ 171 w 548"/>
              <a:gd name="T61" fmla="*/ 170 h 548"/>
              <a:gd name="T62" fmla="*/ 259 w 548"/>
              <a:gd name="T63" fmla="*/ 259 h 548"/>
              <a:gd name="T64" fmla="*/ 185 w 548"/>
              <a:gd name="T65" fmla="*/ 141 h 548"/>
              <a:gd name="T66" fmla="*/ 217 w 548"/>
              <a:gd name="T67" fmla="*/ 92 h 548"/>
              <a:gd name="T68" fmla="*/ 259 w 548"/>
              <a:gd name="T69" fmla="*/ 53 h 548"/>
              <a:gd name="T70" fmla="*/ 515 w 548"/>
              <a:gd name="T71" fmla="*/ 259 h 548"/>
              <a:gd name="T72" fmla="*/ 406 w 548"/>
              <a:gd name="T73" fmla="*/ 155 h 548"/>
              <a:gd name="T74" fmla="*/ 515 w 548"/>
              <a:gd name="T75" fmla="*/ 259 h 548"/>
              <a:gd name="T76" fmla="*/ 393 w 548"/>
              <a:gd name="T77" fmla="*/ 127 h 548"/>
              <a:gd name="T78" fmla="*/ 436 w 548"/>
              <a:gd name="T79" fmla="*/ 95 h 548"/>
              <a:gd name="T80" fmla="*/ 304 w 548"/>
              <a:gd name="T81" fmla="*/ 65 h 548"/>
              <a:gd name="T82" fmla="*/ 353 w 548"/>
              <a:gd name="T83" fmla="*/ 123 h 548"/>
              <a:gd name="T84" fmla="*/ 289 w 548"/>
              <a:gd name="T85" fmla="*/ 157 h 548"/>
              <a:gd name="T86" fmla="*/ 289 w 548"/>
              <a:gd name="T87" fmla="*/ 189 h 548"/>
              <a:gd name="T88" fmla="*/ 385 w 548"/>
              <a:gd name="T89" fmla="*/ 194 h 548"/>
              <a:gd name="T90" fmla="*/ 397 w 548"/>
              <a:gd name="T91" fmla="*/ 259 h 548"/>
              <a:gd name="T92" fmla="*/ 289 w 548"/>
              <a:gd name="T93" fmla="*/ 189 h 548"/>
              <a:gd name="T94" fmla="*/ 397 w 548"/>
              <a:gd name="T95" fmla="*/ 290 h 548"/>
              <a:gd name="T96" fmla="*/ 385 w 548"/>
              <a:gd name="T97" fmla="*/ 355 h 548"/>
              <a:gd name="T98" fmla="*/ 289 w 548"/>
              <a:gd name="T99" fmla="*/ 359 h 548"/>
              <a:gd name="T100" fmla="*/ 289 w 548"/>
              <a:gd name="T101" fmla="*/ 493 h 548"/>
              <a:gd name="T102" fmla="*/ 363 w 548"/>
              <a:gd name="T103" fmla="*/ 408 h 548"/>
              <a:gd name="T104" fmla="*/ 331 w 548"/>
              <a:gd name="T105" fmla="*/ 456 h 548"/>
              <a:gd name="T106" fmla="*/ 289 w 548"/>
              <a:gd name="T107" fmla="*/ 493 h 548"/>
              <a:gd name="T108" fmla="*/ 393 w 548"/>
              <a:gd name="T109" fmla="*/ 421 h 548"/>
              <a:gd name="T110" fmla="*/ 319 w 548"/>
              <a:gd name="T111" fmla="*/ 511 h 548"/>
              <a:gd name="T112" fmla="*/ 406 w 548"/>
              <a:gd name="T113" fmla="*/ 392 h 548"/>
              <a:gd name="T114" fmla="*/ 515 w 548"/>
              <a:gd name="T115" fmla="*/ 29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8" h="548">
                <a:moveTo>
                  <a:pt x="481" y="95"/>
                </a:moveTo>
                <a:cubicBezTo>
                  <a:pt x="478" y="92"/>
                  <a:pt x="475" y="89"/>
                  <a:pt x="473" y="86"/>
                </a:cubicBezTo>
                <a:cubicBezTo>
                  <a:pt x="473" y="86"/>
                  <a:pt x="473" y="86"/>
                  <a:pt x="471" y="84"/>
                </a:cubicBezTo>
                <a:cubicBezTo>
                  <a:pt x="471" y="83"/>
                  <a:pt x="470" y="83"/>
                  <a:pt x="468" y="82"/>
                </a:cubicBezTo>
                <a:cubicBezTo>
                  <a:pt x="468" y="82"/>
                  <a:pt x="468" y="80"/>
                  <a:pt x="467" y="80"/>
                </a:cubicBezTo>
                <a:cubicBezTo>
                  <a:pt x="467" y="79"/>
                  <a:pt x="465" y="77"/>
                  <a:pt x="464" y="77"/>
                </a:cubicBezTo>
                <a:cubicBezTo>
                  <a:pt x="462" y="76"/>
                  <a:pt x="462" y="76"/>
                  <a:pt x="462" y="76"/>
                </a:cubicBezTo>
                <a:cubicBezTo>
                  <a:pt x="461" y="74"/>
                  <a:pt x="459" y="73"/>
                  <a:pt x="458" y="73"/>
                </a:cubicBezTo>
                <a:cubicBezTo>
                  <a:pt x="411" y="27"/>
                  <a:pt x="346" y="0"/>
                  <a:pt x="275" y="0"/>
                </a:cubicBezTo>
                <a:cubicBezTo>
                  <a:pt x="204" y="0"/>
                  <a:pt x="139" y="27"/>
                  <a:pt x="90" y="73"/>
                </a:cubicBezTo>
                <a:cubicBezTo>
                  <a:pt x="89" y="73"/>
                  <a:pt x="87" y="74"/>
                  <a:pt x="86" y="76"/>
                </a:cubicBezTo>
                <a:cubicBezTo>
                  <a:pt x="86" y="76"/>
                  <a:pt x="86" y="76"/>
                  <a:pt x="86" y="77"/>
                </a:cubicBezTo>
                <a:cubicBezTo>
                  <a:pt x="84" y="77"/>
                  <a:pt x="83" y="79"/>
                  <a:pt x="81" y="80"/>
                </a:cubicBezTo>
                <a:cubicBezTo>
                  <a:pt x="81" y="82"/>
                  <a:pt x="81" y="82"/>
                  <a:pt x="81" y="82"/>
                </a:cubicBezTo>
                <a:cubicBezTo>
                  <a:pt x="80" y="83"/>
                  <a:pt x="78" y="83"/>
                  <a:pt x="77" y="84"/>
                </a:cubicBezTo>
                <a:cubicBezTo>
                  <a:pt x="77" y="86"/>
                  <a:pt x="77" y="86"/>
                  <a:pt x="75" y="86"/>
                </a:cubicBezTo>
                <a:cubicBezTo>
                  <a:pt x="74" y="89"/>
                  <a:pt x="71" y="92"/>
                  <a:pt x="68" y="95"/>
                </a:cubicBezTo>
                <a:cubicBezTo>
                  <a:pt x="25" y="144"/>
                  <a:pt x="0" y="206"/>
                  <a:pt x="0" y="273"/>
                </a:cubicBezTo>
                <a:cubicBezTo>
                  <a:pt x="0" y="343"/>
                  <a:pt x="25" y="405"/>
                  <a:pt x="68" y="454"/>
                </a:cubicBezTo>
                <a:cubicBezTo>
                  <a:pt x="74" y="461"/>
                  <a:pt x="83" y="468"/>
                  <a:pt x="90" y="476"/>
                </a:cubicBezTo>
                <a:cubicBezTo>
                  <a:pt x="139" y="520"/>
                  <a:pt x="204" y="548"/>
                  <a:pt x="275" y="548"/>
                </a:cubicBezTo>
                <a:cubicBezTo>
                  <a:pt x="346" y="548"/>
                  <a:pt x="409" y="520"/>
                  <a:pt x="458" y="476"/>
                </a:cubicBezTo>
                <a:cubicBezTo>
                  <a:pt x="467" y="468"/>
                  <a:pt x="474" y="461"/>
                  <a:pt x="481" y="454"/>
                </a:cubicBezTo>
                <a:cubicBezTo>
                  <a:pt x="523" y="405"/>
                  <a:pt x="548" y="343"/>
                  <a:pt x="548" y="273"/>
                </a:cubicBezTo>
                <a:cubicBezTo>
                  <a:pt x="548" y="206"/>
                  <a:pt x="523" y="144"/>
                  <a:pt x="481" y="95"/>
                </a:cubicBezTo>
                <a:close/>
                <a:moveTo>
                  <a:pt x="229" y="37"/>
                </a:moveTo>
                <a:cubicBezTo>
                  <a:pt x="199" y="61"/>
                  <a:pt x="174" y="92"/>
                  <a:pt x="157" y="127"/>
                </a:cubicBezTo>
                <a:cubicBezTo>
                  <a:pt x="140" y="118"/>
                  <a:pt x="126" y="107"/>
                  <a:pt x="112" y="95"/>
                </a:cubicBezTo>
                <a:cubicBezTo>
                  <a:pt x="145" y="65"/>
                  <a:pt x="185" y="45"/>
                  <a:pt x="229" y="37"/>
                </a:cubicBezTo>
                <a:close/>
                <a:moveTo>
                  <a:pt x="90" y="118"/>
                </a:moveTo>
                <a:cubicBezTo>
                  <a:pt x="106" y="133"/>
                  <a:pt x="124" y="145"/>
                  <a:pt x="142" y="155"/>
                </a:cubicBezTo>
                <a:cubicBezTo>
                  <a:pt x="130" y="188"/>
                  <a:pt x="121" y="222"/>
                  <a:pt x="120" y="259"/>
                </a:cubicBezTo>
                <a:cubicBezTo>
                  <a:pt x="34" y="259"/>
                  <a:pt x="34" y="259"/>
                  <a:pt x="34" y="259"/>
                </a:cubicBezTo>
                <a:cubicBezTo>
                  <a:pt x="37" y="206"/>
                  <a:pt x="58" y="157"/>
                  <a:pt x="90" y="118"/>
                </a:cubicBezTo>
                <a:close/>
                <a:moveTo>
                  <a:pt x="34" y="290"/>
                </a:moveTo>
                <a:cubicBezTo>
                  <a:pt x="120" y="290"/>
                  <a:pt x="120" y="290"/>
                  <a:pt x="120" y="290"/>
                </a:cubicBezTo>
                <a:cubicBezTo>
                  <a:pt x="121" y="327"/>
                  <a:pt x="130" y="361"/>
                  <a:pt x="142" y="392"/>
                </a:cubicBezTo>
                <a:cubicBezTo>
                  <a:pt x="124" y="402"/>
                  <a:pt x="106" y="415"/>
                  <a:pt x="90" y="430"/>
                </a:cubicBezTo>
                <a:cubicBezTo>
                  <a:pt x="58" y="392"/>
                  <a:pt x="37" y="343"/>
                  <a:pt x="34" y="290"/>
                </a:cubicBezTo>
                <a:close/>
                <a:moveTo>
                  <a:pt x="112" y="454"/>
                </a:moveTo>
                <a:cubicBezTo>
                  <a:pt x="126" y="440"/>
                  <a:pt x="140" y="430"/>
                  <a:pt x="157" y="421"/>
                </a:cubicBezTo>
                <a:cubicBezTo>
                  <a:pt x="174" y="456"/>
                  <a:pt x="199" y="486"/>
                  <a:pt x="229" y="511"/>
                </a:cubicBezTo>
                <a:cubicBezTo>
                  <a:pt x="185" y="502"/>
                  <a:pt x="145" y="482"/>
                  <a:pt x="112" y="454"/>
                </a:cubicBezTo>
                <a:close/>
                <a:moveTo>
                  <a:pt x="259" y="493"/>
                </a:moveTo>
                <a:cubicBezTo>
                  <a:pt x="254" y="490"/>
                  <a:pt x="250" y="486"/>
                  <a:pt x="244" y="483"/>
                </a:cubicBezTo>
                <a:cubicBezTo>
                  <a:pt x="235" y="474"/>
                  <a:pt x="226" y="465"/>
                  <a:pt x="217" y="456"/>
                </a:cubicBezTo>
                <a:cubicBezTo>
                  <a:pt x="210" y="446"/>
                  <a:pt x="202" y="436"/>
                  <a:pt x="195" y="425"/>
                </a:cubicBezTo>
                <a:cubicBezTo>
                  <a:pt x="191" y="420"/>
                  <a:pt x="188" y="414"/>
                  <a:pt x="185" y="408"/>
                </a:cubicBezTo>
                <a:cubicBezTo>
                  <a:pt x="208" y="399"/>
                  <a:pt x="232" y="393"/>
                  <a:pt x="259" y="390"/>
                </a:cubicBezTo>
                <a:lnTo>
                  <a:pt x="259" y="493"/>
                </a:lnTo>
                <a:close/>
                <a:moveTo>
                  <a:pt x="259" y="359"/>
                </a:moveTo>
                <a:cubicBezTo>
                  <a:pt x="227" y="361"/>
                  <a:pt x="198" y="368"/>
                  <a:pt x="171" y="378"/>
                </a:cubicBezTo>
                <a:cubicBezTo>
                  <a:pt x="168" y="371"/>
                  <a:pt x="166" y="362"/>
                  <a:pt x="163" y="355"/>
                </a:cubicBezTo>
                <a:cubicBezTo>
                  <a:pt x="158" y="341"/>
                  <a:pt x="157" y="328"/>
                  <a:pt x="154" y="315"/>
                </a:cubicBezTo>
                <a:cubicBezTo>
                  <a:pt x="152" y="307"/>
                  <a:pt x="152" y="299"/>
                  <a:pt x="151" y="290"/>
                </a:cubicBezTo>
                <a:cubicBezTo>
                  <a:pt x="259" y="290"/>
                  <a:pt x="259" y="290"/>
                  <a:pt x="259" y="290"/>
                </a:cubicBezTo>
                <a:lnTo>
                  <a:pt x="259" y="359"/>
                </a:lnTo>
                <a:close/>
                <a:moveTo>
                  <a:pt x="259" y="259"/>
                </a:moveTo>
                <a:cubicBezTo>
                  <a:pt x="151" y="259"/>
                  <a:pt x="151" y="259"/>
                  <a:pt x="151" y="259"/>
                </a:cubicBezTo>
                <a:cubicBezTo>
                  <a:pt x="152" y="250"/>
                  <a:pt x="152" y="241"/>
                  <a:pt x="154" y="232"/>
                </a:cubicBezTo>
                <a:cubicBezTo>
                  <a:pt x="157" y="219"/>
                  <a:pt x="158" y="207"/>
                  <a:pt x="163" y="194"/>
                </a:cubicBezTo>
                <a:cubicBezTo>
                  <a:pt x="166" y="185"/>
                  <a:pt x="168" y="177"/>
                  <a:pt x="171" y="170"/>
                </a:cubicBezTo>
                <a:cubicBezTo>
                  <a:pt x="198" y="180"/>
                  <a:pt x="227" y="188"/>
                  <a:pt x="259" y="189"/>
                </a:cubicBezTo>
                <a:lnTo>
                  <a:pt x="259" y="259"/>
                </a:lnTo>
                <a:close/>
                <a:moveTo>
                  <a:pt x="259" y="157"/>
                </a:moveTo>
                <a:cubicBezTo>
                  <a:pt x="232" y="155"/>
                  <a:pt x="208" y="149"/>
                  <a:pt x="185" y="141"/>
                </a:cubicBezTo>
                <a:cubicBezTo>
                  <a:pt x="188" y="135"/>
                  <a:pt x="191" y="129"/>
                  <a:pt x="195" y="123"/>
                </a:cubicBezTo>
                <a:cubicBezTo>
                  <a:pt x="202" y="113"/>
                  <a:pt x="210" y="102"/>
                  <a:pt x="217" y="92"/>
                </a:cubicBezTo>
                <a:cubicBezTo>
                  <a:pt x="226" y="83"/>
                  <a:pt x="235" y="74"/>
                  <a:pt x="244" y="65"/>
                </a:cubicBezTo>
                <a:cubicBezTo>
                  <a:pt x="250" y="61"/>
                  <a:pt x="254" y="58"/>
                  <a:pt x="259" y="53"/>
                </a:cubicBezTo>
                <a:lnTo>
                  <a:pt x="259" y="157"/>
                </a:lnTo>
                <a:close/>
                <a:moveTo>
                  <a:pt x="515" y="259"/>
                </a:moveTo>
                <a:cubicBezTo>
                  <a:pt x="428" y="259"/>
                  <a:pt x="428" y="259"/>
                  <a:pt x="428" y="259"/>
                </a:cubicBezTo>
                <a:cubicBezTo>
                  <a:pt x="427" y="222"/>
                  <a:pt x="419" y="188"/>
                  <a:pt x="406" y="155"/>
                </a:cubicBezTo>
                <a:cubicBezTo>
                  <a:pt x="425" y="145"/>
                  <a:pt x="443" y="133"/>
                  <a:pt x="458" y="118"/>
                </a:cubicBezTo>
                <a:cubicBezTo>
                  <a:pt x="490" y="157"/>
                  <a:pt x="512" y="206"/>
                  <a:pt x="515" y="259"/>
                </a:cubicBezTo>
                <a:close/>
                <a:moveTo>
                  <a:pt x="436" y="95"/>
                </a:moveTo>
                <a:cubicBezTo>
                  <a:pt x="422" y="107"/>
                  <a:pt x="408" y="118"/>
                  <a:pt x="393" y="127"/>
                </a:cubicBezTo>
                <a:cubicBezTo>
                  <a:pt x="374" y="92"/>
                  <a:pt x="349" y="61"/>
                  <a:pt x="319" y="37"/>
                </a:cubicBezTo>
                <a:cubicBezTo>
                  <a:pt x="363" y="45"/>
                  <a:pt x="403" y="65"/>
                  <a:pt x="436" y="95"/>
                </a:cubicBezTo>
                <a:close/>
                <a:moveTo>
                  <a:pt x="289" y="53"/>
                </a:moveTo>
                <a:cubicBezTo>
                  <a:pt x="295" y="58"/>
                  <a:pt x="300" y="61"/>
                  <a:pt x="304" y="65"/>
                </a:cubicBezTo>
                <a:cubicBezTo>
                  <a:pt x="313" y="74"/>
                  <a:pt x="322" y="83"/>
                  <a:pt x="331" y="92"/>
                </a:cubicBezTo>
                <a:cubicBezTo>
                  <a:pt x="340" y="102"/>
                  <a:pt x="347" y="113"/>
                  <a:pt x="353" y="123"/>
                </a:cubicBezTo>
                <a:cubicBezTo>
                  <a:pt x="357" y="129"/>
                  <a:pt x="360" y="135"/>
                  <a:pt x="363" y="141"/>
                </a:cubicBezTo>
                <a:cubicBezTo>
                  <a:pt x="341" y="149"/>
                  <a:pt x="316" y="155"/>
                  <a:pt x="289" y="157"/>
                </a:cubicBezTo>
                <a:lnTo>
                  <a:pt x="289" y="53"/>
                </a:lnTo>
                <a:close/>
                <a:moveTo>
                  <a:pt x="289" y="189"/>
                </a:moveTo>
                <a:cubicBezTo>
                  <a:pt x="321" y="188"/>
                  <a:pt x="350" y="180"/>
                  <a:pt x="378" y="170"/>
                </a:cubicBezTo>
                <a:cubicBezTo>
                  <a:pt x="381" y="177"/>
                  <a:pt x="384" y="185"/>
                  <a:pt x="385" y="194"/>
                </a:cubicBezTo>
                <a:cubicBezTo>
                  <a:pt x="390" y="207"/>
                  <a:pt x="393" y="219"/>
                  <a:pt x="394" y="232"/>
                </a:cubicBezTo>
                <a:cubicBezTo>
                  <a:pt x="396" y="241"/>
                  <a:pt x="397" y="250"/>
                  <a:pt x="397" y="259"/>
                </a:cubicBezTo>
                <a:cubicBezTo>
                  <a:pt x="289" y="259"/>
                  <a:pt x="289" y="259"/>
                  <a:pt x="289" y="259"/>
                </a:cubicBezTo>
                <a:lnTo>
                  <a:pt x="289" y="189"/>
                </a:lnTo>
                <a:close/>
                <a:moveTo>
                  <a:pt x="289" y="290"/>
                </a:moveTo>
                <a:cubicBezTo>
                  <a:pt x="397" y="290"/>
                  <a:pt x="397" y="290"/>
                  <a:pt x="397" y="290"/>
                </a:cubicBezTo>
                <a:cubicBezTo>
                  <a:pt x="397" y="299"/>
                  <a:pt x="396" y="307"/>
                  <a:pt x="394" y="315"/>
                </a:cubicBezTo>
                <a:cubicBezTo>
                  <a:pt x="393" y="328"/>
                  <a:pt x="390" y="341"/>
                  <a:pt x="385" y="355"/>
                </a:cubicBezTo>
                <a:cubicBezTo>
                  <a:pt x="384" y="362"/>
                  <a:pt x="381" y="371"/>
                  <a:pt x="378" y="378"/>
                </a:cubicBezTo>
                <a:cubicBezTo>
                  <a:pt x="350" y="368"/>
                  <a:pt x="321" y="361"/>
                  <a:pt x="289" y="359"/>
                </a:cubicBezTo>
                <a:lnTo>
                  <a:pt x="289" y="290"/>
                </a:lnTo>
                <a:close/>
                <a:moveTo>
                  <a:pt x="289" y="493"/>
                </a:moveTo>
                <a:cubicBezTo>
                  <a:pt x="289" y="390"/>
                  <a:pt x="289" y="390"/>
                  <a:pt x="289" y="390"/>
                </a:cubicBezTo>
                <a:cubicBezTo>
                  <a:pt x="316" y="393"/>
                  <a:pt x="341" y="399"/>
                  <a:pt x="363" y="408"/>
                </a:cubicBezTo>
                <a:cubicBezTo>
                  <a:pt x="360" y="414"/>
                  <a:pt x="357" y="420"/>
                  <a:pt x="353" y="425"/>
                </a:cubicBezTo>
                <a:cubicBezTo>
                  <a:pt x="347" y="436"/>
                  <a:pt x="340" y="446"/>
                  <a:pt x="331" y="456"/>
                </a:cubicBezTo>
                <a:cubicBezTo>
                  <a:pt x="322" y="465"/>
                  <a:pt x="313" y="474"/>
                  <a:pt x="304" y="483"/>
                </a:cubicBezTo>
                <a:cubicBezTo>
                  <a:pt x="300" y="486"/>
                  <a:pt x="295" y="490"/>
                  <a:pt x="289" y="493"/>
                </a:cubicBezTo>
                <a:close/>
                <a:moveTo>
                  <a:pt x="319" y="511"/>
                </a:moveTo>
                <a:cubicBezTo>
                  <a:pt x="349" y="486"/>
                  <a:pt x="374" y="456"/>
                  <a:pt x="393" y="421"/>
                </a:cubicBezTo>
                <a:cubicBezTo>
                  <a:pt x="408" y="430"/>
                  <a:pt x="422" y="440"/>
                  <a:pt x="436" y="454"/>
                </a:cubicBezTo>
                <a:cubicBezTo>
                  <a:pt x="403" y="482"/>
                  <a:pt x="363" y="502"/>
                  <a:pt x="319" y="511"/>
                </a:cubicBezTo>
                <a:close/>
                <a:moveTo>
                  <a:pt x="458" y="430"/>
                </a:moveTo>
                <a:cubicBezTo>
                  <a:pt x="443" y="415"/>
                  <a:pt x="425" y="402"/>
                  <a:pt x="406" y="392"/>
                </a:cubicBezTo>
                <a:cubicBezTo>
                  <a:pt x="419" y="361"/>
                  <a:pt x="427" y="327"/>
                  <a:pt x="428" y="290"/>
                </a:cubicBezTo>
                <a:cubicBezTo>
                  <a:pt x="515" y="290"/>
                  <a:pt x="515" y="290"/>
                  <a:pt x="515" y="290"/>
                </a:cubicBezTo>
                <a:cubicBezTo>
                  <a:pt x="512" y="343"/>
                  <a:pt x="490" y="392"/>
                  <a:pt x="458" y="430"/>
                </a:cubicBezTo>
                <a:close/>
              </a:path>
            </a:pathLst>
          </a:custGeom>
          <a:solidFill>
            <a:schemeClr val="accent1"/>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nvGrpSpPr>
          <p:cNvPr id="34" name="Group 221"/>
          <p:cNvGrpSpPr/>
          <p:nvPr/>
        </p:nvGrpSpPr>
        <p:grpSpPr>
          <a:xfrm>
            <a:off x="7898132" y="2850825"/>
            <a:ext cx="446088" cy="447675"/>
            <a:chOff x="2060575" y="6313488"/>
            <a:chExt cx="446088" cy="447675"/>
          </a:xfrm>
          <a:solidFill>
            <a:schemeClr val="accent1"/>
          </a:solidFill>
        </p:grpSpPr>
        <p:sp>
          <p:nvSpPr>
            <p:cNvPr id="35" name="Freeform 210"/>
            <p:cNvSpPr/>
            <p:nvPr/>
          </p:nvSpPr>
          <p:spPr bwMode="auto">
            <a:xfrm>
              <a:off x="2306638" y="6553200"/>
              <a:ext cx="200025" cy="188913"/>
            </a:xfrm>
            <a:custGeom>
              <a:avLst/>
              <a:gdLst>
                <a:gd name="T0" fmla="*/ 88 w 262"/>
                <a:gd name="T1" fmla="*/ 245 h 245"/>
                <a:gd name="T2" fmla="*/ 262 w 262"/>
                <a:gd name="T3" fmla="*/ 0 h 245"/>
                <a:gd name="T4" fmla="*/ 0 w 262"/>
                <a:gd name="T5" fmla="*/ 0 h 245"/>
                <a:gd name="T6" fmla="*/ 88 w 262"/>
                <a:gd name="T7" fmla="*/ 245 h 245"/>
              </a:gdLst>
              <a:ahLst/>
              <a:cxnLst>
                <a:cxn ang="0">
                  <a:pos x="T0" y="T1"/>
                </a:cxn>
                <a:cxn ang="0">
                  <a:pos x="T2" y="T3"/>
                </a:cxn>
                <a:cxn ang="0">
                  <a:pos x="T4" y="T5"/>
                </a:cxn>
                <a:cxn ang="0">
                  <a:pos x="T6" y="T7"/>
                </a:cxn>
              </a:cxnLst>
              <a:rect l="0" t="0" r="r" b="b"/>
              <a:pathLst>
                <a:path w="262" h="245">
                  <a:moveTo>
                    <a:pt x="88" y="245"/>
                  </a:moveTo>
                  <a:cubicBezTo>
                    <a:pt x="185" y="203"/>
                    <a:pt x="254" y="110"/>
                    <a:pt x="262" y="0"/>
                  </a:cubicBezTo>
                  <a:cubicBezTo>
                    <a:pt x="0" y="0"/>
                    <a:pt x="0" y="0"/>
                    <a:pt x="0" y="0"/>
                  </a:cubicBezTo>
                  <a:lnTo>
                    <a:pt x="88" y="245"/>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6" name="Freeform 211"/>
            <p:cNvSpPr/>
            <p:nvPr/>
          </p:nvSpPr>
          <p:spPr bwMode="auto">
            <a:xfrm>
              <a:off x="2060575" y="6553200"/>
              <a:ext cx="282575" cy="207963"/>
            </a:xfrm>
            <a:custGeom>
              <a:avLst/>
              <a:gdLst>
                <a:gd name="T0" fmla="*/ 0 w 367"/>
                <a:gd name="T1" fmla="*/ 0 h 269"/>
                <a:gd name="T2" fmla="*/ 291 w 367"/>
                <a:gd name="T3" fmla="*/ 269 h 269"/>
                <a:gd name="T4" fmla="*/ 367 w 367"/>
                <a:gd name="T5" fmla="*/ 259 h 269"/>
                <a:gd name="T6" fmla="*/ 274 w 367"/>
                <a:gd name="T7" fmla="*/ 0 h 269"/>
                <a:gd name="T8" fmla="*/ 0 w 367"/>
                <a:gd name="T9" fmla="*/ 0 h 269"/>
              </a:gdLst>
              <a:ahLst/>
              <a:cxnLst>
                <a:cxn ang="0">
                  <a:pos x="T0" y="T1"/>
                </a:cxn>
                <a:cxn ang="0">
                  <a:pos x="T2" y="T3"/>
                </a:cxn>
                <a:cxn ang="0">
                  <a:pos x="T4" y="T5"/>
                </a:cxn>
                <a:cxn ang="0">
                  <a:pos x="T6" y="T7"/>
                </a:cxn>
                <a:cxn ang="0">
                  <a:pos x="T8" y="T9"/>
                </a:cxn>
              </a:cxnLst>
              <a:rect l="0" t="0" r="r" b="b"/>
              <a:pathLst>
                <a:path w="367" h="269">
                  <a:moveTo>
                    <a:pt x="0" y="0"/>
                  </a:moveTo>
                  <a:cubicBezTo>
                    <a:pt x="12" y="151"/>
                    <a:pt x="137" y="269"/>
                    <a:pt x="291" y="269"/>
                  </a:cubicBezTo>
                  <a:cubicBezTo>
                    <a:pt x="317" y="269"/>
                    <a:pt x="342" y="265"/>
                    <a:pt x="367" y="259"/>
                  </a:cubicBezTo>
                  <a:cubicBezTo>
                    <a:pt x="274" y="0"/>
                    <a:pt x="274" y="0"/>
                    <a:pt x="274" y="0"/>
                  </a:cubicBezTo>
                  <a:lnTo>
                    <a:pt x="0" y="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7" name="Freeform 212"/>
            <p:cNvSpPr/>
            <p:nvPr/>
          </p:nvSpPr>
          <p:spPr bwMode="auto">
            <a:xfrm>
              <a:off x="2060575" y="6361113"/>
              <a:ext cx="188913" cy="158750"/>
            </a:xfrm>
            <a:custGeom>
              <a:avLst/>
              <a:gdLst>
                <a:gd name="T0" fmla="*/ 110 w 245"/>
                <a:gd name="T1" fmla="*/ 0 h 206"/>
                <a:gd name="T2" fmla="*/ 0 w 245"/>
                <a:gd name="T3" fmla="*/ 206 h 206"/>
                <a:gd name="T4" fmla="*/ 245 w 245"/>
                <a:gd name="T5" fmla="*/ 206 h 206"/>
                <a:gd name="T6" fmla="*/ 110 w 245"/>
                <a:gd name="T7" fmla="*/ 0 h 206"/>
              </a:gdLst>
              <a:ahLst/>
              <a:cxnLst>
                <a:cxn ang="0">
                  <a:pos x="T0" y="T1"/>
                </a:cxn>
                <a:cxn ang="0">
                  <a:pos x="T2" y="T3"/>
                </a:cxn>
                <a:cxn ang="0">
                  <a:pos x="T4" y="T5"/>
                </a:cxn>
                <a:cxn ang="0">
                  <a:pos x="T6" y="T7"/>
                </a:cxn>
              </a:cxnLst>
              <a:rect l="0" t="0" r="r" b="b"/>
              <a:pathLst>
                <a:path w="245" h="206">
                  <a:moveTo>
                    <a:pt x="110" y="0"/>
                  </a:moveTo>
                  <a:cubicBezTo>
                    <a:pt x="48" y="49"/>
                    <a:pt x="7" y="122"/>
                    <a:pt x="0" y="206"/>
                  </a:cubicBezTo>
                  <a:cubicBezTo>
                    <a:pt x="245" y="206"/>
                    <a:pt x="245" y="206"/>
                    <a:pt x="245" y="206"/>
                  </a:cubicBezTo>
                  <a:lnTo>
                    <a:pt x="110" y="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8" name="Freeform 213"/>
            <p:cNvSpPr/>
            <p:nvPr/>
          </p:nvSpPr>
          <p:spPr bwMode="auto">
            <a:xfrm>
              <a:off x="2173288" y="6313488"/>
              <a:ext cx="93663" cy="173038"/>
            </a:xfrm>
            <a:custGeom>
              <a:avLst/>
              <a:gdLst>
                <a:gd name="T0" fmla="*/ 123 w 123"/>
                <a:gd name="T1" fmla="*/ 0 h 225"/>
                <a:gd name="T2" fmla="*/ 0 w 123"/>
                <a:gd name="T3" fmla="*/ 37 h 225"/>
                <a:gd name="T4" fmla="*/ 123 w 123"/>
                <a:gd name="T5" fmla="*/ 225 h 225"/>
                <a:gd name="T6" fmla="*/ 123 w 123"/>
                <a:gd name="T7" fmla="*/ 0 h 225"/>
              </a:gdLst>
              <a:ahLst/>
              <a:cxnLst>
                <a:cxn ang="0">
                  <a:pos x="T0" y="T1"/>
                </a:cxn>
                <a:cxn ang="0">
                  <a:pos x="T2" y="T3"/>
                </a:cxn>
                <a:cxn ang="0">
                  <a:pos x="T4" y="T5"/>
                </a:cxn>
                <a:cxn ang="0">
                  <a:pos x="T6" y="T7"/>
                </a:cxn>
              </a:cxnLst>
              <a:rect l="0" t="0" r="r" b="b"/>
              <a:pathLst>
                <a:path w="123" h="225">
                  <a:moveTo>
                    <a:pt x="123" y="0"/>
                  </a:moveTo>
                  <a:cubicBezTo>
                    <a:pt x="79" y="3"/>
                    <a:pt x="37" y="16"/>
                    <a:pt x="0" y="37"/>
                  </a:cubicBezTo>
                  <a:cubicBezTo>
                    <a:pt x="123" y="225"/>
                    <a:pt x="123" y="225"/>
                    <a:pt x="123" y="225"/>
                  </a:cubicBezTo>
                  <a:lnTo>
                    <a:pt x="123" y="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9" name="Freeform 214"/>
            <p:cNvSpPr/>
            <p:nvPr/>
          </p:nvSpPr>
          <p:spPr bwMode="auto">
            <a:xfrm>
              <a:off x="2300288" y="6313488"/>
              <a:ext cx="206375" cy="206375"/>
            </a:xfrm>
            <a:custGeom>
              <a:avLst/>
              <a:gdLst>
                <a:gd name="T0" fmla="*/ 269 w 269"/>
                <a:gd name="T1" fmla="*/ 268 h 268"/>
                <a:gd name="T2" fmla="*/ 0 w 269"/>
                <a:gd name="T3" fmla="*/ 268 h 268"/>
                <a:gd name="T4" fmla="*/ 0 w 269"/>
                <a:gd name="T5" fmla="*/ 0 h 268"/>
                <a:gd name="T6" fmla="*/ 269 w 269"/>
                <a:gd name="T7" fmla="*/ 268 h 268"/>
              </a:gdLst>
              <a:ahLst/>
              <a:cxnLst>
                <a:cxn ang="0">
                  <a:pos x="T0" y="T1"/>
                </a:cxn>
                <a:cxn ang="0">
                  <a:pos x="T2" y="T3"/>
                </a:cxn>
                <a:cxn ang="0">
                  <a:pos x="T4" y="T5"/>
                </a:cxn>
                <a:cxn ang="0">
                  <a:pos x="T6" y="T7"/>
                </a:cxn>
              </a:cxnLst>
              <a:rect l="0" t="0" r="r" b="b"/>
              <a:pathLst>
                <a:path w="269" h="268">
                  <a:moveTo>
                    <a:pt x="269" y="268"/>
                  </a:moveTo>
                  <a:cubicBezTo>
                    <a:pt x="0" y="268"/>
                    <a:pt x="0" y="268"/>
                    <a:pt x="0" y="268"/>
                  </a:cubicBezTo>
                  <a:cubicBezTo>
                    <a:pt x="0" y="0"/>
                    <a:pt x="0" y="0"/>
                    <a:pt x="0" y="0"/>
                  </a:cubicBezTo>
                  <a:cubicBezTo>
                    <a:pt x="144" y="10"/>
                    <a:pt x="258" y="124"/>
                    <a:pt x="269" y="268"/>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grpSp>
        <p:nvGrpSpPr>
          <p:cNvPr id="40" name="Group 242"/>
          <p:cNvGrpSpPr/>
          <p:nvPr/>
        </p:nvGrpSpPr>
        <p:grpSpPr>
          <a:xfrm>
            <a:off x="6199689" y="2850825"/>
            <a:ext cx="447675" cy="341313"/>
            <a:chOff x="2908300" y="2946400"/>
            <a:chExt cx="447675" cy="341313"/>
          </a:xfrm>
          <a:solidFill>
            <a:schemeClr val="accent1"/>
          </a:solidFill>
        </p:grpSpPr>
        <p:sp>
          <p:nvSpPr>
            <p:cNvPr id="41" name="Freeform 227"/>
            <p:cNvSpPr/>
            <p:nvPr/>
          </p:nvSpPr>
          <p:spPr bwMode="auto">
            <a:xfrm>
              <a:off x="2957513" y="2946400"/>
              <a:ext cx="349250" cy="115888"/>
            </a:xfrm>
            <a:custGeom>
              <a:avLst/>
              <a:gdLst>
                <a:gd name="T0" fmla="*/ 0 w 454"/>
                <a:gd name="T1" fmla="*/ 136 h 152"/>
                <a:gd name="T2" fmla="*/ 16 w 454"/>
                <a:gd name="T3" fmla="*/ 119 h 152"/>
                <a:gd name="T4" fmla="*/ 30 w 454"/>
                <a:gd name="T5" fmla="*/ 127 h 152"/>
                <a:gd name="T6" fmla="*/ 141 w 454"/>
                <a:gd name="T7" fmla="*/ 79 h 152"/>
                <a:gd name="T8" fmla="*/ 140 w 454"/>
                <a:gd name="T9" fmla="*/ 75 h 152"/>
                <a:gd name="T10" fmla="*/ 157 w 454"/>
                <a:gd name="T11" fmla="*/ 58 h 152"/>
                <a:gd name="T12" fmla="*/ 173 w 454"/>
                <a:gd name="T13" fmla="*/ 75 h 152"/>
                <a:gd name="T14" fmla="*/ 282 w 454"/>
                <a:gd name="T15" fmla="*/ 97 h 152"/>
                <a:gd name="T16" fmla="*/ 297 w 454"/>
                <a:gd name="T17" fmla="*/ 86 h 152"/>
                <a:gd name="T18" fmla="*/ 309 w 454"/>
                <a:gd name="T19" fmla="*/ 92 h 152"/>
                <a:gd name="T20" fmla="*/ 422 w 454"/>
                <a:gd name="T21" fmla="*/ 22 h 152"/>
                <a:gd name="T22" fmla="*/ 421 w 454"/>
                <a:gd name="T23" fmla="*/ 17 h 152"/>
                <a:gd name="T24" fmla="*/ 437 w 454"/>
                <a:gd name="T25" fmla="*/ 0 h 152"/>
                <a:gd name="T26" fmla="*/ 454 w 454"/>
                <a:gd name="T27" fmla="*/ 17 h 152"/>
                <a:gd name="T28" fmla="*/ 437 w 454"/>
                <a:gd name="T29" fmla="*/ 33 h 152"/>
                <a:gd name="T30" fmla="*/ 425 w 454"/>
                <a:gd name="T31" fmla="*/ 27 h 152"/>
                <a:gd name="T32" fmla="*/ 312 w 454"/>
                <a:gd name="T33" fmla="*/ 97 h 152"/>
                <a:gd name="T34" fmla="*/ 313 w 454"/>
                <a:gd name="T35" fmla="*/ 103 h 152"/>
                <a:gd name="T36" fmla="*/ 297 w 454"/>
                <a:gd name="T37" fmla="*/ 119 h 152"/>
                <a:gd name="T38" fmla="*/ 281 w 454"/>
                <a:gd name="T39" fmla="*/ 103 h 152"/>
                <a:gd name="T40" fmla="*/ 172 w 454"/>
                <a:gd name="T41" fmla="*/ 81 h 152"/>
                <a:gd name="T42" fmla="*/ 157 w 454"/>
                <a:gd name="T43" fmla="*/ 91 h 152"/>
                <a:gd name="T44" fmla="*/ 144 w 454"/>
                <a:gd name="T45" fmla="*/ 84 h 152"/>
                <a:gd name="T46" fmla="*/ 32 w 454"/>
                <a:gd name="T47" fmla="*/ 132 h 152"/>
                <a:gd name="T48" fmla="*/ 33 w 454"/>
                <a:gd name="T49" fmla="*/ 136 h 152"/>
                <a:gd name="T50" fmla="*/ 16 w 454"/>
                <a:gd name="T51" fmla="*/ 152 h 152"/>
                <a:gd name="T52" fmla="*/ 0 w 454"/>
                <a:gd name="T5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4" h="152">
                  <a:moveTo>
                    <a:pt x="0" y="136"/>
                  </a:moveTo>
                  <a:cubicBezTo>
                    <a:pt x="0" y="127"/>
                    <a:pt x="7" y="119"/>
                    <a:pt x="16" y="119"/>
                  </a:cubicBezTo>
                  <a:cubicBezTo>
                    <a:pt x="22" y="119"/>
                    <a:pt x="27" y="122"/>
                    <a:pt x="30" y="127"/>
                  </a:cubicBezTo>
                  <a:cubicBezTo>
                    <a:pt x="141" y="79"/>
                    <a:pt x="141" y="79"/>
                    <a:pt x="141" y="79"/>
                  </a:cubicBezTo>
                  <a:cubicBezTo>
                    <a:pt x="141" y="77"/>
                    <a:pt x="140" y="76"/>
                    <a:pt x="140" y="75"/>
                  </a:cubicBezTo>
                  <a:cubicBezTo>
                    <a:pt x="140" y="66"/>
                    <a:pt x="148" y="58"/>
                    <a:pt x="157" y="58"/>
                  </a:cubicBezTo>
                  <a:cubicBezTo>
                    <a:pt x="166" y="58"/>
                    <a:pt x="173" y="66"/>
                    <a:pt x="173" y="75"/>
                  </a:cubicBezTo>
                  <a:cubicBezTo>
                    <a:pt x="282" y="97"/>
                    <a:pt x="282" y="97"/>
                    <a:pt x="282" y="97"/>
                  </a:cubicBezTo>
                  <a:cubicBezTo>
                    <a:pt x="284" y="91"/>
                    <a:pt x="290" y="86"/>
                    <a:pt x="297" y="86"/>
                  </a:cubicBezTo>
                  <a:cubicBezTo>
                    <a:pt x="302" y="86"/>
                    <a:pt x="306" y="88"/>
                    <a:pt x="309" y="92"/>
                  </a:cubicBezTo>
                  <a:cubicBezTo>
                    <a:pt x="422" y="22"/>
                    <a:pt x="422" y="22"/>
                    <a:pt x="422" y="22"/>
                  </a:cubicBezTo>
                  <a:cubicBezTo>
                    <a:pt x="421" y="20"/>
                    <a:pt x="421" y="18"/>
                    <a:pt x="421" y="17"/>
                  </a:cubicBezTo>
                  <a:cubicBezTo>
                    <a:pt x="421" y="8"/>
                    <a:pt x="428" y="0"/>
                    <a:pt x="437" y="0"/>
                  </a:cubicBezTo>
                  <a:cubicBezTo>
                    <a:pt x="446" y="0"/>
                    <a:pt x="454" y="8"/>
                    <a:pt x="454" y="17"/>
                  </a:cubicBezTo>
                  <a:cubicBezTo>
                    <a:pt x="454" y="26"/>
                    <a:pt x="446" y="33"/>
                    <a:pt x="437" y="33"/>
                  </a:cubicBezTo>
                  <a:cubicBezTo>
                    <a:pt x="432" y="33"/>
                    <a:pt x="428" y="31"/>
                    <a:pt x="425" y="27"/>
                  </a:cubicBezTo>
                  <a:cubicBezTo>
                    <a:pt x="312" y="97"/>
                    <a:pt x="312" y="97"/>
                    <a:pt x="312" y="97"/>
                  </a:cubicBezTo>
                  <a:cubicBezTo>
                    <a:pt x="313" y="99"/>
                    <a:pt x="313" y="101"/>
                    <a:pt x="313" y="103"/>
                  </a:cubicBezTo>
                  <a:cubicBezTo>
                    <a:pt x="313" y="112"/>
                    <a:pt x="306" y="119"/>
                    <a:pt x="297" y="119"/>
                  </a:cubicBezTo>
                  <a:cubicBezTo>
                    <a:pt x="288" y="119"/>
                    <a:pt x="281" y="112"/>
                    <a:pt x="281" y="103"/>
                  </a:cubicBezTo>
                  <a:cubicBezTo>
                    <a:pt x="172" y="81"/>
                    <a:pt x="172" y="81"/>
                    <a:pt x="172" y="81"/>
                  </a:cubicBezTo>
                  <a:cubicBezTo>
                    <a:pt x="170" y="87"/>
                    <a:pt x="164" y="91"/>
                    <a:pt x="157" y="91"/>
                  </a:cubicBezTo>
                  <a:cubicBezTo>
                    <a:pt x="151" y="91"/>
                    <a:pt x="147" y="88"/>
                    <a:pt x="144" y="84"/>
                  </a:cubicBezTo>
                  <a:cubicBezTo>
                    <a:pt x="32" y="132"/>
                    <a:pt x="32" y="132"/>
                    <a:pt x="32" y="132"/>
                  </a:cubicBezTo>
                  <a:cubicBezTo>
                    <a:pt x="33" y="134"/>
                    <a:pt x="33" y="134"/>
                    <a:pt x="33" y="136"/>
                  </a:cubicBezTo>
                  <a:cubicBezTo>
                    <a:pt x="33" y="145"/>
                    <a:pt x="26" y="152"/>
                    <a:pt x="16" y="152"/>
                  </a:cubicBezTo>
                  <a:cubicBezTo>
                    <a:pt x="7" y="152"/>
                    <a:pt x="0" y="145"/>
                    <a:pt x="0" y="136"/>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42" name="Freeform 228"/>
            <p:cNvSpPr/>
            <p:nvPr/>
          </p:nvSpPr>
          <p:spPr bwMode="auto">
            <a:xfrm>
              <a:off x="2908300" y="2987675"/>
              <a:ext cx="447675" cy="300038"/>
            </a:xfrm>
            <a:custGeom>
              <a:avLst/>
              <a:gdLst>
                <a:gd name="T0" fmla="*/ 568 w 581"/>
                <a:gd name="T1" fmla="*/ 367 h 392"/>
                <a:gd name="T2" fmla="*/ 550 w 581"/>
                <a:gd name="T3" fmla="*/ 367 h 392"/>
                <a:gd name="T4" fmla="*/ 550 w 581"/>
                <a:gd name="T5" fmla="*/ 32 h 392"/>
                <a:gd name="T6" fmla="*/ 518 w 581"/>
                <a:gd name="T7" fmla="*/ 0 h 392"/>
                <a:gd name="T8" fmla="*/ 483 w 581"/>
                <a:gd name="T9" fmla="*/ 0 h 392"/>
                <a:gd name="T10" fmla="*/ 451 w 581"/>
                <a:gd name="T11" fmla="*/ 32 h 392"/>
                <a:gd name="T12" fmla="*/ 451 w 581"/>
                <a:gd name="T13" fmla="*/ 367 h 392"/>
                <a:gd name="T14" fmla="*/ 410 w 581"/>
                <a:gd name="T15" fmla="*/ 367 h 392"/>
                <a:gd name="T16" fmla="*/ 410 w 581"/>
                <a:gd name="T17" fmla="*/ 120 h 392"/>
                <a:gd name="T18" fmla="*/ 379 w 581"/>
                <a:gd name="T19" fmla="*/ 88 h 392"/>
                <a:gd name="T20" fmla="*/ 343 w 581"/>
                <a:gd name="T21" fmla="*/ 88 h 392"/>
                <a:gd name="T22" fmla="*/ 311 w 581"/>
                <a:gd name="T23" fmla="*/ 120 h 392"/>
                <a:gd name="T24" fmla="*/ 311 w 581"/>
                <a:gd name="T25" fmla="*/ 367 h 392"/>
                <a:gd name="T26" fmla="*/ 270 w 581"/>
                <a:gd name="T27" fmla="*/ 367 h 392"/>
                <a:gd name="T28" fmla="*/ 270 w 581"/>
                <a:gd name="T29" fmla="*/ 92 h 392"/>
                <a:gd name="T30" fmla="*/ 239 w 581"/>
                <a:gd name="T31" fmla="*/ 61 h 392"/>
                <a:gd name="T32" fmla="*/ 203 w 581"/>
                <a:gd name="T33" fmla="*/ 61 h 392"/>
                <a:gd name="T34" fmla="*/ 171 w 581"/>
                <a:gd name="T35" fmla="*/ 92 h 392"/>
                <a:gd name="T36" fmla="*/ 171 w 581"/>
                <a:gd name="T37" fmla="*/ 367 h 392"/>
                <a:gd name="T38" fmla="*/ 131 w 581"/>
                <a:gd name="T39" fmla="*/ 367 h 392"/>
                <a:gd name="T40" fmla="*/ 131 w 581"/>
                <a:gd name="T41" fmla="*/ 160 h 392"/>
                <a:gd name="T42" fmla="*/ 99 w 581"/>
                <a:gd name="T43" fmla="*/ 128 h 392"/>
                <a:gd name="T44" fmla="*/ 63 w 581"/>
                <a:gd name="T45" fmla="*/ 128 h 392"/>
                <a:gd name="T46" fmla="*/ 32 w 581"/>
                <a:gd name="T47" fmla="*/ 160 h 392"/>
                <a:gd name="T48" fmla="*/ 32 w 581"/>
                <a:gd name="T49" fmla="*/ 367 h 392"/>
                <a:gd name="T50" fmla="*/ 11 w 581"/>
                <a:gd name="T51" fmla="*/ 367 h 392"/>
                <a:gd name="T52" fmla="*/ 0 w 581"/>
                <a:gd name="T53" fmla="*/ 378 h 392"/>
                <a:gd name="T54" fmla="*/ 0 w 581"/>
                <a:gd name="T55" fmla="*/ 381 h 392"/>
                <a:gd name="T56" fmla="*/ 11 w 581"/>
                <a:gd name="T57" fmla="*/ 392 h 392"/>
                <a:gd name="T58" fmla="*/ 568 w 581"/>
                <a:gd name="T59" fmla="*/ 392 h 392"/>
                <a:gd name="T60" fmla="*/ 581 w 581"/>
                <a:gd name="T61" fmla="*/ 381 h 392"/>
                <a:gd name="T62" fmla="*/ 581 w 581"/>
                <a:gd name="T63" fmla="*/ 378 h 392"/>
                <a:gd name="T64" fmla="*/ 568 w 581"/>
                <a:gd name="T65" fmla="*/ 36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1" h="392">
                  <a:moveTo>
                    <a:pt x="568" y="367"/>
                  </a:moveTo>
                  <a:cubicBezTo>
                    <a:pt x="550" y="367"/>
                    <a:pt x="550" y="367"/>
                    <a:pt x="550" y="367"/>
                  </a:cubicBezTo>
                  <a:cubicBezTo>
                    <a:pt x="550" y="32"/>
                    <a:pt x="550" y="32"/>
                    <a:pt x="550" y="32"/>
                  </a:cubicBezTo>
                  <a:cubicBezTo>
                    <a:pt x="550" y="14"/>
                    <a:pt x="536" y="0"/>
                    <a:pt x="518" y="0"/>
                  </a:cubicBezTo>
                  <a:cubicBezTo>
                    <a:pt x="483" y="0"/>
                    <a:pt x="483" y="0"/>
                    <a:pt x="483" y="0"/>
                  </a:cubicBezTo>
                  <a:cubicBezTo>
                    <a:pt x="465" y="0"/>
                    <a:pt x="451" y="14"/>
                    <a:pt x="451" y="32"/>
                  </a:cubicBezTo>
                  <a:cubicBezTo>
                    <a:pt x="451" y="367"/>
                    <a:pt x="451" y="367"/>
                    <a:pt x="451" y="367"/>
                  </a:cubicBezTo>
                  <a:cubicBezTo>
                    <a:pt x="410" y="367"/>
                    <a:pt x="410" y="367"/>
                    <a:pt x="410" y="367"/>
                  </a:cubicBezTo>
                  <a:cubicBezTo>
                    <a:pt x="410" y="120"/>
                    <a:pt x="410" y="120"/>
                    <a:pt x="410" y="120"/>
                  </a:cubicBezTo>
                  <a:cubicBezTo>
                    <a:pt x="410" y="102"/>
                    <a:pt x="396" y="88"/>
                    <a:pt x="379" y="88"/>
                  </a:cubicBezTo>
                  <a:cubicBezTo>
                    <a:pt x="343" y="88"/>
                    <a:pt x="343" y="88"/>
                    <a:pt x="343" y="88"/>
                  </a:cubicBezTo>
                  <a:cubicBezTo>
                    <a:pt x="325" y="88"/>
                    <a:pt x="311" y="102"/>
                    <a:pt x="311" y="120"/>
                  </a:cubicBezTo>
                  <a:cubicBezTo>
                    <a:pt x="311" y="367"/>
                    <a:pt x="311" y="367"/>
                    <a:pt x="311" y="367"/>
                  </a:cubicBezTo>
                  <a:cubicBezTo>
                    <a:pt x="270" y="367"/>
                    <a:pt x="270" y="367"/>
                    <a:pt x="270" y="367"/>
                  </a:cubicBezTo>
                  <a:cubicBezTo>
                    <a:pt x="270" y="92"/>
                    <a:pt x="270" y="92"/>
                    <a:pt x="270" y="92"/>
                  </a:cubicBezTo>
                  <a:cubicBezTo>
                    <a:pt x="270" y="75"/>
                    <a:pt x="256" y="61"/>
                    <a:pt x="239" y="61"/>
                  </a:cubicBezTo>
                  <a:cubicBezTo>
                    <a:pt x="203" y="61"/>
                    <a:pt x="203" y="61"/>
                    <a:pt x="203" y="61"/>
                  </a:cubicBezTo>
                  <a:cubicBezTo>
                    <a:pt x="186" y="61"/>
                    <a:pt x="171" y="75"/>
                    <a:pt x="171" y="92"/>
                  </a:cubicBezTo>
                  <a:cubicBezTo>
                    <a:pt x="171" y="367"/>
                    <a:pt x="171" y="367"/>
                    <a:pt x="171" y="367"/>
                  </a:cubicBezTo>
                  <a:cubicBezTo>
                    <a:pt x="131" y="367"/>
                    <a:pt x="131" y="367"/>
                    <a:pt x="131" y="367"/>
                  </a:cubicBezTo>
                  <a:cubicBezTo>
                    <a:pt x="131" y="160"/>
                    <a:pt x="131" y="160"/>
                    <a:pt x="131" y="160"/>
                  </a:cubicBezTo>
                  <a:cubicBezTo>
                    <a:pt x="131" y="143"/>
                    <a:pt x="117" y="128"/>
                    <a:pt x="99" y="128"/>
                  </a:cubicBezTo>
                  <a:cubicBezTo>
                    <a:pt x="63" y="128"/>
                    <a:pt x="63" y="128"/>
                    <a:pt x="63" y="128"/>
                  </a:cubicBezTo>
                  <a:cubicBezTo>
                    <a:pt x="46" y="128"/>
                    <a:pt x="32" y="143"/>
                    <a:pt x="32" y="160"/>
                  </a:cubicBezTo>
                  <a:cubicBezTo>
                    <a:pt x="32" y="367"/>
                    <a:pt x="32" y="367"/>
                    <a:pt x="32" y="367"/>
                  </a:cubicBezTo>
                  <a:cubicBezTo>
                    <a:pt x="11" y="367"/>
                    <a:pt x="11" y="367"/>
                    <a:pt x="11" y="367"/>
                  </a:cubicBezTo>
                  <a:cubicBezTo>
                    <a:pt x="4" y="367"/>
                    <a:pt x="0" y="372"/>
                    <a:pt x="0" y="378"/>
                  </a:cubicBezTo>
                  <a:cubicBezTo>
                    <a:pt x="0" y="381"/>
                    <a:pt x="0" y="381"/>
                    <a:pt x="0" y="381"/>
                  </a:cubicBezTo>
                  <a:cubicBezTo>
                    <a:pt x="0" y="387"/>
                    <a:pt x="4" y="392"/>
                    <a:pt x="11" y="392"/>
                  </a:cubicBezTo>
                  <a:cubicBezTo>
                    <a:pt x="568" y="392"/>
                    <a:pt x="568" y="392"/>
                    <a:pt x="568" y="392"/>
                  </a:cubicBezTo>
                  <a:cubicBezTo>
                    <a:pt x="575" y="392"/>
                    <a:pt x="581" y="387"/>
                    <a:pt x="581" y="381"/>
                  </a:cubicBezTo>
                  <a:cubicBezTo>
                    <a:pt x="581" y="378"/>
                    <a:pt x="581" y="378"/>
                    <a:pt x="581" y="378"/>
                  </a:cubicBezTo>
                  <a:cubicBezTo>
                    <a:pt x="581" y="372"/>
                    <a:pt x="575" y="367"/>
                    <a:pt x="568" y="367"/>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sp>
        <p:nvSpPr>
          <p:cNvPr id="43" name="矩形 42"/>
          <p:cNvSpPr/>
          <p:nvPr/>
        </p:nvSpPr>
        <p:spPr>
          <a:xfrm>
            <a:off x="4010227" y="3610651"/>
            <a:ext cx="1436761" cy="876778"/>
          </a:xfrm>
          <a:prstGeom prst="rect">
            <a:avLst/>
          </a:prstGeom>
        </p:spPr>
        <p:txBody>
          <a:bodyPr wrap="square">
            <a:noAutofit/>
          </a:bodyPr>
          <a:lstStyle/>
          <a:p>
            <a:pPr algn="just"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46" name="矩形 45"/>
          <p:cNvSpPr/>
          <p:nvPr/>
        </p:nvSpPr>
        <p:spPr>
          <a:xfrm>
            <a:off x="4277202" y="3324854"/>
            <a:ext cx="902811" cy="307777"/>
          </a:xfrm>
          <a:prstGeom prst="rect">
            <a:avLst/>
          </a:prstGeom>
        </p:spPr>
        <p:txBody>
          <a:bodyPr wrap="none">
            <a:noAutofit/>
          </a:bodyPr>
          <a:lstStyle/>
          <a:p>
            <a:r>
              <a:rPr lang="zh-CN" altLang="en-US" sz="1400" b="1" dirty="0">
                <a:solidFill>
                  <a:schemeClr val="accent1"/>
                </a:solidFill>
                <a:cs typeface="+mn-ea"/>
                <a:sym typeface="+mn-lt"/>
              </a:rPr>
              <a:t>环境分析</a:t>
            </a:r>
          </a:p>
        </p:txBody>
      </p:sp>
      <p:sp>
        <p:nvSpPr>
          <p:cNvPr id="25" name="矩形 24">
            <a:extLst>
              <a:ext uri="{FF2B5EF4-FFF2-40B4-BE49-F238E27FC236}">
                <a16:creationId xmlns:a16="http://schemas.microsoft.com/office/drawing/2014/main" id="{33FD6134-9D5F-4B54-8A43-D04057D81E72}"/>
              </a:ext>
            </a:extLst>
          </p:cNvPr>
          <p:cNvSpPr/>
          <p:nvPr/>
        </p:nvSpPr>
        <p:spPr>
          <a:xfrm>
            <a:off x="5920825" y="3324854"/>
            <a:ext cx="902811" cy="307777"/>
          </a:xfrm>
          <a:prstGeom prst="rect">
            <a:avLst/>
          </a:prstGeom>
        </p:spPr>
        <p:txBody>
          <a:bodyPr wrap="none">
            <a:noAutofit/>
          </a:bodyPr>
          <a:lstStyle/>
          <a:p>
            <a:r>
              <a:rPr lang="zh-CN" altLang="en-US" sz="1400" b="1" dirty="0">
                <a:solidFill>
                  <a:schemeClr val="accent1"/>
                </a:solidFill>
                <a:cs typeface="+mn-ea"/>
                <a:sym typeface="+mn-lt"/>
              </a:rPr>
              <a:t>市场数据</a:t>
            </a:r>
          </a:p>
        </p:txBody>
      </p:sp>
      <p:sp>
        <p:nvSpPr>
          <p:cNvPr id="27" name="矩形 26">
            <a:extLst>
              <a:ext uri="{FF2B5EF4-FFF2-40B4-BE49-F238E27FC236}">
                <a16:creationId xmlns:a16="http://schemas.microsoft.com/office/drawing/2014/main" id="{1FE6DAEC-2E03-4582-B134-AB5032955BA1}"/>
              </a:ext>
            </a:extLst>
          </p:cNvPr>
          <p:cNvSpPr/>
          <p:nvPr/>
        </p:nvSpPr>
        <p:spPr>
          <a:xfrm>
            <a:off x="7669771" y="3324854"/>
            <a:ext cx="902811" cy="307777"/>
          </a:xfrm>
          <a:prstGeom prst="rect">
            <a:avLst/>
          </a:prstGeom>
        </p:spPr>
        <p:txBody>
          <a:bodyPr wrap="none">
            <a:noAutofit/>
          </a:bodyPr>
          <a:lstStyle/>
          <a:p>
            <a:r>
              <a:rPr lang="zh-CN" altLang="en-US" sz="1400" b="1" dirty="0">
                <a:solidFill>
                  <a:schemeClr val="accent1"/>
                </a:solidFill>
                <a:cs typeface="+mn-ea"/>
                <a:sym typeface="+mn-lt"/>
              </a:rPr>
              <a:t>市场份额</a:t>
            </a:r>
          </a:p>
        </p:txBody>
      </p:sp>
      <p:sp>
        <p:nvSpPr>
          <p:cNvPr id="4" name="标题 3">
            <a:extLst>
              <a:ext uri="{FF2B5EF4-FFF2-40B4-BE49-F238E27FC236}">
                <a16:creationId xmlns:a16="http://schemas.microsoft.com/office/drawing/2014/main" id="{DBE7EAE8-3599-46AE-8670-96BD2F6E3EF6}"/>
              </a:ext>
            </a:extLst>
          </p:cNvPr>
          <p:cNvSpPr>
            <a:spLocks noGrp="1"/>
          </p:cNvSpPr>
          <p:nvPr>
            <p:ph type="title"/>
          </p:nvPr>
        </p:nvSpPr>
        <p:spPr/>
        <p:txBody>
          <a:bodyPr>
            <a:noAutofit/>
          </a:bodyPr>
          <a:lstStyle/>
          <a:p>
            <a:r>
              <a:rPr lang="en-US" altLang="zh-CN" b="1" dirty="0"/>
              <a:t>2.4</a:t>
            </a:r>
            <a:r>
              <a:rPr lang="zh-CN" altLang="en-US" b="1" dirty="0"/>
              <a:t>市场环境分析</a:t>
            </a:r>
            <a:endParaRPr lang="zh-CN" altLang="en-US" sz="2400" dirty="0"/>
          </a:p>
        </p:txBody>
      </p:sp>
      <p:sp>
        <p:nvSpPr>
          <p:cNvPr id="22" name="矩形 21">
            <a:extLst>
              <a:ext uri="{FF2B5EF4-FFF2-40B4-BE49-F238E27FC236}">
                <a16:creationId xmlns:a16="http://schemas.microsoft.com/office/drawing/2014/main" id="{4A1E8EB4-E440-4F9E-BF5A-0A1DBEB14A59}"/>
              </a:ext>
            </a:extLst>
          </p:cNvPr>
          <p:cNvSpPr/>
          <p:nvPr/>
        </p:nvSpPr>
        <p:spPr>
          <a:xfrm>
            <a:off x="5705146" y="3610651"/>
            <a:ext cx="1436761" cy="876778"/>
          </a:xfrm>
          <a:prstGeom prst="rect">
            <a:avLst/>
          </a:prstGeom>
        </p:spPr>
        <p:txBody>
          <a:bodyPr wrap="square">
            <a:noAutofit/>
          </a:bodyPr>
          <a:lstStyle/>
          <a:p>
            <a:pPr algn="just"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23" name="矩形 22">
            <a:extLst>
              <a:ext uri="{FF2B5EF4-FFF2-40B4-BE49-F238E27FC236}">
                <a16:creationId xmlns:a16="http://schemas.microsoft.com/office/drawing/2014/main" id="{6D220A59-D299-4FAC-97A4-58CE76CEA627}"/>
              </a:ext>
            </a:extLst>
          </p:cNvPr>
          <p:cNvSpPr/>
          <p:nvPr/>
        </p:nvSpPr>
        <p:spPr>
          <a:xfrm>
            <a:off x="7402796" y="3610651"/>
            <a:ext cx="1436761" cy="876778"/>
          </a:xfrm>
          <a:prstGeom prst="rect">
            <a:avLst/>
          </a:prstGeom>
        </p:spPr>
        <p:txBody>
          <a:bodyPr wrap="square">
            <a:noAutofit/>
          </a:bodyPr>
          <a:lstStyle/>
          <a:p>
            <a:pPr algn="just"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pic>
        <p:nvPicPr>
          <p:cNvPr id="3" name="图片 2" descr="日历&#10;&#10;描述已自动生成">
            <a:extLst>
              <a:ext uri="{FF2B5EF4-FFF2-40B4-BE49-F238E27FC236}">
                <a16:creationId xmlns:a16="http://schemas.microsoft.com/office/drawing/2014/main" id="{C7738542-02AE-C7D6-9632-77F47E5DB7F1}"/>
              </a:ext>
            </a:extLst>
          </p:cNvPr>
          <p:cNvPicPr>
            <a:picLocks noChangeAspect="1"/>
          </p:cNvPicPr>
          <p:nvPr/>
        </p:nvPicPr>
        <p:blipFill rotWithShape="1">
          <a:blip r:embed="rId3">
            <a:extLst>
              <a:ext uri="{28A0092B-C50C-407E-A947-70E740481C1C}">
                <a14:useLocalDpi xmlns:a14="http://schemas.microsoft.com/office/drawing/2010/main" val="0"/>
              </a:ext>
            </a:extLst>
          </a:blip>
          <a:srcRect t="29426" b="21484"/>
          <a:stretch/>
        </p:blipFill>
        <p:spPr>
          <a:xfrm>
            <a:off x="4081393" y="1020764"/>
            <a:ext cx="4758164" cy="1547081"/>
          </a:xfrm>
          <a:prstGeom prst="rect">
            <a:avLst/>
          </a:prstGeom>
        </p:spPr>
      </p:pic>
      <p:pic>
        <p:nvPicPr>
          <p:cNvPr id="8" name="图片 7" descr="图片包含 人, 物体, 室内, 桌子&#10;&#10;描述已自动生成">
            <a:extLst>
              <a:ext uri="{FF2B5EF4-FFF2-40B4-BE49-F238E27FC236}">
                <a16:creationId xmlns:a16="http://schemas.microsoft.com/office/drawing/2014/main" id="{135E7D18-24B1-E810-4DE8-D5D5987F6A58}"/>
              </a:ext>
            </a:extLst>
          </p:cNvPr>
          <p:cNvPicPr>
            <a:picLocks noChangeAspect="1"/>
          </p:cNvPicPr>
          <p:nvPr/>
        </p:nvPicPr>
        <p:blipFill rotWithShape="1">
          <a:blip r:embed="rId4">
            <a:extLst>
              <a:ext uri="{28A0092B-C50C-407E-A947-70E740481C1C}">
                <a14:useLocalDpi xmlns:a14="http://schemas.microsoft.com/office/drawing/2010/main" val="0"/>
              </a:ext>
            </a:extLst>
          </a:blip>
          <a:srcRect t="7809" b="7809"/>
          <a:stretch/>
        </p:blipFill>
        <p:spPr>
          <a:xfrm>
            <a:off x="566024" y="2776261"/>
            <a:ext cx="2966727" cy="16687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a:off x="1096468" y="3053982"/>
            <a:ext cx="723275" cy="307777"/>
          </a:xfrm>
          <a:prstGeom prst="rect">
            <a:avLst/>
          </a:prstGeom>
        </p:spPr>
        <p:txBody>
          <a:bodyPr wrap="none">
            <a:noAutofit/>
          </a:bodyPr>
          <a:lstStyle/>
          <a:p>
            <a:r>
              <a:rPr lang="zh-CN" altLang="en-US" sz="1400" b="1" dirty="0">
                <a:solidFill>
                  <a:schemeClr val="accent1"/>
                </a:solidFill>
                <a:cs typeface="+mn-ea"/>
                <a:sym typeface="+mn-lt"/>
              </a:rPr>
              <a:t>周期短</a:t>
            </a:r>
          </a:p>
        </p:txBody>
      </p:sp>
      <p:grpSp>
        <p:nvGrpSpPr>
          <p:cNvPr id="8" name="组合 7"/>
          <p:cNvGrpSpPr/>
          <p:nvPr/>
        </p:nvGrpSpPr>
        <p:grpSpPr>
          <a:xfrm>
            <a:off x="2753629" y="1331325"/>
            <a:ext cx="1520557" cy="1520557"/>
            <a:chOff x="2777000" y="1362127"/>
            <a:chExt cx="1520557" cy="1520557"/>
          </a:xfrm>
        </p:grpSpPr>
        <p:sp>
          <p:nvSpPr>
            <p:cNvPr id="84" name="Oval 22"/>
            <p:cNvSpPr/>
            <p:nvPr/>
          </p:nvSpPr>
          <p:spPr>
            <a:xfrm>
              <a:off x="2777000" y="1362127"/>
              <a:ext cx="1520557" cy="1520557"/>
            </a:xfrm>
            <a:prstGeom prst="ellipse">
              <a:avLst/>
            </a:prstGeom>
            <a:noFill/>
            <a:ln w="3175">
              <a:gradFill>
                <a:gsLst>
                  <a:gs pos="0">
                    <a:schemeClr val="accent1">
                      <a:lumMod val="40000"/>
                      <a:lumOff val="60000"/>
                    </a:schemeClr>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cs typeface="+mn-ea"/>
                <a:sym typeface="+mn-lt"/>
              </a:endParaRPr>
            </a:p>
          </p:txBody>
        </p:sp>
        <p:sp>
          <p:nvSpPr>
            <p:cNvPr id="94" name="椭圆 93"/>
            <p:cNvSpPr/>
            <p:nvPr/>
          </p:nvSpPr>
          <p:spPr>
            <a:xfrm>
              <a:off x="2927678" y="1512805"/>
              <a:ext cx="1219200" cy="1219200"/>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grpSp>
          <p:nvGrpSpPr>
            <p:cNvPr id="97" name="Group 44"/>
            <p:cNvGrpSpPr/>
            <p:nvPr/>
          </p:nvGrpSpPr>
          <p:grpSpPr>
            <a:xfrm>
              <a:off x="3313775" y="1892767"/>
              <a:ext cx="447006" cy="510580"/>
              <a:chOff x="3789363" y="3787775"/>
              <a:chExt cx="357188" cy="407988"/>
            </a:xfrm>
            <a:solidFill>
              <a:srgbClr val="120E0D"/>
            </a:solidFill>
          </p:grpSpPr>
          <p:sp>
            <p:nvSpPr>
              <p:cNvPr id="98"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99"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00"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01"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02"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03"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04"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05"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06"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07"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08"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09"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10"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11"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12"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13"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14"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15"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16"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17"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18"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19"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20"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21"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grpSp>
      <p:grpSp>
        <p:nvGrpSpPr>
          <p:cNvPr id="6" name="组合 5"/>
          <p:cNvGrpSpPr/>
          <p:nvPr/>
        </p:nvGrpSpPr>
        <p:grpSpPr>
          <a:xfrm>
            <a:off x="6865232" y="1331326"/>
            <a:ext cx="1520557" cy="1520557"/>
            <a:chOff x="6915887" y="1362128"/>
            <a:chExt cx="1520557" cy="1520557"/>
          </a:xfrm>
        </p:grpSpPr>
        <p:sp>
          <p:nvSpPr>
            <p:cNvPr id="57" name="Oval 12"/>
            <p:cNvSpPr/>
            <p:nvPr/>
          </p:nvSpPr>
          <p:spPr>
            <a:xfrm>
              <a:off x="6915887" y="1362128"/>
              <a:ext cx="1520557" cy="1520557"/>
            </a:xfrm>
            <a:prstGeom prst="ellipse">
              <a:avLst/>
            </a:prstGeom>
            <a:noFill/>
            <a:ln w="6350">
              <a:gradFill>
                <a:gsLst>
                  <a:gs pos="0">
                    <a:schemeClr val="accent1">
                      <a:lumMod val="45000"/>
                      <a:lumOff val="55000"/>
                    </a:schemeClr>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cs typeface="+mn-ea"/>
                <a:sym typeface="+mn-lt"/>
              </a:endParaRPr>
            </a:p>
          </p:txBody>
        </p:sp>
        <p:sp>
          <p:nvSpPr>
            <p:cNvPr id="96" name="椭圆 95"/>
            <p:cNvSpPr/>
            <p:nvPr/>
          </p:nvSpPr>
          <p:spPr>
            <a:xfrm>
              <a:off x="7066565" y="1512806"/>
              <a:ext cx="1219200" cy="1219200"/>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22" name="Freeform 200"/>
            <p:cNvSpPr>
              <a:spLocks noEditPoints="1"/>
            </p:cNvSpPr>
            <p:nvPr/>
          </p:nvSpPr>
          <p:spPr bwMode="auto">
            <a:xfrm>
              <a:off x="7412928" y="1875063"/>
              <a:ext cx="526474" cy="494687"/>
            </a:xfrm>
            <a:custGeom>
              <a:avLst/>
              <a:gdLst>
                <a:gd name="T0" fmla="*/ 394 w 548"/>
                <a:gd name="T1" fmla="*/ 0 h 514"/>
                <a:gd name="T2" fmla="*/ 240 w 548"/>
                <a:gd name="T3" fmla="*/ 153 h 514"/>
                <a:gd name="T4" fmla="*/ 240 w 548"/>
                <a:gd name="T5" fmla="*/ 206 h 514"/>
                <a:gd name="T6" fmla="*/ 0 w 548"/>
                <a:gd name="T7" fmla="*/ 206 h 514"/>
                <a:gd name="T8" fmla="*/ 0 w 548"/>
                <a:gd name="T9" fmla="*/ 514 h 514"/>
                <a:gd name="T10" fmla="*/ 377 w 548"/>
                <a:gd name="T11" fmla="*/ 514 h 514"/>
                <a:gd name="T12" fmla="*/ 377 w 548"/>
                <a:gd name="T13" fmla="*/ 206 h 514"/>
                <a:gd name="T14" fmla="*/ 308 w 548"/>
                <a:gd name="T15" fmla="*/ 206 h 514"/>
                <a:gd name="T16" fmla="*/ 308 w 548"/>
                <a:gd name="T17" fmla="*/ 153 h 514"/>
                <a:gd name="T18" fmla="*/ 394 w 548"/>
                <a:gd name="T19" fmla="*/ 68 h 514"/>
                <a:gd name="T20" fmla="*/ 479 w 548"/>
                <a:gd name="T21" fmla="*/ 153 h 514"/>
                <a:gd name="T22" fmla="*/ 479 w 548"/>
                <a:gd name="T23" fmla="*/ 206 h 514"/>
                <a:gd name="T24" fmla="*/ 548 w 548"/>
                <a:gd name="T25" fmla="*/ 206 h 514"/>
                <a:gd name="T26" fmla="*/ 548 w 548"/>
                <a:gd name="T27" fmla="*/ 153 h 514"/>
                <a:gd name="T28" fmla="*/ 394 w 548"/>
                <a:gd name="T29" fmla="*/ 0 h 514"/>
                <a:gd name="T30" fmla="*/ 216 w 548"/>
                <a:gd name="T31" fmla="*/ 434 h 514"/>
                <a:gd name="T32" fmla="*/ 145 w 548"/>
                <a:gd name="T33" fmla="*/ 434 h 514"/>
                <a:gd name="T34" fmla="*/ 161 w 548"/>
                <a:gd name="T35" fmla="*/ 373 h 514"/>
                <a:gd name="T36" fmla="*/ 137 w 548"/>
                <a:gd name="T37" fmla="*/ 334 h 514"/>
                <a:gd name="T38" fmla="*/ 180 w 548"/>
                <a:gd name="T39" fmla="*/ 291 h 514"/>
                <a:gd name="T40" fmla="*/ 224 w 548"/>
                <a:gd name="T41" fmla="*/ 334 h 514"/>
                <a:gd name="T42" fmla="*/ 200 w 548"/>
                <a:gd name="T43" fmla="*/ 373 h 514"/>
                <a:gd name="T44" fmla="*/ 216 w 548"/>
                <a:gd name="T45" fmla="*/ 43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8" h="514">
                  <a:moveTo>
                    <a:pt x="394" y="0"/>
                  </a:moveTo>
                  <a:cubicBezTo>
                    <a:pt x="309" y="0"/>
                    <a:pt x="240" y="69"/>
                    <a:pt x="240" y="153"/>
                  </a:cubicBezTo>
                  <a:cubicBezTo>
                    <a:pt x="240" y="206"/>
                    <a:pt x="240" y="206"/>
                    <a:pt x="240" y="206"/>
                  </a:cubicBezTo>
                  <a:cubicBezTo>
                    <a:pt x="0" y="206"/>
                    <a:pt x="0" y="206"/>
                    <a:pt x="0" y="206"/>
                  </a:cubicBezTo>
                  <a:cubicBezTo>
                    <a:pt x="0" y="514"/>
                    <a:pt x="0" y="514"/>
                    <a:pt x="0" y="514"/>
                  </a:cubicBezTo>
                  <a:cubicBezTo>
                    <a:pt x="377" y="514"/>
                    <a:pt x="377" y="514"/>
                    <a:pt x="377" y="514"/>
                  </a:cubicBezTo>
                  <a:cubicBezTo>
                    <a:pt x="377" y="206"/>
                    <a:pt x="377" y="206"/>
                    <a:pt x="377" y="206"/>
                  </a:cubicBezTo>
                  <a:cubicBezTo>
                    <a:pt x="308" y="206"/>
                    <a:pt x="308" y="206"/>
                    <a:pt x="308" y="206"/>
                  </a:cubicBezTo>
                  <a:cubicBezTo>
                    <a:pt x="308" y="153"/>
                    <a:pt x="308" y="153"/>
                    <a:pt x="308" y="153"/>
                  </a:cubicBezTo>
                  <a:cubicBezTo>
                    <a:pt x="308" y="106"/>
                    <a:pt x="347" y="68"/>
                    <a:pt x="394" y="68"/>
                  </a:cubicBezTo>
                  <a:cubicBezTo>
                    <a:pt x="441" y="68"/>
                    <a:pt x="479" y="106"/>
                    <a:pt x="479" y="153"/>
                  </a:cubicBezTo>
                  <a:cubicBezTo>
                    <a:pt x="479" y="206"/>
                    <a:pt x="479" y="206"/>
                    <a:pt x="479" y="206"/>
                  </a:cubicBezTo>
                  <a:cubicBezTo>
                    <a:pt x="548" y="206"/>
                    <a:pt x="548" y="206"/>
                    <a:pt x="548" y="206"/>
                  </a:cubicBezTo>
                  <a:cubicBezTo>
                    <a:pt x="548" y="153"/>
                    <a:pt x="548" y="153"/>
                    <a:pt x="548" y="153"/>
                  </a:cubicBezTo>
                  <a:cubicBezTo>
                    <a:pt x="548" y="69"/>
                    <a:pt x="479" y="0"/>
                    <a:pt x="394" y="0"/>
                  </a:cubicBezTo>
                  <a:close/>
                  <a:moveTo>
                    <a:pt x="216" y="434"/>
                  </a:moveTo>
                  <a:cubicBezTo>
                    <a:pt x="145" y="434"/>
                    <a:pt x="145" y="434"/>
                    <a:pt x="145" y="434"/>
                  </a:cubicBezTo>
                  <a:cubicBezTo>
                    <a:pt x="161" y="373"/>
                    <a:pt x="161" y="373"/>
                    <a:pt x="161" y="373"/>
                  </a:cubicBezTo>
                  <a:cubicBezTo>
                    <a:pt x="147" y="366"/>
                    <a:pt x="137" y="351"/>
                    <a:pt x="137" y="334"/>
                  </a:cubicBezTo>
                  <a:cubicBezTo>
                    <a:pt x="137" y="311"/>
                    <a:pt x="157" y="291"/>
                    <a:pt x="180" y="291"/>
                  </a:cubicBezTo>
                  <a:cubicBezTo>
                    <a:pt x="204" y="291"/>
                    <a:pt x="224" y="311"/>
                    <a:pt x="224" y="334"/>
                  </a:cubicBezTo>
                  <a:cubicBezTo>
                    <a:pt x="224" y="351"/>
                    <a:pt x="214" y="366"/>
                    <a:pt x="200" y="373"/>
                  </a:cubicBezTo>
                  <a:lnTo>
                    <a:pt x="216" y="434"/>
                  </a:lnTo>
                  <a:close/>
                </a:path>
              </a:pathLst>
            </a:custGeom>
            <a:solidFill>
              <a:srgbClr val="120E0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grpSp>
        <p:nvGrpSpPr>
          <p:cNvPr id="7" name="组合 6"/>
          <p:cNvGrpSpPr/>
          <p:nvPr/>
        </p:nvGrpSpPr>
        <p:grpSpPr>
          <a:xfrm>
            <a:off x="4809431" y="1331325"/>
            <a:ext cx="1520557" cy="1520557"/>
            <a:chOff x="4846444" y="1362127"/>
            <a:chExt cx="1520557" cy="1520557"/>
          </a:xfrm>
        </p:grpSpPr>
        <p:sp>
          <p:nvSpPr>
            <p:cNvPr id="69" name="Oval 17"/>
            <p:cNvSpPr/>
            <p:nvPr/>
          </p:nvSpPr>
          <p:spPr>
            <a:xfrm>
              <a:off x="4846444" y="1362127"/>
              <a:ext cx="1520557" cy="1520557"/>
            </a:xfrm>
            <a:prstGeom prst="ellipse">
              <a:avLst/>
            </a:prstGeom>
            <a:noFill/>
            <a:ln w="6350">
              <a:gradFill>
                <a:gsLst>
                  <a:gs pos="0">
                    <a:schemeClr val="accent1">
                      <a:lumMod val="45000"/>
                      <a:lumOff val="55000"/>
                    </a:schemeClr>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cs typeface="+mn-ea"/>
                <a:sym typeface="+mn-lt"/>
              </a:endParaRPr>
            </a:p>
          </p:txBody>
        </p:sp>
        <p:sp>
          <p:nvSpPr>
            <p:cNvPr id="95" name="椭圆 94"/>
            <p:cNvSpPr/>
            <p:nvPr/>
          </p:nvSpPr>
          <p:spPr>
            <a:xfrm>
              <a:off x="4997122" y="1512805"/>
              <a:ext cx="1219200" cy="1219200"/>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mn-ea"/>
                <a:sym typeface="+mn-lt"/>
              </a:endParaRPr>
            </a:p>
          </p:txBody>
        </p:sp>
        <p:grpSp>
          <p:nvGrpSpPr>
            <p:cNvPr id="123" name="Group 213"/>
            <p:cNvGrpSpPr/>
            <p:nvPr/>
          </p:nvGrpSpPr>
          <p:grpSpPr>
            <a:xfrm>
              <a:off x="5332559" y="1869102"/>
              <a:ext cx="548327" cy="506607"/>
              <a:chOff x="2900363" y="5486400"/>
              <a:chExt cx="438150" cy="404813"/>
            </a:xfrm>
            <a:solidFill>
              <a:srgbClr val="120E0D"/>
            </a:solidFill>
          </p:grpSpPr>
          <p:sp>
            <p:nvSpPr>
              <p:cNvPr id="124"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25"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grpSp>
      <p:grpSp>
        <p:nvGrpSpPr>
          <p:cNvPr id="9" name="组合 8"/>
          <p:cNvGrpSpPr/>
          <p:nvPr/>
        </p:nvGrpSpPr>
        <p:grpSpPr>
          <a:xfrm>
            <a:off x="697827" y="1331325"/>
            <a:ext cx="1520557" cy="1520557"/>
            <a:chOff x="707556" y="1362127"/>
            <a:chExt cx="1520557" cy="1520557"/>
          </a:xfrm>
        </p:grpSpPr>
        <p:sp>
          <p:nvSpPr>
            <p:cNvPr id="52" name="Oval 7"/>
            <p:cNvSpPr/>
            <p:nvPr/>
          </p:nvSpPr>
          <p:spPr>
            <a:xfrm>
              <a:off x="707556" y="1362127"/>
              <a:ext cx="1520557" cy="1520557"/>
            </a:xfrm>
            <a:prstGeom prst="ellipse">
              <a:avLst/>
            </a:prstGeom>
            <a:noFill/>
            <a:ln w="6350">
              <a:gradFill>
                <a:gsLst>
                  <a:gs pos="0">
                    <a:schemeClr val="accent1">
                      <a:lumMod val="45000"/>
                      <a:lumOff val="55000"/>
                    </a:schemeClr>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cs typeface="+mn-ea"/>
                <a:sym typeface="+mn-lt"/>
              </a:endParaRPr>
            </a:p>
          </p:txBody>
        </p:sp>
        <p:sp>
          <p:nvSpPr>
            <p:cNvPr id="5" name="椭圆 4"/>
            <p:cNvSpPr/>
            <p:nvPr/>
          </p:nvSpPr>
          <p:spPr>
            <a:xfrm>
              <a:off x="858234" y="1512805"/>
              <a:ext cx="1219200" cy="1219200"/>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grpSp>
          <p:nvGrpSpPr>
            <p:cNvPr id="126" name="Group 235"/>
            <p:cNvGrpSpPr/>
            <p:nvPr/>
          </p:nvGrpSpPr>
          <p:grpSpPr>
            <a:xfrm>
              <a:off x="1211551" y="1865745"/>
              <a:ext cx="512567" cy="526474"/>
              <a:chOff x="2044700" y="2119313"/>
              <a:chExt cx="409575" cy="420688"/>
            </a:xfrm>
            <a:solidFill>
              <a:srgbClr val="120E0D"/>
            </a:solidFill>
          </p:grpSpPr>
          <p:sp>
            <p:nvSpPr>
              <p:cNvPr id="127" name="Freeform 221"/>
              <p:cNvSpPr>
                <a:spLocks noEditPoints="1"/>
              </p:cNvSpPr>
              <p:nvPr/>
            </p:nvSpPr>
            <p:spPr bwMode="auto">
              <a:xfrm>
                <a:off x="2044700" y="2268538"/>
                <a:ext cx="409575" cy="271463"/>
              </a:xfrm>
              <a:custGeom>
                <a:avLst/>
                <a:gdLst>
                  <a:gd name="T0" fmla="*/ 0 w 533"/>
                  <a:gd name="T1" fmla="*/ 0 h 355"/>
                  <a:gd name="T2" fmla="*/ 0 w 533"/>
                  <a:gd name="T3" fmla="*/ 2 h 355"/>
                  <a:gd name="T4" fmla="*/ 0 w 533"/>
                  <a:gd name="T5" fmla="*/ 333 h 355"/>
                  <a:gd name="T6" fmla="*/ 0 w 533"/>
                  <a:gd name="T7" fmla="*/ 333 h 355"/>
                  <a:gd name="T8" fmla="*/ 21 w 533"/>
                  <a:gd name="T9" fmla="*/ 355 h 355"/>
                  <a:gd name="T10" fmla="*/ 512 w 533"/>
                  <a:gd name="T11" fmla="*/ 355 h 355"/>
                  <a:gd name="T12" fmla="*/ 533 w 533"/>
                  <a:gd name="T13" fmla="*/ 333 h 355"/>
                  <a:gd name="T14" fmla="*/ 533 w 533"/>
                  <a:gd name="T15" fmla="*/ 2 h 355"/>
                  <a:gd name="T16" fmla="*/ 532 w 533"/>
                  <a:gd name="T17" fmla="*/ 0 h 355"/>
                  <a:gd name="T18" fmla="*/ 0 w 533"/>
                  <a:gd name="T19" fmla="*/ 0 h 355"/>
                  <a:gd name="T20" fmla="*/ 492 w 533"/>
                  <a:gd name="T21" fmla="*/ 307 h 355"/>
                  <a:gd name="T22" fmla="*/ 484 w 533"/>
                  <a:gd name="T23" fmla="*/ 316 h 355"/>
                  <a:gd name="T24" fmla="*/ 47 w 533"/>
                  <a:gd name="T25" fmla="*/ 316 h 355"/>
                  <a:gd name="T26" fmla="*/ 39 w 533"/>
                  <a:gd name="T27" fmla="*/ 307 h 355"/>
                  <a:gd name="T28" fmla="*/ 39 w 533"/>
                  <a:gd name="T29" fmla="*/ 31 h 355"/>
                  <a:gd name="T30" fmla="*/ 492 w 533"/>
                  <a:gd name="T31" fmla="*/ 31 h 355"/>
                  <a:gd name="T32" fmla="*/ 492 w 533"/>
                  <a:gd name="T33" fmla="*/ 30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3" h="355">
                    <a:moveTo>
                      <a:pt x="0" y="0"/>
                    </a:moveTo>
                    <a:cubicBezTo>
                      <a:pt x="0" y="0"/>
                      <a:pt x="0" y="1"/>
                      <a:pt x="0" y="2"/>
                    </a:cubicBezTo>
                    <a:cubicBezTo>
                      <a:pt x="0" y="333"/>
                      <a:pt x="0" y="333"/>
                      <a:pt x="0" y="333"/>
                    </a:cubicBezTo>
                    <a:cubicBezTo>
                      <a:pt x="0" y="333"/>
                      <a:pt x="0" y="333"/>
                      <a:pt x="0" y="333"/>
                    </a:cubicBezTo>
                    <a:cubicBezTo>
                      <a:pt x="0" y="345"/>
                      <a:pt x="9" y="355"/>
                      <a:pt x="21" y="355"/>
                    </a:cubicBezTo>
                    <a:cubicBezTo>
                      <a:pt x="512" y="355"/>
                      <a:pt x="512" y="355"/>
                      <a:pt x="512" y="355"/>
                    </a:cubicBezTo>
                    <a:cubicBezTo>
                      <a:pt x="523" y="355"/>
                      <a:pt x="533" y="345"/>
                      <a:pt x="533" y="333"/>
                    </a:cubicBezTo>
                    <a:cubicBezTo>
                      <a:pt x="533" y="2"/>
                      <a:pt x="533" y="2"/>
                      <a:pt x="533" y="2"/>
                    </a:cubicBezTo>
                    <a:cubicBezTo>
                      <a:pt x="533" y="1"/>
                      <a:pt x="533" y="0"/>
                      <a:pt x="532" y="0"/>
                    </a:cubicBezTo>
                    <a:lnTo>
                      <a:pt x="0" y="0"/>
                    </a:lnTo>
                    <a:close/>
                    <a:moveTo>
                      <a:pt x="492" y="307"/>
                    </a:moveTo>
                    <a:cubicBezTo>
                      <a:pt x="492" y="312"/>
                      <a:pt x="489" y="316"/>
                      <a:pt x="484" y="316"/>
                    </a:cubicBezTo>
                    <a:cubicBezTo>
                      <a:pt x="47" y="316"/>
                      <a:pt x="47" y="316"/>
                      <a:pt x="47" y="316"/>
                    </a:cubicBezTo>
                    <a:cubicBezTo>
                      <a:pt x="43" y="316"/>
                      <a:pt x="39" y="312"/>
                      <a:pt x="39" y="307"/>
                    </a:cubicBezTo>
                    <a:cubicBezTo>
                      <a:pt x="39" y="31"/>
                      <a:pt x="39" y="31"/>
                      <a:pt x="39" y="31"/>
                    </a:cubicBezTo>
                    <a:cubicBezTo>
                      <a:pt x="492" y="31"/>
                      <a:pt x="492" y="31"/>
                      <a:pt x="492" y="31"/>
                    </a:cubicBezTo>
                    <a:lnTo>
                      <a:pt x="492" y="307"/>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28" name="Freeform 222"/>
              <p:cNvSpPr/>
              <p:nvPr/>
            </p:nvSpPr>
            <p:spPr bwMode="auto">
              <a:xfrm>
                <a:off x="2044700" y="2154238"/>
                <a:ext cx="409575" cy="87313"/>
              </a:xfrm>
              <a:custGeom>
                <a:avLst/>
                <a:gdLst>
                  <a:gd name="T0" fmla="*/ 533 w 533"/>
                  <a:gd name="T1" fmla="*/ 21 h 112"/>
                  <a:gd name="T2" fmla="*/ 533 w 533"/>
                  <a:gd name="T3" fmla="*/ 112 h 112"/>
                  <a:gd name="T4" fmla="*/ 0 w 533"/>
                  <a:gd name="T5" fmla="*/ 112 h 112"/>
                  <a:gd name="T6" fmla="*/ 0 w 533"/>
                  <a:gd name="T7" fmla="*/ 21 h 112"/>
                  <a:gd name="T8" fmla="*/ 21 w 533"/>
                  <a:gd name="T9" fmla="*/ 0 h 112"/>
                  <a:gd name="T10" fmla="*/ 83 w 533"/>
                  <a:gd name="T11" fmla="*/ 0 h 112"/>
                  <a:gd name="T12" fmla="*/ 83 w 533"/>
                  <a:gd name="T13" fmla="*/ 41 h 112"/>
                  <a:gd name="T14" fmla="*/ 108 w 533"/>
                  <a:gd name="T15" fmla="*/ 65 h 112"/>
                  <a:gd name="T16" fmla="*/ 136 w 533"/>
                  <a:gd name="T17" fmla="*/ 65 h 112"/>
                  <a:gd name="T18" fmla="*/ 161 w 533"/>
                  <a:gd name="T19" fmla="*/ 41 h 112"/>
                  <a:gd name="T20" fmla="*/ 161 w 533"/>
                  <a:gd name="T21" fmla="*/ 0 h 112"/>
                  <a:gd name="T22" fmla="*/ 373 w 533"/>
                  <a:gd name="T23" fmla="*/ 0 h 112"/>
                  <a:gd name="T24" fmla="*/ 373 w 533"/>
                  <a:gd name="T25" fmla="*/ 41 h 112"/>
                  <a:gd name="T26" fmla="*/ 398 w 533"/>
                  <a:gd name="T27" fmla="*/ 65 h 112"/>
                  <a:gd name="T28" fmla="*/ 426 w 533"/>
                  <a:gd name="T29" fmla="*/ 65 h 112"/>
                  <a:gd name="T30" fmla="*/ 450 w 533"/>
                  <a:gd name="T31" fmla="*/ 41 h 112"/>
                  <a:gd name="T32" fmla="*/ 450 w 533"/>
                  <a:gd name="T33" fmla="*/ 0 h 112"/>
                  <a:gd name="T34" fmla="*/ 512 w 533"/>
                  <a:gd name="T35" fmla="*/ 0 h 112"/>
                  <a:gd name="T36" fmla="*/ 533 w 533"/>
                  <a:gd name="T37"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112">
                    <a:moveTo>
                      <a:pt x="533" y="21"/>
                    </a:moveTo>
                    <a:cubicBezTo>
                      <a:pt x="533" y="112"/>
                      <a:pt x="533" y="112"/>
                      <a:pt x="533" y="112"/>
                    </a:cubicBezTo>
                    <a:cubicBezTo>
                      <a:pt x="0" y="112"/>
                      <a:pt x="0" y="112"/>
                      <a:pt x="0" y="112"/>
                    </a:cubicBezTo>
                    <a:cubicBezTo>
                      <a:pt x="0" y="21"/>
                      <a:pt x="0" y="21"/>
                      <a:pt x="0" y="21"/>
                    </a:cubicBezTo>
                    <a:cubicBezTo>
                      <a:pt x="0" y="9"/>
                      <a:pt x="9" y="0"/>
                      <a:pt x="21" y="0"/>
                    </a:cubicBezTo>
                    <a:cubicBezTo>
                      <a:pt x="83" y="0"/>
                      <a:pt x="83" y="0"/>
                      <a:pt x="83" y="0"/>
                    </a:cubicBezTo>
                    <a:cubicBezTo>
                      <a:pt x="83" y="41"/>
                      <a:pt x="83" y="41"/>
                      <a:pt x="83" y="41"/>
                    </a:cubicBezTo>
                    <a:cubicBezTo>
                      <a:pt x="83" y="54"/>
                      <a:pt x="95" y="65"/>
                      <a:pt x="108" y="65"/>
                    </a:cubicBezTo>
                    <a:cubicBezTo>
                      <a:pt x="136" y="65"/>
                      <a:pt x="136" y="65"/>
                      <a:pt x="136" y="65"/>
                    </a:cubicBezTo>
                    <a:cubicBezTo>
                      <a:pt x="150" y="65"/>
                      <a:pt x="161" y="54"/>
                      <a:pt x="161" y="41"/>
                    </a:cubicBezTo>
                    <a:cubicBezTo>
                      <a:pt x="161" y="0"/>
                      <a:pt x="161" y="0"/>
                      <a:pt x="161" y="0"/>
                    </a:cubicBezTo>
                    <a:cubicBezTo>
                      <a:pt x="373" y="0"/>
                      <a:pt x="373" y="0"/>
                      <a:pt x="373" y="0"/>
                    </a:cubicBezTo>
                    <a:cubicBezTo>
                      <a:pt x="373" y="41"/>
                      <a:pt x="373" y="41"/>
                      <a:pt x="373" y="41"/>
                    </a:cubicBezTo>
                    <a:cubicBezTo>
                      <a:pt x="373" y="54"/>
                      <a:pt x="384" y="65"/>
                      <a:pt x="398" y="65"/>
                    </a:cubicBezTo>
                    <a:cubicBezTo>
                      <a:pt x="426" y="65"/>
                      <a:pt x="426" y="65"/>
                      <a:pt x="426" y="65"/>
                    </a:cubicBezTo>
                    <a:cubicBezTo>
                      <a:pt x="439" y="65"/>
                      <a:pt x="450" y="54"/>
                      <a:pt x="450" y="41"/>
                    </a:cubicBezTo>
                    <a:cubicBezTo>
                      <a:pt x="450" y="0"/>
                      <a:pt x="450" y="0"/>
                      <a:pt x="450" y="0"/>
                    </a:cubicBezTo>
                    <a:cubicBezTo>
                      <a:pt x="512" y="0"/>
                      <a:pt x="512" y="0"/>
                      <a:pt x="512" y="0"/>
                    </a:cubicBezTo>
                    <a:cubicBezTo>
                      <a:pt x="523" y="0"/>
                      <a:pt x="533" y="9"/>
                      <a:pt x="533" y="21"/>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29" name="Freeform 223"/>
              <p:cNvSpPr>
                <a:spLocks noEditPoints="1"/>
              </p:cNvSpPr>
              <p:nvPr/>
            </p:nvSpPr>
            <p:spPr bwMode="auto">
              <a:xfrm>
                <a:off x="2257425" y="2320925"/>
                <a:ext cx="111125" cy="153988"/>
              </a:xfrm>
              <a:custGeom>
                <a:avLst/>
                <a:gdLst>
                  <a:gd name="T0" fmla="*/ 74 w 146"/>
                  <a:gd name="T1" fmla="*/ 0 h 201"/>
                  <a:gd name="T2" fmla="*/ 0 w 146"/>
                  <a:gd name="T3" fmla="*/ 100 h 201"/>
                  <a:gd name="T4" fmla="*/ 73 w 146"/>
                  <a:gd name="T5" fmla="*/ 201 h 201"/>
                  <a:gd name="T6" fmla="*/ 146 w 146"/>
                  <a:gd name="T7" fmla="*/ 99 h 201"/>
                  <a:gd name="T8" fmla="*/ 74 w 146"/>
                  <a:gd name="T9" fmla="*/ 0 h 201"/>
                  <a:gd name="T10" fmla="*/ 74 w 146"/>
                  <a:gd name="T11" fmla="*/ 166 h 201"/>
                  <a:gd name="T12" fmla="*/ 46 w 146"/>
                  <a:gd name="T13" fmla="*/ 100 h 201"/>
                  <a:gd name="T14" fmla="*/ 73 w 146"/>
                  <a:gd name="T15" fmla="*/ 34 h 201"/>
                  <a:gd name="T16" fmla="*/ 101 w 146"/>
                  <a:gd name="T17" fmla="*/ 100 h 201"/>
                  <a:gd name="T18" fmla="*/ 74 w 146"/>
                  <a:gd name="T19" fmla="*/ 16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01">
                    <a:moveTo>
                      <a:pt x="74" y="0"/>
                    </a:moveTo>
                    <a:cubicBezTo>
                      <a:pt x="24" y="0"/>
                      <a:pt x="0" y="44"/>
                      <a:pt x="0" y="100"/>
                    </a:cubicBezTo>
                    <a:cubicBezTo>
                      <a:pt x="0" y="155"/>
                      <a:pt x="22" y="201"/>
                      <a:pt x="73" y="201"/>
                    </a:cubicBezTo>
                    <a:cubicBezTo>
                      <a:pt x="122" y="201"/>
                      <a:pt x="146" y="159"/>
                      <a:pt x="146" y="99"/>
                    </a:cubicBezTo>
                    <a:cubicBezTo>
                      <a:pt x="146" y="46"/>
                      <a:pt x="126" y="0"/>
                      <a:pt x="74" y="0"/>
                    </a:cubicBezTo>
                    <a:close/>
                    <a:moveTo>
                      <a:pt x="74" y="166"/>
                    </a:moveTo>
                    <a:cubicBezTo>
                      <a:pt x="56" y="166"/>
                      <a:pt x="45" y="145"/>
                      <a:pt x="46" y="100"/>
                    </a:cubicBezTo>
                    <a:cubicBezTo>
                      <a:pt x="45" y="55"/>
                      <a:pt x="57" y="34"/>
                      <a:pt x="73" y="34"/>
                    </a:cubicBezTo>
                    <a:cubicBezTo>
                      <a:pt x="92" y="34"/>
                      <a:pt x="101" y="57"/>
                      <a:pt x="101" y="100"/>
                    </a:cubicBezTo>
                    <a:cubicBezTo>
                      <a:pt x="101" y="144"/>
                      <a:pt x="91" y="166"/>
                      <a:pt x="74" y="166"/>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30" name="Freeform 224"/>
              <p:cNvSpPr/>
              <p:nvPr/>
            </p:nvSpPr>
            <p:spPr bwMode="auto">
              <a:xfrm>
                <a:off x="2132013" y="2320925"/>
                <a:ext cx="104775" cy="150813"/>
              </a:xfrm>
              <a:custGeom>
                <a:avLst/>
                <a:gdLst>
                  <a:gd name="T0" fmla="*/ 138 w 138"/>
                  <a:gd name="T1" fmla="*/ 197 h 197"/>
                  <a:gd name="T2" fmla="*/ 0 w 138"/>
                  <a:gd name="T3" fmla="*/ 197 h 197"/>
                  <a:gd name="T4" fmla="*/ 0 w 138"/>
                  <a:gd name="T5" fmla="*/ 170 h 197"/>
                  <a:gd name="T6" fmla="*/ 25 w 138"/>
                  <a:gd name="T7" fmla="*/ 147 h 197"/>
                  <a:gd name="T8" fmla="*/ 89 w 138"/>
                  <a:gd name="T9" fmla="*/ 65 h 197"/>
                  <a:gd name="T10" fmla="*/ 57 w 138"/>
                  <a:gd name="T11" fmla="*/ 36 h 197"/>
                  <a:gd name="T12" fmla="*/ 15 w 138"/>
                  <a:gd name="T13" fmla="*/ 52 h 197"/>
                  <a:gd name="T14" fmla="*/ 3 w 138"/>
                  <a:gd name="T15" fmla="*/ 20 h 197"/>
                  <a:gd name="T16" fmla="*/ 66 w 138"/>
                  <a:gd name="T17" fmla="*/ 0 h 197"/>
                  <a:gd name="T18" fmla="*/ 134 w 138"/>
                  <a:gd name="T19" fmla="*/ 61 h 197"/>
                  <a:gd name="T20" fmla="*/ 83 w 138"/>
                  <a:gd name="T21" fmla="*/ 144 h 197"/>
                  <a:gd name="T22" fmla="*/ 65 w 138"/>
                  <a:gd name="T23" fmla="*/ 159 h 197"/>
                  <a:gd name="T24" fmla="*/ 65 w 138"/>
                  <a:gd name="T25" fmla="*/ 160 h 197"/>
                  <a:gd name="T26" fmla="*/ 138 w 138"/>
                  <a:gd name="T27" fmla="*/ 160 h 197"/>
                  <a:gd name="T28" fmla="*/ 138 w 138"/>
                  <a:gd name="T29"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97">
                    <a:moveTo>
                      <a:pt x="138" y="197"/>
                    </a:moveTo>
                    <a:cubicBezTo>
                      <a:pt x="0" y="197"/>
                      <a:pt x="0" y="197"/>
                      <a:pt x="0" y="197"/>
                    </a:cubicBezTo>
                    <a:cubicBezTo>
                      <a:pt x="0" y="170"/>
                      <a:pt x="0" y="170"/>
                      <a:pt x="0" y="170"/>
                    </a:cubicBezTo>
                    <a:cubicBezTo>
                      <a:pt x="25" y="147"/>
                      <a:pt x="25" y="147"/>
                      <a:pt x="25" y="147"/>
                    </a:cubicBezTo>
                    <a:cubicBezTo>
                      <a:pt x="68" y="109"/>
                      <a:pt x="88" y="87"/>
                      <a:pt x="89" y="65"/>
                    </a:cubicBezTo>
                    <a:cubicBezTo>
                      <a:pt x="89" y="49"/>
                      <a:pt x="79" y="36"/>
                      <a:pt x="57" y="36"/>
                    </a:cubicBezTo>
                    <a:cubicBezTo>
                      <a:pt x="40" y="36"/>
                      <a:pt x="26" y="45"/>
                      <a:pt x="15" y="52"/>
                    </a:cubicBezTo>
                    <a:cubicBezTo>
                      <a:pt x="3" y="20"/>
                      <a:pt x="3" y="20"/>
                      <a:pt x="3" y="20"/>
                    </a:cubicBezTo>
                    <a:cubicBezTo>
                      <a:pt x="17" y="9"/>
                      <a:pt x="40" y="0"/>
                      <a:pt x="66" y="0"/>
                    </a:cubicBezTo>
                    <a:cubicBezTo>
                      <a:pt x="110" y="0"/>
                      <a:pt x="134" y="25"/>
                      <a:pt x="134" y="61"/>
                    </a:cubicBezTo>
                    <a:cubicBezTo>
                      <a:pt x="134" y="93"/>
                      <a:pt x="111" y="119"/>
                      <a:pt x="83" y="144"/>
                    </a:cubicBezTo>
                    <a:cubicBezTo>
                      <a:pt x="65" y="159"/>
                      <a:pt x="65" y="159"/>
                      <a:pt x="65" y="159"/>
                    </a:cubicBezTo>
                    <a:cubicBezTo>
                      <a:pt x="65" y="160"/>
                      <a:pt x="65" y="160"/>
                      <a:pt x="65" y="160"/>
                    </a:cubicBezTo>
                    <a:cubicBezTo>
                      <a:pt x="138" y="160"/>
                      <a:pt x="138" y="160"/>
                      <a:pt x="138" y="160"/>
                    </a:cubicBezTo>
                    <a:lnTo>
                      <a:pt x="138" y="197"/>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31" name="Freeform 225"/>
              <p:cNvSpPr/>
              <p:nvPr/>
            </p:nvSpPr>
            <p:spPr bwMode="auto">
              <a:xfrm>
                <a:off x="2124075" y="2119313"/>
                <a:ext cx="30163" cy="71438"/>
              </a:xfrm>
              <a:custGeom>
                <a:avLst/>
                <a:gdLst>
                  <a:gd name="T0" fmla="*/ 0 w 39"/>
                  <a:gd name="T1" fmla="*/ 80 h 92"/>
                  <a:gd name="T2" fmla="*/ 0 w 39"/>
                  <a:gd name="T3" fmla="*/ 13 h 92"/>
                  <a:gd name="T4" fmla="*/ 12 w 39"/>
                  <a:gd name="T5" fmla="*/ 0 h 92"/>
                  <a:gd name="T6" fmla="*/ 26 w 39"/>
                  <a:gd name="T7" fmla="*/ 0 h 92"/>
                  <a:gd name="T8" fmla="*/ 39 w 39"/>
                  <a:gd name="T9" fmla="*/ 13 h 92"/>
                  <a:gd name="T10" fmla="*/ 39 w 39"/>
                  <a:gd name="T11" fmla="*/ 80 h 92"/>
                  <a:gd name="T12" fmla="*/ 26 w 39"/>
                  <a:gd name="T13" fmla="*/ 92 h 92"/>
                  <a:gd name="T14" fmla="*/ 12 w 39"/>
                  <a:gd name="T15" fmla="*/ 92 h 92"/>
                  <a:gd name="T16" fmla="*/ 0 w 39"/>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2">
                    <a:moveTo>
                      <a:pt x="0" y="80"/>
                    </a:moveTo>
                    <a:cubicBezTo>
                      <a:pt x="0" y="13"/>
                      <a:pt x="0" y="13"/>
                      <a:pt x="0" y="13"/>
                    </a:cubicBezTo>
                    <a:cubicBezTo>
                      <a:pt x="0" y="6"/>
                      <a:pt x="5" y="0"/>
                      <a:pt x="12" y="0"/>
                    </a:cubicBezTo>
                    <a:cubicBezTo>
                      <a:pt x="26" y="0"/>
                      <a:pt x="26" y="0"/>
                      <a:pt x="26" y="0"/>
                    </a:cubicBezTo>
                    <a:cubicBezTo>
                      <a:pt x="33" y="0"/>
                      <a:pt x="39" y="6"/>
                      <a:pt x="39" y="13"/>
                    </a:cubicBezTo>
                    <a:cubicBezTo>
                      <a:pt x="39" y="80"/>
                      <a:pt x="39" y="80"/>
                      <a:pt x="39" y="80"/>
                    </a:cubicBezTo>
                    <a:cubicBezTo>
                      <a:pt x="39" y="87"/>
                      <a:pt x="33" y="92"/>
                      <a:pt x="26" y="92"/>
                    </a:cubicBezTo>
                    <a:cubicBezTo>
                      <a:pt x="12" y="92"/>
                      <a:pt x="12" y="92"/>
                      <a:pt x="12" y="92"/>
                    </a:cubicBezTo>
                    <a:cubicBezTo>
                      <a:pt x="5" y="92"/>
                      <a:pt x="0" y="87"/>
                      <a:pt x="0" y="8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32" name="Freeform 226"/>
              <p:cNvSpPr/>
              <p:nvPr/>
            </p:nvSpPr>
            <p:spPr bwMode="auto">
              <a:xfrm>
                <a:off x="2346325" y="2119313"/>
                <a:ext cx="30163" cy="71438"/>
              </a:xfrm>
              <a:custGeom>
                <a:avLst/>
                <a:gdLst>
                  <a:gd name="T0" fmla="*/ 0 w 39"/>
                  <a:gd name="T1" fmla="*/ 80 h 92"/>
                  <a:gd name="T2" fmla="*/ 0 w 39"/>
                  <a:gd name="T3" fmla="*/ 13 h 92"/>
                  <a:gd name="T4" fmla="*/ 13 w 39"/>
                  <a:gd name="T5" fmla="*/ 0 h 92"/>
                  <a:gd name="T6" fmla="*/ 27 w 39"/>
                  <a:gd name="T7" fmla="*/ 0 h 92"/>
                  <a:gd name="T8" fmla="*/ 39 w 39"/>
                  <a:gd name="T9" fmla="*/ 13 h 92"/>
                  <a:gd name="T10" fmla="*/ 39 w 39"/>
                  <a:gd name="T11" fmla="*/ 80 h 92"/>
                  <a:gd name="T12" fmla="*/ 27 w 39"/>
                  <a:gd name="T13" fmla="*/ 92 h 92"/>
                  <a:gd name="T14" fmla="*/ 13 w 39"/>
                  <a:gd name="T15" fmla="*/ 92 h 92"/>
                  <a:gd name="T16" fmla="*/ 0 w 39"/>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2">
                    <a:moveTo>
                      <a:pt x="0" y="80"/>
                    </a:moveTo>
                    <a:cubicBezTo>
                      <a:pt x="0" y="13"/>
                      <a:pt x="0" y="13"/>
                      <a:pt x="0" y="13"/>
                    </a:cubicBezTo>
                    <a:cubicBezTo>
                      <a:pt x="0" y="6"/>
                      <a:pt x="6" y="0"/>
                      <a:pt x="13" y="0"/>
                    </a:cubicBezTo>
                    <a:cubicBezTo>
                      <a:pt x="27" y="0"/>
                      <a:pt x="27" y="0"/>
                      <a:pt x="27" y="0"/>
                    </a:cubicBezTo>
                    <a:cubicBezTo>
                      <a:pt x="34" y="0"/>
                      <a:pt x="39" y="6"/>
                      <a:pt x="39" y="13"/>
                    </a:cubicBezTo>
                    <a:cubicBezTo>
                      <a:pt x="39" y="80"/>
                      <a:pt x="39" y="80"/>
                      <a:pt x="39" y="80"/>
                    </a:cubicBezTo>
                    <a:cubicBezTo>
                      <a:pt x="39" y="87"/>
                      <a:pt x="34" y="92"/>
                      <a:pt x="27" y="92"/>
                    </a:cubicBezTo>
                    <a:cubicBezTo>
                      <a:pt x="13" y="92"/>
                      <a:pt x="13" y="92"/>
                      <a:pt x="13" y="92"/>
                    </a:cubicBezTo>
                    <a:cubicBezTo>
                      <a:pt x="6" y="92"/>
                      <a:pt x="0" y="87"/>
                      <a:pt x="0" y="8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grpSp>
      <p:sp>
        <p:nvSpPr>
          <p:cNvPr id="59" name="矩形 58">
            <a:extLst>
              <a:ext uri="{FF2B5EF4-FFF2-40B4-BE49-F238E27FC236}">
                <a16:creationId xmlns:a16="http://schemas.microsoft.com/office/drawing/2014/main" id="{FB53019F-CB73-4405-964B-548C9598F477}"/>
              </a:ext>
            </a:extLst>
          </p:cNvPr>
          <p:cNvSpPr/>
          <p:nvPr/>
        </p:nvSpPr>
        <p:spPr>
          <a:xfrm>
            <a:off x="741824" y="3369029"/>
            <a:ext cx="1615011" cy="1072858"/>
          </a:xfrm>
          <a:prstGeom prst="rect">
            <a:avLst/>
          </a:prstGeom>
        </p:spPr>
        <p:txBody>
          <a:bodyPr wrap="square">
            <a:noAutofit/>
          </a:bodyPr>
          <a:lstStyle/>
          <a:p>
            <a:pPr algn="just" defTabSz="914400">
              <a:lnSpc>
                <a:spcPct val="130000"/>
              </a:lnSpc>
              <a:defRPr/>
            </a:pPr>
            <a:r>
              <a:rPr lang="zh-CN" altLang="en-US" sz="10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60" name="矩形 59">
            <a:extLst>
              <a:ext uri="{FF2B5EF4-FFF2-40B4-BE49-F238E27FC236}">
                <a16:creationId xmlns:a16="http://schemas.microsoft.com/office/drawing/2014/main" id="{5CDF4FBC-B18B-45C1-8E1D-B0708AD3B8D4}"/>
              </a:ext>
            </a:extLst>
          </p:cNvPr>
          <p:cNvSpPr/>
          <p:nvPr/>
        </p:nvSpPr>
        <p:spPr>
          <a:xfrm>
            <a:off x="3062502" y="3053982"/>
            <a:ext cx="902811" cy="307777"/>
          </a:xfrm>
          <a:prstGeom prst="rect">
            <a:avLst/>
          </a:prstGeom>
        </p:spPr>
        <p:txBody>
          <a:bodyPr wrap="none">
            <a:noAutofit/>
          </a:bodyPr>
          <a:lstStyle/>
          <a:p>
            <a:r>
              <a:rPr lang="zh-CN" altLang="en-US" sz="1400" b="1" dirty="0">
                <a:solidFill>
                  <a:schemeClr val="accent1"/>
                </a:solidFill>
                <a:cs typeface="+mn-ea"/>
                <a:sym typeface="+mn-lt"/>
              </a:rPr>
              <a:t>精确计算</a:t>
            </a:r>
          </a:p>
        </p:txBody>
      </p:sp>
      <p:sp>
        <p:nvSpPr>
          <p:cNvPr id="62" name="矩形 61">
            <a:extLst>
              <a:ext uri="{FF2B5EF4-FFF2-40B4-BE49-F238E27FC236}">
                <a16:creationId xmlns:a16="http://schemas.microsoft.com/office/drawing/2014/main" id="{C3D70ADB-D8ED-483A-838C-F52BED0CB07A}"/>
              </a:ext>
            </a:extLst>
          </p:cNvPr>
          <p:cNvSpPr/>
          <p:nvPr/>
        </p:nvSpPr>
        <p:spPr>
          <a:xfrm>
            <a:off x="5118304" y="3053982"/>
            <a:ext cx="902811" cy="307777"/>
          </a:xfrm>
          <a:prstGeom prst="rect">
            <a:avLst/>
          </a:prstGeom>
        </p:spPr>
        <p:txBody>
          <a:bodyPr wrap="none">
            <a:noAutofit/>
          </a:bodyPr>
          <a:lstStyle/>
          <a:p>
            <a:r>
              <a:rPr lang="zh-CN" altLang="en-US" sz="1400" b="1" dirty="0">
                <a:solidFill>
                  <a:schemeClr val="accent1"/>
                </a:solidFill>
                <a:cs typeface="+mn-ea"/>
                <a:sym typeface="+mn-lt"/>
              </a:rPr>
              <a:t>合规管理</a:t>
            </a:r>
          </a:p>
        </p:txBody>
      </p:sp>
      <p:sp>
        <p:nvSpPr>
          <p:cNvPr id="64" name="矩形 63">
            <a:extLst>
              <a:ext uri="{FF2B5EF4-FFF2-40B4-BE49-F238E27FC236}">
                <a16:creationId xmlns:a16="http://schemas.microsoft.com/office/drawing/2014/main" id="{AE8613EF-5288-4316-96C5-A4E92FA76F85}"/>
              </a:ext>
            </a:extLst>
          </p:cNvPr>
          <p:cNvSpPr/>
          <p:nvPr/>
        </p:nvSpPr>
        <p:spPr>
          <a:xfrm>
            <a:off x="7174105" y="3053982"/>
            <a:ext cx="902811" cy="307777"/>
          </a:xfrm>
          <a:prstGeom prst="rect">
            <a:avLst/>
          </a:prstGeom>
        </p:spPr>
        <p:txBody>
          <a:bodyPr wrap="none">
            <a:noAutofit/>
          </a:bodyPr>
          <a:lstStyle/>
          <a:p>
            <a:r>
              <a:rPr lang="zh-CN" altLang="en-US" sz="1400" b="1" dirty="0">
                <a:solidFill>
                  <a:schemeClr val="accent1"/>
                </a:solidFill>
                <a:cs typeface="+mn-ea"/>
                <a:sym typeface="+mn-lt"/>
              </a:rPr>
              <a:t>安全监管</a:t>
            </a:r>
          </a:p>
        </p:txBody>
      </p:sp>
      <p:sp>
        <p:nvSpPr>
          <p:cNvPr id="4" name="标题 3">
            <a:extLst>
              <a:ext uri="{FF2B5EF4-FFF2-40B4-BE49-F238E27FC236}">
                <a16:creationId xmlns:a16="http://schemas.microsoft.com/office/drawing/2014/main" id="{391CF76F-7DF9-4430-9EC4-8ADC58CD5DB0}"/>
              </a:ext>
            </a:extLst>
          </p:cNvPr>
          <p:cNvSpPr>
            <a:spLocks noGrp="1"/>
          </p:cNvSpPr>
          <p:nvPr>
            <p:ph type="title"/>
          </p:nvPr>
        </p:nvSpPr>
        <p:spPr/>
        <p:txBody>
          <a:bodyPr>
            <a:noAutofit/>
          </a:bodyPr>
          <a:lstStyle/>
          <a:p>
            <a:r>
              <a:rPr lang="en-US" altLang="zh-CN" b="1" dirty="0"/>
              <a:t>2.5</a:t>
            </a:r>
            <a:r>
              <a:rPr lang="zh-CN" altLang="en-US" b="1" dirty="0"/>
              <a:t>项目优势</a:t>
            </a:r>
            <a:endParaRPr lang="zh-CN" altLang="en-US" sz="2400" dirty="0"/>
          </a:p>
        </p:txBody>
      </p:sp>
      <p:sp>
        <p:nvSpPr>
          <p:cNvPr id="66" name="矩形 65">
            <a:extLst>
              <a:ext uri="{FF2B5EF4-FFF2-40B4-BE49-F238E27FC236}">
                <a16:creationId xmlns:a16="http://schemas.microsoft.com/office/drawing/2014/main" id="{A693613B-C826-498E-94A8-095969C5B90C}"/>
              </a:ext>
            </a:extLst>
          </p:cNvPr>
          <p:cNvSpPr/>
          <p:nvPr/>
        </p:nvSpPr>
        <p:spPr>
          <a:xfrm>
            <a:off x="2797626" y="3369029"/>
            <a:ext cx="1615011" cy="1072858"/>
          </a:xfrm>
          <a:prstGeom prst="rect">
            <a:avLst/>
          </a:prstGeom>
        </p:spPr>
        <p:txBody>
          <a:bodyPr wrap="square">
            <a:noAutofit/>
          </a:bodyPr>
          <a:lstStyle/>
          <a:p>
            <a:pPr algn="just" defTabSz="914400">
              <a:lnSpc>
                <a:spcPct val="130000"/>
              </a:lnSpc>
              <a:defRPr/>
            </a:pPr>
            <a:r>
              <a:rPr lang="zh-CN" altLang="en-US" sz="10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67" name="矩形 66">
            <a:extLst>
              <a:ext uri="{FF2B5EF4-FFF2-40B4-BE49-F238E27FC236}">
                <a16:creationId xmlns:a16="http://schemas.microsoft.com/office/drawing/2014/main" id="{FB29882E-618F-4C8B-99D3-63E069B48CD5}"/>
              </a:ext>
            </a:extLst>
          </p:cNvPr>
          <p:cNvSpPr/>
          <p:nvPr/>
        </p:nvSpPr>
        <p:spPr>
          <a:xfrm>
            <a:off x="4853428" y="3369029"/>
            <a:ext cx="1615011" cy="1072858"/>
          </a:xfrm>
          <a:prstGeom prst="rect">
            <a:avLst/>
          </a:prstGeom>
        </p:spPr>
        <p:txBody>
          <a:bodyPr wrap="square">
            <a:noAutofit/>
          </a:bodyPr>
          <a:lstStyle/>
          <a:p>
            <a:pPr algn="just" defTabSz="914400">
              <a:lnSpc>
                <a:spcPct val="130000"/>
              </a:lnSpc>
              <a:defRPr/>
            </a:pPr>
            <a:r>
              <a:rPr lang="zh-CN" altLang="en-US" sz="10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68" name="矩形 67">
            <a:extLst>
              <a:ext uri="{FF2B5EF4-FFF2-40B4-BE49-F238E27FC236}">
                <a16:creationId xmlns:a16="http://schemas.microsoft.com/office/drawing/2014/main" id="{D43CEE02-290D-445F-B554-343CAF1DF075}"/>
              </a:ext>
            </a:extLst>
          </p:cNvPr>
          <p:cNvSpPr/>
          <p:nvPr/>
        </p:nvSpPr>
        <p:spPr>
          <a:xfrm>
            <a:off x="6909229" y="3369029"/>
            <a:ext cx="1615011" cy="1072858"/>
          </a:xfrm>
          <a:prstGeom prst="rect">
            <a:avLst/>
          </a:prstGeom>
        </p:spPr>
        <p:txBody>
          <a:bodyPr wrap="square">
            <a:noAutofit/>
          </a:bodyPr>
          <a:lstStyle/>
          <a:p>
            <a:pPr algn="just" defTabSz="914400">
              <a:lnSpc>
                <a:spcPct val="130000"/>
              </a:lnSpc>
              <a:defRPr/>
            </a:pPr>
            <a:r>
              <a:rPr lang="zh-CN" altLang="en-US" sz="1000" kern="0" dirty="0">
                <a:solidFill>
                  <a:schemeClr val="bg1"/>
                </a:solidFill>
                <a:cs typeface="+mn-ea"/>
                <a:sym typeface="+mn-lt"/>
              </a:rPr>
              <a:t>鼠标点击这里，输入您的文本文字，更改文字的颜色或者大小属性。还可以设置合适的文字格式，调整文字文本的行间距</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84"/>
          <p:cNvGrpSpPr>
            <a:grpSpLocks noChangeAspect="1"/>
          </p:cNvGrpSpPr>
          <p:nvPr/>
        </p:nvGrpSpPr>
        <p:grpSpPr bwMode="auto">
          <a:xfrm>
            <a:off x="0" y="2379165"/>
            <a:ext cx="2722418" cy="2764335"/>
            <a:chOff x="3668" y="2044"/>
            <a:chExt cx="2468" cy="2506"/>
          </a:xfrm>
          <a:solidFill>
            <a:srgbClr val="DAB96E"/>
          </a:solidFill>
        </p:grpSpPr>
        <p:sp>
          <p:nvSpPr>
            <p:cNvPr id="20" name="Freeform 285"/>
            <p:cNvSpPr>
              <a:spLocks noEditPoints="1"/>
            </p:cNvSpPr>
            <p:nvPr/>
          </p:nvSpPr>
          <p:spPr bwMode="auto">
            <a:xfrm>
              <a:off x="4210" y="3120"/>
              <a:ext cx="917" cy="937"/>
            </a:xfrm>
            <a:custGeom>
              <a:avLst/>
              <a:gdLst>
                <a:gd name="T0" fmla="*/ 177 w 387"/>
                <a:gd name="T1" fmla="*/ 0 h 396"/>
                <a:gd name="T2" fmla="*/ 10 w 387"/>
                <a:gd name="T3" fmla="*/ 198 h 396"/>
                <a:gd name="T4" fmla="*/ 211 w 387"/>
                <a:gd name="T5" fmla="*/ 396 h 396"/>
                <a:gd name="T6" fmla="*/ 378 w 387"/>
                <a:gd name="T7" fmla="*/ 198 h 396"/>
                <a:gd name="T8" fmla="*/ 177 w 387"/>
                <a:gd name="T9" fmla="*/ 0 h 396"/>
                <a:gd name="T10" fmla="*/ 183 w 387"/>
                <a:gd name="T11" fmla="*/ 70 h 396"/>
                <a:gd name="T12" fmla="*/ 313 w 387"/>
                <a:gd name="T13" fmla="*/ 198 h 396"/>
                <a:gd name="T14" fmla="*/ 205 w 387"/>
                <a:gd name="T15" fmla="*/ 326 h 396"/>
                <a:gd name="T16" fmla="*/ 75 w 387"/>
                <a:gd name="T17" fmla="*/ 198 h 396"/>
                <a:gd name="T18" fmla="*/ 183 w 387"/>
                <a:gd name="T19" fmla="*/ 7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96">
                  <a:moveTo>
                    <a:pt x="177" y="0"/>
                  </a:moveTo>
                  <a:cubicBezTo>
                    <a:pt x="75" y="0"/>
                    <a:pt x="0" y="88"/>
                    <a:pt x="10" y="198"/>
                  </a:cubicBezTo>
                  <a:cubicBezTo>
                    <a:pt x="19" y="307"/>
                    <a:pt x="109" y="396"/>
                    <a:pt x="211" y="396"/>
                  </a:cubicBezTo>
                  <a:cubicBezTo>
                    <a:pt x="312" y="396"/>
                    <a:pt x="387" y="307"/>
                    <a:pt x="378" y="198"/>
                  </a:cubicBezTo>
                  <a:cubicBezTo>
                    <a:pt x="369" y="88"/>
                    <a:pt x="278" y="0"/>
                    <a:pt x="177" y="0"/>
                  </a:cubicBezTo>
                  <a:close/>
                  <a:moveTo>
                    <a:pt x="183" y="70"/>
                  </a:moveTo>
                  <a:cubicBezTo>
                    <a:pt x="248" y="70"/>
                    <a:pt x="307" y="127"/>
                    <a:pt x="313" y="198"/>
                  </a:cubicBezTo>
                  <a:cubicBezTo>
                    <a:pt x="319" y="269"/>
                    <a:pt x="270" y="326"/>
                    <a:pt x="205" y="326"/>
                  </a:cubicBezTo>
                  <a:cubicBezTo>
                    <a:pt x="139" y="326"/>
                    <a:pt x="81" y="269"/>
                    <a:pt x="75" y="198"/>
                  </a:cubicBezTo>
                  <a:cubicBezTo>
                    <a:pt x="69" y="127"/>
                    <a:pt x="117" y="70"/>
                    <a:pt x="183" y="70"/>
                  </a:cubicBezTo>
                  <a:close/>
                </a:path>
              </a:pathLst>
            </a:custGeom>
            <a:gradFill>
              <a:gsLst>
                <a:gs pos="0">
                  <a:schemeClr val="accent1">
                    <a:lumMod val="40000"/>
                    <a:lumOff val="60000"/>
                  </a:schemeClr>
                </a:gs>
                <a:gs pos="100000">
                  <a:schemeClr val="accent1">
                    <a:lumMod val="75000"/>
                  </a:scheme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21" name="Freeform 286"/>
            <p:cNvSpPr/>
            <p:nvPr/>
          </p:nvSpPr>
          <p:spPr bwMode="auto">
            <a:xfrm>
              <a:off x="4525" y="3439"/>
              <a:ext cx="289" cy="299"/>
            </a:xfrm>
            <a:custGeom>
              <a:avLst/>
              <a:gdLst>
                <a:gd name="T0" fmla="*/ 119 w 122"/>
                <a:gd name="T1" fmla="*/ 63 h 126"/>
                <a:gd name="T2" fmla="*/ 66 w 122"/>
                <a:gd name="T3" fmla="*/ 126 h 126"/>
                <a:gd name="T4" fmla="*/ 3 w 122"/>
                <a:gd name="T5" fmla="*/ 63 h 126"/>
                <a:gd name="T6" fmla="*/ 55 w 122"/>
                <a:gd name="T7" fmla="*/ 0 h 126"/>
                <a:gd name="T8" fmla="*/ 119 w 122"/>
                <a:gd name="T9" fmla="*/ 63 h 126"/>
              </a:gdLst>
              <a:ahLst/>
              <a:cxnLst>
                <a:cxn ang="0">
                  <a:pos x="T0" y="T1"/>
                </a:cxn>
                <a:cxn ang="0">
                  <a:pos x="T2" y="T3"/>
                </a:cxn>
                <a:cxn ang="0">
                  <a:pos x="T4" y="T5"/>
                </a:cxn>
                <a:cxn ang="0">
                  <a:pos x="T6" y="T7"/>
                </a:cxn>
                <a:cxn ang="0">
                  <a:pos x="T8" y="T9"/>
                </a:cxn>
              </a:cxnLst>
              <a:rect l="0" t="0" r="r" b="b"/>
              <a:pathLst>
                <a:path w="122" h="126">
                  <a:moveTo>
                    <a:pt x="119" y="63"/>
                  </a:moveTo>
                  <a:cubicBezTo>
                    <a:pt x="122" y="98"/>
                    <a:pt x="98" y="126"/>
                    <a:pt x="66" y="126"/>
                  </a:cubicBezTo>
                  <a:cubicBezTo>
                    <a:pt x="34" y="126"/>
                    <a:pt x="6" y="98"/>
                    <a:pt x="3" y="63"/>
                  </a:cubicBezTo>
                  <a:cubicBezTo>
                    <a:pt x="0" y="28"/>
                    <a:pt x="23" y="0"/>
                    <a:pt x="55" y="0"/>
                  </a:cubicBezTo>
                  <a:cubicBezTo>
                    <a:pt x="88" y="0"/>
                    <a:pt x="116" y="28"/>
                    <a:pt x="119" y="63"/>
                  </a:cubicBezTo>
                  <a:close/>
                </a:path>
              </a:pathLst>
            </a:custGeom>
            <a:gradFill>
              <a:gsLst>
                <a:gs pos="0">
                  <a:schemeClr val="accent1">
                    <a:lumMod val="40000"/>
                    <a:lumOff val="60000"/>
                  </a:schemeClr>
                </a:gs>
                <a:gs pos="100000">
                  <a:schemeClr val="accent1">
                    <a:lumMod val="75000"/>
                  </a:scheme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22" name="Freeform 287"/>
            <p:cNvSpPr>
              <a:spLocks noEditPoints="1"/>
            </p:cNvSpPr>
            <p:nvPr/>
          </p:nvSpPr>
          <p:spPr bwMode="auto">
            <a:xfrm>
              <a:off x="3737" y="2634"/>
              <a:ext cx="1864" cy="1909"/>
            </a:xfrm>
            <a:custGeom>
              <a:avLst/>
              <a:gdLst>
                <a:gd name="T0" fmla="*/ 359 w 787"/>
                <a:gd name="T1" fmla="*/ 0 h 806"/>
                <a:gd name="T2" fmla="*/ 20 w 787"/>
                <a:gd name="T3" fmla="*/ 403 h 806"/>
                <a:gd name="T4" fmla="*/ 428 w 787"/>
                <a:gd name="T5" fmla="*/ 806 h 806"/>
                <a:gd name="T6" fmla="*/ 768 w 787"/>
                <a:gd name="T7" fmla="*/ 403 h 806"/>
                <a:gd name="T8" fmla="*/ 359 w 787"/>
                <a:gd name="T9" fmla="*/ 0 h 806"/>
                <a:gd name="T10" fmla="*/ 369 w 787"/>
                <a:gd name="T11" fmla="*/ 116 h 806"/>
                <a:gd name="T12" fmla="*/ 661 w 787"/>
                <a:gd name="T13" fmla="*/ 403 h 806"/>
                <a:gd name="T14" fmla="*/ 418 w 787"/>
                <a:gd name="T15" fmla="*/ 690 h 806"/>
                <a:gd name="T16" fmla="*/ 127 w 787"/>
                <a:gd name="T17" fmla="*/ 403 h 806"/>
                <a:gd name="T18" fmla="*/ 369 w 787"/>
                <a:gd name="T19" fmla="*/ 116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7" h="806">
                  <a:moveTo>
                    <a:pt x="359" y="0"/>
                  </a:moveTo>
                  <a:cubicBezTo>
                    <a:pt x="153" y="0"/>
                    <a:pt x="0" y="181"/>
                    <a:pt x="20" y="403"/>
                  </a:cubicBezTo>
                  <a:cubicBezTo>
                    <a:pt x="39" y="625"/>
                    <a:pt x="222" y="806"/>
                    <a:pt x="428" y="806"/>
                  </a:cubicBezTo>
                  <a:cubicBezTo>
                    <a:pt x="635" y="806"/>
                    <a:pt x="787" y="625"/>
                    <a:pt x="768" y="403"/>
                  </a:cubicBezTo>
                  <a:cubicBezTo>
                    <a:pt x="749" y="181"/>
                    <a:pt x="566" y="0"/>
                    <a:pt x="359" y="0"/>
                  </a:cubicBezTo>
                  <a:close/>
                  <a:moveTo>
                    <a:pt x="369" y="116"/>
                  </a:moveTo>
                  <a:cubicBezTo>
                    <a:pt x="517" y="116"/>
                    <a:pt x="647" y="244"/>
                    <a:pt x="661" y="403"/>
                  </a:cubicBezTo>
                  <a:cubicBezTo>
                    <a:pt x="674" y="562"/>
                    <a:pt x="566" y="690"/>
                    <a:pt x="418" y="690"/>
                  </a:cubicBezTo>
                  <a:cubicBezTo>
                    <a:pt x="271" y="690"/>
                    <a:pt x="140" y="562"/>
                    <a:pt x="127" y="403"/>
                  </a:cubicBezTo>
                  <a:cubicBezTo>
                    <a:pt x="113" y="244"/>
                    <a:pt x="222" y="116"/>
                    <a:pt x="369" y="116"/>
                  </a:cubicBezTo>
                  <a:close/>
                </a:path>
              </a:pathLst>
            </a:custGeom>
            <a:gradFill>
              <a:gsLst>
                <a:gs pos="0">
                  <a:schemeClr val="accent1">
                    <a:lumMod val="40000"/>
                    <a:lumOff val="60000"/>
                  </a:schemeClr>
                </a:gs>
                <a:gs pos="100000">
                  <a:schemeClr val="accent1">
                    <a:lumMod val="75000"/>
                  </a:scheme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23" name="Freeform 288"/>
            <p:cNvSpPr>
              <a:spLocks noEditPoints="1"/>
            </p:cNvSpPr>
            <p:nvPr/>
          </p:nvSpPr>
          <p:spPr bwMode="auto">
            <a:xfrm>
              <a:off x="3668" y="2044"/>
              <a:ext cx="2468" cy="2506"/>
            </a:xfrm>
            <a:custGeom>
              <a:avLst/>
              <a:gdLst>
                <a:gd name="T0" fmla="*/ 367 w 1042"/>
                <a:gd name="T1" fmla="*/ 0 h 1058"/>
                <a:gd name="T2" fmla="*/ 0 w 1042"/>
                <a:gd name="T3" fmla="*/ 144 h 1058"/>
                <a:gd name="T4" fmla="*/ 0 w 1042"/>
                <a:gd name="T5" fmla="*/ 374 h 1058"/>
                <a:gd name="T6" fmla="*/ 379 w 1042"/>
                <a:gd name="T7" fmla="*/ 141 h 1058"/>
                <a:gd name="T8" fmla="*/ 898 w 1042"/>
                <a:gd name="T9" fmla="*/ 652 h 1058"/>
                <a:gd name="T10" fmla="*/ 746 w 1042"/>
                <a:gd name="T11" fmla="*/ 1058 h 1058"/>
                <a:gd name="T12" fmla="*/ 931 w 1042"/>
                <a:gd name="T13" fmla="*/ 1058 h 1058"/>
                <a:gd name="T14" fmla="*/ 1029 w 1042"/>
                <a:gd name="T15" fmla="*/ 652 h 1058"/>
                <a:gd name="T16" fmla="*/ 367 w 1042"/>
                <a:gd name="T17" fmla="*/ 0 h 1058"/>
                <a:gd name="T18" fmla="*/ 0 w 1042"/>
                <a:gd name="T19" fmla="*/ 847 h 1058"/>
                <a:gd name="T20" fmla="*/ 0 w 1042"/>
                <a:gd name="T21" fmla="*/ 1021 h 1058"/>
                <a:gd name="T22" fmla="*/ 36 w 1042"/>
                <a:gd name="T23" fmla="*/ 1058 h 1058"/>
                <a:gd name="T24" fmla="*/ 234 w 1042"/>
                <a:gd name="T25" fmla="*/ 1058 h 1058"/>
                <a:gd name="T26" fmla="*/ 169 w 1042"/>
                <a:gd name="T27" fmla="*/ 1058 h 1058"/>
                <a:gd name="T28" fmla="*/ 0 w 1042"/>
                <a:gd name="T29" fmla="*/ 847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2" h="1058">
                  <a:moveTo>
                    <a:pt x="367" y="0"/>
                  </a:moveTo>
                  <a:cubicBezTo>
                    <a:pt x="223" y="0"/>
                    <a:pt x="96" y="54"/>
                    <a:pt x="0" y="144"/>
                  </a:cubicBezTo>
                  <a:cubicBezTo>
                    <a:pt x="0" y="374"/>
                    <a:pt x="0" y="374"/>
                    <a:pt x="0" y="374"/>
                  </a:cubicBezTo>
                  <a:cubicBezTo>
                    <a:pt x="73" y="234"/>
                    <a:pt x="212" y="141"/>
                    <a:pt x="379" y="141"/>
                  </a:cubicBezTo>
                  <a:cubicBezTo>
                    <a:pt x="641" y="141"/>
                    <a:pt x="874" y="370"/>
                    <a:pt x="898" y="652"/>
                  </a:cubicBezTo>
                  <a:cubicBezTo>
                    <a:pt x="912" y="817"/>
                    <a:pt x="852" y="964"/>
                    <a:pt x="746" y="1058"/>
                  </a:cubicBezTo>
                  <a:cubicBezTo>
                    <a:pt x="931" y="1058"/>
                    <a:pt x="931" y="1058"/>
                    <a:pt x="931" y="1058"/>
                  </a:cubicBezTo>
                  <a:cubicBezTo>
                    <a:pt x="1004" y="946"/>
                    <a:pt x="1042" y="805"/>
                    <a:pt x="1029" y="652"/>
                  </a:cubicBezTo>
                  <a:cubicBezTo>
                    <a:pt x="998" y="292"/>
                    <a:pt x="701" y="0"/>
                    <a:pt x="367" y="0"/>
                  </a:cubicBezTo>
                  <a:close/>
                  <a:moveTo>
                    <a:pt x="0" y="847"/>
                  </a:moveTo>
                  <a:cubicBezTo>
                    <a:pt x="0" y="1021"/>
                    <a:pt x="0" y="1021"/>
                    <a:pt x="0" y="1021"/>
                  </a:cubicBezTo>
                  <a:cubicBezTo>
                    <a:pt x="12" y="1034"/>
                    <a:pt x="24" y="1045"/>
                    <a:pt x="36" y="1058"/>
                  </a:cubicBezTo>
                  <a:cubicBezTo>
                    <a:pt x="234" y="1058"/>
                    <a:pt x="234" y="1058"/>
                    <a:pt x="234" y="1058"/>
                  </a:cubicBezTo>
                  <a:cubicBezTo>
                    <a:pt x="169" y="1058"/>
                    <a:pt x="169" y="1058"/>
                    <a:pt x="169" y="1058"/>
                  </a:cubicBezTo>
                  <a:cubicBezTo>
                    <a:pt x="98" y="1003"/>
                    <a:pt x="39" y="931"/>
                    <a:pt x="0" y="847"/>
                  </a:cubicBezTo>
                  <a:close/>
                </a:path>
              </a:pathLst>
            </a:custGeom>
            <a:gradFill>
              <a:gsLst>
                <a:gs pos="0">
                  <a:schemeClr val="accent1">
                    <a:lumMod val="40000"/>
                    <a:lumOff val="60000"/>
                  </a:schemeClr>
                </a:gs>
                <a:gs pos="100000">
                  <a:schemeClr val="accent1">
                    <a:lumMod val="75000"/>
                  </a:scheme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grpSp>
      <p:grpSp>
        <p:nvGrpSpPr>
          <p:cNvPr id="24" name="Group 292"/>
          <p:cNvGrpSpPr>
            <a:grpSpLocks noChangeAspect="1"/>
          </p:cNvGrpSpPr>
          <p:nvPr/>
        </p:nvGrpSpPr>
        <p:grpSpPr bwMode="auto">
          <a:xfrm>
            <a:off x="1047712" y="2694709"/>
            <a:ext cx="1492231" cy="1540452"/>
            <a:chOff x="6253" y="-20"/>
            <a:chExt cx="1702" cy="1757"/>
          </a:xfrm>
        </p:grpSpPr>
        <p:sp>
          <p:nvSpPr>
            <p:cNvPr id="25" name="Freeform 293"/>
            <p:cNvSpPr/>
            <p:nvPr/>
          </p:nvSpPr>
          <p:spPr bwMode="auto">
            <a:xfrm>
              <a:off x="6258" y="1576"/>
              <a:ext cx="102" cy="97"/>
            </a:xfrm>
            <a:custGeom>
              <a:avLst/>
              <a:gdLst>
                <a:gd name="T0" fmla="*/ 43 w 43"/>
                <a:gd name="T1" fmla="*/ 14 h 41"/>
                <a:gd name="T2" fmla="*/ 6 w 43"/>
                <a:gd name="T3" fmla="*/ 41 h 41"/>
                <a:gd name="T4" fmla="*/ 0 w 43"/>
                <a:gd name="T5" fmla="*/ 35 h 41"/>
                <a:gd name="T6" fmla="*/ 30 w 43"/>
                <a:gd name="T7" fmla="*/ 0 h 41"/>
                <a:gd name="T8" fmla="*/ 43 w 43"/>
                <a:gd name="T9" fmla="*/ 14 h 41"/>
              </a:gdLst>
              <a:ahLst/>
              <a:cxnLst>
                <a:cxn ang="0">
                  <a:pos x="T0" y="T1"/>
                </a:cxn>
                <a:cxn ang="0">
                  <a:pos x="T2" y="T3"/>
                </a:cxn>
                <a:cxn ang="0">
                  <a:pos x="T4" y="T5"/>
                </a:cxn>
                <a:cxn ang="0">
                  <a:pos x="T6" y="T7"/>
                </a:cxn>
                <a:cxn ang="0">
                  <a:pos x="T8" y="T9"/>
                </a:cxn>
              </a:cxnLst>
              <a:rect l="0" t="0" r="r" b="b"/>
              <a:pathLst>
                <a:path w="43" h="41">
                  <a:moveTo>
                    <a:pt x="43" y="14"/>
                  </a:moveTo>
                  <a:cubicBezTo>
                    <a:pt x="6" y="41"/>
                    <a:pt x="6" y="41"/>
                    <a:pt x="6" y="41"/>
                  </a:cubicBezTo>
                  <a:cubicBezTo>
                    <a:pt x="2" y="41"/>
                    <a:pt x="0" y="39"/>
                    <a:pt x="0" y="35"/>
                  </a:cubicBezTo>
                  <a:cubicBezTo>
                    <a:pt x="30" y="0"/>
                    <a:pt x="30" y="0"/>
                    <a:pt x="30" y="0"/>
                  </a:cubicBezTo>
                  <a:lnTo>
                    <a:pt x="43" y="14"/>
                  </a:lnTo>
                  <a:close/>
                </a:path>
              </a:pathLst>
            </a:custGeom>
            <a:solidFill>
              <a:srgbClr val="4454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26" name="Freeform 294"/>
            <p:cNvSpPr/>
            <p:nvPr/>
          </p:nvSpPr>
          <p:spPr bwMode="auto">
            <a:xfrm>
              <a:off x="6393" y="631"/>
              <a:ext cx="992" cy="928"/>
            </a:xfrm>
            <a:custGeom>
              <a:avLst/>
              <a:gdLst>
                <a:gd name="T0" fmla="*/ 48 w 418"/>
                <a:gd name="T1" fmla="*/ 391 h 391"/>
                <a:gd name="T2" fmla="*/ 0 w 418"/>
                <a:gd name="T3" fmla="*/ 335 h 391"/>
                <a:gd name="T4" fmla="*/ 418 w 418"/>
                <a:gd name="T5" fmla="*/ 0 h 391"/>
                <a:gd name="T6" fmla="*/ 48 w 418"/>
                <a:gd name="T7" fmla="*/ 391 h 391"/>
              </a:gdLst>
              <a:ahLst/>
              <a:cxnLst>
                <a:cxn ang="0">
                  <a:pos x="T0" y="T1"/>
                </a:cxn>
                <a:cxn ang="0">
                  <a:pos x="T2" y="T3"/>
                </a:cxn>
                <a:cxn ang="0">
                  <a:pos x="T4" y="T5"/>
                </a:cxn>
                <a:cxn ang="0">
                  <a:pos x="T6" y="T7"/>
                </a:cxn>
              </a:cxnLst>
              <a:rect l="0" t="0" r="r" b="b"/>
              <a:pathLst>
                <a:path w="418" h="391">
                  <a:moveTo>
                    <a:pt x="48" y="391"/>
                  </a:moveTo>
                  <a:cubicBezTo>
                    <a:pt x="23" y="377"/>
                    <a:pt x="11" y="356"/>
                    <a:pt x="0" y="335"/>
                  </a:cubicBezTo>
                  <a:cubicBezTo>
                    <a:pt x="418" y="0"/>
                    <a:pt x="418" y="0"/>
                    <a:pt x="418" y="0"/>
                  </a:cubicBezTo>
                  <a:lnTo>
                    <a:pt x="48" y="391"/>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27" name="Freeform 295"/>
            <p:cNvSpPr/>
            <p:nvPr/>
          </p:nvSpPr>
          <p:spPr bwMode="auto">
            <a:xfrm>
              <a:off x="6979" y="631"/>
              <a:ext cx="582" cy="776"/>
            </a:xfrm>
            <a:custGeom>
              <a:avLst/>
              <a:gdLst>
                <a:gd name="T0" fmla="*/ 0 w 245"/>
                <a:gd name="T1" fmla="*/ 175 h 327"/>
                <a:gd name="T2" fmla="*/ 171 w 245"/>
                <a:gd name="T3" fmla="*/ 0 h 327"/>
                <a:gd name="T4" fmla="*/ 0 w 245"/>
                <a:gd name="T5" fmla="*/ 175 h 327"/>
              </a:gdLst>
              <a:ahLst/>
              <a:cxnLst>
                <a:cxn ang="0">
                  <a:pos x="T0" y="T1"/>
                </a:cxn>
                <a:cxn ang="0">
                  <a:pos x="T2" y="T3"/>
                </a:cxn>
                <a:cxn ang="0">
                  <a:pos x="T4" y="T5"/>
                </a:cxn>
              </a:cxnLst>
              <a:rect l="0" t="0" r="r" b="b"/>
              <a:pathLst>
                <a:path w="245" h="327">
                  <a:moveTo>
                    <a:pt x="0" y="175"/>
                  </a:moveTo>
                  <a:cubicBezTo>
                    <a:pt x="95" y="327"/>
                    <a:pt x="245" y="215"/>
                    <a:pt x="171" y="0"/>
                  </a:cubicBezTo>
                  <a:lnTo>
                    <a:pt x="0" y="17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accent1"/>
                </a:solidFill>
                <a:effectLst/>
                <a:uLnTx/>
                <a:uFillTx/>
                <a:cs typeface="+mn-ea"/>
                <a:sym typeface="+mn-lt"/>
              </a:endParaRPr>
            </a:p>
          </p:txBody>
        </p:sp>
        <p:sp>
          <p:nvSpPr>
            <p:cNvPr id="28" name="Freeform 296"/>
            <p:cNvSpPr/>
            <p:nvPr/>
          </p:nvSpPr>
          <p:spPr bwMode="auto">
            <a:xfrm>
              <a:off x="6548" y="329"/>
              <a:ext cx="837" cy="677"/>
            </a:xfrm>
            <a:custGeom>
              <a:avLst/>
              <a:gdLst>
                <a:gd name="T0" fmla="*/ 162 w 353"/>
                <a:gd name="T1" fmla="*/ 285 h 285"/>
                <a:gd name="T2" fmla="*/ 353 w 353"/>
                <a:gd name="T3" fmla="*/ 127 h 285"/>
                <a:gd name="T4" fmla="*/ 162 w 353"/>
                <a:gd name="T5" fmla="*/ 285 h 285"/>
              </a:gdLst>
              <a:ahLst/>
              <a:cxnLst>
                <a:cxn ang="0">
                  <a:pos x="T0" y="T1"/>
                </a:cxn>
                <a:cxn ang="0">
                  <a:pos x="T2" y="T3"/>
                </a:cxn>
                <a:cxn ang="0">
                  <a:pos x="T4" y="T5"/>
                </a:cxn>
              </a:cxnLst>
              <a:rect l="0" t="0" r="r" b="b"/>
              <a:pathLst>
                <a:path w="353" h="285">
                  <a:moveTo>
                    <a:pt x="162" y="285"/>
                  </a:moveTo>
                  <a:cubicBezTo>
                    <a:pt x="353" y="127"/>
                    <a:pt x="353" y="127"/>
                    <a:pt x="353" y="127"/>
                  </a:cubicBezTo>
                  <a:cubicBezTo>
                    <a:pt x="182" y="29"/>
                    <a:pt x="0" y="0"/>
                    <a:pt x="162" y="285"/>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29" name="Freeform 297"/>
            <p:cNvSpPr/>
            <p:nvPr/>
          </p:nvSpPr>
          <p:spPr bwMode="auto">
            <a:xfrm>
              <a:off x="7167" y="-20"/>
              <a:ext cx="370" cy="651"/>
            </a:xfrm>
            <a:custGeom>
              <a:avLst/>
              <a:gdLst>
                <a:gd name="T0" fmla="*/ 92 w 156"/>
                <a:gd name="T1" fmla="*/ 274 h 274"/>
                <a:gd name="T2" fmla="*/ 0 w 156"/>
                <a:gd name="T3" fmla="*/ 229 h 274"/>
                <a:gd name="T4" fmla="*/ 92 w 156"/>
                <a:gd name="T5" fmla="*/ 274 h 274"/>
              </a:gdLst>
              <a:ahLst/>
              <a:cxnLst>
                <a:cxn ang="0">
                  <a:pos x="T0" y="T1"/>
                </a:cxn>
                <a:cxn ang="0">
                  <a:pos x="T2" y="T3"/>
                </a:cxn>
                <a:cxn ang="0">
                  <a:pos x="T4" y="T5"/>
                </a:cxn>
              </a:cxnLst>
              <a:rect l="0" t="0" r="r" b="b"/>
              <a:pathLst>
                <a:path w="156" h="274">
                  <a:moveTo>
                    <a:pt x="92" y="274"/>
                  </a:moveTo>
                  <a:cubicBezTo>
                    <a:pt x="156" y="0"/>
                    <a:pt x="71" y="104"/>
                    <a:pt x="0" y="229"/>
                  </a:cubicBezTo>
                  <a:cubicBezTo>
                    <a:pt x="27" y="241"/>
                    <a:pt x="55" y="254"/>
                    <a:pt x="92" y="27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sp>
          <p:nvSpPr>
            <p:cNvPr id="30" name="Freeform 298"/>
            <p:cNvSpPr/>
            <p:nvPr/>
          </p:nvSpPr>
          <p:spPr bwMode="auto">
            <a:xfrm>
              <a:off x="7385" y="628"/>
              <a:ext cx="570" cy="304"/>
            </a:xfrm>
            <a:custGeom>
              <a:avLst/>
              <a:gdLst>
                <a:gd name="T0" fmla="*/ 0 w 240"/>
                <a:gd name="T1" fmla="*/ 1 h 128"/>
                <a:gd name="T2" fmla="*/ 19 w 240"/>
                <a:gd name="T3" fmla="*/ 128 h 128"/>
                <a:gd name="T4" fmla="*/ 0 w 240"/>
                <a:gd name="T5" fmla="*/ 1 h 128"/>
              </a:gdLst>
              <a:ahLst/>
              <a:cxnLst>
                <a:cxn ang="0">
                  <a:pos x="T0" y="T1"/>
                </a:cxn>
                <a:cxn ang="0">
                  <a:pos x="T2" y="T3"/>
                </a:cxn>
                <a:cxn ang="0">
                  <a:pos x="T4" y="T5"/>
                </a:cxn>
              </a:cxnLst>
              <a:rect l="0" t="0" r="r" b="b"/>
              <a:pathLst>
                <a:path w="240" h="128">
                  <a:moveTo>
                    <a:pt x="0" y="1"/>
                  </a:moveTo>
                  <a:cubicBezTo>
                    <a:pt x="240" y="0"/>
                    <a:pt x="239" y="86"/>
                    <a:pt x="19" y="128"/>
                  </a:cubicBezTo>
                  <a:cubicBezTo>
                    <a:pt x="21" y="86"/>
                    <a:pt x="13" y="43"/>
                    <a:pt x="0" y="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accent1"/>
                </a:solidFill>
                <a:effectLst/>
                <a:uLnTx/>
                <a:uFillTx/>
                <a:cs typeface="+mn-ea"/>
                <a:sym typeface="+mn-lt"/>
              </a:endParaRPr>
            </a:p>
          </p:txBody>
        </p:sp>
        <p:sp>
          <p:nvSpPr>
            <p:cNvPr id="31" name="Freeform 299"/>
            <p:cNvSpPr/>
            <p:nvPr/>
          </p:nvSpPr>
          <p:spPr bwMode="auto">
            <a:xfrm>
              <a:off x="6253" y="1426"/>
              <a:ext cx="264" cy="311"/>
            </a:xfrm>
            <a:custGeom>
              <a:avLst/>
              <a:gdLst>
                <a:gd name="T0" fmla="*/ 111 w 111"/>
                <a:gd name="T1" fmla="*/ 52 h 131"/>
                <a:gd name="T2" fmla="*/ 59 w 111"/>
                <a:gd name="T3" fmla="*/ 0 h 131"/>
                <a:gd name="T4" fmla="*/ 111 w 111"/>
                <a:gd name="T5" fmla="*/ 52 h 131"/>
              </a:gdLst>
              <a:ahLst/>
              <a:cxnLst>
                <a:cxn ang="0">
                  <a:pos x="T0" y="T1"/>
                </a:cxn>
                <a:cxn ang="0">
                  <a:pos x="T2" y="T3"/>
                </a:cxn>
                <a:cxn ang="0">
                  <a:pos x="T4" y="T5"/>
                </a:cxn>
              </a:cxnLst>
              <a:rect l="0" t="0" r="r" b="b"/>
              <a:pathLst>
                <a:path w="111" h="131">
                  <a:moveTo>
                    <a:pt x="111" y="52"/>
                  </a:moveTo>
                  <a:cubicBezTo>
                    <a:pt x="30" y="131"/>
                    <a:pt x="0" y="41"/>
                    <a:pt x="59" y="0"/>
                  </a:cubicBezTo>
                  <a:cubicBezTo>
                    <a:pt x="70" y="23"/>
                    <a:pt x="85" y="39"/>
                    <a:pt x="111" y="5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cs typeface="+mn-ea"/>
                <a:sym typeface="+mn-lt"/>
              </a:endParaRPr>
            </a:p>
          </p:txBody>
        </p:sp>
      </p:grpSp>
      <p:sp>
        <p:nvSpPr>
          <p:cNvPr id="71" name="矩形 70"/>
          <p:cNvSpPr/>
          <p:nvPr/>
        </p:nvSpPr>
        <p:spPr>
          <a:xfrm>
            <a:off x="3982842" y="1299971"/>
            <a:ext cx="1082348" cy="307777"/>
          </a:xfrm>
          <a:prstGeom prst="rect">
            <a:avLst/>
          </a:prstGeom>
        </p:spPr>
        <p:txBody>
          <a:bodyPr wrap="none">
            <a:noAutofit/>
          </a:bodyPr>
          <a:lstStyle/>
          <a:p>
            <a:r>
              <a:rPr lang="zh-CN" altLang="en-US" sz="1400" b="1" dirty="0">
                <a:solidFill>
                  <a:schemeClr val="accent1"/>
                </a:solidFill>
                <a:cs typeface="+mn-ea"/>
                <a:sym typeface="+mn-lt"/>
              </a:rPr>
              <a:t>大环境预测</a:t>
            </a:r>
          </a:p>
        </p:txBody>
      </p:sp>
      <p:grpSp>
        <p:nvGrpSpPr>
          <p:cNvPr id="9" name="组合 8"/>
          <p:cNvGrpSpPr/>
          <p:nvPr/>
        </p:nvGrpSpPr>
        <p:grpSpPr>
          <a:xfrm>
            <a:off x="3063367" y="3566086"/>
            <a:ext cx="794328" cy="794328"/>
            <a:chOff x="3317840" y="3688552"/>
            <a:chExt cx="794328" cy="794328"/>
          </a:xfrm>
        </p:grpSpPr>
        <p:sp>
          <p:nvSpPr>
            <p:cNvPr id="79" name="矩形 78"/>
            <p:cNvSpPr/>
            <p:nvPr/>
          </p:nvSpPr>
          <p:spPr>
            <a:xfrm>
              <a:off x="3317840" y="3688552"/>
              <a:ext cx="794328" cy="794328"/>
            </a:xfrm>
            <a:prstGeom prst="rect">
              <a:avLst/>
            </a:prstGeom>
            <a:gradFill>
              <a:gsLst>
                <a:gs pos="0">
                  <a:schemeClr val="accent1">
                    <a:lumMod val="40000"/>
                    <a:lumOff val="6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grpSp>
          <p:nvGrpSpPr>
            <p:cNvPr id="63" name="组合 62"/>
            <p:cNvGrpSpPr/>
            <p:nvPr/>
          </p:nvGrpSpPr>
          <p:grpSpPr>
            <a:xfrm>
              <a:off x="3512456" y="3883168"/>
              <a:ext cx="405097" cy="405097"/>
              <a:chOff x="2473104" y="2145028"/>
              <a:chExt cx="359165" cy="359165"/>
            </a:xfrm>
            <a:solidFill>
              <a:schemeClr val="tx1"/>
            </a:solidFill>
          </p:grpSpPr>
          <p:sp>
            <p:nvSpPr>
              <p:cNvPr id="64"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sp>
            <p:nvSpPr>
              <p:cNvPr id="65"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grpSp>
      </p:grpSp>
      <p:grpSp>
        <p:nvGrpSpPr>
          <p:cNvPr id="8" name="组合 7"/>
          <p:cNvGrpSpPr/>
          <p:nvPr/>
        </p:nvGrpSpPr>
        <p:grpSpPr>
          <a:xfrm>
            <a:off x="5841861" y="3611352"/>
            <a:ext cx="794328" cy="794328"/>
            <a:chOff x="5698663" y="3726304"/>
            <a:chExt cx="794328" cy="794328"/>
          </a:xfrm>
        </p:grpSpPr>
        <p:sp>
          <p:nvSpPr>
            <p:cNvPr id="80" name="矩形 79"/>
            <p:cNvSpPr/>
            <p:nvPr/>
          </p:nvSpPr>
          <p:spPr>
            <a:xfrm>
              <a:off x="5698663" y="3726304"/>
              <a:ext cx="794328" cy="794328"/>
            </a:xfrm>
            <a:prstGeom prst="rect">
              <a:avLst/>
            </a:prstGeom>
            <a:gradFill>
              <a:gsLst>
                <a:gs pos="0">
                  <a:schemeClr val="accent1">
                    <a:lumMod val="40000"/>
                    <a:lumOff val="6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grpSp>
          <p:nvGrpSpPr>
            <p:cNvPr id="66" name="组合 65"/>
            <p:cNvGrpSpPr/>
            <p:nvPr/>
          </p:nvGrpSpPr>
          <p:grpSpPr>
            <a:xfrm>
              <a:off x="5892604" y="3921140"/>
              <a:ext cx="406447" cy="404657"/>
              <a:chOff x="1754188" y="2144713"/>
              <a:chExt cx="360362" cy="358775"/>
            </a:xfrm>
            <a:solidFill>
              <a:schemeClr val="tx1"/>
            </a:solidFill>
          </p:grpSpPr>
          <p:sp>
            <p:nvSpPr>
              <p:cNvPr id="67" name="AutoShape 128"/>
              <p:cNvSpPr/>
              <p:nvPr/>
            </p:nvSpPr>
            <p:spPr bwMode="auto">
              <a:xfrm>
                <a:off x="1754188" y="2144713"/>
                <a:ext cx="360362"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sp>
            <p:nvSpPr>
              <p:cNvPr id="68" name="AutoShape 129"/>
              <p:cNvSpPr/>
              <p:nvPr/>
            </p:nvSpPr>
            <p:spPr bwMode="auto">
              <a:xfrm>
                <a:off x="1979613" y="2189163"/>
                <a:ext cx="88900" cy="90487"/>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grpSp>
      </p:grpSp>
      <p:grpSp>
        <p:nvGrpSpPr>
          <p:cNvPr id="6" name="组合 5"/>
          <p:cNvGrpSpPr/>
          <p:nvPr/>
        </p:nvGrpSpPr>
        <p:grpSpPr>
          <a:xfrm>
            <a:off x="3069357" y="1355165"/>
            <a:ext cx="794328" cy="794328"/>
            <a:chOff x="3323830" y="2075998"/>
            <a:chExt cx="794328" cy="794328"/>
          </a:xfrm>
        </p:grpSpPr>
        <p:sp>
          <p:nvSpPr>
            <p:cNvPr id="4" name="矩形 3"/>
            <p:cNvSpPr/>
            <p:nvPr/>
          </p:nvSpPr>
          <p:spPr>
            <a:xfrm>
              <a:off x="3323830" y="2075998"/>
              <a:ext cx="794328" cy="794328"/>
            </a:xfrm>
            <a:prstGeom prst="rect">
              <a:avLst/>
            </a:prstGeom>
            <a:gradFill>
              <a:gsLst>
                <a:gs pos="0">
                  <a:schemeClr val="accent1">
                    <a:lumMod val="40000"/>
                    <a:lumOff val="6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grpSp>
          <p:nvGrpSpPr>
            <p:cNvPr id="55" name="组合 54"/>
            <p:cNvGrpSpPr/>
            <p:nvPr/>
          </p:nvGrpSpPr>
          <p:grpSpPr>
            <a:xfrm>
              <a:off x="3518446" y="2270614"/>
              <a:ext cx="405097" cy="405097"/>
              <a:chOff x="5394312" y="2141343"/>
              <a:chExt cx="359165" cy="359165"/>
            </a:xfrm>
            <a:solidFill>
              <a:schemeClr val="tx1"/>
            </a:solidFill>
          </p:grpSpPr>
          <p:sp>
            <p:nvSpPr>
              <p:cNvPr id="56" name="AutoShape 56"/>
              <p:cNvSpPr/>
              <p:nvPr/>
            </p:nvSpPr>
            <p:spPr bwMode="auto">
              <a:xfrm>
                <a:off x="5394312"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sp>
            <p:nvSpPr>
              <p:cNvPr id="58" name="AutoShape 57"/>
              <p:cNvSpPr/>
              <p:nvPr/>
            </p:nvSpPr>
            <p:spPr bwMode="auto">
              <a:xfrm>
                <a:off x="5641124"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sp>
            <p:nvSpPr>
              <p:cNvPr id="59" name="AutoShape 58"/>
              <p:cNvSpPr/>
              <p:nvPr/>
            </p:nvSpPr>
            <p:spPr bwMode="auto">
              <a:xfrm>
                <a:off x="5517718" y="2141343"/>
                <a:ext cx="11235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grpSp>
      </p:grpSp>
      <p:grpSp>
        <p:nvGrpSpPr>
          <p:cNvPr id="7" name="组合 6"/>
          <p:cNvGrpSpPr/>
          <p:nvPr/>
        </p:nvGrpSpPr>
        <p:grpSpPr>
          <a:xfrm>
            <a:off x="5861001" y="1362679"/>
            <a:ext cx="794328" cy="794328"/>
            <a:chOff x="5717803" y="2075998"/>
            <a:chExt cx="794328" cy="794328"/>
          </a:xfrm>
        </p:grpSpPr>
        <p:sp>
          <p:nvSpPr>
            <p:cNvPr id="78" name="矩形 77"/>
            <p:cNvSpPr/>
            <p:nvPr/>
          </p:nvSpPr>
          <p:spPr>
            <a:xfrm>
              <a:off x="5717803" y="2075998"/>
              <a:ext cx="794328" cy="794328"/>
            </a:xfrm>
            <a:prstGeom prst="rect">
              <a:avLst/>
            </a:prstGeom>
            <a:gradFill>
              <a:gsLst>
                <a:gs pos="0">
                  <a:schemeClr val="accent1">
                    <a:lumMod val="40000"/>
                    <a:lumOff val="6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grpSp>
          <p:nvGrpSpPr>
            <p:cNvPr id="60" name="组合 59"/>
            <p:cNvGrpSpPr/>
            <p:nvPr/>
          </p:nvGrpSpPr>
          <p:grpSpPr>
            <a:xfrm>
              <a:off x="5975780" y="2270267"/>
              <a:ext cx="278375" cy="405790"/>
              <a:chOff x="2528974" y="2863357"/>
              <a:chExt cx="246811" cy="359779"/>
            </a:xfrm>
            <a:solidFill>
              <a:schemeClr val="tx1"/>
            </a:solidFill>
          </p:grpSpPr>
          <p:sp>
            <p:nvSpPr>
              <p:cNvPr id="61"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sp>
            <p:nvSpPr>
              <p:cNvPr id="62"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noAutofit/>
              </a:bodyPr>
              <a:lstStyle/>
              <a:p>
                <a:pPr algn="ctr" defTabSz="228600" fontAlgn="base" hangingPunct="0">
                  <a:spcBef>
                    <a:spcPct val="0"/>
                  </a:spcBef>
                  <a:spcAft>
                    <a:spcPct val="0"/>
                  </a:spcAft>
                  <a:defRPr/>
                </a:pPr>
                <a:endParaRPr lang="en-US" sz="1500" kern="0">
                  <a:solidFill>
                    <a:srgbClr val="FFFFFF"/>
                  </a:solidFill>
                  <a:effectLst>
                    <a:outerShdw blurRad="38100" dist="38100" dir="2700000" algn="tl">
                      <a:srgbClr val="000000"/>
                    </a:outerShdw>
                  </a:effectLst>
                  <a:cs typeface="+mn-ea"/>
                  <a:sym typeface="+mn-lt"/>
                </a:endParaRPr>
              </a:p>
            </p:txBody>
          </p:sp>
        </p:grpSp>
      </p:grpSp>
      <p:sp>
        <p:nvSpPr>
          <p:cNvPr id="45" name="矩形 44">
            <a:extLst>
              <a:ext uri="{FF2B5EF4-FFF2-40B4-BE49-F238E27FC236}">
                <a16:creationId xmlns:a16="http://schemas.microsoft.com/office/drawing/2014/main" id="{AF88E93B-1194-48BA-B97B-7C176DC088CA}"/>
              </a:ext>
            </a:extLst>
          </p:cNvPr>
          <p:cNvSpPr/>
          <p:nvPr/>
        </p:nvSpPr>
        <p:spPr>
          <a:xfrm>
            <a:off x="3979589" y="1560748"/>
            <a:ext cx="163971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5" name="标题 4">
            <a:extLst>
              <a:ext uri="{FF2B5EF4-FFF2-40B4-BE49-F238E27FC236}">
                <a16:creationId xmlns:a16="http://schemas.microsoft.com/office/drawing/2014/main" id="{7CB68DD0-0943-4C9F-95FA-511B288AC70E}"/>
              </a:ext>
            </a:extLst>
          </p:cNvPr>
          <p:cNvSpPr>
            <a:spLocks noGrp="1"/>
          </p:cNvSpPr>
          <p:nvPr>
            <p:ph type="title"/>
          </p:nvPr>
        </p:nvSpPr>
        <p:spPr/>
        <p:txBody>
          <a:bodyPr>
            <a:noAutofit/>
          </a:bodyPr>
          <a:lstStyle/>
          <a:p>
            <a:r>
              <a:rPr lang="en-US" altLang="zh-CN" b="1" dirty="0"/>
              <a:t>2.6</a:t>
            </a:r>
            <a:r>
              <a:rPr lang="zh-CN" altLang="en-US" b="1" dirty="0"/>
              <a:t>金融市场预测</a:t>
            </a:r>
            <a:endParaRPr lang="zh-CN" altLang="en-US" sz="2400" dirty="0"/>
          </a:p>
        </p:txBody>
      </p:sp>
      <p:sp>
        <p:nvSpPr>
          <p:cNvPr id="52" name="矩形 51">
            <a:extLst>
              <a:ext uri="{FF2B5EF4-FFF2-40B4-BE49-F238E27FC236}">
                <a16:creationId xmlns:a16="http://schemas.microsoft.com/office/drawing/2014/main" id="{0F2F4F90-03D1-40C7-8C8D-A6CB1CB507EE}"/>
              </a:ext>
            </a:extLst>
          </p:cNvPr>
          <p:cNvSpPr/>
          <p:nvPr/>
        </p:nvSpPr>
        <p:spPr>
          <a:xfrm>
            <a:off x="6773889" y="1299971"/>
            <a:ext cx="1082348" cy="307777"/>
          </a:xfrm>
          <a:prstGeom prst="rect">
            <a:avLst/>
          </a:prstGeom>
        </p:spPr>
        <p:txBody>
          <a:bodyPr wrap="none">
            <a:noAutofit/>
          </a:bodyPr>
          <a:lstStyle/>
          <a:p>
            <a:r>
              <a:rPr lang="zh-CN" altLang="en-US" sz="1400" b="1" dirty="0">
                <a:solidFill>
                  <a:schemeClr val="accent1"/>
                </a:solidFill>
                <a:cs typeface="+mn-ea"/>
                <a:sym typeface="+mn-lt"/>
              </a:rPr>
              <a:t>大环境预测</a:t>
            </a:r>
          </a:p>
        </p:txBody>
      </p:sp>
      <p:sp>
        <p:nvSpPr>
          <p:cNvPr id="53" name="矩形 52">
            <a:extLst>
              <a:ext uri="{FF2B5EF4-FFF2-40B4-BE49-F238E27FC236}">
                <a16:creationId xmlns:a16="http://schemas.microsoft.com/office/drawing/2014/main" id="{4B40A4D7-5D9C-46EA-B47E-4ED926B89003}"/>
              </a:ext>
            </a:extLst>
          </p:cNvPr>
          <p:cNvSpPr/>
          <p:nvPr/>
        </p:nvSpPr>
        <p:spPr>
          <a:xfrm>
            <a:off x="6770636" y="1560748"/>
            <a:ext cx="163971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54" name="矩形 53">
            <a:extLst>
              <a:ext uri="{FF2B5EF4-FFF2-40B4-BE49-F238E27FC236}">
                <a16:creationId xmlns:a16="http://schemas.microsoft.com/office/drawing/2014/main" id="{57C86278-F8FD-44FF-9993-ABA827BFE103}"/>
              </a:ext>
            </a:extLst>
          </p:cNvPr>
          <p:cNvSpPr/>
          <p:nvPr/>
        </p:nvSpPr>
        <p:spPr>
          <a:xfrm>
            <a:off x="3982842" y="3535752"/>
            <a:ext cx="1082348" cy="307777"/>
          </a:xfrm>
          <a:prstGeom prst="rect">
            <a:avLst/>
          </a:prstGeom>
        </p:spPr>
        <p:txBody>
          <a:bodyPr wrap="none">
            <a:noAutofit/>
          </a:bodyPr>
          <a:lstStyle/>
          <a:p>
            <a:r>
              <a:rPr lang="zh-CN" altLang="en-US" sz="1400" b="1" dirty="0">
                <a:solidFill>
                  <a:schemeClr val="accent1"/>
                </a:solidFill>
                <a:cs typeface="+mn-ea"/>
                <a:sym typeface="+mn-lt"/>
              </a:rPr>
              <a:t>大环境预测</a:t>
            </a:r>
          </a:p>
        </p:txBody>
      </p:sp>
      <p:sp>
        <p:nvSpPr>
          <p:cNvPr id="57" name="矩形 56">
            <a:extLst>
              <a:ext uri="{FF2B5EF4-FFF2-40B4-BE49-F238E27FC236}">
                <a16:creationId xmlns:a16="http://schemas.microsoft.com/office/drawing/2014/main" id="{BA58D084-1A35-47FD-843F-728F8A237EF1}"/>
              </a:ext>
            </a:extLst>
          </p:cNvPr>
          <p:cNvSpPr/>
          <p:nvPr/>
        </p:nvSpPr>
        <p:spPr>
          <a:xfrm>
            <a:off x="3979589" y="3796529"/>
            <a:ext cx="163971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69" name="矩形 68">
            <a:extLst>
              <a:ext uri="{FF2B5EF4-FFF2-40B4-BE49-F238E27FC236}">
                <a16:creationId xmlns:a16="http://schemas.microsoft.com/office/drawing/2014/main" id="{7456C11D-7905-458A-B980-3468E004E5AC}"/>
              </a:ext>
            </a:extLst>
          </p:cNvPr>
          <p:cNvSpPr/>
          <p:nvPr/>
        </p:nvSpPr>
        <p:spPr>
          <a:xfrm>
            <a:off x="6773889" y="3535752"/>
            <a:ext cx="1082348" cy="307777"/>
          </a:xfrm>
          <a:prstGeom prst="rect">
            <a:avLst/>
          </a:prstGeom>
        </p:spPr>
        <p:txBody>
          <a:bodyPr wrap="none">
            <a:noAutofit/>
          </a:bodyPr>
          <a:lstStyle/>
          <a:p>
            <a:r>
              <a:rPr lang="zh-CN" altLang="en-US" sz="1400" b="1" dirty="0">
                <a:solidFill>
                  <a:schemeClr val="accent1"/>
                </a:solidFill>
                <a:cs typeface="+mn-ea"/>
                <a:sym typeface="+mn-lt"/>
              </a:rPr>
              <a:t>大环境预测</a:t>
            </a:r>
          </a:p>
        </p:txBody>
      </p:sp>
      <p:sp>
        <p:nvSpPr>
          <p:cNvPr id="70" name="矩形 69">
            <a:extLst>
              <a:ext uri="{FF2B5EF4-FFF2-40B4-BE49-F238E27FC236}">
                <a16:creationId xmlns:a16="http://schemas.microsoft.com/office/drawing/2014/main" id="{26CD792E-DA74-48CE-BA1A-04A32AFB4555}"/>
              </a:ext>
            </a:extLst>
          </p:cNvPr>
          <p:cNvSpPr/>
          <p:nvPr/>
        </p:nvSpPr>
        <p:spPr>
          <a:xfrm>
            <a:off x="6770636" y="3796529"/>
            <a:ext cx="163971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箭头连接符 10"/>
          <p:cNvCxnSpPr/>
          <p:nvPr/>
        </p:nvCxnSpPr>
        <p:spPr>
          <a:xfrm flipV="1">
            <a:off x="4581237" y="1238597"/>
            <a:ext cx="0" cy="3094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p:nvPr/>
        </p:nvCxnSpPr>
        <p:spPr>
          <a:xfrm>
            <a:off x="3080329" y="3196843"/>
            <a:ext cx="31357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080329" y="1305272"/>
            <a:ext cx="1330037" cy="1330037"/>
            <a:chOff x="3080329" y="1396712"/>
            <a:chExt cx="1330037" cy="1330037"/>
          </a:xfrm>
        </p:grpSpPr>
        <p:sp>
          <p:nvSpPr>
            <p:cNvPr id="12" name="圆角矩形 11"/>
            <p:cNvSpPr/>
            <p:nvPr/>
          </p:nvSpPr>
          <p:spPr>
            <a:xfrm>
              <a:off x="3080329" y="1396712"/>
              <a:ext cx="1330037" cy="1330037"/>
            </a:xfrm>
            <a:prstGeom prst="roundRect">
              <a:avLst/>
            </a:prstGeom>
            <a:gradFill>
              <a:gsLst>
                <a:gs pos="0">
                  <a:schemeClr val="accent1">
                    <a:lumMod val="40000"/>
                    <a:lumOff val="6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09" name="标题 1"/>
            <p:cNvSpPr txBox="1"/>
            <p:nvPr/>
          </p:nvSpPr>
          <p:spPr>
            <a:xfrm>
              <a:off x="3174616" y="1843052"/>
              <a:ext cx="1141462" cy="4373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1600" kern="1200">
                  <a:solidFill>
                    <a:srgbClr val="DAB96E"/>
                  </a:solidFill>
                  <a:latin typeface="+mj-lt"/>
                  <a:ea typeface="+mj-ea"/>
                  <a:cs typeface="+mj-cs"/>
                </a:defRPr>
              </a:lvl1pPr>
            </a:lstStyle>
            <a:p>
              <a:pPr algn="ctr"/>
              <a:r>
                <a:rPr lang="zh-CN" altLang="en-US" sz="1400" b="1" dirty="0">
                  <a:solidFill>
                    <a:srgbClr val="120E0D"/>
                  </a:solidFill>
                  <a:latin typeface="+mn-lt"/>
                  <a:ea typeface="+mn-ea"/>
                  <a:cs typeface="+mn-ea"/>
                  <a:sym typeface="+mn-lt"/>
                </a:rPr>
                <a:t>竞争对手</a:t>
              </a:r>
              <a:r>
                <a:rPr lang="en-US" altLang="zh-CN" sz="1400" b="1" dirty="0">
                  <a:solidFill>
                    <a:srgbClr val="120E0D"/>
                  </a:solidFill>
                  <a:latin typeface="+mn-lt"/>
                  <a:ea typeface="+mn-ea"/>
                  <a:cs typeface="+mn-ea"/>
                  <a:sym typeface="+mn-lt"/>
                </a:rPr>
                <a:t>A</a:t>
              </a:r>
              <a:endParaRPr lang="zh-CN" altLang="en-US" sz="1400" b="1" dirty="0">
                <a:solidFill>
                  <a:srgbClr val="120E0D"/>
                </a:solidFill>
                <a:latin typeface="+mn-lt"/>
                <a:ea typeface="+mn-ea"/>
                <a:cs typeface="+mn-ea"/>
                <a:sym typeface="+mn-lt"/>
              </a:endParaRPr>
            </a:p>
          </p:txBody>
        </p:sp>
      </p:grpSp>
      <p:grpSp>
        <p:nvGrpSpPr>
          <p:cNvPr id="5" name="组合 4"/>
          <p:cNvGrpSpPr/>
          <p:nvPr/>
        </p:nvGrpSpPr>
        <p:grpSpPr>
          <a:xfrm>
            <a:off x="4752110" y="1305272"/>
            <a:ext cx="1330037" cy="1330037"/>
            <a:chOff x="4752110" y="1396712"/>
            <a:chExt cx="1330037" cy="1330037"/>
          </a:xfrm>
        </p:grpSpPr>
        <p:sp>
          <p:nvSpPr>
            <p:cNvPr id="98" name="圆角矩形 97"/>
            <p:cNvSpPr/>
            <p:nvPr/>
          </p:nvSpPr>
          <p:spPr>
            <a:xfrm>
              <a:off x="4752110" y="1396712"/>
              <a:ext cx="1330037" cy="1330037"/>
            </a:xfrm>
            <a:prstGeom prst="roundRect">
              <a:avLst/>
            </a:prstGeom>
            <a:gradFill>
              <a:gsLst>
                <a:gs pos="0">
                  <a:schemeClr val="accent1">
                    <a:lumMod val="40000"/>
                    <a:lumOff val="6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10" name="标题 1"/>
            <p:cNvSpPr txBox="1"/>
            <p:nvPr/>
          </p:nvSpPr>
          <p:spPr>
            <a:xfrm>
              <a:off x="4846397" y="1843052"/>
              <a:ext cx="1141462" cy="4373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1600" kern="1200">
                  <a:solidFill>
                    <a:srgbClr val="DAB96E"/>
                  </a:solidFill>
                  <a:latin typeface="+mj-lt"/>
                  <a:ea typeface="+mj-ea"/>
                  <a:cs typeface="+mj-cs"/>
                </a:defRPr>
              </a:lvl1pPr>
            </a:lstStyle>
            <a:p>
              <a:pPr algn="ctr"/>
              <a:r>
                <a:rPr lang="zh-CN" altLang="en-US" sz="1400" b="1">
                  <a:solidFill>
                    <a:srgbClr val="120E0D"/>
                  </a:solidFill>
                  <a:latin typeface="+mn-lt"/>
                  <a:ea typeface="+mn-ea"/>
                  <a:cs typeface="+mn-ea"/>
                  <a:sym typeface="+mn-lt"/>
                </a:rPr>
                <a:t>竞争对手</a:t>
              </a:r>
              <a:r>
                <a:rPr lang="en-US" altLang="zh-CN" sz="1400" b="1">
                  <a:solidFill>
                    <a:srgbClr val="120E0D"/>
                  </a:solidFill>
                  <a:latin typeface="+mn-lt"/>
                  <a:ea typeface="+mn-ea"/>
                  <a:cs typeface="+mn-ea"/>
                  <a:sym typeface="+mn-lt"/>
                </a:rPr>
                <a:t>B</a:t>
              </a:r>
              <a:endParaRPr lang="zh-CN" altLang="en-US" sz="1400" b="1">
                <a:solidFill>
                  <a:srgbClr val="120E0D"/>
                </a:solidFill>
                <a:latin typeface="+mn-lt"/>
                <a:ea typeface="+mn-ea"/>
                <a:cs typeface="+mn-ea"/>
                <a:sym typeface="+mn-lt"/>
              </a:endParaRPr>
            </a:p>
          </p:txBody>
        </p:sp>
      </p:grpSp>
      <p:grpSp>
        <p:nvGrpSpPr>
          <p:cNvPr id="3" name="组合 2"/>
          <p:cNvGrpSpPr/>
          <p:nvPr/>
        </p:nvGrpSpPr>
        <p:grpSpPr>
          <a:xfrm>
            <a:off x="3080329" y="3263518"/>
            <a:ext cx="1330037" cy="1330037"/>
            <a:chOff x="3080329" y="2860098"/>
            <a:chExt cx="1330037" cy="1330037"/>
          </a:xfrm>
        </p:grpSpPr>
        <p:sp>
          <p:nvSpPr>
            <p:cNvPr id="99" name="圆角矩形 98"/>
            <p:cNvSpPr/>
            <p:nvPr/>
          </p:nvSpPr>
          <p:spPr>
            <a:xfrm>
              <a:off x="3080329" y="2860098"/>
              <a:ext cx="1330037" cy="1330037"/>
            </a:xfrm>
            <a:prstGeom prst="roundRect">
              <a:avLst/>
            </a:prstGeom>
            <a:gradFill>
              <a:gsLst>
                <a:gs pos="0">
                  <a:schemeClr val="accent1">
                    <a:lumMod val="40000"/>
                    <a:lumOff val="6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11" name="标题 1"/>
            <p:cNvSpPr txBox="1"/>
            <p:nvPr/>
          </p:nvSpPr>
          <p:spPr>
            <a:xfrm>
              <a:off x="3174616" y="3306438"/>
              <a:ext cx="1141462" cy="4373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1600" kern="1200">
                  <a:solidFill>
                    <a:srgbClr val="DAB96E"/>
                  </a:solidFill>
                  <a:latin typeface="+mj-lt"/>
                  <a:ea typeface="+mj-ea"/>
                  <a:cs typeface="+mj-cs"/>
                </a:defRPr>
              </a:lvl1pPr>
            </a:lstStyle>
            <a:p>
              <a:pPr algn="ctr"/>
              <a:r>
                <a:rPr lang="zh-CN" altLang="en-US" sz="1400" b="1">
                  <a:solidFill>
                    <a:srgbClr val="120E0D"/>
                  </a:solidFill>
                  <a:latin typeface="+mn-lt"/>
                  <a:ea typeface="+mn-ea"/>
                  <a:cs typeface="+mn-ea"/>
                  <a:sym typeface="+mn-lt"/>
                </a:rPr>
                <a:t>竞争对手</a:t>
              </a:r>
              <a:r>
                <a:rPr lang="en-US" altLang="zh-CN" sz="1400" b="1">
                  <a:solidFill>
                    <a:srgbClr val="120E0D"/>
                  </a:solidFill>
                  <a:latin typeface="+mn-lt"/>
                  <a:ea typeface="+mn-ea"/>
                  <a:cs typeface="+mn-ea"/>
                  <a:sym typeface="+mn-lt"/>
                </a:rPr>
                <a:t>C</a:t>
              </a:r>
              <a:endParaRPr lang="zh-CN" altLang="en-US" sz="1400" b="1">
                <a:solidFill>
                  <a:srgbClr val="120E0D"/>
                </a:solidFill>
                <a:latin typeface="+mn-lt"/>
                <a:ea typeface="+mn-ea"/>
                <a:cs typeface="+mn-ea"/>
                <a:sym typeface="+mn-lt"/>
              </a:endParaRPr>
            </a:p>
          </p:txBody>
        </p:sp>
      </p:grpSp>
      <p:grpSp>
        <p:nvGrpSpPr>
          <p:cNvPr id="6" name="组合 5"/>
          <p:cNvGrpSpPr/>
          <p:nvPr/>
        </p:nvGrpSpPr>
        <p:grpSpPr>
          <a:xfrm>
            <a:off x="4752110" y="3263518"/>
            <a:ext cx="1330037" cy="1330037"/>
            <a:chOff x="4752110" y="2860098"/>
            <a:chExt cx="1330037" cy="1330037"/>
          </a:xfrm>
        </p:grpSpPr>
        <p:sp>
          <p:nvSpPr>
            <p:cNvPr id="100" name="圆角矩形 99"/>
            <p:cNvSpPr/>
            <p:nvPr/>
          </p:nvSpPr>
          <p:spPr>
            <a:xfrm>
              <a:off x="4752110" y="2860098"/>
              <a:ext cx="1330037" cy="1330037"/>
            </a:xfrm>
            <a:prstGeom prst="roundRect">
              <a:avLst/>
            </a:prstGeom>
            <a:gradFill>
              <a:gsLst>
                <a:gs pos="0">
                  <a:schemeClr val="accent1">
                    <a:lumMod val="40000"/>
                    <a:lumOff val="6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12" name="标题 1"/>
            <p:cNvSpPr txBox="1"/>
            <p:nvPr/>
          </p:nvSpPr>
          <p:spPr>
            <a:xfrm>
              <a:off x="4846397" y="3306438"/>
              <a:ext cx="1141462" cy="4373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1600" kern="1200">
                  <a:solidFill>
                    <a:srgbClr val="DAB96E"/>
                  </a:solidFill>
                  <a:latin typeface="+mj-lt"/>
                  <a:ea typeface="+mj-ea"/>
                  <a:cs typeface="+mj-cs"/>
                </a:defRPr>
              </a:lvl1pPr>
            </a:lstStyle>
            <a:p>
              <a:pPr algn="ctr"/>
              <a:r>
                <a:rPr lang="zh-CN" altLang="en-US" sz="1400" b="1">
                  <a:solidFill>
                    <a:srgbClr val="120E0D"/>
                  </a:solidFill>
                  <a:latin typeface="+mn-lt"/>
                  <a:ea typeface="+mn-ea"/>
                  <a:cs typeface="+mn-ea"/>
                  <a:sym typeface="+mn-lt"/>
                </a:rPr>
                <a:t>竞争对手</a:t>
              </a:r>
              <a:r>
                <a:rPr lang="en-US" altLang="zh-CN" sz="1400" b="1">
                  <a:solidFill>
                    <a:srgbClr val="120E0D"/>
                  </a:solidFill>
                  <a:latin typeface="+mn-lt"/>
                  <a:ea typeface="+mn-ea"/>
                  <a:cs typeface="+mn-ea"/>
                  <a:sym typeface="+mn-lt"/>
                </a:rPr>
                <a:t>D</a:t>
              </a:r>
              <a:endParaRPr lang="zh-CN" altLang="en-US" sz="1400" b="1">
                <a:solidFill>
                  <a:srgbClr val="120E0D"/>
                </a:solidFill>
                <a:latin typeface="+mn-lt"/>
                <a:ea typeface="+mn-ea"/>
                <a:cs typeface="+mn-ea"/>
                <a:sym typeface="+mn-lt"/>
              </a:endParaRPr>
            </a:p>
          </p:txBody>
        </p:sp>
      </p:grpSp>
      <p:sp>
        <p:nvSpPr>
          <p:cNvPr id="8" name="标题 7">
            <a:extLst>
              <a:ext uri="{FF2B5EF4-FFF2-40B4-BE49-F238E27FC236}">
                <a16:creationId xmlns:a16="http://schemas.microsoft.com/office/drawing/2014/main" id="{37E4100D-9B20-470B-BB20-8D652D4F5B46}"/>
              </a:ext>
            </a:extLst>
          </p:cNvPr>
          <p:cNvSpPr>
            <a:spLocks noGrp="1"/>
          </p:cNvSpPr>
          <p:nvPr>
            <p:ph type="title"/>
          </p:nvPr>
        </p:nvSpPr>
        <p:spPr/>
        <p:txBody>
          <a:bodyPr>
            <a:noAutofit/>
          </a:bodyPr>
          <a:lstStyle/>
          <a:p>
            <a:r>
              <a:rPr lang="en-US" altLang="zh-CN" b="1" dirty="0"/>
              <a:t>2.7</a:t>
            </a:r>
            <a:r>
              <a:rPr lang="zh-CN" altLang="en-US" b="1" dirty="0"/>
              <a:t>竞争对手分析</a:t>
            </a:r>
            <a:endParaRPr lang="zh-CN" altLang="en-US" sz="2400" dirty="0"/>
          </a:p>
        </p:txBody>
      </p:sp>
      <p:sp>
        <p:nvSpPr>
          <p:cNvPr id="33" name="矩形 32">
            <a:extLst>
              <a:ext uri="{FF2B5EF4-FFF2-40B4-BE49-F238E27FC236}">
                <a16:creationId xmlns:a16="http://schemas.microsoft.com/office/drawing/2014/main" id="{12AE993B-40D1-4821-A96E-C6AF43028E26}"/>
              </a:ext>
            </a:extLst>
          </p:cNvPr>
          <p:cNvSpPr/>
          <p:nvPr/>
        </p:nvSpPr>
        <p:spPr>
          <a:xfrm>
            <a:off x="1268173" y="3245058"/>
            <a:ext cx="902811" cy="307777"/>
          </a:xfrm>
          <a:prstGeom prst="rect">
            <a:avLst/>
          </a:prstGeom>
        </p:spPr>
        <p:txBody>
          <a:bodyPr wrap="none">
            <a:noAutofit/>
          </a:bodyPr>
          <a:lstStyle/>
          <a:p>
            <a:r>
              <a:rPr lang="zh-CN" altLang="en-US" sz="1400" b="1" dirty="0">
                <a:solidFill>
                  <a:schemeClr val="accent1"/>
                </a:solidFill>
                <a:cs typeface="+mn-ea"/>
                <a:sym typeface="+mn-lt"/>
              </a:rPr>
              <a:t>竞争对手</a:t>
            </a:r>
          </a:p>
        </p:txBody>
      </p:sp>
      <p:sp>
        <p:nvSpPr>
          <p:cNvPr id="34" name="矩形 33">
            <a:extLst>
              <a:ext uri="{FF2B5EF4-FFF2-40B4-BE49-F238E27FC236}">
                <a16:creationId xmlns:a16="http://schemas.microsoft.com/office/drawing/2014/main" id="{A9859D1E-821F-44C7-972C-06C29FEB0980}"/>
              </a:ext>
            </a:extLst>
          </p:cNvPr>
          <p:cNvSpPr/>
          <p:nvPr/>
        </p:nvSpPr>
        <p:spPr>
          <a:xfrm>
            <a:off x="1264920" y="3505835"/>
            <a:ext cx="155270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35" name="矩形 34">
            <a:extLst>
              <a:ext uri="{FF2B5EF4-FFF2-40B4-BE49-F238E27FC236}">
                <a16:creationId xmlns:a16="http://schemas.microsoft.com/office/drawing/2014/main" id="{60BFD1D9-3975-4A3D-8706-7187F5C1A273}"/>
              </a:ext>
            </a:extLst>
          </p:cNvPr>
          <p:cNvSpPr/>
          <p:nvPr/>
        </p:nvSpPr>
        <p:spPr>
          <a:xfrm>
            <a:off x="1268173" y="1240374"/>
            <a:ext cx="902811" cy="307777"/>
          </a:xfrm>
          <a:prstGeom prst="rect">
            <a:avLst/>
          </a:prstGeom>
        </p:spPr>
        <p:txBody>
          <a:bodyPr wrap="none">
            <a:noAutofit/>
          </a:bodyPr>
          <a:lstStyle/>
          <a:p>
            <a:r>
              <a:rPr lang="zh-CN" altLang="en-US" sz="1400" b="1" dirty="0">
                <a:solidFill>
                  <a:schemeClr val="accent1"/>
                </a:solidFill>
                <a:cs typeface="+mn-ea"/>
                <a:sym typeface="+mn-lt"/>
              </a:rPr>
              <a:t>竞争对手</a:t>
            </a:r>
          </a:p>
        </p:txBody>
      </p:sp>
      <p:sp>
        <p:nvSpPr>
          <p:cNvPr id="36" name="矩形 35">
            <a:extLst>
              <a:ext uri="{FF2B5EF4-FFF2-40B4-BE49-F238E27FC236}">
                <a16:creationId xmlns:a16="http://schemas.microsoft.com/office/drawing/2014/main" id="{E5C4EEA3-102F-48B7-90CE-184D15FBB716}"/>
              </a:ext>
            </a:extLst>
          </p:cNvPr>
          <p:cNvSpPr/>
          <p:nvPr/>
        </p:nvSpPr>
        <p:spPr>
          <a:xfrm>
            <a:off x="1264920" y="1501151"/>
            <a:ext cx="155270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37" name="矩形 36">
            <a:extLst>
              <a:ext uri="{FF2B5EF4-FFF2-40B4-BE49-F238E27FC236}">
                <a16:creationId xmlns:a16="http://schemas.microsoft.com/office/drawing/2014/main" id="{F781DF83-0171-4CA9-B11A-E6B5F075A35A}"/>
              </a:ext>
            </a:extLst>
          </p:cNvPr>
          <p:cNvSpPr/>
          <p:nvPr/>
        </p:nvSpPr>
        <p:spPr>
          <a:xfrm>
            <a:off x="6424966" y="3245058"/>
            <a:ext cx="902811" cy="307777"/>
          </a:xfrm>
          <a:prstGeom prst="rect">
            <a:avLst/>
          </a:prstGeom>
        </p:spPr>
        <p:txBody>
          <a:bodyPr wrap="none">
            <a:noAutofit/>
          </a:bodyPr>
          <a:lstStyle/>
          <a:p>
            <a:r>
              <a:rPr lang="zh-CN" altLang="en-US" sz="1400" b="1" dirty="0">
                <a:solidFill>
                  <a:schemeClr val="accent1"/>
                </a:solidFill>
                <a:cs typeface="+mn-ea"/>
                <a:sym typeface="+mn-lt"/>
              </a:rPr>
              <a:t>竞争对手</a:t>
            </a:r>
          </a:p>
        </p:txBody>
      </p:sp>
      <p:sp>
        <p:nvSpPr>
          <p:cNvPr id="38" name="矩形 37">
            <a:extLst>
              <a:ext uri="{FF2B5EF4-FFF2-40B4-BE49-F238E27FC236}">
                <a16:creationId xmlns:a16="http://schemas.microsoft.com/office/drawing/2014/main" id="{531CEC43-AE61-4072-ABA6-A34E85ADFC9F}"/>
              </a:ext>
            </a:extLst>
          </p:cNvPr>
          <p:cNvSpPr/>
          <p:nvPr/>
        </p:nvSpPr>
        <p:spPr>
          <a:xfrm>
            <a:off x="6421713" y="3505835"/>
            <a:ext cx="155270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39" name="矩形 38">
            <a:extLst>
              <a:ext uri="{FF2B5EF4-FFF2-40B4-BE49-F238E27FC236}">
                <a16:creationId xmlns:a16="http://schemas.microsoft.com/office/drawing/2014/main" id="{1504E24A-92FD-4D0B-B76F-77CF7B8A8D72}"/>
              </a:ext>
            </a:extLst>
          </p:cNvPr>
          <p:cNvSpPr/>
          <p:nvPr/>
        </p:nvSpPr>
        <p:spPr>
          <a:xfrm>
            <a:off x="6424966" y="1240374"/>
            <a:ext cx="902811" cy="307777"/>
          </a:xfrm>
          <a:prstGeom prst="rect">
            <a:avLst/>
          </a:prstGeom>
        </p:spPr>
        <p:txBody>
          <a:bodyPr wrap="none">
            <a:noAutofit/>
          </a:bodyPr>
          <a:lstStyle/>
          <a:p>
            <a:r>
              <a:rPr lang="zh-CN" altLang="en-US" sz="1400" b="1" dirty="0">
                <a:solidFill>
                  <a:schemeClr val="accent1"/>
                </a:solidFill>
                <a:cs typeface="+mn-ea"/>
                <a:sym typeface="+mn-lt"/>
              </a:rPr>
              <a:t>竞争对手</a:t>
            </a:r>
          </a:p>
        </p:txBody>
      </p:sp>
      <p:sp>
        <p:nvSpPr>
          <p:cNvPr id="40" name="矩形 39">
            <a:extLst>
              <a:ext uri="{FF2B5EF4-FFF2-40B4-BE49-F238E27FC236}">
                <a16:creationId xmlns:a16="http://schemas.microsoft.com/office/drawing/2014/main" id="{1E209BBC-A3B1-4A07-B64E-3BDF6552C886}"/>
              </a:ext>
            </a:extLst>
          </p:cNvPr>
          <p:cNvSpPr/>
          <p:nvPr/>
        </p:nvSpPr>
        <p:spPr>
          <a:xfrm>
            <a:off x="6421713" y="1501151"/>
            <a:ext cx="155270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Freeform 8"/>
          <p:cNvSpPr/>
          <p:nvPr/>
        </p:nvSpPr>
        <p:spPr bwMode="auto">
          <a:xfrm>
            <a:off x="2932113" y="1147762"/>
            <a:ext cx="2452687" cy="1384300"/>
          </a:xfrm>
          <a:custGeom>
            <a:avLst/>
            <a:gdLst>
              <a:gd name="T0" fmla="*/ 840 w 840"/>
              <a:gd name="T1" fmla="*/ 474 h 474"/>
              <a:gd name="T2" fmla="*/ 819 w 840"/>
              <a:gd name="T3" fmla="*/ 357 h 474"/>
              <a:gd name="T4" fmla="*/ 803 w 840"/>
              <a:gd name="T5" fmla="*/ 386 h 474"/>
              <a:gd name="T6" fmla="*/ 486 w 840"/>
              <a:gd name="T7" fmla="*/ 181 h 474"/>
              <a:gd name="T8" fmla="*/ 417 w 840"/>
              <a:gd name="T9" fmla="*/ 188 h 474"/>
              <a:gd name="T10" fmla="*/ 209 w 840"/>
              <a:gd name="T11" fmla="*/ 0 h 474"/>
              <a:gd name="T12" fmla="*/ 0 w 840"/>
              <a:gd name="T13" fmla="*/ 209 h 474"/>
              <a:gd name="T14" fmla="*/ 160 w 840"/>
              <a:gd name="T15" fmla="*/ 412 h 474"/>
              <a:gd name="T16" fmla="*/ 174 w 840"/>
              <a:gd name="T17" fmla="*/ 415 h 474"/>
              <a:gd name="T18" fmla="*/ 179 w 840"/>
              <a:gd name="T19" fmla="*/ 405 h 474"/>
              <a:gd name="T20" fmla="*/ 183 w 840"/>
              <a:gd name="T21" fmla="*/ 398 h 474"/>
              <a:gd name="T22" fmla="*/ 186 w 840"/>
              <a:gd name="T23" fmla="*/ 393 h 474"/>
              <a:gd name="T24" fmla="*/ 192 w 840"/>
              <a:gd name="T25" fmla="*/ 383 h 474"/>
              <a:gd name="T26" fmla="*/ 195 w 840"/>
              <a:gd name="T27" fmla="*/ 378 h 474"/>
              <a:gd name="T28" fmla="*/ 199 w 840"/>
              <a:gd name="T29" fmla="*/ 371 h 474"/>
              <a:gd name="T30" fmla="*/ 205 w 840"/>
              <a:gd name="T31" fmla="*/ 363 h 474"/>
              <a:gd name="T32" fmla="*/ 209 w 840"/>
              <a:gd name="T33" fmla="*/ 357 h 474"/>
              <a:gd name="T34" fmla="*/ 213 w 840"/>
              <a:gd name="T35" fmla="*/ 352 h 474"/>
              <a:gd name="T36" fmla="*/ 221 w 840"/>
              <a:gd name="T37" fmla="*/ 343 h 474"/>
              <a:gd name="T38" fmla="*/ 224 w 840"/>
              <a:gd name="T39" fmla="*/ 338 h 474"/>
              <a:gd name="T40" fmla="*/ 229 w 840"/>
              <a:gd name="T41" fmla="*/ 332 h 474"/>
              <a:gd name="T42" fmla="*/ 233 w 840"/>
              <a:gd name="T43" fmla="*/ 328 h 474"/>
              <a:gd name="T44" fmla="*/ 242 w 840"/>
              <a:gd name="T45" fmla="*/ 319 h 474"/>
              <a:gd name="T46" fmla="*/ 245 w 840"/>
              <a:gd name="T47" fmla="*/ 316 h 474"/>
              <a:gd name="T48" fmla="*/ 255 w 840"/>
              <a:gd name="T49" fmla="*/ 306 h 474"/>
              <a:gd name="T50" fmla="*/ 258 w 840"/>
              <a:gd name="T51" fmla="*/ 303 h 474"/>
              <a:gd name="T52" fmla="*/ 265 w 840"/>
              <a:gd name="T53" fmla="*/ 298 h 474"/>
              <a:gd name="T54" fmla="*/ 268 w 840"/>
              <a:gd name="T55" fmla="*/ 296 h 474"/>
              <a:gd name="T56" fmla="*/ 279 w 840"/>
              <a:gd name="T57" fmla="*/ 286 h 474"/>
              <a:gd name="T58" fmla="*/ 282 w 840"/>
              <a:gd name="T59" fmla="*/ 284 h 474"/>
              <a:gd name="T60" fmla="*/ 305 w 840"/>
              <a:gd name="T61" fmla="*/ 268 h 474"/>
              <a:gd name="T62" fmla="*/ 307 w 840"/>
              <a:gd name="T63" fmla="*/ 267 h 474"/>
              <a:gd name="T64" fmla="*/ 322 w 840"/>
              <a:gd name="T65" fmla="*/ 259 h 474"/>
              <a:gd name="T66" fmla="*/ 324 w 840"/>
              <a:gd name="T67" fmla="*/ 258 h 474"/>
              <a:gd name="T68" fmla="*/ 350 w 840"/>
              <a:gd name="T69" fmla="*/ 245 h 474"/>
              <a:gd name="T70" fmla="*/ 351 w 840"/>
              <a:gd name="T71" fmla="*/ 244 h 474"/>
              <a:gd name="T72" fmla="*/ 368 w 840"/>
              <a:gd name="T73" fmla="*/ 237 h 474"/>
              <a:gd name="T74" fmla="*/ 369 w 840"/>
              <a:gd name="T75" fmla="*/ 237 h 474"/>
              <a:gd name="T76" fmla="*/ 397 w 840"/>
              <a:gd name="T77" fmla="*/ 228 h 474"/>
              <a:gd name="T78" fmla="*/ 399 w 840"/>
              <a:gd name="T79" fmla="*/ 227 h 474"/>
              <a:gd name="T80" fmla="*/ 418 w 840"/>
              <a:gd name="T81" fmla="*/ 223 h 474"/>
              <a:gd name="T82" fmla="*/ 492 w 840"/>
              <a:gd name="T83" fmla="*/ 215 h 474"/>
              <a:gd name="T84" fmla="*/ 796 w 840"/>
              <a:gd name="T85" fmla="*/ 389 h 474"/>
              <a:gd name="T86" fmla="*/ 757 w 840"/>
              <a:gd name="T87" fmla="*/ 389 h 474"/>
              <a:gd name="T88" fmla="*/ 840 w 840"/>
              <a:gd name="T89"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0" h="474">
                <a:moveTo>
                  <a:pt x="840" y="474"/>
                </a:moveTo>
                <a:cubicBezTo>
                  <a:pt x="819" y="357"/>
                  <a:pt x="819" y="357"/>
                  <a:pt x="819" y="357"/>
                </a:cubicBezTo>
                <a:cubicBezTo>
                  <a:pt x="803" y="386"/>
                  <a:pt x="803" y="386"/>
                  <a:pt x="803" y="386"/>
                </a:cubicBezTo>
                <a:cubicBezTo>
                  <a:pt x="748" y="265"/>
                  <a:pt x="627" y="181"/>
                  <a:pt x="486" y="181"/>
                </a:cubicBezTo>
                <a:cubicBezTo>
                  <a:pt x="463" y="181"/>
                  <a:pt x="440" y="183"/>
                  <a:pt x="417" y="188"/>
                </a:cubicBezTo>
                <a:cubicBezTo>
                  <a:pt x="407" y="82"/>
                  <a:pt x="318" y="0"/>
                  <a:pt x="209" y="0"/>
                </a:cubicBezTo>
                <a:cubicBezTo>
                  <a:pt x="94" y="0"/>
                  <a:pt x="0" y="93"/>
                  <a:pt x="0" y="209"/>
                </a:cubicBezTo>
                <a:cubicBezTo>
                  <a:pt x="0" y="307"/>
                  <a:pt x="68" y="389"/>
                  <a:pt x="160" y="412"/>
                </a:cubicBezTo>
                <a:cubicBezTo>
                  <a:pt x="164" y="413"/>
                  <a:pt x="169" y="414"/>
                  <a:pt x="174" y="415"/>
                </a:cubicBezTo>
                <a:cubicBezTo>
                  <a:pt x="176" y="411"/>
                  <a:pt x="177" y="408"/>
                  <a:pt x="179" y="405"/>
                </a:cubicBezTo>
                <a:cubicBezTo>
                  <a:pt x="180" y="403"/>
                  <a:pt x="181" y="401"/>
                  <a:pt x="183" y="398"/>
                </a:cubicBezTo>
                <a:cubicBezTo>
                  <a:pt x="184" y="397"/>
                  <a:pt x="185" y="395"/>
                  <a:pt x="186" y="393"/>
                </a:cubicBezTo>
                <a:cubicBezTo>
                  <a:pt x="188" y="390"/>
                  <a:pt x="190" y="386"/>
                  <a:pt x="192" y="383"/>
                </a:cubicBezTo>
                <a:cubicBezTo>
                  <a:pt x="193" y="381"/>
                  <a:pt x="194" y="380"/>
                  <a:pt x="195" y="378"/>
                </a:cubicBezTo>
                <a:cubicBezTo>
                  <a:pt x="196" y="376"/>
                  <a:pt x="198" y="374"/>
                  <a:pt x="199" y="371"/>
                </a:cubicBezTo>
                <a:cubicBezTo>
                  <a:pt x="201" y="369"/>
                  <a:pt x="203" y="366"/>
                  <a:pt x="205" y="363"/>
                </a:cubicBezTo>
                <a:cubicBezTo>
                  <a:pt x="206" y="361"/>
                  <a:pt x="208" y="359"/>
                  <a:pt x="209" y="357"/>
                </a:cubicBezTo>
                <a:cubicBezTo>
                  <a:pt x="211" y="355"/>
                  <a:pt x="212" y="354"/>
                  <a:pt x="213" y="352"/>
                </a:cubicBezTo>
                <a:cubicBezTo>
                  <a:pt x="215" y="349"/>
                  <a:pt x="218" y="346"/>
                  <a:pt x="221" y="343"/>
                </a:cubicBezTo>
                <a:cubicBezTo>
                  <a:pt x="222" y="341"/>
                  <a:pt x="223" y="340"/>
                  <a:pt x="224" y="338"/>
                </a:cubicBezTo>
                <a:cubicBezTo>
                  <a:pt x="226" y="336"/>
                  <a:pt x="228" y="334"/>
                  <a:pt x="229" y="332"/>
                </a:cubicBezTo>
                <a:cubicBezTo>
                  <a:pt x="231" y="331"/>
                  <a:pt x="232" y="330"/>
                  <a:pt x="233" y="328"/>
                </a:cubicBezTo>
                <a:cubicBezTo>
                  <a:pt x="236" y="325"/>
                  <a:pt x="239" y="322"/>
                  <a:pt x="242" y="319"/>
                </a:cubicBezTo>
                <a:cubicBezTo>
                  <a:pt x="243" y="318"/>
                  <a:pt x="244" y="317"/>
                  <a:pt x="245" y="316"/>
                </a:cubicBezTo>
                <a:cubicBezTo>
                  <a:pt x="249" y="312"/>
                  <a:pt x="252" y="309"/>
                  <a:pt x="255" y="306"/>
                </a:cubicBezTo>
                <a:cubicBezTo>
                  <a:pt x="256" y="305"/>
                  <a:pt x="257" y="304"/>
                  <a:pt x="258" y="303"/>
                </a:cubicBezTo>
                <a:cubicBezTo>
                  <a:pt x="261" y="301"/>
                  <a:pt x="263" y="300"/>
                  <a:pt x="265" y="298"/>
                </a:cubicBezTo>
                <a:cubicBezTo>
                  <a:pt x="266" y="297"/>
                  <a:pt x="267" y="296"/>
                  <a:pt x="268" y="296"/>
                </a:cubicBezTo>
                <a:cubicBezTo>
                  <a:pt x="271" y="292"/>
                  <a:pt x="275" y="289"/>
                  <a:pt x="279" y="286"/>
                </a:cubicBezTo>
                <a:cubicBezTo>
                  <a:pt x="280" y="285"/>
                  <a:pt x="281" y="285"/>
                  <a:pt x="282" y="284"/>
                </a:cubicBezTo>
                <a:cubicBezTo>
                  <a:pt x="290" y="279"/>
                  <a:pt x="297" y="273"/>
                  <a:pt x="305" y="268"/>
                </a:cubicBezTo>
                <a:cubicBezTo>
                  <a:pt x="306" y="268"/>
                  <a:pt x="306" y="268"/>
                  <a:pt x="307" y="267"/>
                </a:cubicBezTo>
                <a:cubicBezTo>
                  <a:pt x="312" y="264"/>
                  <a:pt x="317" y="261"/>
                  <a:pt x="322" y="259"/>
                </a:cubicBezTo>
                <a:cubicBezTo>
                  <a:pt x="322" y="258"/>
                  <a:pt x="323" y="258"/>
                  <a:pt x="324" y="258"/>
                </a:cubicBezTo>
                <a:cubicBezTo>
                  <a:pt x="332" y="253"/>
                  <a:pt x="341" y="249"/>
                  <a:pt x="350" y="245"/>
                </a:cubicBezTo>
                <a:cubicBezTo>
                  <a:pt x="350" y="245"/>
                  <a:pt x="350" y="244"/>
                  <a:pt x="351" y="244"/>
                </a:cubicBezTo>
                <a:cubicBezTo>
                  <a:pt x="357" y="242"/>
                  <a:pt x="362" y="239"/>
                  <a:pt x="368" y="237"/>
                </a:cubicBezTo>
                <a:cubicBezTo>
                  <a:pt x="368" y="237"/>
                  <a:pt x="369" y="237"/>
                  <a:pt x="369" y="237"/>
                </a:cubicBezTo>
                <a:cubicBezTo>
                  <a:pt x="378" y="234"/>
                  <a:pt x="388" y="230"/>
                  <a:pt x="397" y="228"/>
                </a:cubicBezTo>
                <a:cubicBezTo>
                  <a:pt x="398" y="228"/>
                  <a:pt x="398" y="228"/>
                  <a:pt x="399" y="227"/>
                </a:cubicBezTo>
                <a:cubicBezTo>
                  <a:pt x="405" y="226"/>
                  <a:pt x="411" y="224"/>
                  <a:pt x="418" y="223"/>
                </a:cubicBezTo>
                <a:cubicBezTo>
                  <a:pt x="442" y="218"/>
                  <a:pt x="466" y="215"/>
                  <a:pt x="492" y="215"/>
                </a:cubicBezTo>
                <a:cubicBezTo>
                  <a:pt x="621" y="215"/>
                  <a:pt x="735" y="285"/>
                  <a:pt x="796" y="389"/>
                </a:cubicBezTo>
                <a:cubicBezTo>
                  <a:pt x="757" y="389"/>
                  <a:pt x="757" y="389"/>
                  <a:pt x="757" y="389"/>
                </a:cubicBezTo>
                <a:lnTo>
                  <a:pt x="840" y="474"/>
                </a:lnTo>
                <a:close/>
              </a:path>
            </a:pathLst>
          </a:custGeom>
          <a:gradFill>
            <a:gsLst>
              <a:gs pos="0">
                <a:schemeClr val="accent1">
                  <a:lumMod val="40000"/>
                  <a:lumOff val="60000"/>
                </a:schemeClr>
              </a:gs>
              <a:gs pos="100000">
                <a:schemeClr val="accent1">
                  <a:lumMod val="75000"/>
                </a:schemeClr>
              </a:gs>
            </a:gsLst>
            <a:lin ang="5400000" scaled="1"/>
          </a:gradFill>
          <a:ln w="12700" cap="flat" cmpd="sng" algn="ctr">
            <a:noFill/>
            <a:prstDash val="solid"/>
            <a:miter lim="800000"/>
          </a:ln>
          <a:effectLst/>
        </p:spPr>
        <p:txBody>
          <a:bodyPr anchor="ctr">
            <a:noAutofit/>
          </a:bodyPr>
          <a:lstStyle/>
          <a:p>
            <a:pPr algn="ctr" defTabSz="914400">
              <a:defRPr/>
            </a:pPr>
            <a:endParaRPr lang="zh-CN" altLang="en-US" sz="1800" kern="0">
              <a:solidFill>
                <a:prstClr val="white"/>
              </a:solidFill>
              <a:cs typeface="+mn-ea"/>
              <a:sym typeface="+mn-lt"/>
            </a:endParaRPr>
          </a:p>
        </p:txBody>
      </p:sp>
      <p:sp>
        <p:nvSpPr>
          <p:cNvPr id="114" name="Freeform 9"/>
          <p:cNvSpPr/>
          <p:nvPr/>
        </p:nvSpPr>
        <p:spPr bwMode="auto">
          <a:xfrm>
            <a:off x="4818063" y="1144587"/>
            <a:ext cx="1397000" cy="2451100"/>
          </a:xfrm>
          <a:custGeom>
            <a:avLst/>
            <a:gdLst>
              <a:gd name="T0" fmla="*/ 0 w 478"/>
              <a:gd name="T1" fmla="*/ 839 h 839"/>
              <a:gd name="T2" fmla="*/ 117 w 478"/>
              <a:gd name="T3" fmla="*/ 818 h 839"/>
              <a:gd name="T4" fmla="*/ 88 w 478"/>
              <a:gd name="T5" fmla="*/ 802 h 839"/>
              <a:gd name="T6" fmla="*/ 295 w 478"/>
              <a:gd name="T7" fmla="*/ 487 h 839"/>
              <a:gd name="T8" fmla="*/ 288 w 478"/>
              <a:gd name="T9" fmla="*/ 418 h 839"/>
              <a:gd name="T10" fmla="*/ 477 w 478"/>
              <a:gd name="T11" fmla="*/ 211 h 839"/>
              <a:gd name="T12" fmla="*/ 269 w 478"/>
              <a:gd name="T13" fmla="*/ 1 h 839"/>
              <a:gd name="T14" fmla="*/ 66 w 478"/>
              <a:gd name="T15" fmla="*/ 159 h 839"/>
              <a:gd name="T16" fmla="*/ 62 w 478"/>
              <a:gd name="T17" fmla="*/ 174 h 839"/>
              <a:gd name="T18" fmla="*/ 72 w 478"/>
              <a:gd name="T19" fmla="*/ 178 h 839"/>
              <a:gd name="T20" fmla="*/ 79 w 478"/>
              <a:gd name="T21" fmla="*/ 182 h 839"/>
              <a:gd name="T22" fmla="*/ 84 w 478"/>
              <a:gd name="T23" fmla="*/ 185 h 839"/>
              <a:gd name="T24" fmla="*/ 94 w 478"/>
              <a:gd name="T25" fmla="*/ 191 h 839"/>
              <a:gd name="T26" fmla="*/ 99 w 478"/>
              <a:gd name="T27" fmla="*/ 194 h 839"/>
              <a:gd name="T28" fmla="*/ 106 w 478"/>
              <a:gd name="T29" fmla="*/ 198 h 839"/>
              <a:gd name="T30" fmla="*/ 114 w 478"/>
              <a:gd name="T31" fmla="*/ 204 h 839"/>
              <a:gd name="T32" fmla="*/ 120 w 478"/>
              <a:gd name="T33" fmla="*/ 209 h 839"/>
              <a:gd name="T34" fmla="*/ 125 w 478"/>
              <a:gd name="T35" fmla="*/ 212 h 839"/>
              <a:gd name="T36" fmla="*/ 134 w 478"/>
              <a:gd name="T37" fmla="*/ 220 h 839"/>
              <a:gd name="T38" fmla="*/ 139 w 478"/>
              <a:gd name="T39" fmla="*/ 224 h 839"/>
              <a:gd name="T40" fmla="*/ 145 w 478"/>
              <a:gd name="T41" fmla="*/ 229 h 839"/>
              <a:gd name="T42" fmla="*/ 148 w 478"/>
              <a:gd name="T43" fmla="*/ 233 h 839"/>
              <a:gd name="T44" fmla="*/ 158 w 478"/>
              <a:gd name="T45" fmla="*/ 242 h 839"/>
              <a:gd name="T46" fmla="*/ 161 w 478"/>
              <a:gd name="T47" fmla="*/ 245 h 839"/>
              <a:gd name="T48" fmla="*/ 171 w 478"/>
              <a:gd name="T49" fmla="*/ 255 h 839"/>
              <a:gd name="T50" fmla="*/ 173 w 478"/>
              <a:gd name="T51" fmla="*/ 258 h 839"/>
              <a:gd name="T52" fmla="*/ 179 w 478"/>
              <a:gd name="T53" fmla="*/ 265 h 839"/>
              <a:gd name="T54" fmla="*/ 181 w 478"/>
              <a:gd name="T55" fmla="*/ 267 h 839"/>
              <a:gd name="T56" fmla="*/ 190 w 478"/>
              <a:gd name="T57" fmla="*/ 279 h 839"/>
              <a:gd name="T58" fmla="*/ 193 w 478"/>
              <a:gd name="T59" fmla="*/ 282 h 839"/>
              <a:gd name="T60" fmla="*/ 208 w 478"/>
              <a:gd name="T61" fmla="*/ 305 h 839"/>
              <a:gd name="T62" fmla="*/ 209 w 478"/>
              <a:gd name="T63" fmla="*/ 307 h 839"/>
              <a:gd name="T64" fmla="*/ 218 w 478"/>
              <a:gd name="T65" fmla="*/ 322 h 839"/>
              <a:gd name="T66" fmla="*/ 219 w 478"/>
              <a:gd name="T67" fmla="*/ 324 h 839"/>
              <a:gd name="T68" fmla="*/ 231 w 478"/>
              <a:gd name="T69" fmla="*/ 350 h 839"/>
              <a:gd name="T70" fmla="*/ 232 w 478"/>
              <a:gd name="T71" fmla="*/ 351 h 839"/>
              <a:gd name="T72" fmla="*/ 239 w 478"/>
              <a:gd name="T73" fmla="*/ 368 h 839"/>
              <a:gd name="T74" fmla="*/ 239 w 478"/>
              <a:gd name="T75" fmla="*/ 369 h 839"/>
              <a:gd name="T76" fmla="*/ 248 w 478"/>
              <a:gd name="T77" fmla="*/ 397 h 839"/>
              <a:gd name="T78" fmla="*/ 249 w 478"/>
              <a:gd name="T79" fmla="*/ 399 h 839"/>
              <a:gd name="T80" fmla="*/ 253 w 478"/>
              <a:gd name="T81" fmla="*/ 418 h 839"/>
              <a:gd name="T82" fmla="*/ 261 w 478"/>
              <a:gd name="T83" fmla="*/ 492 h 839"/>
              <a:gd name="T84" fmla="*/ 85 w 478"/>
              <a:gd name="T85" fmla="*/ 795 h 839"/>
              <a:gd name="T86" fmla="*/ 85 w 478"/>
              <a:gd name="T87" fmla="*/ 757 h 839"/>
              <a:gd name="T88" fmla="*/ 0 w 478"/>
              <a:gd name="T89" fmla="*/ 83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8" h="839">
                <a:moveTo>
                  <a:pt x="0" y="839"/>
                </a:moveTo>
                <a:cubicBezTo>
                  <a:pt x="117" y="818"/>
                  <a:pt x="117" y="818"/>
                  <a:pt x="117" y="818"/>
                </a:cubicBezTo>
                <a:cubicBezTo>
                  <a:pt x="88" y="802"/>
                  <a:pt x="88" y="802"/>
                  <a:pt x="88" y="802"/>
                </a:cubicBezTo>
                <a:cubicBezTo>
                  <a:pt x="210" y="748"/>
                  <a:pt x="294" y="628"/>
                  <a:pt x="295" y="487"/>
                </a:cubicBezTo>
                <a:cubicBezTo>
                  <a:pt x="295" y="463"/>
                  <a:pt x="293" y="440"/>
                  <a:pt x="288" y="418"/>
                </a:cubicBezTo>
                <a:cubicBezTo>
                  <a:pt x="394" y="408"/>
                  <a:pt x="477" y="319"/>
                  <a:pt x="477" y="211"/>
                </a:cubicBezTo>
                <a:cubicBezTo>
                  <a:pt x="478" y="95"/>
                  <a:pt x="385" y="1"/>
                  <a:pt x="269" y="1"/>
                </a:cubicBezTo>
                <a:cubicBezTo>
                  <a:pt x="171" y="0"/>
                  <a:pt x="88" y="68"/>
                  <a:pt x="66" y="159"/>
                </a:cubicBezTo>
                <a:cubicBezTo>
                  <a:pt x="64" y="164"/>
                  <a:pt x="63" y="169"/>
                  <a:pt x="62" y="174"/>
                </a:cubicBezTo>
                <a:cubicBezTo>
                  <a:pt x="66" y="175"/>
                  <a:pt x="69" y="177"/>
                  <a:pt x="72" y="178"/>
                </a:cubicBezTo>
                <a:cubicBezTo>
                  <a:pt x="74" y="180"/>
                  <a:pt x="76" y="181"/>
                  <a:pt x="79" y="182"/>
                </a:cubicBezTo>
                <a:cubicBezTo>
                  <a:pt x="80" y="183"/>
                  <a:pt x="82" y="184"/>
                  <a:pt x="84" y="185"/>
                </a:cubicBezTo>
                <a:cubicBezTo>
                  <a:pt x="87" y="187"/>
                  <a:pt x="91" y="189"/>
                  <a:pt x="94" y="191"/>
                </a:cubicBezTo>
                <a:cubicBezTo>
                  <a:pt x="96" y="192"/>
                  <a:pt x="97" y="193"/>
                  <a:pt x="99" y="194"/>
                </a:cubicBezTo>
                <a:cubicBezTo>
                  <a:pt x="101" y="196"/>
                  <a:pt x="103" y="197"/>
                  <a:pt x="106" y="198"/>
                </a:cubicBezTo>
                <a:cubicBezTo>
                  <a:pt x="108" y="200"/>
                  <a:pt x="111" y="202"/>
                  <a:pt x="114" y="204"/>
                </a:cubicBezTo>
                <a:cubicBezTo>
                  <a:pt x="116" y="206"/>
                  <a:pt x="118" y="207"/>
                  <a:pt x="120" y="209"/>
                </a:cubicBezTo>
                <a:cubicBezTo>
                  <a:pt x="122" y="210"/>
                  <a:pt x="123" y="211"/>
                  <a:pt x="125" y="212"/>
                </a:cubicBezTo>
                <a:cubicBezTo>
                  <a:pt x="128" y="215"/>
                  <a:pt x="131" y="218"/>
                  <a:pt x="134" y="220"/>
                </a:cubicBezTo>
                <a:cubicBezTo>
                  <a:pt x="136" y="221"/>
                  <a:pt x="137" y="223"/>
                  <a:pt x="139" y="224"/>
                </a:cubicBezTo>
                <a:cubicBezTo>
                  <a:pt x="141" y="226"/>
                  <a:pt x="143" y="227"/>
                  <a:pt x="145" y="229"/>
                </a:cubicBezTo>
                <a:cubicBezTo>
                  <a:pt x="146" y="230"/>
                  <a:pt x="147" y="231"/>
                  <a:pt x="148" y="233"/>
                </a:cubicBezTo>
                <a:cubicBezTo>
                  <a:pt x="152" y="236"/>
                  <a:pt x="155" y="239"/>
                  <a:pt x="158" y="242"/>
                </a:cubicBezTo>
                <a:cubicBezTo>
                  <a:pt x="159" y="243"/>
                  <a:pt x="160" y="244"/>
                  <a:pt x="161" y="245"/>
                </a:cubicBezTo>
                <a:cubicBezTo>
                  <a:pt x="164" y="248"/>
                  <a:pt x="168" y="252"/>
                  <a:pt x="171" y="255"/>
                </a:cubicBezTo>
                <a:cubicBezTo>
                  <a:pt x="172" y="256"/>
                  <a:pt x="172" y="257"/>
                  <a:pt x="173" y="258"/>
                </a:cubicBezTo>
                <a:cubicBezTo>
                  <a:pt x="175" y="260"/>
                  <a:pt x="177" y="263"/>
                  <a:pt x="179" y="265"/>
                </a:cubicBezTo>
                <a:cubicBezTo>
                  <a:pt x="180" y="266"/>
                  <a:pt x="180" y="267"/>
                  <a:pt x="181" y="267"/>
                </a:cubicBezTo>
                <a:cubicBezTo>
                  <a:pt x="184" y="271"/>
                  <a:pt x="187" y="275"/>
                  <a:pt x="190" y="279"/>
                </a:cubicBezTo>
                <a:cubicBezTo>
                  <a:pt x="191" y="280"/>
                  <a:pt x="192" y="281"/>
                  <a:pt x="193" y="282"/>
                </a:cubicBezTo>
                <a:cubicBezTo>
                  <a:pt x="198" y="290"/>
                  <a:pt x="203" y="297"/>
                  <a:pt x="208" y="305"/>
                </a:cubicBezTo>
                <a:cubicBezTo>
                  <a:pt x="208" y="306"/>
                  <a:pt x="209" y="306"/>
                  <a:pt x="209" y="307"/>
                </a:cubicBezTo>
                <a:cubicBezTo>
                  <a:pt x="212" y="312"/>
                  <a:pt x="215" y="317"/>
                  <a:pt x="218" y="322"/>
                </a:cubicBezTo>
                <a:cubicBezTo>
                  <a:pt x="218" y="322"/>
                  <a:pt x="218" y="323"/>
                  <a:pt x="219" y="324"/>
                </a:cubicBezTo>
                <a:cubicBezTo>
                  <a:pt x="223" y="332"/>
                  <a:pt x="228" y="341"/>
                  <a:pt x="231" y="350"/>
                </a:cubicBezTo>
                <a:cubicBezTo>
                  <a:pt x="232" y="350"/>
                  <a:pt x="232" y="351"/>
                  <a:pt x="232" y="351"/>
                </a:cubicBezTo>
                <a:cubicBezTo>
                  <a:pt x="234" y="357"/>
                  <a:pt x="237" y="362"/>
                  <a:pt x="239" y="368"/>
                </a:cubicBezTo>
                <a:cubicBezTo>
                  <a:pt x="239" y="369"/>
                  <a:pt x="239" y="369"/>
                  <a:pt x="239" y="369"/>
                </a:cubicBezTo>
                <a:cubicBezTo>
                  <a:pt x="243" y="378"/>
                  <a:pt x="246" y="388"/>
                  <a:pt x="248" y="397"/>
                </a:cubicBezTo>
                <a:cubicBezTo>
                  <a:pt x="248" y="398"/>
                  <a:pt x="249" y="398"/>
                  <a:pt x="249" y="399"/>
                </a:cubicBezTo>
                <a:cubicBezTo>
                  <a:pt x="250" y="405"/>
                  <a:pt x="252" y="412"/>
                  <a:pt x="253" y="418"/>
                </a:cubicBezTo>
                <a:cubicBezTo>
                  <a:pt x="258" y="442"/>
                  <a:pt x="261" y="467"/>
                  <a:pt x="261" y="492"/>
                </a:cubicBezTo>
                <a:cubicBezTo>
                  <a:pt x="260" y="622"/>
                  <a:pt x="190" y="734"/>
                  <a:pt x="85" y="795"/>
                </a:cubicBezTo>
                <a:cubicBezTo>
                  <a:pt x="85" y="757"/>
                  <a:pt x="85" y="757"/>
                  <a:pt x="85" y="757"/>
                </a:cubicBezTo>
                <a:lnTo>
                  <a:pt x="0" y="839"/>
                </a:lnTo>
                <a:close/>
              </a:path>
            </a:pathLst>
          </a:custGeom>
          <a:gradFill>
            <a:gsLst>
              <a:gs pos="0">
                <a:schemeClr val="accent1">
                  <a:lumMod val="40000"/>
                  <a:lumOff val="60000"/>
                </a:schemeClr>
              </a:gs>
              <a:gs pos="100000">
                <a:schemeClr val="accent1">
                  <a:lumMod val="75000"/>
                </a:schemeClr>
              </a:gs>
            </a:gsLst>
            <a:lin ang="5400000" scaled="1"/>
          </a:gradFill>
          <a:ln w="12700" cap="flat" cmpd="sng" algn="ctr">
            <a:noFill/>
            <a:prstDash val="solid"/>
            <a:miter lim="800000"/>
          </a:ln>
          <a:effectLst/>
        </p:spPr>
        <p:txBody>
          <a:bodyPr anchor="ctr">
            <a:noAutofit/>
          </a:bodyPr>
          <a:lstStyle/>
          <a:p>
            <a:pPr algn="ctr" defTabSz="914400">
              <a:defRPr/>
            </a:pPr>
            <a:endParaRPr lang="zh-CN" altLang="en-US" sz="1800" kern="0">
              <a:solidFill>
                <a:prstClr val="white"/>
              </a:solidFill>
              <a:cs typeface="+mn-ea"/>
              <a:sym typeface="+mn-lt"/>
            </a:endParaRPr>
          </a:p>
        </p:txBody>
      </p:sp>
      <p:sp>
        <p:nvSpPr>
          <p:cNvPr id="115" name="Freeform 10"/>
          <p:cNvSpPr/>
          <p:nvPr/>
        </p:nvSpPr>
        <p:spPr bwMode="auto">
          <a:xfrm>
            <a:off x="3735388" y="3151187"/>
            <a:ext cx="2487612" cy="1328738"/>
          </a:xfrm>
          <a:custGeom>
            <a:avLst/>
            <a:gdLst>
              <a:gd name="T0" fmla="*/ 0 w 852"/>
              <a:gd name="T1" fmla="*/ 0 h 455"/>
              <a:gd name="T2" fmla="*/ 25 w 852"/>
              <a:gd name="T3" fmla="*/ 115 h 455"/>
              <a:gd name="T4" fmla="*/ 40 w 852"/>
              <a:gd name="T5" fmla="*/ 87 h 455"/>
              <a:gd name="T6" fmla="*/ 364 w 852"/>
              <a:gd name="T7" fmla="*/ 280 h 455"/>
              <a:gd name="T8" fmla="*/ 432 w 852"/>
              <a:gd name="T9" fmla="*/ 271 h 455"/>
              <a:gd name="T10" fmla="*/ 647 w 852"/>
              <a:gd name="T11" fmla="*/ 451 h 455"/>
              <a:gd name="T12" fmla="*/ 848 w 852"/>
              <a:gd name="T13" fmla="*/ 235 h 455"/>
              <a:gd name="T14" fmla="*/ 682 w 852"/>
              <a:gd name="T15" fmla="*/ 38 h 455"/>
              <a:gd name="T16" fmla="*/ 667 w 852"/>
              <a:gd name="T17" fmla="*/ 35 h 455"/>
              <a:gd name="T18" fmla="*/ 662 w 852"/>
              <a:gd name="T19" fmla="*/ 45 h 455"/>
              <a:gd name="T20" fmla="*/ 659 w 852"/>
              <a:gd name="T21" fmla="*/ 52 h 455"/>
              <a:gd name="T22" fmla="*/ 656 w 852"/>
              <a:gd name="T23" fmla="*/ 57 h 455"/>
              <a:gd name="T24" fmla="*/ 651 w 852"/>
              <a:gd name="T25" fmla="*/ 67 h 455"/>
              <a:gd name="T26" fmla="*/ 648 w 852"/>
              <a:gd name="T27" fmla="*/ 73 h 455"/>
              <a:gd name="T28" fmla="*/ 644 w 852"/>
              <a:gd name="T29" fmla="*/ 79 h 455"/>
              <a:gd name="T30" fmla="*/ 638 w 852"/>
              <a:gd name="T31" fmla="*/ 88 h 455"/>
              <a:gd name="T32" fmla="*/ 634 w 852"/>
              <a:gd name="T33" fmla="*/ 94 h 455"/>
              <a:gd name="T34" fmla="*/ 631 w 852"/>
              <a:gd name="T35" fmla="*/ 99 h 455"/>
              <a:gd name="T36" fmla="*/ 623 w 852"/>
              <a:gd name="T37" fmla="*/ 109 h 455"/>
              <a:gd name="T38" fmla="*/ 620 w 852"/>
              <a:gd name="T39" fmla="*/ 113 h 455"/>
              <a:gd name="T40" fmla="*/ 615 w 852"/>
              <a:gd name="T41" fmla="*/ 119 h 455"/>
              <a:gd name="T42" fmla="*/ 611 w 852"/>
              <a:gd name="T43" fmla="*/ 123 h 455"/>
              <a:gd name="T44" fmla="*/ 603 w 852"/>
              <a:gd name="T45" fmla="*/ 133 h 455"/>
              <a:gd name="T46" fmla="*/ 600 w 852"/>
              <a:gd name="T47" fmla="*/ 137 h 455"/>
              <a:gd name="T48" fmla="*/ 590 w 852"/>
              <a:gd name="T49" fmla="*/ 147 h 455"/>
              <a:gd name="T50" fmla="*/ 587 w 852"/>
              <a:gd name="T51" fmla="*/ 149 h 455"/>
              <a:gd name="T52" fmla="*/ 581 w 852"/>
              <a:gd name="T53" fmla="*/ 155 h 455"/>
              <a:gd name="T54" fmla="*/ 578 w 852"/>
              <a:gd name="T55" fmla="*/ 157 h 455"/>
              <a:gd name="T56" fmla="*/ 566 w 852"/>
              <a:gd name="T57" fmla="*/ 167 h 455"/>
              <a:gd name="T58" fmla="*/ 564 w 852"/>
              <a:gd name="T59" fmla="*/ 170 h 455"/>
              <a:gd name="T60" fmla="*/ 541 w 852"/>
              <a:gd name="T61" fmla="*/ 186 h 455"/>
              <a:gd name="T62" fmla="*/ 540 w 852"/>
              <a:gd name="T63" fmla="*/ 187 h 455"/>
              <a:gd name="T64" fmla="*/ 525 w 852"/>
              <a:gd name="T65" fmla="*/ 196 h 455"/>
              <a:gd name="T66" fmla="*/ 523 w 852"/>
              <a:gd name="T67" fmla="*/ 197 h 455"/>
              <a:gd name="T68" fmla="*/ 498 w 852"/>
              <a:gd name="T69" fmla="*/ 211 h 455"/>
              <a:gd name="T70" fmla="*/ 497 w 852"/>
              <a:gd name="T71" fmla="*/ 212 h 455"/>
              <a:gd name="T72" fmla="*/ 480 w 852"/>
              <a:gd name="T73" fmla="*/ 219 h 455"/>
              <a:gd name="T74" fmla="*/ 479 w 852"/>
              <a:gd name="T75" fmla="*/ 220 h 455"/>
              <a:gd name="T76" fmla="*/ 451 w 852"/>
              <a:gd name="T77" fmla="*/ 230 h 455"/>
              <a:gd name="T78" fmla="*/ 449 w 852"/>
              <a:gd name="T79" fmla="*/ 230 h 455"/>
              <a:gd name="T80" fmla="*/ 430 w 852"/>
              <a:gd name="T81" fmla="*/ 236 h 455"/>
              <a:gd name="T82" fmla="*/ 357 w 852"/>
              <a:gd name="T83" fmla="*/ 246 h 455"/>
              <a:gd name="T84" fmla="*/ 47 w 852"/>
              <a:gd name="T85" fmla="*/ 83 h 455"/>
              <a:gd name="T86" fmla="*/ 85 w 852"/>
              <a:gd name="T87" fmla="*/ 82 h 455"/>
              <a:gd name="T88" fmla="*/ 0 w 852"/>
              <a:gd name="T89"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2" h="455">
                <a:moveTo>
                  <a:pt x="0" y="0"/>
                </a:moveTo>
                <a:cubicBezTo>
                  <a:pt x="25" y="115"/>
                  <a:pt x="25" y="115"/>
                  <a:pt x="25" y="115"/>
                </a:cubicBezTo>
                <a:cubicBezTo>
                  <a:pt x="40" y="87"/>
                  <a:pt x="40" y="87"/>
                  <a:pt x="40" y="87"/>
                </a:cubicBezTo>
                <a:cubicBezTo>
                  <a:pt x="98" y="205"/>
                  <a:pt x="223" y="285"/>
                  <a:pt x="364" y="280"/>
                </a:cubicBezTo>
                <a:cubicBezTo>
                  <a:pt x="387" y="279"/>
                  <a:pt x="410" y="276"/>
                  <a:pt x="432" y="271"/>
                </a:cubicBezTo>
                <a:cubicBezTo>
                  <a:pt x="447" y="376"/>
                  <a:pt x="539" y="455"/>
                  <a:pt x="647" y="451"/>
                </a:cubicBezTo>
                <a:cubicBezTo>
                  <a:pt x="762" y="447"/>
                  <a:pt x="852" y="350"/>
                  <a:pt x="848" y="235"/>
                </a:cubicBezTo>
                <a:cubicBezTo>
                  <a:pt x="845" y="137"/>
                  <a:pt x="774" y="57"/>
                  <a:pt x="682" y="38"/>
                </a:cubicBezTo>
                <a:cubicBezTo>
                  <a:pt x="677" y="37"/>
                  <a:pt x="672" y="36"/>
                  <a:pt x="667" y="35"/>
                </a:cubicBezTo>
                <a:cubicBezTo>
                  <a:pt x="665" y="38"/>
                  <a:pt x="664" y="42"/>
                  <a:pt x="662" y="45"/>
                </a:cubicBezTo>
                <a:cubicBezTo>
                  <a:pt x="661" y="47"/>
                  <a:pt x="660" y="49"/>
                  <a:pt x="659" y="52"/>
                </a:cubicBezTo>
                <a:cubicBezTo>
                  <a:pt x="658" y="53"/>
                  <a:pt x="657" y="55"/>
                  <a:pt x="656" y="57"/>
                </a:cubicBezTo>
                <a:cubicBezTo>
                  <a:pt x="655" y="61"/>
                  <a:pt x="653" y="64"/>
                  <a:pt x="651" y="67"/>
                </a:cubicBezTo>
                <a:cubicBezTo>
                  <a:pt x="650" y="69"/>
                  <a:pt x="649" y="71"/>
                  <a:pt x="648" y="73"/>
                </a:cubicBezTo>
                <a:cubicBezTo>
                  <a:pt x="646" y="75"/>
                  <a:pt x="645" y="77"/>
                  <a:pt x="644" y="79"/>
                </a:cubicBezTo>
                <a:cubicBezTo>
                  <a:pt x="642" y="82"/>
                  <a:pt x="640" y="85"/>
                  <a:pt x="638" y="88"/>
                </a:cubicBezTo>
                <a:cubicBezTo>
                  <a:pt x="637" y="90"/>
                  <a:pt x="635" y="92"/>
                  <a:pt x="634" y="94"/>
                </a:cubicBezTo>
                <a:cubicBezTo>
                  <a:pt x="633" y="96"/>
                  <a:pt x="632" y="97"/>
                  <a:pt x="631" y="99"/>
                </a:cubicBezTo>
                <a:cubicBezTo>
                  <a:pt x="628" y="102"/>
                  <a:pt x="626" y="106"/>
                  <a:pt x="623" y="109"/>
                </a:cubicBezTo>
                <a:cubicBezTo>
                  <a:pt x="622" y="110"/>
                  <a:pt x="621" y="112"/>
                  <a:pt x="620" y="113"/>
                </a:cubicBezTo>
                <a:cubicBezTo>
                  <a:pt x="618" y="115"/>
                  <a:pt x="617" y="117"/>
                  <a:pt x="615" y="119"/>
                </a:cubicBezTo>
                <a:cubicBezTo>
                  <a:pt x="614" y="121"/>
                  <a:pt x="613" y="122"/>
                  <a:pt x="611" y="123"/>
                </a:cubicBezTo>
                <a:cubicBezTo>
                  <a:pt x="609" y="127"/>
                  <a:pt x="606" y="130"/>
                  <a:pt x="603" y="133"/>
                </a:cubicBezTo>
                <a:cubicBezTo>
                  <a:pt x="602" y="134"/>
                  <a:pt x="601" y="135"/>
                  <a:pt x="600" y="137"/>
                </a:cubicBezTo>
                <a:cubicBezTo>
                  <a:pt x="596" y="140"/>
                  <a:pt x="593" y="143"/>
                  <a:pt x="590" y="147"/>
                </a:cubicBezTo>
                <a:cubicBezTo>
                  <a:pt x="589" y="147"/>
                  <a:pt x="588" y="148"/>
                  <a:pt x="587" y="149"/>
                </a:cubicBezTo>
                <a:cubicBezTo>
                  <a:pt x="585" y="151"/>
                  <a:pt x="583" y="153"/>
                  <a:pt x="581" y="155"/>
                </a:cubicBezTo>
                <a:cubicBezTo>
                  <a:pt x="580" y="156"/>
                  <a:pt x="579" y="157"/>
                  <a:pt x="578" y="157"/>
                </a:cubicBezTo>
                <a:cubicBezTo>
                  <a:pt x="574" y="161"/>
                  <a:pt x="570" y="164"/>
                  <a:pt x="566" y="167"/>
                </a:cubicBezTo>
                <a:cubicBezTo>
                  <a:pt x="566" y="168"/>
                  <a:pt x="565" y="169"/>
                  <a:pt x="564" y="170"/>
                </a:cubicBezTo>
                <a:cubicBezTo>
                  <a:pt x="556" y="175"/>
                  <a:pt x="549" y="181"/>
                  <a:pt x="541" y="186"/>
                </a:cubicBezTo>
                <a:cubicBezTo>
                  <a:pt x="541" y="186"/>
                  <a:pt x="540" y="187"/>
                  <a:pt x="540" y="187"/>
                </a:cubicBezTo>
                <a:cubicBezTo>
                  <a:pt x="535" y="190"/>
                  <a:pt x="530" y="193"/>
                  <a:pt x="525" y="196"/>
                </a:cubicBezTo>
                <a:cubicBezTo>
                  <a:pt x="525" y="197"/>
                  <a:pt x="524" y="197"/>
                  <a:pt x="523" y="197"/>
                </a:cubicBezTo>
                <a:cubicBezTo>
                  <a:pt x="515" y="202"/>
                  <a:pt x="507" y="207"/>
                  <a:pt x="498" y="211"/>
                </a:cubicBezTo>
                <a:cubicBezTo>
                  <a:pt x="497" y="211"/>
                  <a:pt x="497" y="212"/>
                  <a:pt x="497" y="212"/>
                </a:cubicBezTo>
                <a:cubicBezTo>
                  <a:pt x="491" y="214"/>
                  <a:pt x="485" y="217"/>
                  <a:pt x="480" y="219"/>
                </a:cubicBezTo>
                <a:cubicBezTo>
                  <a:pt x="479" y="219"/>
                  <a:pt x="479" y="220"/>
                  <a:pt x="479" y="220"/>
                </a:cubicBezTo>
                <a:cubicBezTo>
                  <a:pt x="470" y="223"/>
                  <a:pt x="460" y="227"/>
                  <a:pt x="451" y="230"/>
                </a:cubicBezTo>
                <a:cubicBezTo>
                  <a:pt x="450" y="230"/>
                  <a:pt x="450" y="230"/>
                  <a:pt x="449" y="230"/>
                </a:cubicBezTo>
                <a:cubicBezTo>
                  <a:pt x="443" y="232"/>
                  <a:pt x="437" y="234"/>
                  <a:pt x="430" y="236"/>
                </a:cubicBezTo>
                <a:cubicBezTo>
                  <a:pt x="407" y="242"/>
                  <a:pt x="382" y="245"/>
                  <a:pt x="357" y="246"/>
                </a:cubicBezTo>
                <a:cubicBezTo>
                  <a:pt x="227" y="251"/>
                  <a:pt x="112" y="185"/>
                  <a:pt x="47" y="83"/>
                </a:cubicBezTo>
                <a:cubicBezTo>
                  <a:pt x="85" y="82"/>
                  <a:pt x="85" y="82"/>
                  <a:pt x="85" y="82"/>
                </a:cubicBezTo>
                <a:lnTo>
                  <a:pt x="0" y="0"/>
                </a:lnTo>
                <a:close/>
              </a:path>
            </a:pathLst>
          </a:custGeom>
          <a:gradFill>
            <a:gsLst>
              <a:gs pos="0">
                <a:schemeClr val="accent1">
                  <a:lumMod val="40000"/>
                  <a:lumOff val="60000"/>
                </a:schemeClr>
              </a:gs>
              <a:gs pos="100000">
                <a:schemeClr val="accent1">
                  <a:lumMod val="75000"/>
                </a:schemeClr>
              </a:gs>
            </a:gsLst>
            <a:lin ang="5400000" scaled="1"/>
          </a:gradFill>
          <a:ln w="12700" cap="flat" cmpd="sng" algn="ctr">
            <a:noFill/>
            <a:prstDash val="solid"/>
            <a:miter lim="800000"/>
          </a:ln>
          <a:effectLst/>
        </p:spPr>
        <p:txBody>
          <a:bodyPr anchor="ctr">
            <a:noAutofit/>
          </a:bodyPr>
          <a:lstStyle/>
          <a:p>
            <a:pPr algn="ctr" defTabSz="914400">
              <a:defRPr/>
            </a:pPr>
            <a:endParaRPr lang="zh-CN" altLang="en-US" sz="1800" kern="0">
              <a:solidFill>
                <a:prstClr val="white"/>
              </a:solidFill>
              <a:cs typeface="+mn-ea"/>
              <a:sym typeface="+mn-lt"/>
            </a:endParaRPr>
          </a:p>
        </p:txBody>
      </p:sp>
      <p:sp>
        <p:nvSpPr>
          <p:cNvPr id="116" name="Freeform 11"/>
          <p:cNvSpPr/>
          <p:nvPr/>
        </p:nvSpPr>
        <p:spPr bwMode="auto">
          <a:xfrm>
            <a:off x="2924175" y="1995487"/>
            <a:ext cx="1336675" cy="2484438"/>
          </a:xfrm>
          <a:custGeom>
            <a:avLst/>
            <a:gdLst>
              <a:gd name="T0" fmla="*/ 458 w 458"/>
              <a:gd name="T1" fmla="*/ 0 h 851"/>
              <a:gd name="T2" fmla="*/ 342 w 458"/>
              <a:gd name="T3" fmla="*/ 25 h 851"/>
              <a:gd name="T4" fmla="*/ 371 w 458"/>
              <a:gd name="T5" fmla="*/ 40 h 851"/>
              <a:gd name="T6" fmla="*/ 176 w 458"/>
              <a:gd name="T7" fmla="*/ 362 h 851"/>
              <a:gd name="T8" fmla="*/ 185 w 458"/>
              <a:gd name="T9" fmla="*/ 431 h 851"/>
              <a:gd name="T10" fmla="*/ 4 w 458"/>
              <a:gd name="T11" fmla="*/ 645 h 851"/>
              <a:gd name="T12" fmla="*/ 219 w 458"/>
              <a:gd name="T13" fmla="*/ 847 h 851"/>
              <a:gd name="T14" fmla="*/ 417 w 458"/>
              <a:gd name="T15" fmla="*/ 682 h 851"/>
              <a:gd name="T16" fmla="*/ 420 w 458"/>
              <a:gd name="T17" fmla="*/ 667 h 851"/>
              <a:gd name="T18" fmla="*/ 410 w 458"/>
              <a:gd name="T19" fmla="*/ 662 h 851"/>
              <a:gd name="T20" fmla="*/ 403 w 458"/>
              <a:gd name="T21" fmla="*/ 659 h 851"/>
              <a:gd name="T22" fmla="*/ 398 w 458"/>
              <a:gd name="T23" fmla="*/ 656 h 851"/>
              <a:gd name="T24" fmla="*/ 387 w 458"/>
              <a:gd name="T25" fmla="*/ 651 h 851"/>
              <a:gd name="T26" fmla="*/ 382 w 458"/>
              <a:gd name="T27" fmla="*/ 647 h 851"/>
              <a:gd name="T28" fmla="*/ 376 w 458"/>
              <a:gd name="T29" fmla="*/ 644 h 851"/>
              <a:gd name="T30" fmla="*/ 367 w 458"/>
              <a:gd name="T31" fmla="*/ 638 h 851"/>
              <a:gd name="T32" fmla="*/ 361 w 458"/>
              <a:gd name="T33" fmla="*/ 634 h 851"/>
              <a:gd name="T34" fmla="*/ 356 w 458"/>
              <a:gd name="T35" fmla="*/ 630 h 851"/>
              <a:gd name="T36" fmla="*/ 346 w 458"/>
              <a:gd name="T37" fmla="*/ 623 h 851"/>
              <a:gd name="T38" fmla="*/ 342 w 458"/>
              <a:gd name="T39" fmla="*/ 619 h 851"/>
              <a:gd name="T40" fmla="*/ 336 w 458"/>
              <a:gd name="T41" fmla="*/ 614 h 851"/>
              <a:gd name="T42" fmla="*/ 332 w 458"/>
              <a:gd name="T43" fmla="*/ 611 h 851"/>
              <a:gd name="T44" fmla="*/ 322 w 458"/>
              <a:gd name="T45" fmla="*/ 602 h 851"/>
              <a:gd name="T46" fmla="*/ 318 w 458"/>
              <a:gd name="T47" fmla="*/ 599 h 851"/>
              <a:gd name="T48" fmla="*/ 309 w 458"/>
              <a:gd name="T49" fmla="*/ 589 h 851"/>
              <a:gd name="T50" fmla="*/ 306 w 458"/>
              <a:gd name="T51" fmla="*/ 586 h 851"/>
              <a:gd name="T52" fmla="*/ 300 w 458"/>
              <a:gd name="T53" fmla="*/ 580 h 851"/>
              <a:gd name="T54" fmla="*/ 298 w 458"/>
              <a:gd name="T55" fmla="*/ 577 h 851"/>
              <a:gd name="T56" fmla="*/ 288 w 458"/>
              <a:gd name="T57" fmla="*/ 566 h 851"/>
              <a:gd name="T58" fmla="*/ 286 w 458"/>
              <a:gd name="T59" fmla="*/ 563 h 851"/>
              <a:gd name="T60" fmla="*/ 269 w 458"/>
              <a:gd name="T61" fmla="*/ 541 h 851"/>
              <a:gd name="T62" fmla="*/ 268 w 458"/>
              <a:gd name="T63" fmla="*/ 539 h 851"/>
              <a:gd name="T64" fmla="*/ 259 w 458"/>
              <a:gd name="T65" fmla="*/ 524 h 851"/>
              <a:gd name="T66" fmla="*/ 258 w 458"/>
              <a:gd name="T67" fmla="*/ 522 h 851"/>
              <a:gd name="T68" fmla="*/ 244 w 458"/>
              <a:gd name="T69" fmla="*/ 497 h 851"/>
              <a:gd name="T70" fmla="*/ 244 w 458"/>
              <a:gd name="T71" fmla="*/ 496 h 851"/>
              <a:gd name="T72" fmla="*/ 236 w 458"/>
              <a:gd name="T73" fmla="*/ 479 h 851"/>
              <a:gd name="T74" fmla="*/ 236 w 458"/>
              <a:gd name="T75" fmla="*/ 478 h 851"/>
              <a:gd name="T76" fmla="*/ 226 w 458"/>
              <a:gd name="T77" fmla="*/ 450 h 851"/>
              <a:gd name="T78" fmla="*/ 225 w 458"/>
              <a:gd name="T79" fmla="*/ 448 h 851"/>
              <a:gd name="T80" fmla="*/ 220 w 458"/>
              <a:gd name="T81" fmla="*/ 429 h 851"/>
              <a:gd name="T82" fmla="*/ 210 w 458"/>
              <a:gd name="T83" fmla="*/ 356 h 851"/>
              <a:gd name="T84" fmla="*/ 375 w 458"/>
              <a:gd name="T85" fmla="*/ 47 h 851"/>
              <a:gd name="T86" fmla="*/ 376 w 458"/>
              <a:gd name="T87" fmla="*/ 85 h 851"/>
              <a:gd name="T88" fmla="*/ 458 w 458"/>
              <a:gd name="T89"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8" h="851">
                <a:moveTo>
                  <a:pt x="458" y="0"/>
                </a:moveTo>
                <a:cubicBezTo>
                  <a:pt x="342" y="25"/>
                  <a:pt x="342" y="25"/>
                  <a:pt x="342" y="25"/>
                </a:cubicBezTo>
                <a:cubicBezTo>
                  <a:pt x="371" y="40"/>
                  <a:pt x="371" y="40"/>
                  <a:pt x="371" y="40"/>
                </a:cubicBezTo>
                <a:cubicBezTo>
                  <a:pt x="252" y="98"/>
                  <a:pt x="172" y="221"/>
                  <a:pt x="176" y="362"/>
                </a:cubicBezTo>
                <a:cubicBezTo>
                  <a:pt x="177" y="386"/>
                  <a:pt x="180" y="409"/>
                  <a:pt x="185" y="431"/>
                </a:cubicBezTo>
                <a:cubicBezTo>
                  <a:pt x="80" y="445"/>
                  <a:pt x="0" y="537"/>
                  <a:pt x="4" y="645"/>
                </a:cubicBezTo>
                <a:cubicBezTo>
                  <a:pt x="7" y="760"/>
                  <a:pt x="104" y="851"/>
                  <a:pt x="219" y="847"/>
                </a:cubicBezTo>
                <a:cubicBezTo>
                  <a:pt x="317" y="844"/>
                  <a:pt x="397" y="774"/>
                  <a:pt x="417" y="682"/>
                </a:cubicBezTo>
                <a:cubicBezTo>
                  <a:pt x="418" y="677"/>
                  <a:pt x="419" y="672"/>
                  <a:pt x="420" y="667"/>
                </a:cubicBezTo>
                <a:cubicBezTo>
                  <a:pt x="416" y="665"/>
                  <a:pt x="413" y="664"/>
                  <a:pt x="410" y="662"/>
                </a:cubicBezTo>
                <a:cubicBezTo>
                  <a:pt x="408" y="661"/>
                  <a:pt x="405" y="660"/>
                  <a:pt x="403" y="659"/>
                </a:cubicBezTo>
                <a:cubicBezTo>
                  <a:pt x="401" y="658"/>
                  <a:pt x="399" y="657"/>
                  <a:pt x="398" y="656"/>
                </a:cubicBezTo>
                <a:cubicBezTo>
                  <a:pt x="394" y="654"/>
                  <a:pt x="391" y="652"/>
                  <a:pt x="387" y="651"/>
                </a:cubicBezTo>
                <a:cubicBezTo>
                  <a:pt x="386" y="650"/>
                  <a:pt x="384" y="649"/>
                  <a:pt x="382" y="647"/>
                </a:cubicBezTo>
                <a:cubicBezTo>
                  <a:pt x="380" y="646"/>
                  <a:pt x="378" y="645"/>
                  <a:pt x="376" y="644"/>
                </a:cubicBezTo>
                <a:cubicBezTo>
                  <a:pt x="373" y="642"/>
                  <a:pt x="370" y="640"/>
                  <a:pt x="367" y="638"/>
                </a:cubicBezTo>
                <a:cubicBezTo>
                  <a:pt x="365" y="636"/>
                  <a:pt x="363" y="635"/>
                  <a:pt x="361" y="634"/>
                </a:cubicBezTo>
                <a:cubicBezTo>
                  <a:pt x="359" y="632"/>
                  <a:pt x="357" y="631"/>
                  <a:pt x="356" y="630"/>
                </a:cubicBezTo>
                <a:cubicBezTo>
                  <a:pt x="353" y="628"/>
                  <a:pt x="349" y="625"/>
                  <a:pt x="346" y="623"/>
                </a:cubicBezTo>
                <a:cubicBezTo>
                  <a:pt x="345" y="622"/>
                  <a:pt x="343" y="621"/>
                  <a:pt x="342" y="619"/>
                </a:cubicBezTo>
                <a:cubicBezTo>
                  <a:pt x="340" y="618"/>
                  <a:pt x="338" y="616"/>
                  <a:pt x="336" y="614"/>
                </a:cubicBezTo>
                <a:cubicBezTo>
                  <a:pt x="334" y="613"/>
                  <a:pt x="333" y="612"/>
                  <a:pt x="332" y="611"/>
                </a:cubicBezTo>
                <a:cubicBezTo>
                  <a:pt x="328" y="608"/>
                  <a:pt x="325" y="605"/>
                  <a:pt x="322" y="602"/>
                </a:cubicBezTo>
                <a:cubicBezTo>
                  <a:pt x="321" y="601"/>
                  <a:pt x="320" y="600"/>
                  <a:pt x="318" y="599"/>
                </a:cubicBezTo>
                <a:cubicBezTo>
                  <a:pt x="315" y="596"/>
                  <a:pt x="312" y="593"/>
                  <a:pt x="309" y="589"/>
                </a:cubicBezTo>
                <a:cubicBezTo>
                  <a:pt x="308" y="588"/>
                  <a:pt x="307" y="587"/>
                  <a:pt x="306" y="586"/>
                </a:cubicBezTo>
                <a:cubicBezTo>
                  <a:pt x="304" y="584"/>
                  <a:pt x="302" y="582"/>
                  <a:pt x="300" y="580"/>
                </a:cubicBezTo>
                <a:cubicBezTo>
                  <a:pt x="299" y="579"/>
                  <a:pt x="298" y="578"/>
                  <a:pt x="298" y="577"/>
                </a:cubicBezTo>
                <a:cubicBezTo>
                  <a:pt x="294" y="574"/>
                  <a:pt x="291" y="570"/>
                  <a:pt x="288" y="566"/>
                </a:cubicBezTo>
                <a:cubicBezTo>
                  <a:pt x="287" y="565"/>
                  <a:pt x="286" y="564"/>
                  <a:pt x="286" y="563"/>
                </a:cubicBezTo>
                <a:cubicBezTo>
                  <a:pt x="280" y="556"/>
                  <a:pt x="274" y="548"/>
                  <a:pt x="269" y="541"/>
                </a:cubicBezTo>
                <a:cubicBezTo>
                  <a:pt x="269" y="540"/>
                  <a:pt x="268" y="539"/>
                  <a:pt x="268" y="539"/>
                </a:cubicBezTo>
                <a:cubicBezTo>
                  <a:pt x="265" y="534"/>
                  <a:pt x="262" y="529"/>
                  <a:pt x="259" y="524"/>
                </a:cubicBezTo>
                <a:cubicBezTo>
                  <a:pt x="259" y="524"/>
                  <a:pt x="258" y="523"/>
                  <a:pt x="258" y="522"/>
                </a:cubicBezTo>
                <a:cubicBezTo>
                  <a:pt x="253" y="514"/>
                  <a:pt x="249" y="506"/>
                  <a:pt x="244" y="497"/>
                </a:cubicBezTo>
                <a:cubicBezTo>
                  <a:pt x="244" y="497"/>
                  <a:pt x="244" y="496"/>
                  <a:pt x="244" y="496"/>
                </a:cubicBezTo>
                <a:cubicBezTo>
                  <a:pt x="241" y="490"/>
                  <a:pt x="239" y="484"/>
                  <a:pt x="236" y="479"/>
                </a:cubicBezTo>
                <a:cubicBezTo>
                  <a:pt x="236" y="478"/>
                  <a:pt x="236" y="478"/>
                  <a:pt x="236" y="478"/>
                </a:cubicBezTo>
                <a:cubicBezTo>
                  <a:pt x="232" y="469"/>
                  <a:pt x="229" y="459"/>
                  <a:pt x="226" y="450"/>
                </a:cubicBezTo>
                <a:cubicBezTo>
                  <a:pt x="226" y="449"/>
                  <a:pt x="226" y="449"/>
                  <a:pt x="225" y="448"/>
                </a:cubicBezTo>
                <a:cubicBezTo>
                  <a:pt x="223" y="442"/>
                  <a:pt x="222" y="436"/>
                  <a:pt x="220" y="429"/>
                </a:cubicBezTo>
                <a:cubicBezTo>
                  <a:pt x="214" y="406"/>
                  <a:pt x="211" y="381"/>
                  <a:pt x="210" y="356"/>
                </a:cubicBezTo>
                <a:cubicBezTo>
                  <a:pt x="206" y="226"/>
                  <a:pt x="272" y="111"/>
                  <a:pt x="375" y="47"/>
                </a:cubicBezTo>
                <a:cubicBezTo>
                  <a:pt x="376" y="85"/>
                  <a:pt x="376" y="85"/>
                  <a:pt x="376" y="85"/>
                </a:cubicBezTo>
                <a:lnTo>
                  <a:pt x="458" y="0"/>
                </a:lnTo>
                <a:close/>
              </a:path>
            </a:pathLst>
          </a:custGeom>
          <a:gradFill>
            <a:gsLst>
              <a:gs pos="0">
                <a:schemeClr val="accent1">
                  <a:lumMod val="40000"/>
                  <a:lumOff val="60000"/>
                </a:schemeClr>
              </a:gs>
              <a:gs pos="100000">
                <a:schemeClr val="accent1">
                  <a:lumMod val="75000"/>
                </a:schemeClr>
              </a:gs>
            </a:gsLst>
            <a:lin ang="5400000" scaled="1"/>
          </a:gradFill>
          <a:ln w="12700" cap="flat" cmpd="sng" algn="ctr">
            <a:noFill/>
            <a:prstDash val="solid"/>
            <a:miter lim="800000"/>
          </a:ln>
          <a:effectLst/>
        </p:spPr>
        <p:txBody>
          <a:bodyPr anchor="ctr">
            <a:noAutofit/>
          </a:bodyPr>
          <a:lstStyle/>
          <a:p>
            <a:pPr algn="ctr" defTabSz="914400">
              <a:defRPr/>
            </a:pPr>
            <a:endParaRPr lang="zh-CN" altLang="en-US" sz="1800" kern="0">
              <a:solidFill>
                <a:prstClr val="white"/>
              </a:solidFill>
              <a:cs typeface="+mn-ea"/>
              <a:sym typeface="+mn-lt"/>
            </a:endParaRPr>
          </a:p>
        </p:txBody>
      </p:sp>
      <p:grpSp>
        <p:nvGrpSpPr>
          <p:cNvPr id="117" name="Group 3"/>
          <p:cNvGrpSpPr/>
          <p:nvPr/>
        </p:nvGrpSpPr>
        <p:grpSpPr>
          <a:xfrm>
            <a:off x="3256298" y="1477116"/>
            <a:ext cx="522605" cy="522605"/>
            <a:chOff x="3771900" y="2098675"/>
            <a:chExt cx="392113" cy="392113"/>
          </a:xfrm>
          <a:solidFill>
            <a:srgbClr val="120E0D"/>
          </a:solidFill>
        </p:grpSpPr>
        <p:sp>
          <p:nvSpPr>
            <p:cNvPr id="118" name="Freeform 6"/>
            <p:cNvSpPr/>
            <p:nvPr/>
          </p:nvSpPr>
          <p:spPr bwMode="auto">
            <a:xfrm>
              <a:off x="3771900" y="2301875"/>
              <a:ext cx="153988" cy="55563"/>
            </a:xfrm>
            <a:custGeom>
              <a:avLst/>
              <a:gdLst>
                <a:gd name="T0" fmla="*/ 200 w 200"/>
                <a:gd name="T1" fmla="*/ 1 h 73"/>
                <a:gd name="T2" fmla="*/ 200 w 200"/>
                <a:gd name="T3" fmla="*/ 0 h 73"/>
                <a:gd name="T4" fmla="*/ 0 w 200"/>
                <a:gd name="T5" fmla="*/ 0 h 73"/>
                <a:gd name="T6" fmla="*/ 0 w 200"/>
                <a:gd name="T7" fmla="*/ 1 h 73"/>
                <a:gd name="T8" fmla="*/ 73 w 200"/>
                <a:gd name="T9" fmla="*/ 73 h 73"/>
                <a:gd name="T10" fmla="*/ 127 w 200"/>
                <a:gd name="T11" fmla="*/ 73 h 73"/>
                <a:gd name="T12" fmla="*/ 200 w 200"/>
                <a:gd name="T13" fmla="*/ 1 h 73"/>
              </a:gdLst>
              <a:ahLst/>
              <a:cxnLst>
                <a:cxn ang="0">
                  <a:pos x="T0" y="T1"/>
                </a:cxn>
                <a:cxn ang="0">
                  <a:pos x="T2" y="T3"/>
                </a:cxn>
                <a:cxn ang="0">
                  <a:pos x="T4" y="T5"/>
                </a:cxn>
                <a:cxn ang="0">
                  <a:pos x="T6" y="T7"/>
                </a:cxn>
                <a:cxn ang="0">
                  <a:pos x="T8" y="T9"/>
                </a:cxn>
                <a:cxn ang="0">
                  <a:pos x="T10" y="T11"/>
                </a:cxn>
                <a:cxn ang="0">
                  <a:pos x="T12" y="T13"/>
                </a:cxn>
              </a:cxnLst>
              <a:rect l="0" t="0" r="r" b="b"/>
              <a:pathLst>
                <a:path w="200" h="73">
                  <a:moveTo>
                    <a:pt x="200" y="1"/>
                  </a:moveTo>
                  <a:cubicBezTo>
                    <a:pt x="200" y="0"/>
                    <a:pt x="200" y="0"/>
                    <a:pt x="200" y="0"/>
                  </a:cubicBezTo>
                  <a:cubicBezTo>
                    <a:pt x="0" y="0"/>
                    <a:pt x="0" y="0"/>
                    <a:pt x="0" y="0"/>
                  </a:cubicBezTo>
                  <a:cubicBezTo>
                    <a:pt x="0" y="0"/>
                    <a:pt x="0" y="0"/>
                    <a:pt x="0" y="1"/>
                  </a:cubicBezTo>
                  <a:cubicBezTo>
                    <a:pt x="0" y="41"/>
                    <a:pt x="32" y="73"/>
                    <a:pt x="73" y="73"/>
                  </a:cubicBezTo>
                  <a:cubicBezTo>
                    <a:pt x="127" y="73"/>
                    <a:pt x="127" y="73"/>
                    <a:pt x="127" y="73"/>
                  </a:cubicBezTo>
                  <a:cubicBezTo>
                    <a:pt x="167" y="73"/>
                    <a:pt x="200" y="41"/>
                    <a:pt x="200" y="1"/>
                  </a:cubicBez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19" name="Freeform 7"/>
            <p:cNvSpPr>
              <a:spLocks noEditPoints="1"/>
            </p:cNvSpPr>
            <p:nvPr/>
          </p:nvSpPr>
          <p:spPr bwMode="auto">
            <a:xfrm>
              <a:off x="3771900" y="2098675"/>
              <a:ext cx="392113" cy="392113"/>
            </a:xfrm>
            <a:custGeom>
              <a:avLst/>
              <a:gdLst>
                <a:gd name="T0" fmla="*/ 335 w 511"/>
                <a:gd name="T1" fmla="*/ 476 h 512"/>
                <a:gd name="T2" fmla="*/ 273 w 511"/>
                <a:gd name="T3" fmla="*/ 476 h 512"/>
                <a:gd name="T4" fmla="*/ 273 w 511"/>
                <a:gd name="T5" fmla="*/ 162 h 512"/>
                <a:gd name="T6" fmla="*/ 322 w 511"/>
                <a:gd name="T7" fmla="*/ 112 h 512"/>
                <a:gd name="T8" fmla="*/ 394 w 511"/>
                <a:gd name="T9" fmla="*/ 112 h 512"/>
                <a:gd name="T10" fmla="*/ 314 w 511"/>
                <a:gd name="T11" fmla="*/ 266 h 512"/>
                <a:gd name="T12" fmla="*/ 326 w 511"/>
                <a:gd name="T13" fmla="*/ 266 h 512"/>
                <a:gd name="T14" fmla="*/ 406 w 511"/>
                <a:gd name="T15" fmla="*/ 112 h 512"/>
                <a:gd name="T16" fmla="*/ 417 w 511"/>
                <a:gd name="T17" fmla="*/ 112 h 512"/>
                <a:gd name="T18" fmla="*/ 497 w 511"/>
                <a:gd name="T19" fmla="*/ 266 h 512"/>
                <a:gd name="T20" fmla="*/ 509 w 511"/>
                <a:gd name="T21" fmla="*/ 266 h 512"/>
                <a:gd name="T22" fmla="*/ 429 w 511"/>
                <a:gd name="T23" fmla="*/ 112 h 512"/>
                <a:gd name="T24" fmla="*/ 497 w 511"/>
                <a:gd name="T25" fmla="*/ 112 h 512"/>
                <a:gd name="T26" fmla="*/ 511 w 511"/>
                <a:gd name="T27" fmla="*/ 97 h 512"/>
                <a:gd name="T28" fmla="*/ 497 w 511"/>
                <a:gd name="T29" fmla="*/ 83 h 512"/>
                <a:gd name="T30" fmla="*/ 322 w 511"/>
                <a:gd name="T31" fmla="*/ 83 h 512"/>
                <a:gd name="T32" fmla="*/ 273 w 511"/>
                <a:gd name="T33" fmla="*/ 32 h 512"/>
                <a:gd name="T34" fmla="*/ 273 w 511"/>
                <a:gd name="T35" fmla="*/ 7 h 512"/>
                <a:gd name="T36" fmla="*/ 266 w 511"/>
                <a:gd name="T37" fmla="*/ 0 h 512"/>
                <a:gd name="T38" fmla="*/ 247 w 511"/>
                <a:gd name="T39" fmla="*/ 0 h 512"/>
                <a:gd name="T40" fmla="*/ 239 w 511"/>
                <a:gd name="T41" fmla="*/ 7 h 512"/>
                <a:gd name="T42" fmla="*/ 239 w 511"/>
                <a:gd name="T43" fmla="*/ 32 h 512"/>
                <a:gd name="T44" fmla="*/ 190 w 511"/>
                <a:gd name="T45" fmla="*/ 83 h 512"/>
                <a:gd name="T46" fmla="*/ 15 w 511"/>
                <a:gd name="T47" fmla="*/ 83 h 512"/>
                <a:gd name="T48" fmla="*/ 0 w 511"/>
                <a:gd name="T49" fmla="*/ 97 h 512"/>
                <a:gd name="T50" fmla="*/ 15 w 511"/>
                <a:gd name="T51" fmla="*/ 112 h 512"/>
                <a:gd name="T52" fmla="*/ 83 w 511"/>
                <a:gd name="T53" fmla="*/ 112 h 512"/>
                <a:gd name="T54" fmla="*/ 3 w 511"/>
                <a:gd name="T55" fmla="*/ 266 h 512"/>
                <a:gd name="T56" fmla="*/ 15 w 511"/>
                <a:gd name="T57" fmla="*/ 266 h 512"/>
                <a:gd name="T58" fmla="*/ 95 w 511"/>
                <a:gd name="T59" fmla="*/ 112 h 512"/>
                <a:gd name="T60" fmla="*/ 106 w 511"/>
                <a:gd name="T61" fmla="*/ 112 h 512"/>
                <a:gd name="T62" fmla="*/ 186 w 511"/>
                <a:gd name="T63" fmla="*/ 266 h 512"/>
                <a:gd name="T64" fmla="*/ 198 w 511"/>
                <a:gd name="T65" fmla="*/ 266 h 512"/>
                <a:gd name="T66" fmla="*/ 118 w 511"/>
                <a:gd name="T67" fmla="*/ 112 h 512"/>
                <a:gd name="T68" fmla="*/ 190 w 511"/>
                <a:gd name="T69" fmla="*/ 112 h 512"/>
                <a:gd name="T70" fmla="*/ 239 w 511"/>
                <a:gd name="T71" fmla="*/ 162 h 512"/>
                <a:gd name="T72" fmla="*/ 239 w 511"/>
                <a:gd name="T73" fmla="*/ 476 h 512"/>
                <a:gd name="T74" fmla="*/ 178 w 511"/>
                <a:gd name="T75" fmla="*/ 476 h 512"/>
                <a:gd name="T76" fmla="*/ 159 w 511"/>
                <a:gd name="T77" fmla="*/ 494 h 512"/>
                <a:gd name="T78" fmla="*/ 178 w 511"/>
                <a:gd name="T79" fmla="*/ 512 h 512"/>
                <a:gd name="T80" fmla="*/ 335 w 511"/>
                <a:gd name="T81" fmla="*/ 512 h 512"/>
                <a:gd name="T82" fmla="*/ 353 w 511"/>
                <a:gd name="T83" fmla="*/ 494 h 512"/>
                <a:gd name="T84" fmla="*/ 335 w 511"/>
                <a:gd name="T85" fmla="*/ 476 h 512"/>
                <a:gd name="T86" fmla="*/ 218 w 511"/>
                <a:gd name="T87" fmla="*/ 97 h 512"/>
                <a:gd name="T88" fmla="*/ 256 w 511"/>
                <a:gd name="T89" fmla="*/ 59 h 512"/>
                <a:gd name="T90" fmla="*/ 294 w 511"/>
                <a:gd name="T91" fmla="*/ 97 h 512"/>
                <a:gd name="T92" fmla="*/ 256 w 511"/>
                <a:gd name="T93" fmla="*/ 135 h 512"/>
                <a:gd name="T94" fmla="*/ 218 w 511"/>
                <a:gd name="T95" fmla="*/ 9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1" h="512">
                  <a:moveTo>
                    <a:pt x="335" y="476"/>
                  </a:moveTo>
                  <a:cubicBezTo>
                    <a:pt x="273" y="476"/>
                    <a:pt x="273" y="476"/>
                    <a:pt x="273" y="476"/>
                  </a:cubicBezTo>
                  <a:cubicBezTo>
                    <a:pt x="273" y="162"/>
                    <a:pt x="273" y="162"/>
                    <a:pt x="273" y="162"/>
                  </a:cubicBezTo>
                  <a:cubicBezTo>
                    <a:pt x="297" y="156"/>
                    <a:pt x="316" y="136"/>
                    <a:pt x="322" y="112"/>
                  </a:cubicBezTo>
                  <a:cubicBezTo>
                    <a:pt x="394" y="112"/>
                    <a:pt x="394" y="112"/>
                    <a:pt x="394" y="112"/>
                  </a:cubicBezTo>
                  <a:cubicBezTo>
                    <a:pt x="314" y="266"/>
                    <a:pt x="314" y="266"/>
                    <a:pt x="314" y="266"/>
                  </a:cubicBezTo>
                  <a:cubicBezTo>
                    <a:pt x="326" y="266"/>
                    <a:pt x="326" y="266"/>
                    <a:pt x="326" y="266"/>
                  </a:cubicBezTo>
                  <a:cubicBezTo>
                    <a:pt x="406" y="112"/>
                    <a:pt x="406" y="112"/>
                    <a:pt x="406" y="112"/>
                  </a:cubicBezTo>
                  <a:cubicBezTo>
                    <a:pt x="417" y="112"/>
                    <a:pt x="417" y="112"/>
                    <a:pt x="417" y="112"/>
                  </a:cubicBezTo>
                  <a:cubicBezTo>
                    <a:pt x="497" y="266"/>
                    <a:pt x="497" y="266"/>
                    <a:pt x="497" y="266"/>
                  </a:cubicBezTo>
                  <a:cubicBezTo>
                    <a:pt x="509" y="266"/>
                    <a:pt x="509" y="266"/>
                    <a:pt x="509" y="266"/>
                  </a:cubicBezTo>
                  <a:cubicBezTo>
                    <a:pt x="429" y="112"/>
                    <a:pt x="429" y="112"/>
                    <a:pt x="429" y="112"/>
                  </a:cubicBezTo>
                  <a:cubicBezTo>
                    <a:pt x="497" y="112"/>
                    <a:pt x="497" y="112"/>
                    <a:pt x="497" y="112"/>
                  </a:cubicBezTo>
                  <a:cubicBezTo>
                    <a:pt x="505" y="112"/>
                    <a:pt x="511" y="105"/>
                    <a:pt x="511" y="97"/>
                  </a:cubicBezTo>
                  <a:cubicBezTo>
                    <a:pt x="511" y="89"/>
                    <a:pt x="505" y="83"/>
                    <a:pt x="497" y="83"/>
                  </a:cubicBezTo>
                  <a:cubicBezTo>
                    <a:pt x="322" y="83"/>
                    <a:pt x="322" y="83"/>
                    <a:pt x="322" y="83"/>
                  </a:cubicBezTo>
                  <a:cubicBezTo>
                    <a:pt x="316" y="58"/>
                    <a:pt x="297" y="39"/>
                    <a:pt x="273" y="32"/>
                  </a:cubicBezTo>
                  <a:cubicBezTo>
                    <a:pt x="273" y="7"/>
                    <a:pt x="273" y="7"/>
                    <a:pt x="273" y="7"/>
                  </a:cubicBezTo>
                  <a:cubicBezTo>
                    <a:pt x="273" y="3"/>
                    <a:pt x="270" y="0"/>
                    <a:pt x="266" y="0"/>
                  </a:cubicBezTo>
                  <a:cubicBezTo>
                    <a:pt x="247" y="0"/>
                    <a:pt x="247" y="0"/>
                    <a:pt x="247" y="0"/>
                  </a:cubicBezTo>
                  <a:cubicBezTo>
                    <a:pt x="242" y="0"/>
                    <a:pt x="239" y="3"/>
                    <a:pt x="239" y="7"/>
                  </a:cubicBezTo>
                  <a:cubicBezTo>
                    <a:pt x="239" y="32"/>
                    <a:pt x="239" y="32"/>
                    <a:pt x="239" y="32"/>
                  </a:cubicBezTo>
                  <a:cubicBezTo>
                    <a:pt x="215" y="38"/>
                    <a:pt x="196" y="58"/>
                    <a:pt x="190" y="83"/>
                  </a:cubicBezTo>
                  <a:cubicBezTo>
                    <a:pt x="15" y="83"/>
                    <a:pt x="15" y="83"/>
                    <a:pt x="15" y="83"/>
                  </a:cubicBezTo>
                  <a:cubicBezTo>
                    <a:pt x="7" y="83"/>
                    <a:pt x="0" y="89"/>
                    <a:pt x="0" y="97"/>
                  </a:cubicBezTo>
                  <a:cubicBezTo>
                    <a:pt x="0" y="105"/>
                    <a:pt x="7" y="112"/>
                    <a:pt x="15" y="112"/>
                  </a:cubicBezTo>
                  <a:cubicBezTo>
                    <a:pt x="83" y="112"/>
                    <a:pt x="83" y="112"/>
                    <a:pt x="83" y="112"/>
                  </a:cubicBezTo>
                  <a:cubicBezTo>
                    <a:pt x="3" y="266"/>
                    <a:pt x="3" y="266"/>
                    <a:pt x="3" y="266"/>
                  </a:cubicBezTo>
                  <a:cubicBezTo>
                    <a:pt x="15" y="266"/>
                    <a:pt x="15" y="266"/>
                    <a:pt x="15" y="266"/>
                  </a:cubicBezTo>
                  <a:cubicBezTo>
                    <a:pt x="95" y="112"/>
                    <a:pt x="95" y="112"/>
                    <a:pt x="95" y="112"/>
                  </a:cubicBezTo>
                  <a:cubicBezTo>
                    <a:pt x="106" y="112"/>
                    <a:pt x="106" y="112"/>
                    <a:pt x="106" y="112"/>
                  </a:cubicBezTo>
                  <a:cubicBezTo>
                    <a:pt x="186" y="266"/>
                    <a:pt x="186" y="266"/>
                    <a:pt x="186" y="266"/>
                  </a:cubicBezTo>
                  <a:cubicBezTo>
                    <a:pt x="198" y="266"/>
                    <a:pt x="198" y="266"/>
                    <a:pt x="198" y="266"/>
                  </a:cubicBezTo>
                  <a:cubicBezTo>
                    <a:pt x="118" y="112"/>
                    <a:pt x="118" y="112"/>
                    <a:pt x="118" y="112"/>
                  </a:cubicBezTo>
                  <a:cubicBezTo>
                    <a:pt x="190" y="112"/>
                    <a:pt x="190" y="112"/>
                    <a:pt x="190" y="112"/>
                  </a:cubicBezTo>
                  <a:cubicBezTo>
                    <a:pt x="196" y="136"/>
                    <a:pt x="215" y="156"/>
                    <a:pt x="239" y="162"/>
                  </a:cubicBezTo>
                  <a:cubicBezTo>
                    <a:pt x="239" y="476"/>
                    <a:pt x="239" y="476"/>
                    <a:pt x="239" y="476"/>
                  </a:cubicBezTo>
                  <a:cubicBezTo>
                    <a:pt x="178" y="476"/>
                    <a:pt x="178" y="476"/>
                    <a:pt x="178" y="476"/>
                  </a:cubicBezTo>
                  <a:cubicBezTo>
                    <a:pt x="168" y="476"/>
                    <a:pt x="159" y="484"/>
                    <a:pt x="159" y="494"/>
                  </a:cubicBezTo>
                  <a:cubicBezTo>
                    <a:pt x="159" y="504"/>
                    <a:pt x="168" y="512"/>
                    <a:pt x="178" y="512"/>
                  </a:cubicBezTo>
                  <a:cubicBezTo>
                    <a:pt x="335" y="512"/>
                    <a:pt x="335" y="512"/>
                    <a:pt x="335" y="512"/>
                  </a:cubicBezTo>
                  <a:cubicBezTo>
                    <a:pt x="345" y="512"/>
                    <a:pt x="353" y="504"/>
                    <a:pt x="353" y="494"/>
                  </a:cubicBezTo>
                  <a:cubicBezTo>
                    <a:pt x="353" y="484"/>
                    <a:pt x="345" y="476"/>
                    <a:pt x="335" y="476"/>
                  </a:cubicBezTo>
                  <a:close/>
                  <a:moveTo>
                    <a:pt x="218" y="97"/>
                  </a:moveTo>
                  <a:cubicBezTo>
                    <a:pt x="218" y="76"/>
                    <a:pt x="235" y="59"/>
                    <a:pt x="256" y="59"/>
                  </a:cubicBezTo>
                  <a:cubicBezTo>
                    <a:pt x="277" y="59"/>
                    <a:pt x="294" y="76"/>
                    <a:pt x="294" y="97"/>
                  </a:cubicBezTo>
                  <a:cubicBezTo>
                    <a:pt x="294" y="118"/>
                    <a:pt x="277" y="135"/>
                    <a:pt x="256" y="135"/>
                  </a:cubicBezTo>
                  <a:cubicBezTo>
                    <a:pt x="235" y="135"/>
                    <a:pt x="218" y="118"/>
                    <a:pt x="218" y="97"/>
                  </a:cubicBez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20" name="Freeform 8"/>
            <p:cNvSpPr/>
            <p:nvPr/>
          </p:nvSpPr>
          <p:spPr bwMode="auto">
            <a:xfrm>
              <a:off x="4010025" y="2301875"/>
              <a:ext cx="153988" cy="55563"/>
            </a:xfrm>
            <a:custGeom>
              <a:avLst/>
              <a:gdLst>
                <a:gd name="T0" fmla="*/ 201 w 201"/>
                <a:gd name="T1" fmla="*/ 0 h 73"/>
                <a:gd name="T2" fmla="*/ 0 w 201"/>
                <a:gd name="T3" fmla="*/ 0 h 73"/>
                <a:gd name="T4" fmla="*/ 0 w 201"/>
                <a:gd name="T5" fmla="*/ 1 h 73"/>
                <a:gd name="T6" fmla="*/ 73 w 201"/>
                <a:gd name="T7" fmla="*/ 73 h 73"/>
                <a:gd name="T8" fmla="*/ 128 w 201"/>
                <a:gd name="T9" fmla="*/ 73 h 73"/>
                <a:gd name="T10" fmla="*/ 201 w 201"/>
                <a:gd name="T11" fmla="*/ 1 h 73"/>
                <a:gd name="T12" fmla="*/ 201 w 201"/>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01" h="73">
                  <a:moveTo>
                    <a:pt x="201" y="0"/>
                  </a:moveTo>
                  <a:cubicBezTo>
                    <a:pt x="0" y="0"/>
                    <a:pt x="0" y="0"/>
                    <a:pt x="0" y="0"/>
                  </a:cubicBezTo>
                  <a:cubicBezTo>
                    <a:pt x="0" y="0"/>
                    <a:pt x="0" y="0"/>
                    <a:pt x="0" y="1"/>
                  </a:cubicBezTo>
                  <a:cubicBezTo>
                    <a:pt x="0" y="41"/>
                    <a:pt x="33" y="73"/>
                    <a:pt x="73" y="73"/>
                  </a:cubicBezTo>
                  <a:cubicBezTo>
                    <a:pt x="128" y="73"/>
                    <a:pt x="128" y="73"/>
                    <a:pt x="128" y="73"/>
                  </a:cubicBezTo>
                  <a:cubicBezTo>
                    <a:pt x="168" y="73"/>
                    <a:pt x="201" y="41"/>
                    <a:pt x="201" y="1"/>
                  </a:cubicBezTo>
                  <a:cubicBezTo>
                    <a:pt x="201" y="0"/>
                    <a:pt x="201" y="0"/>
                    <a:pt x="201" y="0"/>
                  </a:cubicBez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21" name="Freeform 9"/>
            <p:cNvSpPr/>
            <p:nvPr/>
          </p:nvSpPr>
          <p:spPr bwMode="auto">
            <a:xfrm>
              <a:off x="3771900" y="2301875"/>
              <a:ext cx="153988" cy="55563"/>
            </a:xfrm>
            <a:custGeom>
              <a:avLst/>
              <a:gdLst>
                <a:gd name="T0" fmla="*/ 200 w 200"/>
                <a:gd name="T1" fmla="*/ 1 h 73"/>
                <a:gd name="T2" fmla="*/ 200 w 200"/>
                <a:gd name="T3" fmla="*/ 0 h 73"/>
                <a:gd name="T4" fmla="*/ 0 w 200"/>
                <a:gd name="T5" fmla="*/ 0 h 73"/>
                <a:gd name="T6" fmla="*/ 0 w 200"/>
                <a:gd name="T7" fmla="*/ 1 h 73"/>
                <a:gd name="T8" fmla="*/ 73 w 200"/>
                <a:gd name="T9" fmla="*/ 73 h 73"/>
                <a:gd name="T10" fmla="*/ 127 w 200"/>
                <a:gd name="T11" fmla="*/ 73 h 73"/>
                <a:gd name="T12" fmla="*/ 200 w 200"/>
                <a:gd name="T13" fmla="*/ 1 h 73"/>
              </a:gdLst>
              <a:ahLst/>
              <a:cxnLst>
                <a:cxn ang="0">
                  <a:pos x="T0" y="T1"/>
                </a:cxn>
                <a:cxn ang="0">
                  <a:pos x="T2" y="T3"/>
                </a:cxn>
                <a:cxn ang="0">
                  <a:pos x="T4" y="T5"/>
                </a:cxn>
                <a:cxn ang="0">
                  <a:pos x="T6" y="T7"/>
                </a:cxn>
                <a:cxn ang="0">
                  <a:pos x="T8" y="T9"/>
                </a:cxn>
                <a:cxn ang="0">
                  <a:pos x="T10" y="T11"/>
                </a:cxn>
                <a:cxn ang="0">
                  <a:pos x="T12" y="T13"/>
                </a:cxn>
              </a:cxnLst>
              <a:rect l="0" t="0" r="r" b="b"/>
              <a:pathLst>
                <a:path w="200" h="73">
                  <a:moveTo>
                    <a:pt x="200" y="1"/>
                  </a:moveTo>
                  <a:cubicBezTo>
                    <a:pt x="200" y="0"/>
                    <a:pt x="200" y="0"/>
                    <a:pt x="200" y="0"/>
                  </a:cubicBezTo>
                  <a:cubicBezTo>
                    <a:pt x="0" y="0"/>
                    <a:pt x="0" y="0"/>
                    <a:pt x="0" y="0"/>
                  </a:cubicBezTo>
                  <a:cubicBezTo>
                    <a:pt x="0" y="0"/>
                    <a:pt x="0" y="0"/>
                    <a:pt x="0" y="1"/>
                  </a:cubicBezTo>
                  <a:cubicBezTo>
                    <a:pt x="0" y="41"/>
                    <a:pt x="32" y="73"/>
                    <a:pt x="73" y="73"/>
                  </a:cubicBezTo>
                  <a:cubicBezTo>
                    <a:pt x="127" y="73"/>
                    <a:pt x="127" y="73"/>
                    <a:pt x="127" y="73"/>
                  </a:cubicBezTo>
                  <a:cubicBezTo>
                    <a:pt x="167" y="73"/>
                    <a:pt x="200" y="41"/>
                    <a:pt x="200" y="1"/>
                  </a:cubicBez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22" name="Freeform 10"/>
            <p:cNvSpPr>
              <a:spLocks noEditPoints="1"/>
            </p:cNvSpPr>
            <p:nvPr/>
          </p:nvSpPr>
          <p:spPr bwMode="auto">
            <a:xfrm>
              <a:off x="3771900" y="2098675"/>
              <a:ext cx="392113" cy="392113"/>
            </a:xfrm>
            <a:custGeom>
              <a:avLst/>
              <a:gdLst>
                <a:gd name="T0" fmla="*/ 335 w 511"/>
                <a:gd name="T1" fmla="*/ 476 h 512"/>
                <a:gd name="T2" fmla="*/ 273 w 511"/>
                <a:gd name="T3" fmla="*/ 476 h 512"/>
                <a:gd name="T4" fmla="*/ 273 w 511"/>
                <a:gd name="T5" fmla="*/ 162 h 512"/>
                <a:gd name="T6" fmla="*/ 322 w 511"/>
                <a:gd name="T7" fmla="*/ 112 h 512"/>
                <a:gd name="T8" fmla="*/ 394 w 511"/>
                <a:gd name="T9" fmla="*/ 112 h 512"/>
                <a:gd name="T10" fmla="*/ 314 w 511"/>
                <a:gd name="T11" fmla="*/ 266 h 512"/>
                <a:gd name="T12" fmla="*/ 326 w 511"/>
                <a:gd name="T13" fmla="*/ 266 h 512"/>
                <a:gd name="T14" fmla="*/ 406 w 511"/>
                <a:gd name="T15" fmla="*/ 112 h 512"/>
                <a:gd name="T16" fmla="*/ 417 w 511"/>
                <a:gd name="T17" fmla="*/ 112 h 512"/>
                <a:gd name="T18" fmla="*/ 497 w 511"/>
                <a:gd name="T19" fmla="*/ 266 h 512"/>
                <a:gd name="T20" fmla="*/ 509 w 511"/>
                <a:gd name="T21" fmla="*/ 266 h 512"/>
                <a:gd name="T22" fmla="*/ 429 w 511"/>
                <a:gd name="T23" fmla="*/ 112 h 512"/>
                <a:gd name="T24" fmla="*/ 497 w 511"/>
                <a:gd name="T25" fmla="*/ 112 h 512"/>
                <a:gd name="T26" fmla="*/ 511 w 511"/>
                <a:gd name="T27" fmla="*/ 97 h 512"/>
                <a:gd name="T28" fmla="*/ 497 w 511"/>
                <a:gd name="T29" fmla="*/ 83 h 512"/>
                <a:gd name="T30" fmla="*/ 322 w 511"/>
                <a:gd name="T31" fmla="*/ 83 h 512"/>
                <a:gd name="T32" fmla="*/ 273 w 511"/>
                <a:gd name="T33" fmla="*/ 32 h 512"/>
                <a:gd name="T34" fmla="*/ 273 w 511"/>
                <a:gd name="T35" fmla="*/ 7 h 512"/>
                <a:gd name="T36" fmla="*/ 266 w 511"/>
                <a:gd name="T37" fmla="*/ 0 h 512"/>
                <a:gd name="T38" fmla="*/ 247 w 511"/>
                <a:gd name="T39" fmla="*/ 0 h 512"/>
                <a:gd name="T40" fmla="*/ 239 w 511"/>
                <a:gd name="T41" fmla="*/ 7 h 512"/>
                <a:gd name="T42" fmla="*/ 239 w 511"/>
                <a:gd name="T43" fmla="*/ 32 h 512"/>
                <a:gd name="T44" fmla="*/ 190 w 511"/>
                <a:gd name="T45" fmla="*/ 83 h 512"/>
                <a:gd name="T46" fmla="*/ 15 w 511"/>
                <a:gd name="T47" fmla="*/ 83 h 512"/>
                <a:gd name="T48" fmla="*/ 0 w 511"/>
                <a:gd name="T49" fmla="*/ 97 h 512"/>
                <a:gd name="T50" fmla="*/ 15 w 511"/>
                <a:gd name="T51" fmla="*/ 112 h 512"/>
                <a:gd name="T52" fmla="*/ 83 w 511"/>
                <a:gd name="T53" fmla="*/ 112 h 512"/>
                <a:gd name="T54" fmla="*/ 3 w 511"/>
                <a:gd name="T55" fmla="*/ 266 h 512"/>
                <a:gd name="T56" fmla="*/ 15 w 511"/>
                <a:gd name="T57" fmla="*/ 266 h 512"/>
                <a:gd name="T58" fmla="*/ 95 w 511"/>
                <a:gd name="T59" fmla="*/ 112 h 512"/>
                <a:gd name="T60" fmla="*/ 106 w 511"/>
                <a:gd name="T61" fmla="*/ 112 h 512"/>
                <a:gd name="T62" fmla="*/ 186 w 511"/>
                <a:gd name="T63" fmla="*/ 266 h 512"/>
                <a:gd name="T64" fmla="*/ 198 w 511"/>
                <a:gd name="T65" fmla="*/ 266 h 512"/>
                <a:gd name="T66" fmla="*/ 118 w 511"/>
                <a:gd name="T67" fmla="*/ 112 h 512"/>
                <a:gd name="T68" fmla="*/ 190 w 511"/>
                <a:gd name="T69" fmla="*/ 112 h 512"/>
                <a:gd name="T70" fmla="*/ 239 w 511"/>
                <a:gd name="T71" fmla="*/ 162 h 512"/>
                <a:gd name="T72" fmla="*/ 239 w 511"/>
                <a:gd name="T73" fmla="*/ 476 h 512"/>
                <a:gd name="T74" fmla="*/ 178 w 511"/>
                <a:gd name="T75" fmla="*/ 476 h 512"/>
                <a:gd name="T76" fmla="*/ 159 w 511"/>
                <a:gd name="T77" fmla="*/ 494 h 512"/>
                <a:gd name="T78" fmla="*/ 178 w 511"/>
                <a:gd name="T79" fmla="*/ 512 h 512"/>
                <a:gd name="T80" fmla="*/ 335 w 511"/>
                <a:gd name="T81" fmla="*/ 512 h 512"/>
                <a:gd name="T82" fmla="*/ 353 w 511"/>
                <a:gd name="T83" fmla="*/ 494 h 512"/>
                <a:gd name="T84" fmla="*/ 335 w 511"/>
                <a:gd name="T85" fmla="*/ 476 h 512"/>
                <a:gd name="T86" fmla="*/ 218 w 511"/>
                <a:gd name="T87" fmla="*/ 97 h 512"/>
                <a:gd name="T88" fmla="*/ 256 w 511"/>
                <a:gd name="T89" fmla="*/ 59 h 512"/>
                <a:gd name="T90" fmla="*/ 294 w 511"/>
                <a:gd name="T91" fmla="*/ 97 h 512"/>
                <a:gd name="T92" fmla="*/ 256 w 511"/>
                <a:gd name="T93" fmla="*/ 135 h 512"/>
                <a:gd name="T94" fmla="*/ 218 w 511"/>
                <a:gd name="T95" fmla="*/ 9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1" h="512">
                  <a:moveTo>
                    <a:pt x="335" y="476"/>
                  </a:moveTo>
                  <a:cubicBezTo>
                    <a:pt x="273" y="476"/>
                    <a:pt x="273" y="476"/>
                    <a:pt x="273" y="476"/>
                  </a:cubicBezTo>
                  <a:cubicBezTo>
                    <a:pt x="273" y="162"/>
                    <a:pt x="273" y="162"/>
                    <a:pt x="273" y="162"/>
                  </a:cubicBezTo>
                  <a:cubicBezTo>
                    <a:pt x="297" y="156"/>
                    <a:pt x="316" y="136"/>
                    <a:pt x="322" y="112"/>
                  </a:cubicBezTo>
                  <a:cubicBezTo>
                    <a:pt x="394" y="112"/>
                    <a:pt x="394" y="112"/>
                    <a:pt x="394" y="112"/>
                  </a:cubicBezTo>
                  <a:cubicBezTo>
                    <a:pt x="314" y="266"/>
                    <a:pt x="314" y="266"/>
                    <a:pt x="314" y="266"/>
                  </a:cubicBezTo>
                  <a:cubicBezTo>
                    <a:pt x="326" y="266"/>
                    <a:pt x="326" y="266"/>
                    <a:pt x="326" y="266"/>
                  </a:cubicBezTo>
                  <a:cubicBezTo>
                    <a:pt x="406" y="112"/>
                    <a:pt x="406" y="112"/>
                    <a:pt x="406" y="112"/>
                  </a:cubicBezTo>
                  <a:cubicBezTo>
                    <a:pt x="417" y="112"/>
                    <a:pt x="417" y="112"/>
                    <a:pt x="417" y="112"/>
                  </a:cubicBezTo>
                  <a:cubicBezTo>
                    <a:pt x="497" y="266"/>
                    <a:pt x="497" y="266"/>
                    <a:pt x="497" y="266"/>
                  </a:cubicBezTo>
                  <a:cubicBezTo>
                    <a:pt x="509" y="266"/>
                    <a:pt x="509" y="266"/>
                    <a:pt x="509" y="266"/>
                  </a:cubicBezTo>
                  <a:cubicBezTo>
                    <a:pt x="429" y="112"/>
                    <a:pt x="429" y="112"/>
                    <a:pt x="429" y="112"/>
                  </a:cubicBezTo>
                  <a:cubicBezTo>
                    <a:pt x="497" y="112"/>
                    <a:pt x="497" y="112"/>
                    <a:pt x="497" y="112"/>
                  </a:cubicBezTo>
                  <a:cubicBezTo>
                    <a:pt x="505" y="112"/>
                    <a:pt x="511" y="105"/>
                    <a:pt x="511" y="97"/>
                  </a:cubicBezTo>
                  <a:cubicBezTo>
                    <a:pt x="511" y="89"/>
                    <a:pt x="505" y="83"/>
                    <a:pt x="497" y="83"/>
                  </a:cubicBezTo>
                  <a:cubicBezTo>
                    <a:pt x="322" y="83"/>
                    <a:pt x="322" y="83"/>
                    <a:pt x="322" y="83"/>
                  </a:cubicBezTo>
                  <a:cubicBezTo>
                    <a:pt x="316" y="58"/>
                    <a:pt x="297" y="39"/>
                    <a:pt x="273" y="32"/>
                  </a:cubicBezTo>
                  <a:cubicBezTo>
                    <a:pt x="273" y="7"/>
                    <a:pt x="273" y="7"/>
                    <a:pt x="273" y="7"/>
                  </a:cubicBezTo>
                  <a:cubicBezTo>
                    <a:pt x="273" y="3"/>
                    <a:pt x="270" y="0"/>
                    <a:pt x="266" y="0"/>
                  </a:cubicBezTo>
                  <a:cubicBezTo>
                    <a:pt x="247" y="0"/>
                    <a:pt x="247" y="0"/>
                    <a:pt x="247" y="0"/>
                  </a:cubicBezTo>
                  <a:cubicBezTo>
                    <a:pt x="242" y="0"/>
                    <a:pt x="239" y="3"/>
                    <a:pt x="239" y="7"/>
                  </a:cubicBezTo>
                  <a:cubicBezTo>
                    <a:pt x="239" y="32"/>
                    <a:pt x="239" y="32"/>
                    <a:pt x="239" y="32"/>
                  </a:cubicBezTo>
                  <a:cubicBezTo>
                    <a:pt x="215" y="38"/>
                    <a:pt x="196" y="58"/>
                    <a:pt x="190" y="83"/>
                  </a:cubicBezTo>
                  <a:cubicBezTo>
                    <a:pt x="15" y="83"/>
                    <a:pt x="15" y="83"/>
                    <a:pt x="15" y="83"/>
                  </a:cubicBezTo>
                  <a:cubicBezTo>
                    <a:pt x="7" y="83"/>
                    <a:pt x="0" y="89"/>
                    <a:pt x="0" y="97"/>
                  </a:cubicBezTo>
                  <a:cubicBezTo>
                    <a:pt x="0" y="105"/>
                    <a:pt x="7" y="112"/>
                    <a:pt x="15" y="112"/>
                  </a:cubicBezTo>
                  <a:cubicBezTo>
                    <a:pt x="83" y="112"/>
                    <a:pt x="83" y="112"/>
                    <a:pt x="83" y="112"/>
                  </a:cubicBezTo>
                  <a:cubicBezTo>
                    <a:pt x="3" y="266"/>
                    <a:pt x="3" y="266"/>
                    <a:pt x="3" y="266"/>
                  </a:cubicBezTo>
                  <a:cubicBezTo>
                    <a:pt x="15" y="266"/>
                    <a:pt x="15" y="266"/>
                    <a:pt x="15" y="266"/>
                  </a:cubicBezTo>
                  <a:cubicBezTo>
                    <a:pt x="95" y="112"/>
                    <a:pt x="95" y="112"/>
                    <a:pt x="95" y="112"/>
                  </a:cubicBezTo>
                  <a:cubicBezTo>
                    <a:pt x="106" y="112"/>
                    <a:pt x="106" y="112"/>
                    <a:pt x="106" y="112"/>
                  </a:cubicBezTo>
                  <a:cubicBezTo>
                    <a:pt x="186" y="266"/>
                    <a:pt x="186" y="266"/>
                    <a:pt x="186" y="266"/>
                  </a:cubicBezTo>
                  <a:cubicBezTo>
                    <a:pt x="198" y="266"/>
                    <a:pt x="198" y="266"/>
                    <a:pt x="198" y="266"/>
                  </a:cubicBezTo>
                  <a:cubicBezTo>
                    <a:pt x="118" y="112"/>
                    <a:pt x="118" y="112"/>
                    <a:pt x="118" y="112"/>
                  </a:cubicBezTo>
                  <a:cubicBezTo>
                    <a:pt x="190" y="112"/>
                    <a:pt x="190" y="112"/>
                    <a:pt x="190" y="112"/>
                  </a:cubicBezTo>
                  <a:cubicBezTo>
                    <a:pt x="196" y="136"/>
                    <a:pt x="215" y="156"/>
                    <a:pt x="239" y="162"/>
                  </a:cubicBezTo>
                  <a:cubicBezTo>
                    <a:pt x="239" y="476"/>
                    <a:pt x="239" y="476"/>
                    <a:pt x="239" y="476"/>
                  </a:cubicBezTo>
                  <a:cubicBezTo>
                    <a:pt x="178" y="476"/>
                    <a:pt x="178" y="476"/>
                    <a:pt x="178" y="476"/>
                  </a:cubicBezTo>
                  <a:cubicBezTo>
                    <a:pt x="168" y="476"/>
                    <a:pt x="159" y="484"/>
                    <a:pt x="159" y="494"/>
                  </a:cubicBezTo>
                  <a:cubicBezTo>
                    <a:pt x="159" y="504"/>
                    <a:pt x="168" y="512"/>
                    <a:pt x="178" y="512"/>
                  </a:cubicBezTo>
                  <a:cubicBezTo>
                    <a:pt x="335" y="512"/>
                    <a:pt x="335" y="512"/>
                    <a:pt x="335" y="512"/>
                  </a:cubicBezTo>
                  <a:cubicBezTo>
                    <a:pt x="345" y="512"/>
                    <a:pt x="353" y="504"/>
                    <a:pt x="353" y="494"/>
                  </a:cubicBezTo>
                  <a:cubicBezTo>
                    <a:pt x="353" y="484"/>
                    <a:pt x="345" y="476"/>
                    <a:pt x="335" y="476"/>
                  </a:cubicBezTo>
                  <a:close/>
                  <a:moveTo>
                    <a:pt x="218" y="97"/>
                  </a:moveTo>
                  <a:cubicBezTo>
                    <a:pt x="218" y="76"/>
                    <a:pt x="235" y="59"/>
                    <a:pt x="256" y="59"/>
                  </a:cubicBezTo>
                  <a:cubicBezTo>
                    <a:pt x="277" y="59"/>
                    <a:pt x="294" y="76"/>
                    <a:pt x="294" y="97"/>
                  </a:cubicBezTo>
                  <a:cubicBezTo>
                    <a:pt x="294" y="118"/>
                    <a:pt x="277" y="135"/>
                    <a:pt x="256" y="135"/>
                  </a:cubicBezTo>
                  <a:cubicBezTo>
                    <a:pt x="235" y="135"/>
                    <a:pt x="218" y="118"/>
                    <a:pt x="218" y="97"/>
                  </a:cubicBez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23" name="Freeform 11"/>
            <p:cNvSpPr/>
            <p:nvPr/>
          </p:nvSpPr>
          <p:spPr bwMode="auto">
            <a:xfrm>
              <a:off x="4010025" y="2301875"/>
              <a:ext cx="153988" cy="55563"/>
            </a:xfrm>
            <a:custGeom>
              <a:avLst/>
              <a:gdLst>
                <a:gd name="T0" fmla="*/ 201 w 201"/>
                <a:gd name="T1" fmla="*/ 0 h 73"/>
                <a:gd name="T2" fmla="*/ 0 w 201"/>
                <a:gd name="T3" fmla="*/ 0 h 73"/>
                <a:gd name="T4" fmla="*/ 0 w 201"/>
                <a:gd name="T5" fmla="*/ 1 h 73"/>
                <a:gd name="T6" fmla="*/ 73 w 201"/>
                <a:gd name="T7" fmla="*/ 73 h 73"/>
                <a:gd name="T8" fmla="*/ 128 w 201"/>
                <a:gd name="T9" fmla="*/ 73 h 73"/>
                <a:gd name="T10" fmla="*/ 201 w 201"/>
                <a:gd name="T11" fmla="*/ 1 h 73"/>
                <a:gd name="T12" fmla="*/ 201 w 201"/>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01" h="73">
                  <a:moveTo>
                    <a:pt x="201" y="0"/>
                  </a:moveTo>
                  <a:cubicBezTo>
                    <a:pt x="0" y="0"/>
                    <a:pt x="0" y="0"/>
                    <a:pt x="0" y="0"/>
                  </a:cubicBezTo>
                  <a:cubicBezTo>
                    <a:pt x="0" y="0"/>
                    <a:pt x="0" y="0"/>
                    <a:pt x="0" y="1"/>
                  </a:cubicBezTo>
                  <a:cubicBezTo>
                    <a:pt x="0" y="41"/>
                    <a:pt x="33" y="73"/>
                    <a:pt x="73" y="73"/>
                  </a:cubicBezTo>
                  <a:cubicBezTo>
                    <a:pt x="128" y="73"/>
                    <a:pt x="128" y="73"/>
                    <a:pt x="128" y="73"/>
                  </a:cubicBezTo>
                  <a:cubicBezTo>
                    <a:pt x="168" y="73"/>
                    <a:pt x="201" y="41"/>
                    <a:pt x="201" y="1"/>
                  </a:cubicBezTo>
                  <a:cubicBezTo>
                    <a:pt x="201" y="0"/>
                    <a:pt x="201" y="0"/>
                    <a:pt x="201" y="0"/>
                  </a:cubicBez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grpSp>
      <p:grpSp>
        <p:nvGrpSpPr>
          <p:cNvPr id="124" name="Group 231"/>
          <p:cNvGrpSpPr/>
          <p:nvPr/>
        </p:nvGrpSpPr>
        <p:grpSpPr>
          <a:xfrm>
            <a:off x="5316628" y="3597452"/>
            <a:ext cx="560689" cy="628395"/>
            <a:chOff x="4608513" y="6291263"/>
            <a:chExt cx="420688" cy="471488"/>
          </a:xfrm>
          <a:solidFill>
            <a:srgbClr val="120E0D"/>
          </a:solidFill>
        </p:grpSpPr>
        <p:sp>
          <p:nvSpPr>
            <p:cNvPr id="125" name="Freeform 218"/>
            <p:cNvSpPr/>
            <p:nvPr/>
          </p:nvSpPr>
          <p:spPr bwMode="auto">
            <a:xfrm>
              <a:off x="4908550" y="6627813"/>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26" name="Freeform 219"/>
            <p:cNvSpPr>
              <a:spLocks noEditPoints="1"/>
            </p:cNvSpPr>
            <p:nvPr/>
          </p:nvSpPr>
          <p:spPr bwMode="auto">
            <a:xfrm>
              <a:off x="4608513" y="6291263"/>
              <a:ext cx="403225"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27" name="Freeform 220"/>
            <p:cNvSpPr/>
            <p:nvPr/>
          </p:nvSpPr>
          <p:spPr bwMode="auto">
            <a:xfrm>
              <a:off x="4957763" y="6691313"/>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grpSp>
      <p:grpSp>
        <p:nvGrpSpPr>
          <p:cNvPr id="128" name="Group 259"/>
          <p:cNvGrpSpPr/>
          <p:nvPr/>
        </p:nvGrpSpPr>
        <p:grpSpPr>
          <a:xfrm>
            <a:off x="5395531" y="1466922"/>
            <a:ext cx="518373" cy="594542"/>
            <a:chOff x="4638675" y="4654550"/>
            <a:chExt cx="388938" cy="446088"/>
          </a:xfrm>
          <a:solidFill>
            <a:srgbClr val="120E0D"/>
          </a:solidFill>
        </p:grpSpPr>
        <p:sp>
          <p:nvSpPr>
            <p:cNvPr id="129" name="Freeform 241"/>
            <p:cNvSpPr>
              <a:spLocks noEditPoints="1"/>
            </p:cNvSpPr>
            <p:nvPr/>
          </p:nvSpPr>
          <p:spPr bwMode="auto">
            <a:xfrm>
              <a:off x="4638675" y="4654550"/>
              <a:ext cx="388938" cy="446088"/>
            </a:xfrm>
            <a:custGeom>
              <a:avLst/>
              <a:gdLst>
                <a:gd name="T0" fmla="*/ 507 w 507"/>
                <a:gd name="T1" fmla="*/ 118 h 581"/>
                <a:gd name="T2" fmla="*/ 507 w 507"/>
                <a:gd name="T3" fmla="*/ 143 h 581"/>
                <a:gd name="T4" fmla="*/ 506 w 507"/>
                <a:gd name="T5" fmla="*/ 229 h 581"/>
                <a:gd name="T6" fmla="*/ 496 w 507"/>
                <a:gd name="T7" fmla="*/ 296 h 581"/>
                <a:gd name="T8" fmla="*/ 268 w 507"/>
                <a:gd name="T9" fmla="*/ 576 h 581"/>
                <a:gd name="T10" fmla="*/ 257 w 507"/>
                <a:gd name="T11" fmla="*/ 580 h 581"/>
                <a:gd name="T12" fmla="*/ 253 w 507"/>
                <a:gd name="T13" fmla="*/ 581 h 581"/>
                <a:gd name="T14" fmla="*/ 250 w 507"/>
                <a:gd name="T15" fmla="*/ 580 h 581"/>
                <a:gd name="T16" fmla="*/ 239 w 507"/>
                <a:gd name="T17" fmla="*/ 576 h 581"/>
                <a:gd name="T18" fmla="*/ 10 w 507"/>
                <a:gd name="T19" fmla="*/ 296 h 581"/>
                <a:gd name="T20" fmla="*/ 1 w 507"/>
                <a:gd name="T21" fmla="*/ 229 h 581"/>
                <a:gd name="T22" fmla="*/ 0 w 507"/>
                <a:gd name="T23" fmla="*/ 143 h 581"/>
                <a:gd name="T24" fmla="*/ 0 w 507"/>
                <a:gd name="T25" fmla="*/ 118 h 581"/>
                <a:gd name="T26" fmla="*/ 7 w 507"/>
                <a:gd name="T27" fmla="*/ 109 h 581"/>
                <a:gd name="T28" fmla="*/ 31 w 507"/>
                <a:gd name="T29" fmla="*/ 102 h 581"/>
                <a:gd name="T30" fmla="*/ 148 w 507"/>
                <a:gd name="T31" fmla="*/ 44 h 581"/>
                <a:gd name="T32" fmla="*/ 253 w 507"/>
                <a:gd name="T33" fmla="*/ 0 h 581"/>
                <a:gd name="T34" fmla="*/ 359 w 507"/>
                <a:gd name="T35" fmla="*/ 44 h 581"/>
                <a:gd name="T36" fmla="*/ 476 w 507"/>
                <a:gd name="T37" fmla="*/ 102 h 581"/>
                <a:gd name="T38" fmla="*/ 500 w 507"/>
                <a:gd name="T39" fmla="*/ 109 h 581"/>
                <a:gd name="T40" fmla="*/ 507 w 507"/>
                <a:gd name="T41" fmla="*/ 118 h 581"/>
                <a:gd name="T42" fmla="*/ 488 w 507"/>
                <a:gd name="T43" fmla="*/ 125 h 581"/>
                <a:gd name="T44" fmla="*/ 471 w 507"/>
                <a:gd name="T45" fmla="*/ 120 h 581"/>
                <a:gd name="T46" fmla="*/ 349 w 507"/>
                <a:gd name="T47" fmla="*/ 59 h 581"/>
                <a:gd name="T48" fmla="*/ 253 w 507"/>
                <a:gd name="T49" fmla="*/ 19 h 581"/>
                <a:gd name="T50" fmla="*/ 158 w 507"/>
                <a:gd name="T51" fmla="*/ 59 h 581"/>
                <a:gd name="T52" fmla="*/ 36 w 507"/>
                <a:gd name="T53" fmla="*/ 120 h 581"/>
                <a:gd name="T54" fmla="*/ 19 w 507"/>
                <a:gd name="T55" fmla="*/ 125 h 581"/>
                <a:gd name="T56" fmla="*/ 19 w 507"/>
                <a:gd name="T57" fmla="*/ 143 h 581"/>
                <a:gd name="T58" fmla="*/ 20 w 507"/>
                <a:gd name="T59" fmla="*/ 228 h 581"/>
                <a:gd name="T60" fmla="*/ 29 w 507"/>
                <a:gd name="T61" fmla="*/ 292 h 581"/>
                <a:gd name="T62" fmla="*/ 245 w 507"/>
                <a:gd name="T63" fmla="*/ 559 h 581"/>
                <a:gd name="T64" fmla="*/ 253 w 507"/>
                <a:gd name="T65" fmla="*/ 562 h 581"/>
                <a:gd name="T66" fmla="*/ 262 w 507"/>
                <a:gd name="T67" fmla="*/ 559 h 581"/>
                <a:gd name="T68" fmla="*/ 478 w 507"/>
                <a:gd name="T69" fmla="*/ 292 h 581"/>
                <a:gd name="T70" fmla="*/ 487 w 507"/>
                <a:gd name="T71" fmla="*/ 228 h 581"/>
                <a:gd name="T72" fmla="*/ 488 w 507"/>
                <a:gd name="T73" fmla="*/ 143 h 581"/>
                <a:gd name="T74" fmla="*/ 488 w 507"/>
                <a:gd name="T75" fmla="*/ 12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7" h="581">
                  <a:moveTo>
                    <a:pt x="507" y="118"/>
                  </a:moveTo>
                  <a:cubicBezTo>
                    <a:pt x="507" y="143"/>
                    <a:pt x="507" y="143"/>
                    <a:pt x="507" y="143"/>
                  </a:cubicBezTo>
                  <a:cubicBezTo>
                    <a:pt x="507" y="151"/>
                    <a:pt x="507" y="217"/>
                    <a:pt x="506" y="229"/>
                  </a:cubicBezTo>
                  <a:cubicBezTo>
                    <a:pt x="504" y="252"/>
                    <a:pt x="501" y="275"/>
                    <a:pt x="496" y="296"/>
                  </a:cubicBezTo>
                  <a:cubicBezTo>
                    <a:pt x="451" y="505"/>
                    <a:pt x="276" y="573"/>
                    <a:pt x="268" y="576"/>
                  </a:cubicBezTo>
                  <a:cubicBezTo>
                    <a:pt x="257" y="580"/>
                    <a:pt x="257" y="580"/>
                    <a:pt x="257" y="580"/>
                  </a:cubicBezTo>
                  <a:cubicBezTo>
                    <a:pt x="256" y="581"/>
                    <a:pt x="255" y="581"/>
                    <a:pt x="253" y="581"/>
                  </a:cubicBezTo>
                  <a:cubicBezTo>
                    <a:pt x="252" y="581"/>
                    <a:pt x="251" y="581"/>
                    <a:pt x="250" y="580"/>
                  </a:cubicBezTo>
                  <a:cubicBezTo>
                    <a:pt x="239" y="576"/>
                    <a:pt x="239" y="576"/>
                    <a:pt x="239" y="576"/>
                  </a:cubicBezTo>
                  <a:cubicBezTo>
                    <a:pt x="231" y="573"/>
                    <a:pt x="56" y="505"/>
                    <a:pt x="10" y="296"/>
                  </a:cubicBezTo>
                  <a:cubicBezTo>
                    <a:pt x="6" y="275"/>
                    <a:pt x="3" y="252"/>
                    <a:pt x="1" y="229"/>
                  </a:cubicBezTo>
                  <a:cubicBezTo>
                    <a:pt x="0" y="217"/>
                    <a:pt x="0" y="151"/>
                    <a:pt x="0" y="143"/>
                  </a:cubicBezTo>
                  <a:cubicBezTo>
                    <a:pt x="0" y="118"/>
                    <a:pt x="0" y="118"/>
                    <a:pt x="0" y="118"/>
                  </a:cubicBezTo>
                  <a:cubicBezTo>
                    <a:pt x="0" y="114"/>
                    <a:pt x="3" y="110"/>
                    <a:pt x="7" y="109"/>
                  </a:cubicBezTo>
                  <a:cubicBezTo>
                    <a:pt x="31" y="102"/>
                    <a:pt x="31" y="102"/>
                    <a:pt x="31" y="102"/>
                  </a:cubicBezTo>
                  <a:cubicBezTo>
                    <a:pt x="79" y="88"/>
                    <a:pt x="116" y="65"/>
                    <a:pt x="148" y="44"/>
                  </a:cubicBezTo>
                  <a:cubicBezTo>
                    <a:pt x="185" y="20"/>
                    <a:pt x="216" y="0"/>
                    <a:pt x="253" y="0"/>
                  </a:cubicBezTo>
                  <a:cubicBezTo>
                    <a:pt x="291" y="0"/>
                    <a:pt x="322" y="20"/>
                    <a:pt x="359" y="44"/>
                  </a:cubicBezTo>
                  <a:cubicBezTo>
                    <a:pt x="391" y="65"/>
                    <a:pt x="428" y="88"/>
                    <a:pt x="476" y="102"/>
                  </a:cubicBezTo>
                  <a:cubicBezTo>
                    <a:pt x="500" y="109"/>
                    <a:pt x="500" y="109"/>
                    <a:pt x="500" y="109"/>
                  </a:cubicBezTo>
                  <a:cubicBezTo>
                    <a:pt x="504" y="110"/>
                    <a:pt x="507" y="114"/>
                    <a:pt x="507" y="118"/>
                  </a:cubicBezTo>
                  <a:close/>
                  <a:moveTo>
                    <a:pt x="488" y="125"/>
                  </a:moveTo>
                  <a:cubicBezTo>
                    <a:pt x="471" y="120"/>
                    <a:pt x="471" y="120"/>
                    <a:pt x="471" y="120"/>
                  </a:cubicBezTo>
                  <a:cubicBezTo>
                    <a:pt x="420" y="105"/>
                    <a:pt x="382" y="81"/>
                    <a:pt x="349" y="59"/>
                  </a:cubicBezTo>
                  <a:cubicBezTo>
                    <a:pt x="315" y="38"/>
                    <a:pt x="286" y="19"/>
                    <a:pt x="253" y="19"/>
                  </a:cubicBezTo>
                  <a:cubicBezTo>
                    <a:pt x="221" y="19"/>
                    <a:pt x="192" y="38"/>
                    <a:pt x="158" y="59"/>
                  </a:cubicBezTo>
                  <a:cubicBezTo>
                    <a:pt x="125" y="81"/>
                    <a:pt x="87" y="105"/>
                    <a:pt x="36" y="120"/>
                  </a:cubicBezTo>
                  <a:cubicBezTo>
                    <a:pt x="19" y="125"/>
                    <a:pt x="19" y="125"/>
                    <a:pt x="19" y="125"/>
                  </a:cubicBezTo>
                  <a:cubicBezTo>
                    <a:pt x="19" y="143"/>
                    <a:pt x="19" y="143"/>
                    <a:pt x="19" y="143"/>
                  </a:cubicBezTo>
                  <a:cubicBezTo>
                    <a:pt x="19" y="152"/>
                    <a:pt x="19" y="217"/>
                    <a:pt x="20" y="228"/>
                  </a:cubicBezTo>
                  <a:cubicBezTo>
                    <a:pt x="21" y="250"/>
                    <a:pt x="24" y="272"/>
                    <a:pt x="29" y="292"/>
                  </a:cubicBezTo>
                  <a:cubicBezTo>
                    <a:pt x="72" y="492"/>
                    <a:pt x="238" y="556"/>
                    <a:pt x="245" y="559"/>
                  </a:cubicBezTo>
                  <a:cubicBezTo>
                    <a:pt x="253" y="562"/>
                    <a:pt x="253" y="562"/>
                    <a:pt x="253" y="562"/>
                  </a:cubicBezTo>
                  <a:cubicBezTo>
                    <a:pt x="262" y="559"/>
                    <a:pt x="262" y="559"/>
                    <a:pt x="262" y="559"/>
                  </a:cubicBezTo>
                  <a:cubicBezTo>
                    <a:pt x="269" y="556"/>
                    <a:pt x="435" y="492"/>
                    <a:pt x="478" y="292"/>
                  </a:cubicBezTo>
                  <a:cubicBezTo>
                    <a:pt x="483" y="272"/>
                    <a:pt x="486" y="250"/>
                    <a:pt x="487" y="228"/>
                  </a:cubicBezTo>
                  <a:cubicBezTo>
                    <a:pt x="488" y="217"/>
                    <a:pt x="488" y="152"/>
                    <a:pt x="488" y="143"/>
                  </a:cubicBezTo>
                  <a:lnTo>
                    <a:pt x="488" y="125"/>
                  </a:ln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30" name="Freeform 242"/>
            <p:cNvSpPr/>
            <p:nvPr/>
          </p:nvSpPr>
          <p:spPr bwMode="auto">
            <a:xfrm>
              <a:off x="4670425" y="4686300"/>
              <a:ext cx="161925" cy="188913"/>
            </a:xfrm>
            <a:custGeom>
              <a:avLst/>
              <a:gdLst>
                <a:gd name="T0" fmla="*/ 211 w 211"/>
                <a:gd name="T1" fmla="*/ 183 h 244"/>
                <a:gd name="T2" fmla="*/ 211 w 211"/>
                <a:gd name="T3" fmla="*/ 244 h 244"/>
                <a:gd name="T4" fmla="*/ 10 w 211"/>
                <a:gd name="T5" fmla="*/ 244 h 244"/>
                <a:gd name="T6" fmla="*/ 2 w 211"/>
                <a:gd name="T7" fmla="*/ 183 h 244"/>
                <a:gd name="T8" fmla="*/ 0 w 211"/>
                <a:gd name="T9" fmla="*/ 100 h 244"/>
                <a:gd name="T10" fmla="*/ 211 w 211"/>
                <a:gd name="T11" fmla="*/ 0 h 244"/>
                <a:gd name="T12" fmla="*/ 211 w 211"/>
                <a:gd name="T13" fmla="*/ 183 h 244"/>
              </a:gdLst>
              <a:ahLst/>
              <a:cxnLst>
                <a:cxn ang="0">
                  <a:pos x="T0" y="T1"/>
                </a:cxn>
                <a:cxn ang="0">
                  <a:pos x="T2" y="T3"/>
                </a:cxn>
                <a:cxn ang="0">
                  <a:pos x="T4" y="T5"/>
                </a:cxn>
                <a:cxn ang="0">
                  <a:pos x="T6" y="T7"/>
                </a:cxn>
                <a:cxn ang="0">
                  <a:pos x="T8" y="T9"/>
                </a:cxn>
                <a:cxn ang="0">
                  <a:pos x="T10" y="T11"/>
                </a:cxn>
                <a:cxn ang="0">
                  <a:pos x="T12" y="T13"/>
                </a:cxn>
              </a:cxnLst>
              <a:rect l="0" t="0" r="r" b="b"/>
              <a:pathLst>
                <a:path w="211" h="244">
                  <a:moveTo>
                    <a:pt x="211" y="183"/>
                  </a:moveTo>
                  <a:cubicBezTo>
                    <a:pt x="211" y="244"/>
                    <a:pt x="211" y="244"/>
                    <a:pt x="211" y="244"/>
                  </a:cubicBezTo>
                  <a:cubicBezTo>
                    <a:pt x="10" y="244"/>
                    <a:pt x="10" y="244"/>
                    <a:pt x="10" y="244"/>
                  </a:cubicBezTo>
                  <a:cubicBezTo>
                    <a:pt x="6" y="225"/>
                    <a:pt x="3" y="205"/>
                    <a:pt x="2" y="183"/>
                  </a:cubicBezTo>
                  <a:cubicBezTo>
                    <a:pt x="1" y="174"/>
                    <a:pt x="0" y="110"/>
                    <a:pt x="0" y="100"/>
                  </a:cubicBezTo>
                  <a:cubicBezTo>
                    <a:pt x="106" y="70"/>
                    <a:pt x="160" y="0"/>
                    <a:pt x="211" y="0"/>
                  </a:cubicBezTo>
                  <a:lnTo>
                    <a:pt x="211" y="183"/>
                  </a:ln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31" name="Freeform 243"/>
            <p:cNvSpPr/>
            <p:nvPr/>
          </p:nvSpPr>
          <p:spPr bwMode="auto">
            <a:xfrm>
              <a:off x="4832350" y="4875213"/>
              <a:ext cx="155575" cy="190500"/>
            </a:xfrm>
            <a:custGeom>
              <a:avLst/>
              <a:gdLst>
                <a:gd name="T0" fmla="*/ 0 w 202"/>
                <a:gd name="T1" fmla="*/ 249 h 249"/>
                <a:gd name="T2" fmla="*/ 202 w 202"/>
                <a:gd name="T3" fmla="*/ 0 h 249"/>
                <a:gd name="T4" fmla="*/ 0 w 202"/>
                <a:gd name="T5" fmla="*/ 0 h 249"/>
                <a:gd name="T6" fmla="*/ 0 w 202"/>
                <a:gd name="T7" fmla="*/ 249 h 249"/>
              </a:gdLst>
              <a:ahLst/>
              <a:cxnLst>
                <a:cxn ang="0">
                  <a:pos x="T0" y="T1"/>
                </a:cxn>
                <a:cxn ang="0">
                  <a:pos x="T2" y="T3"/>
                </a:cxn>
                <a:cxn ang="0">
                  <a:pos x="T4" y="T5"/>
                </a:cxn>
                <a:cxn ang="0">
                  <a:pos x="T6" y="T7"/>
                </a:cxn>
              </a:cxnLst>
              <a:rect l="0" t="0" r="r" b="b"/>
              <a:pathLst>
                <a:path w="202" h="249">
                  <a:moveTo>
                    <a:pt x="0" y="249"/>
                  </a:moveTo>
                  <a:cubicBezTo>
                    <a:pt x="0" y="249"/>
                    <a:pt x="161" y="189"/>
                    <a:pt x="202" y="0"/>
                  </a:cubicBezTo>
                  <a:cubicBezTo>
                    <a:pt x="0" y="0"/>
                    <a:pt x="0" y="0"/>
                    <a:pt x="0" y="0"/>
                  </a:cubicBezTo>
                  <a:lnTo>
                    <a:pt x="0" y="249"/>
                  </a:ln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grpSp>
      <p:grpSp>
        <p:nvGrpSpPr>
          <p:cNvPr id="132" name="Group 268"/>
          <p:cNvGrpSpPr/>
          <p:nvPr/>
        </p:nvGrpSpPr>
        <p:grpSpPr>
          <a:xfrm>
            <a:off x="3302119" y="3627393"/>
            <a:ext cx="410467" cy="651669"/>
            <a:chOff x="3824288" y="5486400"/>
            <a:chExt cx="307975" cy="488950"/>
          </a:xfrm>
          <a:solidFill>
            <a:srgbClr val="120E0D"/>
          </a:solidFill>
        </p:grpSpPr>
        <p:sp>
          <p:nvSpPr>
            <p:cNvPr id="133" name="Freeform 248"/>
            <p:cNvSpPr>
              <a:spLocks noEditPoints="1"/>
            </p:cNvSpPr>
            <p:nvPr/>
          </p:nvSpPr>
          <p:spPr bwMode="auto">
            <a:xfrm>
              <a:off x="3824288" y="5486400"/>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34" name="Freeform 249"/>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35" name="Freeform 250"/>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36" name="Freeform 251"/>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sp>
          <p:nvSpPr>
            <p:cNvPr id="137" name="Freeform 252"/>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grpFill/>
            <a:ln>
              <a:noFill/>
            </a:ln>
          </p:spPr>
          <p:txBody>
            <a:bodyPr>
              <a:noAutofit/>
            </a:bodyPr>
            <a:lstStyle/>
            <a:p>
              <a:pPr defTabSz="914400">
                <a:defRPr/>
              </a:pPr>
              <a:endParaRPr lang="en-AU" sz="1800" kern="0">
                <a:solidFill>
                  <a:srgbClr val="000000"/>
                </a:solidFill>
                <a:cs typeface="+mn-ea"/>
                <a:sym typeface="+mn-lt"/>
              </a:endParaRPr>
            </a:p>
          </p:txBody>
        </p:sp>
      </p:grpSp>
      <p:grpSp>
        <p:nvGrpSpPr>
          <p:cNvPr id="138" name="组合 2"/>
          <p:cNvGrpSpPr/>
          <p:nvPr/>
        </p:nvGrpSpPr>
        <p:grpSpPr bwMode="auto">
          <a:xfrm>
            <a:off x="3916363" y="2162175"/>
            <a:ext cx="1292225" cy="1293812"/>
            <a:chOff x="3916217" y="2059709"/>
            <a:chExt cx="1293091" cy="1293091"/>
          </a:xfrm>
        </p:grpSpPr>
        <p:sp>
          <p:nvSpPr>
            <p:cNvPr id="144" name="椭圆 143"/>
            <p:cNvSpPr/>
            <p:nvPr/>
          </p:nvSpPr>
          <p:spPr>
            <a:xfrm>
              <a:off x="3916217" y="2059709"/>
              <a:ext cx="1293091" cy="1293091"/>
            </a:xfrm>
            <a:prstGeom prst="ellipse">
              <a:avLst/>
            </a:prstGeom>
            <a:gradFill>
              <a:gsLst>
                <a:gs pos="0">
                  <a:schemeClr val="accent1">
                    <a:lumMod val="40000"/>
                    <a:lumOff val="60000"/>
                  </a:schemeClr>
                </a:gs>
                <a:gs pos="100000">
                  <a:schemeClr val="accent1">
                    <a:lumMod val="75000"/>
                  </a:schemeClr>
                </a:gs>
              </a:gsLst>
              <a:lin ang="5400000" scaled="1"/>
            </a:gradFill>
            <a:ln w="12700" cap="flat" cmpd="sng" algn="ctr">
              <a:noFill/>
              <a:prstDash val="solid"/>
              <a:miter lim="800000"/>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140" name="Group 85"/>
            <p:cNvGrpSpPr/>
            <p:nvPr/>
          </p:nvGrpSpPr>
          <p:grpSpPr>
            <a:xfrm>
              <a:off x="4176447" y="2319939"/>
              <a:ext cx="772630" cy="772630"/>
              <a:chOff x="1200150" y="3768725"/>
              <a:chExt cx="446088" cy="446088"/>
            </a:xfrm>
            <a:solidFill>
              <a:sysClr val="window" lastClr="FFFFFF"/>
            </a:solidFill>
          </p:grpSpPr>
          <p:sp>
            <p:nvSpPr>
              <p:cNvPr id="141" name="Freeform 78"/>
              <p:cNvSpPr/>
              <p:nvPr/>
            </p:nvSpPr>
            <p:spPr bwMode="auto">
              <a:xfrm>
                <a:off x="1200150" y="3768725"/>
                <a:ext cx="446088" cy="446088"/>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solidFill>
                <a:srgbClr val="120E0D"/>
              </a:solidFill>
              <a:ln>
                <a:noFill/>
              </a:ln>
            </p:spPr>
            <p:txBody>
              <a:bodyPr>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42" name="Freeform 79"/>
              <p:cNvSpPr/>
              <p:nvPr/>
            </p:nvSpPr>
            <p:spPr bwMode="auto">
              <a:xfrm>
                <a:off x="1381125" y="3781425"/>
                <a:ext cx="252413" cy="2524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solidFill>
                <a:srgbClr val="120E0D"/>
              </a:solidFill>
              <a:ln>
                <a:noFill/>
              </a:ln>
            </p:spPr>
            <p:txBody>
              <a:bodyPr>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143" name="Freeform 80"/>
              <p:cNvSpPr/>
              <p:nvPr/>
            </p:nvSpPr>
            <p:spPr bwMode="auto">
              <a:xfrm>
                <a:off x="1292225" y="3860800"/>
                <a:ext cx="261938" cy="26193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solidFill>
                <a:srgbClr val="120E0D"/>
              </a:solidFill>
              <a:ln>
                <a:noFill/>
              </a:ln>
            </p:spPr>
            <p:txBody>
              <a:bodyPr>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grpSp>
      <p:sp>
        <p:nvSpPr>
          <p:cNvPr id="51" name="矩形 50">
            <a:extLst>
              <a:ext uri="{FF2B5EF4-FFF2-40B4-BE49-F238E27FC236}">
                <a16:creationId xmlns:a16="http://schemas.microsoft.com/office/drawing/2014/main" id="{D143F99F-8697-4C87-A1FF-8DBC4D4CF617}"/>
              </a:ext>
            </a:extLst>
          </p:cNvPr>
          <p:cNvSpPr/>
          <p:nvPr/>
        </p:nvSpPr>
        <p:spPr>
          <a:xfrm>
            <a:off x="1268173" y="1185137"/>
            <a:ext cx="902811" cy="307777"/>
          </a:xfrm>
          <a:prstGeom prst="rect">
            <a:avLst/>
          </a:prstGeom>
        </p:spPr>
        <p:txBody>
          <a:bodyPr wrap="none">
            <a:noAutofit/>
          </a:bodyPr>
          <a:lstStyle/>
          <a:p>
            <a:r>
              <a:rPr lang="zh-CN" altLang="en-US" sz="1400" b="1" dirty="0">
                <a:solidFill>
                  <a:schemeClr val="accent1"/>
                </a:solidFill>
                <a:cs typeface="+mn-ea"/>
                <a:sym typeface="+mn-lt"/>
              </a:rPr>
              <a:t>公平公正</a:t>
            </a:r>
          </a:p>
        </p:txBody>
      </p:sp>
      <p:sp>
        <p:nvSpPr>
          <p:cNvPr id="52" name="矩形 51">
            <a:extLst>
              <a:ext uri="{FF2B5EF4-FFF2-40B4-BE49-F238E27FC236}">
                <a16:creationId xmlns:a16="http://schemas.microsoft.com/office/drawing/2014/main" id="{DB647E04-3BDF-42D3-BACF-F6F12926F525}"/>
              </a:ext>
            </a:extLst>
          </p:cNvPr>
          <p:cNvSpPr/>
          <p:nvPr/>
        </p:nvSpPr>
        <p:spPr>
          <a:xfrm>
            <a:off x="1264920" y="1445914"/>
            <a:ext cx="151017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4" name="标题 3">
            <a:extLst>
              <a:ext uri="{FF2B5EF4-FFF2-40B4-BE49-F238E27FC236}">
                <a16:creationId xmlns:a16="http://schemas.microsoft.com/office/drawing/2014/main" id="{366FACB0-F505-43B3-AF7D-8E139222D11C}"/>
              </a:ext>
            </a:extLst>
          </p:cNvPr>
          <p:cNvSpPr>
            <a:spLocks noGrp="1"/>
          </p:cNvSpPr>
          <p:nvPr>
            <p:ph type="title"/>
          </p:nvPr>
        </p:nvSpPr>
        <p:spPr/>
        <p:txBody>
          <a:bodyPr>
            <a:noAutofit/>
          </a:bodyPr>
          <a:lstStyle/>
          <a:p>
            <a:r>
              <a:rPr lang="en-US" altLang="zh-CN" sz="2400" b="1" dirty="0"/>
              <a:t>2.8</a:t>
            </a:r>
            <a:r>
              <a:rPr lang="zh-CN" altLang="en-US" sz="2400" b="1" dirty="0"/>
              <a:t>市场优势</a:t>
            </a:r>
            <a:endParaRPr lang="zh-CN" altLang="en-US" sz="2400" dirty="0"/>
          </a:p>
        </p:txBody>
      </p:sp>
      <p:sp>
        <p:nvSpPr>
          <p:cNvPr id="42" name="矩形 41">
            <a:extLst>
              <a:ext uri="{FF2B5EF4-FFF2-40B4-BE49-F238E27FC236}">
                <a16:creationId xmlns:a16="http://schemas.microsoft.com/office/drawing/2014/main" id="{C28A405A-3380-49C8-8DE3-50AC7A757EE0}"/>
              </a:ext>
            </a:extLst>
          </p:cNvPr>
          <p:cNvSpPr/>
          <p:nvPr/>
        </p:nvSpPr>
        <p:spPr>
          <a:xfrm>
            <a:off x="1268173" y="3083049"/>
            <a:ext cx="902811" cy="307777"/>
          </a:xfrm>
          <a:prstGeom prst="rect">
            <a:avLst/>
          </a:prstGeom>
        </p:spPr>
        <p:txBody>
          <a:bodyPr wrap="none">
            <a:noAutofit/>
          </a:bodyPr>
          <a:lstStyle/>
          <a:p>
            <a:r>
              <a:rPr lang="zh-CN" altLang="en-US" sz="1400" b="1" dirty="0">
                <a:solidFill>
                  <a:schemeClr val="accent1"/>
                </a:solidFill>
                <a:cs typeface="+mn-ea"/>
                <a:sym typeface="+mn-lt"/>
              </a:rPr>
              <a:t>公平公正</a:t>
            </a:r>
          </a:p>
        </p:txBody>
      </p:sp>
      <p:sp>
        <p:nvSpPr>
          <p:cNvPr id="43" name="矩形 42">
            <a:extLst>
              <a:ext uri="{FF2B5EF4-FFF2-40B4-BE49-F238E27FC236}">
                <a16:creationId xmlns:a16="http://schemas.microsoft.com/office/drawing/2014/main" id="{264B6F51-A31E-4206-AAB8-71DADA236556}"/>
              </a:ext>
            </a:extLst>
          </p:cNvPr>
          <p:cNvSpPr/>
          <p:nvPr/>
        </p:nvSpPr>
        <p:spPr>
          <a:xfrm>
            <a:off x="1264920" y="3343826"/>
            <a:ext cx="151017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44" name="矩形 43">
            <a:extLst>
              <a:ext uri="{FF2B5EF4-FFF2-40B4-BE49-F238E27FC236}">
                <a16:creationId xmlns:a16="http://schemas.microsoft.com/office/drawing/2014/main" id="{AE976C8C-AF76-403C-A58A-D80E9753D7D2}"/>
              </a:ext>
            </a:extLst>
          </p:cNvPr>
          <p:cNvSpPr/>
          <p:nvPr/>
        </p:nvSpPr>
        <p:spPr>
          <a:xfrm>
            <a:off x="6424967" y="1185137"/>
            <a:ext cx="902811" cy="307777"/>
          </a:xfrm>
          <a:prstGeom prst="rect">
            <a:avLst/>
          </a:prstGeom>
        </p:spPr>
        <p:txBody>
          <a:bodyPr wrap="none">
            <a:noAutofit/>
          </a:bodyPr>
          <a:lstStyle/>
          <a:p>
            <a:r>
              <a:rPr lang="zh-CN" altLang="en-US" sz="1400" b="1" dirty="0">
                <a:solidFill>
                  <a:schemeClr val="accent1"/>
                </a:solidFill>
                <a:cs typeface="+mn-ea"/>
                <a:sym typeface="+mn-lt"/>
              </a:rPr>
              <a:t>公平公正</a:t>
            </a:r>
          </a:p>
        </p:txBody>
      </p:sp>
      <p:sp>
        <p:nvSpPr>
          <p:cNvPr id="45" name="矩形 44">
            <a:extLst>
              <a:ext uri="{FF2B5EF4-FFF2-40B4-BE49-F238E27FC236}">
                <a16:creationId xmlns:a16="http://schemas.microsoft.com/office/drawing/2014/main" id="{4F0E96A0-F7F1-4CAE-B321-214D7CEBB3DE}"/>
              </a:ext>
            </a:extLst>
          </p:cNvPr>
          <p:cNvSpPr/>
          <p:nvPr/>
        </p:nvSpPr>
        <p:spPr>
          <a:xfrm>
            <a:off x="6421714" y="1445914"/>
            <a:ext cx="151017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46" name="矩形 45">
            <a:extLst>
              <a:ext uri="{FF2B5EF4-FFF2-40B4-BE49-F238E27FC236}">
                <a16:creationId xmlns:a16="http://schemas.microsoft.com/office/drawing/2014/main" id="{116839A0-9978-4F4C-81C1-0BBAD947377E}"/>
              </a:ext>
            </a:extLst>
          </p:cNvPr>
          <p:cNvSpPr/>
          <p:nvPr/>
        </p:nvSpPr>
        <p:spPr>
          <a:xfrm>
            <a:off x="6424967" y="3083049"/>
            <a:ext cx="902811" cy="307777"/>
          </a:xfrm>
          <a:prstGeom prst="rect">
            <a:avLst/>
          </a:prstGeom>
        </p:spPr>
        <p:txBody>
          <a:bodyPr wrap="none">
            <a:noAutofit/>
          </a:bodyPr>
          <a:lstStyle/>
          <a:p>
            <a:r>
              <a:rPr lang="zh-CN" altLang="en-US" sz="1400" b="1" dirty="0">
                <a:solidFill>
                  <a:schemeClr val="accent1"/>
                </a:solidFill>
                <a:cs typeface="+mn-ea"/>
                <a:sym typeface="+mn-lt"/>
              </a:rPr>
              <a:t>公平公正</a:t>
            </a:r>
          </a:p>
        </p:txBody>
      </p:sp>
      <p:sp>
        <p:nvSpPr>
          <p:cNvPr id="55" name="矩形 54">
            <a:extLst>
              <a:ext uri="{FF2B5EF4-FFF2-40B4-BE49-F238E27FC236}">
                <a16:creationId xmlns:a16="http://schemas.microsoft.com/office/drawing/2014/main" id="{D6237B9D-9A6D-4DAF-BEC6-65CB44F88FDB}"/>
              </a:ext>
            </a:extLst>
          </p:cNvPr>
          <p:cNvSpPr/>
          <p:nvPr/>
        </p:nvSpPr>
        <p:spPr>
          <a:xfrm>
            <a:off x="6421714" y="3343826"/>
            <a:ext cx="1510178" cy="974754"/>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42">
            <a:extLst>
              <a:ext uri="{FF2B5EF4-FFF2-40B4-BE49-F238E27FC236}">
                <a16:creationId xmlns:a16="http://schemas.microsoft.com/office/drawing/2014/main" id="{19D059CB-C9C1-49D2-9A1D-171213D0413E}"/>
              </a:ext>
            </a:extLst>
          </p:cNvPr>
          <p:cNvGrpSpPr/>
          <p:nvPr/>
        </p:nvGrpSpPr>
        <p:grpSpPr>
          <a:xfrm>
            <a:off x="4221436" y="950866"/>
            <a:ext cx="640168" cy="488072"/>
            <a:chOff x="2908300" y="2946400"/>
            <a:chExt cx="447675" cy="341313"/>
          </a:xfrm>
          <a:solidFill>
            <a:srgbClr val="120E0D"/>
          </a:solidFill>
          <a:effectLst>
            <a:outerShdw blurRad="50800" dist="38100" dir="5400000" algn="t" rotWithShape="0">
              <a:prstClr val="black">
                <a:alpha val="40000"/>
              </a:prstClr>
            </a:outerShdw>
          </a:effectLst>
        </p:grpSpPr>
        <p:sp>
          <p:nvSpPr>
            <p:cNvPr id="20" name="Freeform 227">
              <a:extLst>
                <a:ext uri="{FF2B5EF4-FFF2-40B4-BE49-F238E27FC236}">
                  <a16:creationId xmlns:a16="http://schemas.microsoft.com/office/drawing/2014/main" id="{B4DC041E-3756-423B-853C-217B8A21BB1B}"/>
                </a:ext>
              </a:extLst>
            </p:cNvPr>
            <p:cNvSpPr/>
            <p:nvPr/>
          </p:nvSpPr>
          <p:spPr bwMode="auto">
            <a:xfrm>
              <a:off x="2957513" y="2946400"/>
              <a:ext cx="349250" cy="115888"/>
            </a:xfrm>
            <a:custGeom>
              <a:avLst/>
              <a:gdLst>
                <a:gd name="T0" fmla="*/ 0 w 454"/>
                <a:gd name="T1" fmla="*/ 136 h 152"/>
                <a:gd name="T2" fmla="*/ 16 w 454"/>
                <a:gd name="T3" fmla="*/ 119 h 152"/>
                <a:gd name="T4" fmla="*/ 30 w 454"/>
                <a:gd name="T5" fmla="*/ 127 h 152"/>
                <a:gd name="T6" fmla="*/ 141 w 454"/>
                <a:gd name="T7" fmla="*/ 79 h 152"/>
                <a:gd name="T8" fmla="*/ 140 w 454"/>
                <a:gd name="T9" fmla="*/ 75 h 152"/>
                <a:gd name="T10" fmla="*/ 157 w 454"/>
                <a:gd name="T11" fmla="*/ 58 h 152"/>
                <a:gd name="T12" fmla="*/ 173 w 454"/>
                <a:gd name="T13" fmla="*/ 75 h 152"/>
                <a:gd name="T14" fmla="*/ 282 w 454"/>
                <a:gd name="T15" fmla="*/ 97 h 152"/>
                <a:gd name="T16" fmla="*/ 297 w 454"/>
                <a:gd name="T17" fmla="*/ 86 h 152"/>
                <a:gd name="T18" fmla="*/ 309 w 454"/>
                <a:gd name="T19" fmla="*/ 92 h 152"/>
                <a:gd name="T20" fmla="*/ 422 w 454"/>
                <a:gd name="T21" fmla="*/ 22 h 152"/>
                <a:gd name="T22" fmla="*/ 421 w 454"/>
                <a:gd name="T23" fmla="*/ 17 h 152"/>
                <a:gd name="T24" fmla="*/ 437 w 454"/>
                <a:gd name="T25" fmla="*/ 0 h 152"/>
                <a:gd name="T26" fmla="*/ 454 w 454"/>
                <a:gd name="T27" fmla="*/ 17 h 152"/>
                <a:gd name="T28" fmla="*/ 437 w 454"/>
                <a:gd name="T29" fmla="*/ 33 h 152"/>
                <a:gd name="T30" fmla="*/ 425 w 454"/>
                <a:gd name="T31" fmla="*/ 27 h 152"/>
                <a:gd name="T32" fmla="*/ 312 w 454"/>
                <a:gd name="T33" fmla="*/ 97 h 152"/>
                <a:gd name="T34" fmla="*/ 313 w 454"/>
                <a:gd name="T35" fmla="*/ 103 h 152"/>
                <a:gd name="T36" fmla="*/ 297 w 454"/>
                <a:gd name="T37" fmla="*/ 119 h 152"/>
                <a:gd name="T38" fmla="*/ 281 w 454"/>
                <a:gd name="T39" fmla="*/ 103 h 152"/>
                <a:gd name="T40" fmla="*/ 172 w 454"/>
                <a:gd name="T41" fmla="*/ 81 h 152"/>
                <a:gd name="T42" fmla="*/ 157 w 454"/>
                <a:gd name="T43" fmla="*/ 91 h 152"/>
                <a:gd name="T44" fmla="*/ 144 w 454"/>
                <a:gd name="T45" fmla="*/ 84 h 152"/>
                <a:gd name="T46" fmla="*/ 32 w 454"/>
                <a:gd name="T47" fmla="*/ 132 h 152"/>
                <a:gd name="T48" fmla="*/ 33 w 454"/>
                <a:gd name="T49" fmla="*/ 136 h 152"/>
                <a:gd name="T50" fmla="*/ 16 w 454"/>
                <a:gd name="T51" fmla="*/ 152 h 152"/>
                <a:gd name="T52" fmla="*/ 0 w 454"/>
                <a:gd name="T5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4" h="152">
                  <a:moveTo>
                    <a:pt x="0" y="136"/>
                  </a:moveTo>
                  <a:cubicBezTo>
                    <a:pt x="0" y="127"/>
                    <a:pt x="7" y="119"/>
                    <a:pt x="16" y="119"/>
                  </a:cubicBezTo>
                  <a:cubicBezTo>
                    <a:pt x="22" y="119"/>
                    <a:pt x="27" y="122"/>
                    <a:pt x="30" y="127"/>
                  </a:cubicBezTo>
                  <a:cubicBezTo>
                    <a:pt x="141" y="79"/>
                    <a:pt x="141" y="79"/>
                    <a:pt x="141" y="79"/>
                  </a:cubicBezTo>
                  <a:cubicBezTo>
                    <a:pt x="141" y="77"/>
                    <a:pt x="140" y="76"/>
                    <a:pt x="140" y="75"/>
                  </a:cubicBezTo>
                  <a:cubicBezTo>
                    <a:pt x="140" y="66"/>
                    <a:pt x="148" y="58"/>
                    <a:pt x="157" y="58"/>
                  </a:cubicBezTo>
                  <a:cubicBezTo>
                    <a:pt x="166" y="58"/>
                    <a:pt x="173" y="66"/>
                    <a:pt x="173" y="75"/>
                  </a:cubicBezTo>
                  <a:cubicBezTo>
                    <a:pt x="282" y="97"/>
                    <a:pt x="282" y="97"/>
                    <a:pt x="282" y="97"/>
                  </a:cubicBezTo>
                  <a:cubicBezTo>
                    <a:pt x="284" y="91"/>
                    <a:pt x="290" y="86"/>
                    <a:pt x="297" y="86"/>
                  </a:cubicBezTo>
                  <a:cubicBezTo>
                    <a:pt x="302" y="86"/>
                    <a:pt x="306" y="88"/>
                    <a:pt x="309" y="92"/>
                  </a:cubicBezTo>
                  <a:cubicBezTo>
                    <a:pt x="422" y="22"/>
                    <a:pt x="422" y="22"/>
                    <a:pt x="422" y="22"/>
                  </a:cubicBezTo>
                  <a:cubicBezTo>
                    <a:pt x="421" y="20"/>
                    <a:pt x="421" y="18"/>
                    <a:pt x="421" y="17"/>
                  </a:cubicBezTo>
                  <a:cubicBezTo>
                    <a:pt x="421" y="8"/>
                    <a:pt x="428" y="0"/>
                    <a:pt x="437" y="0"/>
                  </a:cubicBezTo>
                  <a:cubicBezTo>
                    <a:pt x="446" y="0"/>
                    <a:pt x="454" y="8"/>
                    <a:pt x="454" y="17"/>
                  </a:cubicBezTo>
                  <a:cubicBezTo>
                    <a:pt x="454" y="26"/>
                    <a:pt x="446" y="33"/>
                    <a:pt x="437" y="33"/>
                  </a:cubicBezTo>
                  <a:cubicBezTo>
                    <a:pt x="432" y="33"/>
                    <a:pt x="428" y="31"/>
                    <a:pt x="425" y="27"/>
                  </a:cubicBezTo>
                  <a:cubicBezTo>
                    <a:pt x="312" y="97"/>
                    <a:pt x="312" y="97"/>
                    <a:pt x="312" y="97"/>
                  </a:cubicBezTo>
                  <a:cubicBezTo>
                    <a:pt x="313" y="99"/>
                    <a:pt x="313" y="101"/>
                    <a:pt x="313" y="103"/>
                  </a:cubicBezTo>
                  <a:cubicBezTo>
                    <a:pt x="313" y="112"/>
                    <a:pt x="306" y="119"/>
                    <a:pt x="297" y="119"/>
                  </a:cubicBezTo>
                  <a:cubicBezTo>
                    <a:pt x="288" y="119"/>
                    <a:pt x="281" y="112"/>
                    <a:pt x="281" y="103"/>
                  </a:cubicBezTo>
                  <a:cubicBezTo>
                    <a:pt x="172" y="81"/>
                    <a:pt x="172" y="81"/>
                    <a:pt x="172" y="81"/>
                  </a:cubicBezTo>
                  <a:cubicBezTo>
                    <a:pt x="170" y="87"/>
                    <a:pt x="164" y="91"/>
                    <a:pt x="157" y="91"/>
                  </a:cubicBezTo>
                  <a:cubicBezTo>
                    <a:pt x="151" y="91"/>
                    <a:pt x="147" y="88"/>
                    <a:pt x="144" y="84"/>
                  </a:cubicBezTo>
                  <a:cubicBezTo>
                    <a:pt x="32" y="132"/>
                    <a:pt x="32" y="132"/>
                    <a:pt x="32" y="132"/>
                  </a:cubicBezTo>
                  <a:cubicBezTo>
                    <a:pt x="33" y="134"/>
                    <a:pt x="33" y="134"/>
                    <a:pt x="33" y="136"/>
                  </a:cubicBezTo>
                  <a:cubicBezTo>
                    <a:pt x="33" y="145"/>
                    <a:pt x="26" y="152"/>
                    <a:pt x="16" y="152"/>
                  </a:cubicBezTo>
                  <a:cubicBezTo>
                    <a:pt x="7" y="152"/>
                    <a:pt x="0" y="145"/>
                    <a:pt x="0" y="136"/>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21" name="Freeform 228">
              <a:extLst>
                <a:ext uri="{FF2B5EF4-FFF2-40B4-BE49-F238E27FC236}">
                  <a16:creationId xmlns:a16="http://schemas.microsoft.com/office/drawing/2014/main" id="{231D07B9-D54A-4C8A-AB20-B435DE6CDD10}"/>
                </a:ext>
              </a:extLst>
            </p:cNvPr>
            <p:cNvSpPr/>
            <p:nvPr/>
          </p:nvSpPr>
          <p:spPr bwMode="auto">
            <a:xfrm>
              <a:off x="2908300" y="2987675"/>
              <a:ext cx="447675" cy="300038"/>
            </a:xfrm>
            <a:custGeom>
              <a:avLst/>
              <a:gdLst>
                <a:gd name="T0" fmla="*/ 568 w 581"/>
                <a:gd name="T1" fmla="*/ 367 h 392"/>
                <a:gd name="T2" fmla="*/ 550 w 581"/>
                <a:gd name="T3" fmla="*/ 367 h 392"/>
                <a:gd name="T4" fmla="*/ 550 w 581"/>
                <a:gd name="T5" fmla="*/ 32 h 392"/>
                <a:gd name="T6" fmla="*/ 518 w 581"/>
                <a:gd name="T7" fmla="*/ 0 h 392"/>
                <a:gd name="T8" fmla="*/ 483 w 581"/>
                <a:gd name="T9" fmla="*/ 0 h 392"/>
                <a:gd name="T10" fmla="*/ 451 w 581"/>
                <a:gd name="T11" fmla="*/ 32 h 392"/>
                <a:gd name="T12" fmla="*/ 451 w 581"/>
                <a:gd name="T13" fmla="*/ 367 h 392"/>
                <a:gd name="T14" fmla="*/ 410 w 581"/>
                <a:gd name="T15" fmla="*/ 367 h 392"/>
                <a:gd name="T16" fmla="*/ 410 w 581"/>
                <a:gd name="T17" fmla="*/ 120 h 392"/>
                <a:gd name="T18" fmla="*/ 379 w 581"/>
                <a:gd name="T19" fmla="*/ 88 h 392"/>
                <a:gd name="T20" fmla="*/ 343 w 581"/>
                <a:gd name="T21" fmla="*/ 88 h 392"/>
                <a:gd name="T22" fmla="*/ 311 w 581"/>
                <a:gd name="T23" fmla="*/ 120 h 392"/>
                <a:gd name="T24" fmla="*/ 311 w 581"/>
                <a:gd name="T25" fmla="*/ 367 h 392"/>
                <a:gd name="T26" fmla="*/ 270 w 581"/>
                <a:gd name="T27" fmla="*/ 367 h 392"/>
                <a:gd name="T28" fmla="*/ 270 w 581"/>
                <a:gd name="T29" fmla="*/ 92 h 392"/>
                <a:gd name="T30" fmla="*/ 239 w 581"/>
                <a:gd name="T31" fmla="*/ 61 h 392"/>
                <a:gd name="T32" fmla="*/ 203 w 581"/>
                <a:gd name="T33" fmla="*/ 61 h 392"/>
                <a:gd name="T34" fmla="*/ 171 w 581"/>
                <a:gd name="T35" fmla="*/ 92 h 392"/>
                <a:gd name="T36" fmla="*/ 171 w 581"/>
                <a:gd name="T37" fmla="*/ 367 h 392"/>
                <a:gd name="T38" fmla="*/ 131 w 581"/>
                <a:gd name="T39" fmla="*/ 367 h 392"/>
                <a:gd name="T40" fmla="*/ 131 w 581"/>
                <a:gd name="T41" fmla="*/ 160 h 392"/>
                <a:gd name="T42" fmla="*/ 99 w 581"/>
                <a:gd name="T43" fmla="*/ 128 h 392"/>
                <a:gd name="T44" fmla="*/ 63 w 581"/>
                <a:gd name="T45" fmla="*/ 128 h 392"/>
                <a:gd name="T46" fmla="*/ 32 w 581"/>
                <a:gd name="T47" fmla="*/ 160 h 392"/>
                <a:gd name="T48" fmla="*/ 32 w 581"/>
                <a:gd name="T49" fmla="*/ 367 h 392"/>
                <a:gd name="T50" fmla="*/ 11 w 581"/>
                <a:gd name="T51" fmla="*/ 367 h 392"/>
                <a:gd name="T52" fmla="*/ 0 w 581"/>
                <a:gd name="T53" fmla="*/ 378 h 392"/>
                <a:gd name="T54" fmla="*/ 0 w 581"/>
                <a:gd name="T55" fmla="*/ 381 h 392"/>
                <a:gd name="T56" fmla="*/ 11 w 581"/>
                <a:gd name="T57" fmla="*/ 392 h 392"/>
                <a:gd name="T58" fmla="*/ 568 w 581"/>
                <a:gd name="T59" fmla="*/ 392 h 392"/>
                <a:gd name="T60" fmla="*/ 581 w 581"/>
                <a:gd name="T61" fmla="*/ 381 h 392"/>
                <a:gd name="T62" fmla="*/ 581 w 581"/>
                <a:gd name="T63" fmla="*/ 378 h 392"/>
                <a:gd name="T64" fmla="*/ 568 w 581"/>
                <a:gd name="T65" fmla="*/ 36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1" h="392">
                  <a:moveTo>
                    <a:pt x="568" y="367"/>
                  </a:moveTo>
                  <a:cubicBezTo>
                    <a:pt x="550" y="367"/>
                    <a:pt x="550" y="367"/>
                    <a:pt x="550" y="367"/>
                  </a:cubicBezTo>
                  <a:cubicBezTo>
                    <a:pt x="550" y="32"/>
                    <a:pt x="550" y="32"/>
                    <a:pt x="550" y="32"/>
                  </a:cubicBezTo>
                  <a:cubicBezTo>
                    <a:pt x="550" y="14"/>
                    <a:pt x="536" y="0"/>
                    <a:pt x="518" y="0"/>
                  </a:cubicBezTo>
                  <a:cubicBezTo>
                    <a:pt x="483" y="0"/>
                    <a:pt x="483" y="0"/>
                    <a:pt x="483" y="0"/>
                  </a:cubicBezTo>
                  <a:cubicBezTo>
                    <a:pt x="465" y="0"/>
                    <a:pt x="451" y="14"/>
                    <a:pt x="451" y="32"/>
                  </a:cubicBezTo>
                  <a:cubicBezTo>
                    <a:pt x="451" y="367"/>
                    <a:pt x="451" y="367"/>
                    <a:pt x="451" y="367"/>
                  </a:cubicBezTo>
                  <a:cubicBezTo>
                    <a:pt x="410" y="367"/>
                    <a:pt x="410" y="367"/>
                    <a:pt x="410" y="367"/>
                  </a:cubicBezTo>
                  <a:cubicBezTo>
                    <a:pt x="410" y="120"/>
                    <a:pt x="410" y="120"/>
                    <a:pt x="410" y="120"/>
                  </a:cubicBezTo>
                  <a:cubicBezTo>
                    <a:pt x="410" y="102"/>
                    <a:pt x="396" y="88"/>
                    <a:pt x="379" y="88"/>
                  </a:cubicBezTo>
                  <a:cubicBezTo>
                    <a:pt x="343" y="88"/>
                    <a:pt x="343" y="88"/>
                    <a:pt x="343" y="88"/>
                  </a:cubicBezTo>
                  <a:cubicBezTo>
                    <a:pt x="325" y="88"/>
                    <a:pt x="311" y="102"/>
                    <a:pt x="311" y="120"/>
                  </a:cubicBezTo>
                  <a:cubicBezTo>
                    <a:pt x="311" y="367"/>
                    <a:pt x="311" y="367"/>
                    <a:pt x="311" y="367"/>
                  </a:cubicBezTo>
                  <a:cubicBezTo>
                    <a:pt x="270" y="367"/>
                    <a:pt x="270" y="367"/>
                    <a:pt x="270" y="367"/>
                  </a:cubicBezTo>
                  <a:cubicBezTo>
                    <a:pt x="270" y="92"/>
                    <a:pt x="270" y="92"/>
                    <a:pt x="270" y="92"/>
                  </a:cubicBezTo>
                  <a:cubicBezTo>
                    <a:pt x="270" y="75"/>
                    <a:pt x="256" y="61"/>
                    <a:pt x="239" y="61"/>
                  </a:cubicBezTo>
                  <a:cubicBezTo>
                    <a:pt x="203" y="61"/>
                    <a:pt x="203" y="61"/>
                    <a:pt x="203" y="61"/>
                  </a:cubicBezTo>
                  <a:cubicBezTo>
                    <a:pt x="186" y="61"/>
                    <a:pt x="171" y="75"/>
                    <a:pt x="171" y="92"/>
                  </a:cubicBezTo>
                  <a:cubicBezTo>
                    <a:pt x="171" y="367"/>
                    <a:pt x="171" y="367"/>
                    <a:pt x="171" y="367"/>
                  </a:cubicBezTo>
                  <a:cubicBezTo>
                    <a:pt x="131" y="367"/>
                    <a:pt x="131" y="367"/>
                    <a:pt x="131" y="367"/>
                  </a:cubicBezTo>
                  <a:cubicBezTo>
                    <a:pt x="131" y="160"/>
                    <a:pt x="131" y="160"/>
                    <a:pt x="131" y="160"/>
                  </a:cubicBezTo>
                  <a:cubicBezTo>
                    <a:pt x="131" y="143"/>
                    <a:pt x="117" y="128"/>
                    <a:pt x="99" y="128"/>
                  </a:cubicBezTo>
                  <a:cubicBezTo>
                    <a:pt x="63" y="128"/>
                    <a:pt x="63" y="128"/>
                    <a:pt x="63" y="128"/>
                  </a:cubicBezTo>
                  <a:cubicBezTo>
                    <a:pt x="46" y="128"/>
                    <a:pt x="32" y="143"/>
                    <a:pt x="32" y="160"/>
                  </a:cubicBezTo>
                  <a:cubicBezTo>
                    <a:pt x="32" y="367"/>
                    <a:pt x="32" y="367"/>
                    <a:pt x="32" y="367"/>
                  </a:cubicBezTo>
                  <a:cubicBezTo>
                    <a:pt x="11" y="367"/>
                    <a:pt x="11" y="367"/>
                    <a:pt x="11" y="367"/>
                  </a:cubicBezTo>
                  <a:cubicBezTo>
                    <a:pt x="4" y="367"/>
                    <a:pt x="0" y="372"/>
                    <a:pt x="0" y="378"/>
                  </a:cubicBezTo>
                  <a:cubicBezTo>
                    <a:pt x="0" y="381"/>
                    <a:pt x="0" y="381"/>
                    <a:pt x="0" y="381"/>
                  </a:cubicBezTo>
                  <a:cubicBezTo>
                    <a:pt x="0" y="387"/>
                    <a:pt x="4" y="392"/>
                    <a:pt x="11" y="392"/>
                  </a:cubicBezTo>
                  <a:cubicBezTo>
                    <a:pt x="568" y="392"/>
                    <a:pt x="568" y="392"/>
                    <a:pt x="568" y="392"/>
                  </a:cubicBezTo>
                  <a:cubicBezTo>
                    <a:pt x="575" y="392"/>
                    <a:pt x="581" y="387"/>
                    <a:pt x="581" y="381"/>
                  </a:cubicBezTo>
                  <a:cubicBezTo>
                    <a:pt x="581" y="378"/>
                    <a:pt x="581" y="378"/>
                    <a:pt x="581" y="378"/>
                  </a:cubicBezTo>
                  <a:cubicBezTo>
                    <a:pt x="581" y="372"/>
                    <a:pt x="575" y="367"/>
                    <a:pt x="568" y="367"/>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sp>
        <p:nvSpPr>
          <p:cNvPr id="9" name="文本占位符 8">
            <a:extLst>
              <a:ext uri="{FF2B5EF4-FFF2-40B4-BE49-F238E27FC236}">
                <a16:creationId xmlns:a16="http://schemas.microsoft.com/office/drawing/2014/main" id="{AD801573-B403-43A4-B63F-1FDD062A15F1}"/>
              </a:ext>
            </a:extLst>
          </p:cNvPr>
          <p:cNvSpPr>
            <a:spLocks noGrp="1"/>
          </p:cNvSpPr>
          <p:nvPr>
            <p:ph type="body" sz="quarter" idx="12"/>
          </p:nvPr>
        </p:nvSpPr>
        <p:spPr>
          <a:xfrm>
            <a:off x="2282743" y="3593794"/>
            <a:ext cx="4636217" cy="434606"/>
          </a:xfrm>
        </p:spPr>
        <p:txBody>
          <a:bodyPr>
            <a:noAutofit/>
          </a:bodyPr>
          <a:lstStyle/>
          <a:p>
            <a:pPr algn="ctr">
              <a:lnSpc>
                <a:spcPct val="130000"/>
              </a:lnSpc>
            </a:pPr>
            <a:r>
              <a:rPr lang="zh-CN" altLang="en-US" kern="0" dirty="0">
                <a:cs typeface="+mn-ea"/>
                <a:sym typeface="+mn-lt"/>
              </a:rPr>
              <a:t>鼠标点击这里，输入您的文本文字，更改文字的颜色或者大小属性。还可以设置合适的文字格式，调整文字文本的行间距</a:t>
            </a:r>
          </a:p>
        </p:txBody>
      </p:sp>
      <p:sp>
        <p:nvSpPr>
          <p:cNvPr id="7" name="文本占位符 6">
            <a:extLst>
              <a:ext uri="{FF2B5EF4-FFF2-40B4-BE49-F238E27FC236}">
                <a16:creationId xmlns:a16="http://schemas.microsoft.com/office/drawing/2014/main" id="{97E97471-6130-47DE-8685-5CD8B80BC2BA}"/>
              </a:ext>
            </a:extLst>
          </p:cNvPr>
          <p:cNvSpPr>
            <a:spLocks noGrp="1"/>
          </p:cNvSpPr>
          <p:nvPr>
            <p:ph type="body" sz="quarter" idx="10"/>
          </p:nvPr>
        </p:nvSpPr>
        <p:spPr/>
        <p:txBody>
          <a:bodyPr>
            <a:noAutofit/>
          </a:bodyPr>
          <a:lstStyle/>
          <a:p>
            <a:r>
              <a:rPr lang="en-US" altLang="zh-CN" dirty="0"/>
              <a:t>3.</a:t>
            </a:r>
            <a:r>
              <a:rPr lang="zh-CN" altLang="en-US" dirty="0"/>
              <a:t>项目规划</a:t>
            </a:r>
          </a:p>
        </p:txBody>
      </p:sp>
      <p:sp>
        <p:nvSpPr>
          <p:cNvPr id="8" name="文本占位符 7">
            <a:extLst>
              <a:ext uri="{FF2B5EF4-FFF2-40B4-BE49-F238E27FC236}">
                <a16:creationId xmlns:a16="http://schemas.microsoft.com/office/drawing/2014/main" id="{3B8E8F88-1A6B-465A-B7E4-9F249E451D37}"/>
              </a:ext>
            </a:extLst>
          </p:cNvPr>
          <p:cNvSpPr>
            <a:spLocks noGrp="1"/>
          </p:cNvSpPr>
          <p:nvPr>
            <p:ph type="body" sz="quarter" idx="11"/>
          </p:nvPr>
        </p:nvSpPr>
        <p:spPr/>
        <p:txBody>
          <a:bodyPr>
            <a:noAutofit/>
          </a:bodyPr>
          <a:lstStyle/>
          <a:p>
            <a:pPr algn="ctr"/>
            <a:r>
              <a:rPr lang="en-US" altLang="zh-CN" spc="200" dirty="0">
                <a:cs typeface="+mn-ea"/>
                <a:sym typeface="+mn-lt"/>
              </a:rPr>
              <a:t>PROJECT DESCRIPTION</a:t>
            </a:r>
          </a:p>
        </p:txBody>
      </p:sp>
    </p:spTree>
    <p:extLst>
      <p:ext uri="{BB962C8B-B14F-4D97-AF65-F5344CB8AC3E}">
        <p14:creationId xmlns:p14="http://schemas.microsoft.com/office/powerpoint/2010/main" val="2420363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452" y="1311563"/>
            <a:ext cx="4926440" cy="3343564"/>
          </a:xfrm>
          <a:prstGeom prst="rect">
            <a:avLst/>
          </a:prstGeom>
        </p:spPr>
      </p:pic>
      <p:sp>
        <p:nvSpPr>
          <p:cNvPr id="17" name="矩形 16"/>
          <p:cNvSpPr/>
          <p:nvPr/>
        </p:nvSpPr>
        <p:spPr>
          <a:xfrm>
            <a:off x="5107709" y="1311563"/>
            <a:ext cx="4036291" cy="3343564"/>
          </a:xfrm>
          <a:prstGeom prst="rect">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dirty="0">
              <a:cs typeface="+mn-ea"/>
              <a:sym typeface="+mn-lt"/>
            </a:endParaRPr>
          </a:p>
        </p:txBody>
      </p:sp>
      <p:sp>
        <p:nvSpPr>
          <p:cNvPr id="18" name="TextBox 46"/>
          <p:cNvSpPr txBox="1">
            <a:spLocks noChangeArrowheads="1"/>
          </p:cNvSpPr>
          <p:nvPr/>
        </p:nvSpPr>
        <p:spPr bwMode="auto">
          <a:xfrm>
            <a:off x="5213814" y="2324166"/>
            <a:ext cx="3675006" cy="434863"/>
          </a:xfrm>
          <a:prstGeom prst="rect">
            <a:avLst/>
          </a:prstGeom>
          <a:noFill/>
          <a:ln>
            <a:noFill/>
          </a:ln>
        </p:spPr>
        <p:txBody>
          <a:bodyPr wrap="square">
            <a:noAutofit/>
          </a:bodyPr>
          <a:lstStyle>
            <a:lvl1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1pPr>
            <a:lvl2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2pPr>
            <a:lvl3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3pPr>
            <a:lvl4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4pPr>
            <a:lvl5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5pPr>
            <a:lvl6pPr marL="18288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lvl="0" defTabSz="914400">
              <a:lnSpc>
                <a:spcPct val="130000"/>
              </a:lnSpc>
              <a:defRPr/>
            </a:pPr>
            <a:r>
              <a:rPr lang="zh-CN" altLang="en-US" sz="900" kern="0" dirty="0">
                <a:latin typeface="+mn-ea"/>
                <a:ea typeface="+mn-ea"/>
                <a:cs typeface="+mn-ea"/>
                <a:sym typeface="+mn-lt"/>
              </a:rPr>
              <a:t>鼠标点击这里，输入您的文本文字，更改文字的颜色或者大小属性。还可以设置合适的文字格式，调整文字文本的行间距</a:t>
            </a:r>
          </a:p>
        </p:txBody>
      </p:sp>
      <p:sp>
        <p:nvSpPr>
          <p:cNvPr id="19" name="矩形 18"/>
          <p:cNvSpPr/>
          <p:nvPr/>
        </p:nvSpPr>
        <p:spPr>
          <a:xfrm>
            <a:off x="5211956" y="1958031"/>
            <a:ext cx="1620957" cy="307777"/>
          </a:xfrm>
          <a:prstGeom prst="rect">
            <a:avLst/>
          </a:prstGeom>
        </p:spPr>
        <p:txBody>
          <a:bodyPr wrap="none">
            <a:noAutofit/>
          </a:bodyPr>
          <a:lstStyle/>
          <a:p>
            <a:pPr fontAlgn="base">
              <a:spcBef>
                <a:spcPct val="0"/>
              </a:spcBef>
              <a:spcAft>
                <a:spcPct val="0"/>
              </a:spcAft>
            </a:pPr>
            <a:r>
              <a:rPr lang="zh-CN" altLang="en-US" sz="1400" b="1" dirty="0">
                <a:solidFill>
                  <a:srgbClr val="171717"/>
                </a:solidFill>
                <a:cs typeface="+mn-ea"/>
                <a:sym typeface="+mn-lt"/>
              </a:rPr>
              <a:t>市场预测分析报告</a:t>
            </a:r>
            <a:endParaRPr lang="en-US" altLang="zh-CN" sz="1400" b="1" dirty="0">
              <a:solidFill>
                <a:srgbClr val="171717"/>
              </a:solidFill>
              <a:cs typeface="+mn-ea"/>
              <a:sym typeface="+mn-lt"/>
            </a:endParaRPr>
          </a:p>
        </p:txBody>
      </p:sp>
      <p:sp>
        <p:nvSpPr>
          <p:cNvPr id="20" name="TextBox 46"/>
          <p:cNvSpPr txBox="1">
            <a:spLocks noChangeArrowheads="1"/>
          </p:cNvSpPr>
          <p:nvPr/>
        </p:nvSpPr>
        <p:spPr bwMode="auto">
          <a:xfrm>
            <a:off x="5213813" y="3020654"/>
            <a:ext cx="3733485" cy="434863"/>
          </a:xfrm>
          <a:prstGeom prst="rect">
            <a:avLst/>
          </a:prstGeom>
          <a:noFill/>
          <a:ln>
            <a:noFill/>
          </a:ln>
        </p:spPr>
        <p:txBody>
          <a:bodyPr wrap="square">
            <a:noAutofit/>
          </a:bodyPr>
          <a:lstStyle>
            <a:lvl1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1pPr>
            <a:lvl2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2pPr>
            <a:lvl3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3pPr>
            <a:lvl4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4pPr>
            <a:lvl5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5pPr>
            <a:lvl6pPr marL="18288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marL="171450" indent="-171450" fontAlgn="base">
              <a:lnSpc>
                <a:spcPct val="130000"/>
              </a:lnSpc>
              <a:spcBef>
                <a:spcPct val="0"/>
              </a:spcBef>
              <a:spcAft>
                <a:spcPct val="0"/>
              </a:spcAft>
              <a:buFont typeface="Arial" panose="020B0604020202020204" pitchFamily="34" charset="0"/>
              <a:buChar char="•"/>
            </a:pPr>
            <a:r>
              <a:rPr lang="zh-CN" altLang="en-US" sz="900" kern="0" dirty="0">
                <a:latin typeface="+mj-ea"/>
                <a:ea typeface="+mj-ea"/>
                <a:cs typeface="+mn-ea"/>
                <a:sym typeface="+mn-lt"/>
              </a:rPr>
              <a:t>鼠标点击这里，输入您的文本文字，更改文字的颜色或者大小属性。还可以设置合适的文字格式，调整文字文本的行间距</a:t>
            </a:r>
          </a:p>
        </p:txBody>
      </p:sp>
      <p:sp>
        <p:nvSpPr>
          <p:cNvPr id="3" name="标题 2">
            <a:extLst>
              <a:ext uri="{FF2B5EF4-FFF2-40B4-BE49-F238E27FC236}">
                <a16:creationId xmlns:a16="http://schemas.microsoft.com/office/drawing/2014/main" id="{B6A7D36D-8AE1-42C0-B330-C0220111BC10}"/>
              </a:ext>
            </a:extLst>
          </p:cNvPr>
          <p:cNvSpPr>
            <a:spLocks noGrp="1"/>
          </p:cNvSpPr>
          <p:nvPr>
            <p:ph type="title"/>
          </p:nvPr>
        </p:nvSpPr>
        <p:spPr/>
        <p:txBody>
          <a:bodyPr>
            <a:noAutofit/>
          </a:bodyPr>
          <a:lstStyle/>
          <a:p>
            <a:r>
              <a:rPr lang="en-US" altLang="zh-CN" sz="2400" b="1" dirty="0"/>
              <a:t>3.1</a:t>
            </a:r>
            <a:r>
              <a:rPr lang="zh-CN" altLang="en-US" sz="2400" b="1" dirty="0"/>
              <a:t>市场预测</a:t>
            </a:r>
            <a:endParaRPr lang="zh-CN" altLang="en-US" sz="2400" dirty="0"/>
          </a:p>
        </p:txBody>
      </p:sp>
      <p:sp>
        <p:nvSpPr>
          <p:cNvPr id="10" name="TextBox 46">
            <a:extLst>
              <a:ext uri="{FF2B5EF4-FFF2-40B4-BE49-F238E27FC236}">
                <a16:creationId xmlns:a16="http://schemas.microsoft.com/office/drawing/2014/main" id="{94883683-D8DF-48A8-BAB2-FC194700F3D5}"/>
              </a:ext>
            </a:extLst>
          </p:cNvPr>
          <p:cNvSpPr txBox="1">
            <a:spLocks noChangeArrowheads="1"/>
          </p:cNvSpPr>
          <p:nvPr/>
        </p:nvSpPr>
        <p:spPr bwMode="auto">
          <a:xfrm>
            <a:off x="5213813" y="3472538"/>
            <a:ext cx="3733485" cy="434863"/>
          </a:xfrm>
          <a:prstGeom prst="rect">
            <a:avLst/>
          </a:prstGeom>
          <a:noFill/>
          <a:ln>
            <a:noFill/>
          </a:ln>
        </p:spPr>
        <p:txBody>
          <a:bodyPr wrap="square">
            <a:noAutofit/>
          </a:bodyPr>
          <a:lstStyle>
            <a:lvl1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1pPr>
            <a:lvl2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2pPr>
            <a:lvl3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3pPr>
            <a:lvl4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4pPr>
            <a:lvl5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5pPr>
            <a:lvl6pPr marL="18288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marL="171450" indent="-171450" fontAlgn="base">
              <a:lnSpc>
                <a:spcPct val="130000"/>
              </a:lnSpc>
              <a:spcBef>
                <a:spcPct val="0"/>
              </a:spcBef>
              <a:spcAft>
                <a:spcPct val="0"/>
              </a:spcAft>
              <a:buFont typeface="Arial" panose="020B0604020202020204" pitchFamily="34" charset="0"/>
              <a:buChar char="•"/>
            </a:pPr>
            <a:r>
              <a:rPr lang="zh-CN" altLang="en-US" sz="900" kern="0" dirty="0">
                <a:latin typeface="+mj-ea"/>
                <a:ea typeface="+mj-ea"/>
                <a:cs typeface="+mn-ea"/>
                <a:sym typeface="+mn-lt"/>
              </a:rPr>
              <a:t>鼠标点击这里，输入您的文本文字，更改文字的颜色或者大小属性。还可以设置合适的文字格式，调整文字文本的行间距</a:t>
            </a:r>
          </a:p>
        </p:txBody>
      </p:sp>
      <p:sp>
        <p:nvSpPr>
          <p:cNvPr id="11" name="TextBox 46">
            <a:extLst>
              <a:ext uri="{FF2B5EF4-FFF2-40B4-BE49-F238E27FC236}">
                <a16:creationId xmlns:a16="http://schemas.microsoft.com/office/drawing/2014/main" id="{25ED71DC-F7C3-46BA-8FB7-D33EAFAE277F}"/>
              </a:ext>
            </a:extLst>
          </p:cNvPr>
          <p:cNvSpPr txBox="1">
            <a:spLocks noChangeArrowheads="1"/>
          </p:cNvSpPr>
          <p:nvPr/>
        </p:nvSpPr>
        <p:spPr bwMode="auto">
          <a:xfrm>
            <a:off x="5213813" y="3924422"/>
            <a:ext cx="3733485" cy="434863"/>
          </a:xfrm>
          <a:prstGeom prst="rect">
            <a:avLst/>
          </a:prstGeom>
          <a:noFill/>
          <a:ln>
            <a:noFill/>
          </a:ln>
        </p:spPr>
        <p:txBody>
          <a:bodyPr wrap="square">
            <a:noAutofit/>
          </a:bodyPr>
          <a:lstStyle>
            <a:lvl1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1pPr>
            <a:lvl2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2pPr>
            <a:lvl3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3pPr>
            <a:lvl4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4pPr>
            <a:lvl5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5pPr>
            <a:lvl6pPr marL="18288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marL="171450" indent="-171450" fontAlgn="base">
              <a:lnSpc>
                <a:spcPct val="130000"/>
              </a:lnSpc>
              <a:spcBef>
                <a:spcPct val="0"/>
              </a:spcBef>
              <a:spcAft>
                <a:spcPct val="0"/>
              </a:spcAft>
              <a:buFont typeface="Arial" panose="020B0604020202020204" pitchFamily="34" charset="0"/>
              <a:buChar char="•"/>
            </a:pPr>
            <a:r>
              <a:rPr lang="zh-CN" altLang="en-US" sz="900" kern="0" dirty="0">
                <a:latin typeface="+mj-ea"/>
                <a:ea typeface="+mj-ea"/>
                <a:cs typeface="+mn-ea"/>
                <a:sym typeface="+mn-lt"/>
              </a:rPr>
              <a:t>鼠标点击这里，输入您的文本文字，更改文字的颜色或者大小属性。还可以设置合适的文字格式，调整文字文本的行间距</a:t>
            </a:r>
          </a:p>
        </p:txBody>
      </p:sp>
    </p:spTree>
    <p:extLst>
      <p:ext uri="{BB962C8B-B14F-4D97-AF65-F5344CB8AC3E}">
        <p14:creationId xmlns:p14="http://schemas.microsoft.com/office/powerpoint/2010/main" val="2201210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占位符 44">
            <a:extLst>
              <a:ext uri="{FF2B5EF4-FFF2-40B4-BE49-F238E27FC236}">
                <a16:creationId xmlns:a16="http://schemas.microsoft.com/office/drawing/2014/main" id="{5D146D4D-ABE9-4B1A-AE75-A154721E6DC2}"/>
              </a:ext>
            </a:extLst>
          </p:cNvPr>
          <p:cNvSpPr>
            <a:spLocks noGrp="1"/>
          </p:cNvSpPr>
          <p:nvPr>
            <p:ph type="body" sz="quarter" idx="10"/>
          </p:nvPr>
        </p:nvSpPr>
        <p:spPr>
          <a:xfrm>
            <a:off x="2143211" y="3958079"/>
            <a:ext cx="1047029" cy="166199"/>
          </a:xfrm>
          <a:prstGeom prst="rect">
            <a:avLst/>
          </a:prstGeom>
        </p:spPr>
        <p:txBody>
          <a:bodyPr>
            <a:noAutofit/>
          </a:bodyPr>
          <a:lstStyle/>
          <a:p>
            <a:r>
              <a:rPr lang="en-US" altLang="zh-CN" dirty="0"/>
              <a:t>1.</a:t>
            </a:r>
            <a:r>
              <a:rPr lang="zh-CN" altLang="en-US" dirty="0"/>
              <a:t>项目介绍</a:t>
            </a:r>
          </a:p>
        </p:txBody>
      </p:sp>
      <p:sp>
        <p:nvSpPr>
          <p:cNvPr id="44" name="文本占位符 43">
            <a:extLst>
              <a:ext uri="{FF2B5EF4-FFF2-40B4-BE49-F238E27FC236}">
                <a16:creationId xmlns:a16="http://schemas.microsoft.com/office/drawing/2014/main" id="{790267F2-058A-4549-AA11-17A1E39E2DA1}"/>
              </a:ext>
            </a:extLst>
          </p:cNvPr>
          <p:cNvSpPr>
            <a:spLocks noGrp="1"/>
          </p:cNvSpPr>
          <p:nvPr>
            <p:ph type="body" sz="quarter" idx="11"/>
          </p:nvPr>
        </p:nvSpPr>
        <p:spPr>
          <a:xfrm>
            <a:off x="3494491" y="3958079"/>
            <a:ext cx="1047029" cy="166199"/>
          </a:xfrm>
          <a:prstGeom prst="rect">
            <a:avLst/>
          </a:prstGeom>
        </p:spPr>
        <p:txBody>
          <a:bodyPr>
            <a:noAutofit/>
          </a:bodyPr>
          <a:lstStyle/>
          <a:p>
            <a:r>
              <a:rPr lang="en-US" altLang="zh-CN" dirty="0"/>
              <a:t>2.</a:t>
            </a:r>
            <a:r>
              <a:rPr lang="zh-CN" altLang="en-US" dirty="0"/>
              <a:t>市场分析</a:t>
            </a:r>
          </a:p>
        </p:txBody>
      </p:sp>
      <p:sp>
        <p:nvSpPr>
          <p:cNvPr id="43" name="文本占位符 42">
            <a:extLst>
              <a:ext uri="{FF2B5EF4-FFF2-40B4-BE49-F238E27FC236}">
                <a16:creationId xmlns:a16="http://schemas.microsoft.com/office/drawing/2014/main" id="{4904DA74-0EE2-4E92-A8C3-1B47BCE6F531}"/>
              </a:ext>
            </a:extLst>
          </p:cNvPr>
          <p:cNvSpPr>
            <a:spLocks noGrp="1"/>
          </p:cNvSpPr>
          <p:nvPr>
            <p:ph type="body" sz="quarter" idx="12"/>
          </p:nvPr>
        </p:nvSpPr>
        <p:spPr>
          <a:xfrm>
            <a:off x="4784811" y="3958079"/>
            <a:ext cx="1047029" cy="166199"/>
          </a:xfrm>
          <a:prstGeom prst="rect">
            <a:avLst/>
          </a:prstGeom>
        </p:spPr>
        <p:txBody>
          <a:bodyPr>
            <a:noAutofit/>
          </a:bodyPr>
          <a:lstStyle/>
          <a:p>
            <a:r>
              <a:rPr lang="en-US" altLang="zh-CN" dirty="0"/>
              <a:t>3.</a:t>
            </a:r>
            <a:r>
              <a:rPr lang="zh-CN" altLang="en-US" dirty="0"/>
              <a:t>项目规划</a:t>
            </a:r>
          </a:p>
        </p:txBody>
      </p:sp>
      <p:sp>
        <p:nvSpPr>
          <p:cNvPr id="42" name="文本占位符 41">
            <a:extLst>
              <a:ext uri="{FF2B5EF4-FFF2-40B4-BE49-F238E27FC236}">
                <a16:creationId xmlns:a16="http://schemas.microsoft.com/office/drawing/2014/main" id="{843D6AD7-119D-4777-893F-145FC493AF17}"/>
              </a:ext>
            </a:extLst>
          </p:cNvPr>
          <p:cNvSpPr>
            <a:spLocks noGrp="1"/>
          </p:cNvSpPr>
          <p:nvPr>
            <p:ph type="body" sz="quarter" idx="13"/>
          </p:nvPr>
        </p:nvSpPr>
        <p:spPr>
          <a:xfrm>
            <a:off x="6064971" y="3958079"/>
            <a:ext cx="1047029" cy="166199"/>
          </a:xfrm>
          <a:prstGeom prst="rect">
            <a:avLst/>
          </a:prstGeom>
        </p:spPr>
        <p:txBody>
          <a:bodyPr>
            <a:noAutofit/>
          </a:bodyPr>
          <a:lstStyle/>
          <a:p>
            <a:r>
              <a:rPr lang="en-US" altLang="zh-CN" dirty="0"/>
              <a:t>4.</a:t>
            </a:r>
            <a:r>
              <a:rPr lang="zh-CN" altLang="en-US" dirty="0"/>
              <a:t>投资回报</a:t>
            </a:r>
          </a:p>
        </p:txBody>
      </p:sp>
      <p:sp>
        <p:nvSpPr>
          <p:cNvPr id="46" name="AutoShape 112">
            <a:extLst>
              <a:ext uri="{FF2B5EF4-FFF2-40B4-BE49-F238E27FC236}">
                <a16:creationId xmlns:a16="http://schemas.microsoft.com/office/drawing/2014/main" id="{7295A5B5-544C-4C2A-A980-47A4CD1389FC}"/>
              </a:ext>
            </a:extLst>
          </p:cNvPr>
          <p:cNvSpPr/>
          <p:nvPr/>
        </p:nvSpPr>
        <p:spPr bwMode="auto">
          <a:xfrm>
            <a:off x="2557971" y="3312058"/>
            <a:ext cx="360363" cy="358775"/>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000000"/>
          </a:solidFill>
          <a:ln>
            <a:noFill/>
          </a:ln>
          <a:effectLst/>
        </p:spPr>
        <p:txBody>
          <a:bodyPr lIns="19050" tIns="19050" rIns="19050" bIns="19050" anchor="ctr">
            <a:noAutofit/>
          </a:bodyP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cs typeface="+mn-ea"/>
              <a:sym typeface="+mn-lt"/>
            </a:endParaRPr>
          </a:p>
        </p:txBody>
      </p:sp>
      <p:grpSp>
        <p:nvGrpSpPr>
          <p:cNvPr id="47" name="组合 46">
            <a:extLst>
              <a:ext uri="{FF2B5EF4-FFF2-40B4-BE49-F238E27FC236}">
                <a16:creationId xmlns:a16="http://schemas.microsoft.com/office/drawing/2014/main" id="{59FDB33D-9B79-4432-A86F-6936F1FFEFD4}"/>
              </a:ext>
            </a:extLst>
          </p:cNvPr>
          <p:cNvGrpSpPr/>
          <p:nvPr/>
        </p:nvGrpSpPr>
        <p:grpSpPr>
          <a:xfrm>
            <a:off x="3844444" y="3278119"/>
            <a:ext cx="359167" cy="359165"/>
            <a:chOff x="2473104" y="2145028"/>
            <a:chExt cx="359165" cy="359165"/>
          </a:xfrm>
          <a:solidFill>
            <a:srgbClr val="000000"/>
          </a:solidFill>
        </p:grpSpPr>
        <p:sp>
          <p:nvSpPr>
            <p:cNvPr id="48" name="AutoShape 126">
              <a:extLst>
                <a:ext uri="{FF2B5EF4-FFF2-40B4-BE49-F238E27FC236}">
                  <a16:creationId xmlns:a16="http://schemas.microsoft.com/office/drawing/2014/main" id="{1D04401F-9724-48CC-9E17-42F075EA6479}"/>
                </a:ext>
              </a:extLst>
            </p:cNvPr>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noAutofit/>
            </a:bodyP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cs typeface="+mn-ea"/>
                <a:sym typeface="+mn-lt"/>
              </a:endParaRPr>
            </a:p>
          </p:txBody>
        </p:sp>
        <p:sp>
          <p:nvSpPr>
            <p:cNvPr id="49" name="AutoShape 127">
              <a:extLst>
                <a:ext uri="{FF2B5EF4-FFF2-40B4-BE49-F238E27FC236}">
                  <a16:creationId xmlns:a16="http://schemas.microsoft.com/office/drawing/2014/main" id="{446278A4-92DA-4D22-AEF0-43D98D694CB4}"/>
                </a:ext>
              </a:extLst>
            </p:cNvPr>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noAutofit/>
            </a:bodyP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cs typeface="+mn-ea"/>
                <a:sym typeface="+mn-lt"/>
              </a:endParaRPr>
            </a:p>
          </p:txBody>
        </p:sp>
      </p:grpSp>
      <p:grpSp>
        <p:nvGrpSpPr>
          <p:cNvPr id="50" name="Group 263">
            <a:extLst>
              <a:ext uri="{FF2B5EF4-FFF2-40B4-BE49-F238E27FC236}">
                <a16:creationId xmlns:a16="http://schemas.microsoft.com/office/drawing/2014/main" id="{921147A7-62D4-4C18-A094-BF99B950D66C}"/>
              </a:ext>
            </a:extLst>
          </p:cNvPr>
          <p:cNvGrpSpPr/>
          <p:nvPr/>
        </p:nvGrpSpPr>
        <p:grpSpPr>
          <a:xfrm>
            <a:off x="6386227" y="3282154"/>
            <a:ext cx="417513" cy="414338"/>
            <a:chOff x="2097088" y="4630738"/>
            <a:chExt cx="417513" cy="414338"/>
          </a:xfrm>
          <a:solidFill>
            <a:srgbClr val="000000"/>
          </a:solidFill>
        </p:grpSpPr>
        <p:sp>
          <p:nvSpPr>
            <p:cNvPr id="51" name="Freeform 244">
              <a:extLst>
                <a:ext uri="{FF2B5EF4-FFF2-40B4-BE49-F238E27FC236}">
                  <a16:creationId xmlns:a16="http://schemas.microsoft.com/office/drawing/2014/main" id="{32F111C4-04F0-4E61-845D-B45F62050E2F}"/>
                </a:ext>
              </a:extLst>
            </p:cNvPr>
            <p:cNvSpPr>
              <a:spLocks noEditPoints="1"/>
            </p:cNvSpPr>
            <p:nvPr/>
          </p:nvSpPr>
          <p:spPr bwMode="auto">
            <a:xfrm>
              <a:off x="2097088" y="4630738"/>
              <a:ext cx="417513" cy="320675"/>
            </a:xfrm>
            <a:custGeom>
              <a:avLst/>
              <a:gdLst>
                <a:gd name="T0" fmla="*/ 312 w 543"/>
                <a:gd name="T1" fmla="*/ 241 h 417"/>
                <a:gd name="T2" fmla="*/ 306 w 543"/>
                <a:gd name="T3" fmla="*/ 229 h 417"/>
                <a:gd name="T4" fmla="*/ 283 w 543"/>
                <a:gd name="T5" fmla="*/ 222 h 417"/>
                <a:gd name="T6" fmla="*/ 283 w 543"/>
                <a:gd name="T7" fmla="*/ 260 h 417"/>
                <a:gd name="T8" fmla="*/ 304 w 543"/>
                <a:gd name="T9" fmla="*/ 255 h 417"/>
                <a:gd name="T10" fmla="*/ 312 w 543"/>
                <a:gd name="T11" fmla="*/ 241 h 417"/>
                <a:gd name="T12" fmla="*/ 256 w 543"/>
                <a:gd name="T13" fmla="*/ 173 h 417"/>
                <a:gd name="T14" fmla="*/ 256 w 543"/>
                <a:gd name="T15" fmla="*/ 138 h 417"/>
                <a:gd name="T16" fmla="*/ 237 w 543"/>
                <a:gd name="T17" fmla="*/ 143 h 417"/>
                <a:gd name="T18" fmla="*/ 229 w 543"/>
                <a:gd name="T19" fmla="*/ 155 h 417"/>
                <a:gd name="T20" fmla="*/ 234 w 543"/>
                <a:gd name="T21" fmla="*/ 166 h 417"/>
                <a:gd name="T22" fmla="*/ 256 w 543"/>
                <a:gd name="T23" fmla="*/ 173 h 417"/>
                <a:gd name="T24" fmla="*/ 0 w 543"/>
                <a:gd name="T25" fmla="*/ 210 h 417"/>
                <a:gd name="T26" fmla="*/ 271 w 543"/>
                <a:gd name="T27" fmla="*/ 1 h 417"/>
                <a:gd name="T28" fmla="*/ 543 w 543"/>
                <a:gd name="T29" fmla="*/ 208 h 417"/>
                <a:gd name="T30" fmla="*/ 271 w 543"/>
                <a:gd name="T31" fmla="*/ 417 h 417"/>
                <a:gd name="T32" fmla="*/ 0 w 543"/>
                <a:gd name="T33" fmla="*/ 210 h 417"/>
                <a:gd name="T34" fmla="*/ 161 w 543"/>
                <a:gd name="T35" fmla="*/ 157 h 417"/>
                <a:gd name="T36" fmla="*/ 167 w 543"/>
                <a:gd name="T37" fmla="*/ 182 h 417"/>
                <a:gd name="T38" fmla="*/ 184 w 543"/>
                <a:gd name="T39" fmla="*/ 198 h 417"/>
                <a:gd name="T40" fmla="*/ 209 w 543"/>
                <a:gd name="T41" fmla="*/ 209 h 417"/>
                <a:gd name="T42" fmla="*/ 237 w 543"/>
                <a:gd name="T43" fmla="*/ 216 h 417"/>
                <a:gd name="T44" fmla="*/ 255 w 543"/>
                <a:gd name="T45" fmla="*/ 219 h 417"/>
                <a:gd name="T46" fmla="*/ 255 w 543"/>
                <a:gd name="T47" fmla="*/ 261 h 417"/>
                <a:gd name="T48" fmla="*/ 206 w 543"/>
                <a:gd name="T49" fmla="*/ 254 h 417"/>
                <a:gd name="T50" fmla="*/ 172 w 543"/>
                <a:gd name="T51" fmla="*/ 244 h 417"/>
                <a:gd name="T52" fmla="*/ 166 w 543"/>
                <a:gd name="T53" fmla="*/ 244 h 417"/>
                <a:gd name="T54" fmla="*/ 166 w 543"/>
                <a:gd name="T55" fmla="*/ 287 h 417"/>
                <a:gd name="T56" fmla="*/ 207 w 543"/>
                <a:gd name="T57" fmla="*/ 297 h 417"/>
                <a:gd name="T58" fmla="*/ 254 w 543"/>
                <a:gd name="T59" fmla="*/ 300 h 417"/>
                <a:gd name="T60" fmla="*/ 254 w 543"/>
                <a:gd name="T61" fmla="*/ 354 h 417"/>
                <a:gd name="T62" fmla="*/ 286 w 543"/>
                <a:gd name="T63" fmla="*/ 354 h 417"/>
                <a:gd name="T64" fmla="*/ 286 w 543"/>
                <a:gd name="T65" fmla="*/ 300 h 417"/>
                <a:gd name="T66" fmla="*/ 326 w 543"/>
                <a:gd name="T67" fmla="*/ 293 h 417"/>
                <a:gd name="T68" fmla="*/ 356 w 543"/>
                <a:gd name="T69" fmla="*/ 279 h 417"/>
                <a:gd name="T70" fmla="*/ 375 w 543"/>
                <a:gd name="T71" fmla="*/ 259 h 417"/>
                <a:gd name="T72" fmla="*/ 382 w 543"/>
                <a:gd name="T73" fmla="*/ 235 h 417"/>
                <a:gd name="T74" fmla="*/ 362 w 543"/>
                <a:gd name="T75" fmla="*/ 198 h 417"/>
                <a:gd name="T76" fmla="*/ 302 w 543"/>
                <a:gd name="T77" fmla="*/ 178 h 417"/>
                <a:gd name="T78" fmla="*/ 285 w 543"/>
                <a:gd name="T79" fmla="*/ 176 h 417"/>
                <a:gd name="T80" fmla="*/ 285 w 543"/>
                <a:gd name="T81" fmla="*/ 138 h 417"/>
                <a:gd name="T82" fmla="*/ 324 w 543"/>
                <a:gd name="T83" fmla="*/ 142 h 417"/>
                <a:gd name="T84" fmla="*/ 355 w 543"/>
                <a:gd name="T85" fmla="*/ 153 h 417"/>
                <a:gd name="T86" fmla="*/ 361 w 543"/>
                <a:gd name="T87" fmla="*/ 153 h 417"/>
                <a:gd name="T88" fmla="*/ 361 w 543"/>
                <a:gd name="T89" fmla="*/ 109 h 417"/>
                <a:gd name="T90" fmla="*/ 326 w 543"/>
                <a:gd name="T91" fmla="*/ 102 h 417"/>
                <a:gd name="T92" fmla="*/ 286 w 543"/>
                <a:gd name="T93" fmla="*/ 98 h 417"/>
                <a:gd name="T94" fmla="*/ 286 w 543"/>
                <a:gd name="T95" fmla="*/ 64 h 417"/>
                <a:gd name="T96" fmla="*/ 254 w 543"/>
                <a:gd name="T97" fmla="*/ 64 h 417"/>
                <a:gd name="T98" fmla="*/ 254 w 543"/>
                <a:gd name="T99" fmla="*/ 99 h 417"/>
                <a:gd name="T100" fmla="*/ 186 w 543"/>
                <a:gd name="T101" fmla="*/ 118 h 417"/>
                <a:gd name="T102" fmla="*/ 161 w 543"/>
                <a:gd name="T103" fmla="*/ 15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3" h="417">
                  <a:moveTo>
                    <a:pt x="312" y="241"/>
                  </a:moveTo>
                  <a:cubicBezTo>
                    <a:pt x="312" y="236"/>
                    <a:pt x="310" y="232"/>
                    <a:pt x="306" y="229"/>
                  </a:cubicBezTo>
                  <a:cubicBezTo>
                    <a:pt x="301" y="226"/>
                    <a:pt x="294" y="224"/>
                    <a:pt x="283" y="222"/>
                  </a:cubicBezTo>
                  <a:cubicBezTo>
                    <a:pt x="283" y="260"/>
                    <a:pt x="283" y="260"/>
                    <a:pt x="283" y="260"/>
                  </a:cubicBezTo>
                  <a:cubicBezTo>
                    <a:pt x="292" y="260"/>
                    <a:pt x="299" y="258"/>
                    <a:pt x="304" y="255"/>
                  </a:cubicBezTo>
                  <a:cubicBezTo>
                    <a:pt x="310" y="252"/>
                    <a:pt x="312" y="248"/>
                    <a:pt x="312" y="241"/>
                  </a:cubicBezTo>
                  <a:close/>
                  <a:moveTo>
                    <a:pt x="256" y="173"/>
                  </a:moveTo>
                  <a:cubicBezTo>
                    <a:pt x="256" y="138"/>
                    <a:pt x="256" y="138"/>
                    <a:pt x="256" y="138"/>
                  </a:cubicBezTo>
                  <a:cubicBezTo>
                    <a:pt x="249" y="138"/>
                    <a:pt x="243" y="140"/>
                    <a:pt x="237" y="143"/>
                  </a:cubicBezTo>
                  <a:cubicBezTo>
                    <a:pt x="232" y="146"/>
                    <a:pt x="229" y="150"/>
                    <a:pt x="229" y="155"/>
                  </a:cubicBezTo>
                  <a:cubicBezTo>
                    <a:pt x="229" y="159"/>
                    <a:pt x="231" y="163"/>
                    <a:pt x="234" y="166"/>
                  </a:cubicBezTo>
                  <a:cubicBezTo>
                    <a:pt x="237" y="168"/>
                    <a:pt x="244" y="171"/>
                    <a:pt x="256" y="173"/>
                  </a:cubicBezTo>
                  <a:close/>
                  <a:moveTo>
                    <a:pt x="0" y="210"/>
                  </a:moveTo>
                  <a:cubicBezTo>
                    <a:pt x="0" y="95"/>
                    <a:pt x="122" y="2"/>
                    <a:pt x="271" y="1"/>
                  </a:cubicBezTo>
                  <a:cubicBezTo>
                    <a:pt x="421" y="0"/>
                    <a:pt x="543" y="92"/>
                    <a:pt x="543" y="208"/>
                  </a:cubicBezTo>
                  <a:cubicBezTo>
                    <a:pt x="543" y="323"/>
                    <a:pt x="421" y="417"/>
                    <a:pt x="271" y="417"/>
                  </a:cubicBezTo>
                  <a:cubicBezTo>
                    <a:pt x="122" y="417"/>
                    <a:pt x="0" y="324"/>
                    <a:pt x="0" y="210"/>
                  </a:cubicBezTo>
                  <a:close/>
                  <a:moveTo>
                    <a:pt x="161" y="157"/>
                  </a:moveTo>
                  <a:cubicBezTo>
                    <a:pt x="161" y="167"/>
                    <a:pt x="163" y="175"/>
                    <a:pt x="167" y="182"/>
                  </a:cubicBezTo>
                  <a:cubicBezTo>
                    <a:pt x="171" y="188"/>
                    <a:pt x="177" y="194"/>
                    <a:pt x="184" y="198"/>
                  </a:cubicBezTo>
                  <a:cubicBezTo>
                    <a:pt x="191" y="203"/>
                    <a:pt x="200" y="207"/>
                    <a:pt x="209" y="209"/>
                  </a:cubicBezTo>
                  <a:cubicBezTo>
                    <a:pt x="218" y="212"/>
                    <a:pt x="227" y="214"/>
                    <a:pt x="237" y="216"/>
                  </a:cubicBezTo>
                  <a:cubicBezTo>
                    <a:pt x="255" y="219"/>
                    <a:pt x="255" y="219"/>
                    <a:pt x="255" y="219"/>
                  </a:cubicBezTo>
                  <a:cubicBezTo>
                    <a:pt x="255" y="261"/>
                    <a:pt x="255" y="261"/>
                    <a:pt x="255" y="261"/>
                  </a:cubicBezTo>
                  <a:cubicBezTo>
                    <a:pt x="239" y="260"/>
                    <a:pt x="222" y="258"/>
                    <a:pt x="206" y="254"/>
                  </a:cubicBezTo>
                  <a:cubicBezTo>
                    <a:pt x="190" y="250"/>
                    <a:pt x="179" y="247"/>
                    <a:pt x="172" y="244"/>
                  </a:cubicBezTo>
                  <a:cubicBezTo>
                    <a:pt x="166" y="244"/>
                    <a:pt x="166" y="244"/>
                    <a:pt x="166" y="244"/>
                  </a:cubicBezTo>
                  <a:cubicBezTo>
                    <a:pt x="166" y="287"/>
                    <a:pt x="166" y="287"/>
                    <a:pt x="166" y="287"/>
                  </a:cubicBezTo>
                  <a:cubicBezTo>
                    <a:pt x="176" y="291"/>
                    <a:pt x="190" y="294"/>
                    <a:pt x="207" y="297"/>
                  </a:cubicBezTo>
                  <a:cubicBezTo>
                    <a:pt x="224" y="299"/>
                    <a:pt x="240" y="300"/>
                    <a:pt x="254" y="300"/>
                  </a:cubicBezTo>
                  <a:cubicBezTo>
                    <a:pt x="254" y="354"/>
                    <a:pt x="254" y="354"/>
                    <a:pt x="254" y="354"/>
                  </a:cubicBezTo>
                  <a:cubicBezTo>
                    <a:pt x="286" y="354"/>
                    <a:pt x="286" y="354"/>
                    <a:pt x="286" y="354"/>
                  </a:cubicBezTo>
                  <a:cubicBezTo>
                    <a:pt x="286" y="300"/>
                    <a:pt x="286" y="300"/>
                    <a:pt x="286" y="300"/>
                  </a:cubicBezTo>
                  <a:cubicBezTo>
                    <a:pt x="301" y="299"/>
                    <a:pt x="314" y="297"/>
                    <a:pt x="326" y="293"/>
                  </a:cubicBezTo>
                  <a:cubicBezTo>
                    <a:pt x="338" y="289"/>
                    <a:pt x="348" y="285"/>
                    <a:pt x="356" y="279"/>
                  </a:cubicBezTo>
                  <a:cubicBezTo>
                    <a:pt x="364" y="273"/>
                    <a:pt x="370" y="267"/>
                    <a:pt x="375" y="259"/>
                  </a:cubicBezTo>
                  <a:cubicBezTo>
                    <a:pt x="379" y="252"/>
                    <a:pt x="382" y="244"/>
                    <a:pt x="382" y="235"/>
                  </a:cubicBezTo>
                  <a:cubicBezTo>
                    <a:pt x="382" y="219"/>
                    <a:pt x="375" y="206"/>
                    <a:pt x="362" y="198"/>
                  </a:cubicBezTo>
                  <a:cubicBezTo>
                    <a:pt x="349" y="189"/>
                    <a:pt x="329" y="183"/>
                    <a:pt x="302" y="178"/>
                  </a:cubicBezTo>
                  <a:cubicBezTo>
                    <a:pt x="285" y="176"/>
                    <a:pt x="285" y="176"/>
                    <a:pt x="285" y="176"/>
                  </a:cubicBezTo>
                  <a:cubicBezTo>
                    <a:pt x="285" y="138"/>
                    <a:pt x="285" y="138"/>
                    <a:pt x="285" y="138"/>
                  </a:cubicBezTo>
                  <a:cubicBezTo>
                    <a:pt x="299" y="138"/>
                    <a:pt x="312" y="140"/>
                    <a:pt x="324" y="142"/>
                  </a:cubicBezTo>
                  <a:cubicBezTo>
                    <a:pt x="335" y="145"/>
                    <a:pt x="345" y="148"/>
                    <a:pt x="355" y="153"/>
                  </a:cubicBezTo>
                  <a:cubicBezTo>
                    <a:pt x="361" y="153"/>
                    <a:pt x="361" y="153"/>
                    <a:pt x="361" y="153"/>
                  </a:cubicBezTo>
                  <a:cubicBezTo>
                    <a:pt x="361" y="109"/>
                    <a:pt x="361" y="109"/>
                    <a:pt x="361" y="109"/>
                  </a:cubicBezTo>
                  <a:cubicBezTo>
                    <a:pt x="353" y="107"/>
                    <a:pt x="341" y="104"/>
                    <a:pt x="326" y="102"/>
                  </a:cubicBezTo>
                  <a:cubicBezTo>
                    <a:pt x="311" y="100"/>
                    <a:pt x="298" y="99"/>
                    <a:pt x="286" y="98"/>
                  </a:cubicBezTo>
                  <a:cubicBezTo>
                    <a:pt x="286" y="64"/>
                    <a:pt x="286" y="64"/>
                    <a:pt x="286" y="64"/>
                  </a:cubicBezTo>
                  <a:cubicBezTo>
                    <a:pt x="254" y="64"/>
                    <a:pt x="254" y="64"/>
                    <a:pt x="254" y="64"/>
                  </a:cubicBezTo>
                  <a:cubicBezTo>
                    <a:pt x="254" y="99"/>
                    <a:pt x="254" y="99"/>
                    <a:pt x="254" y="99"/>
                  </a:cubicBezTo>
                  <a:cubicBezTo>
                    <a:pt x="225" y="101"/>
                    <a:pt x="202" y="108"/>
                    <a:pt x="186" y="118"/>
                  </a:cubicBezTo>
                  <a:cubicBezTo>
                    <a:pt x="169" y="129"/>
                    <a:pt x="161" y="142"/>
                    <a:pt x="161" y="157"/>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52" name="Freeform 245">
              <a:extLst>
                <a:ext uri="{FF2B5EF4-FFF2-40B4-BE49-F238E27FC236}">
                  <a16:creationId xmlns:a16="http://schemas.microsoft.com/office/drawing/2014/main" id="{EBAA0F66-3F05-4670-9926-51E7D69F54B3}"/>
                </a:ext>
              </a:extLst>
            </p:cNvPr>
            <p:cNvSpPr/>
            <p:nvPr/>
          </p:nvSpPr>
          <p:spPr bwMode="auto">
            <a:xfrm>
              <a:off x="2097088" y="4811713"/>
              <a:ext cx="417513" cy="168275"/>
            </a:xfrm>
            <a:custGeom>
              <a:avLst/>
              <a:gdLst>
                <a:gd name="T0" fmla="*/ 542 w 543"/>
                <a:gd name="T1" fmla="*/ 0 h 219"/>
                <a:gd name="T2" fmla="*/ 543 w 543"/>
                <a:gd name="T3" fmla="*/ 10 h 219"/>
                <a:gd name="T4" fmla="*/ 271 w 543"/>
                <a:gd name="T5" fmla="*/ 219 h 219"/>
                <a:gd name="T6" fmla="*/ 0 w 543"/>
                <a:gd name="T7" fmla="*/ 12 h 219"/>
                <a:gd name="T8" fmla="*/ 0 w 543"/>
                <a:gd name="T9" fmla="*/ 2 h 219"/>
                <a:gd name="T10" fmla="*/ 271 w 543"/>
                <a:gd name="T11" fmla="*/ 201 h 219"/>
                <a:gd name="T12" fmla="*/ 542 w 543"/>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543" h="219">
                  <a:moveTo>
                    <a:pt x="542" y="0"/>
                  </a:moveTo>
                  <a:cubicBezTo>
                    <a:pt x="542" y="4"/>
                    <a:pt x="543" y="7"/>
                    <a:pt x="543" y="10"/>
                  </a:cubicBezTo>
                  <a:cubicBezTo>
                    <a:pt x="543" y="125"/>
                    <a:pt x="421" y="219"/>
                    <a:pt x="271" y="219"/>
                  </a:cubicBezTo>
                  <a:cubicBezTo>
                    <a:pt x="122" y="219"/>
                    <a:pt x="0" y="126"/>
                    <a:pt x="0" y="12"/>
                  </a:cubicBezTo>
                  <a:cubicBezTo>
                    <a:pt x="0" y="9"/>
                    <a:pt x="0" y="5"/>
                    <a:pt x="0" y="2"/>
                  </a:cubicBezTo>
                  <a:cubicBezTo>
                    <a:pt x="7" y="113"/>
                    <a:pt x="126" y="201"/>
                    <a:pt x="271" y="201"/>
                  </a:cubicBezTo>
                  <a:cubicBezTo>
                    <a:pt x="417" y="201"/>
                    <a:pt x="536" y="112"/>
                    <a:pt x="542"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53" name="Freeform 246">
              <a:extLst>
                <a:ext uri="{FF2B5EF4-FFF2-40B4-BE49-F238E27FC236}">
                  <a16:creationId xmlns:a16="http://schemas.microsoft.com/office/drawing/2014/main" id="{3CC18CCA-808D-4975-8F30-FDBEB4154D5B}"/>
                </a:ext>
              </a:extLst>
            </p:cNvPr>
            <p:cNvSpPr/>
            <p:nvPr/>
          </p:nvSpPr>
          <p:spPr bwMode="auto">
            <a:xfrm>
              <a:off x="2097088" y="4845050"/>
              <a:ext cx="417513" cy="166688"/>
            </a:xfrm>
            <a:custGeom>
              <a:avLst/>
              <a:gdLst>
                <a:gd name="T0" fmla="*/ 271 w 543"/>
                <a:gd name="T1" fmla="*/ 200 h 218"/>
                <a:gd name="T2" fmla="*/ 0 w 543"/>
                <a:gd name="T3" fmla="*/ 2 h 218"/>
                <a:gd name="T4" fmla="*/ 0 w 543"/>
                <a:gd name="T5" fmla="*/ 11 h 218"/>
                <a:gd name="T6" fmla="*/ 271 w 543"/>
                <a:gd name="T7" fmla="*/ 218 h 218"/>
                <a:gd name="T8" fmla="*/ 543 w 543"/>
                <a:gd name="T9" fmla="*/ 9 h 218"/>
                <a:gd name="T10" fmla="*/ 542 w 543"/>
                <a:gd name="T11" fmla="*/ 0 h 218"/>
                <a:gd name="T12" fmla="*/ 271 w 543"/>
                <a:gd name="T13" fmla="*/ 200 h 218"/>
              </a:gdLst>
              <a:ahLst/>
              <a:cxnLst>
                <a:cxn ang="0">
                  <a:pos x="T0" y="T1"/>
                </a:cxn>
                <a:cxn ang="0">
                  <a:pos x="T2" y="T3"/>
                </a:cxn>
                <a:cxn ang="0">
                  <a:pos x="T4" y="T5"/>
                </a:cxn>
                <a:cxn ang="0">
                  <a:pos x="T6" y="T7"/>
                </a:cxn>
                <a:cxn ang="0">
                  <a:pos x="T8" y="T9"/>
                </a:cxn>
                <a:cxn ang="0">
                  <a:pos x="T10" y="T11"/>
                </a:cxn>
                <a:cxn ang="0">
                  <a:pos x="T12" y="T13"/>
                </a:cxn>
              </a:cxnLst>
              <a:rect l="0" t="0" r="r" b="b"/>
              <a:pathLst>
                <a:path w="543" h="218">
                  <a:moveTo>
                    <a:pt x="271" y="200"/>
                  </a:moveTo>
                  <a:cubicBezTo>
                    <a:pt x="126" y="200"/>
                    <a:pt x="7" y="112"/>
                    <a:pt x="0" y="2"/>
                  </a:cubicBezTo>
                  <a:cubicBezTo>
                    <a:pt x="0" y="5"/>
                    <a:pt x="0" y="8"/>
                    <a:pt x="0" y="11"/>
                  </a:cubicBezTo>
                  <a:cubicBezTo>
                    <a:pt x="0" y="126"/>
                    <a:pt x="122" y="218"/>
                    <a:pt x="271" y="218"/>
                  </a:cubicBezTo>
                  <a:cubicBezTo>
                    <a:pt x="421" y="218"/>
                    <a:pt x="543" y="125"/>
                    <a:pt x="543" y="9"/>
                  </a:cubicBezTo>
                  <a:cubicBezTo>
                    <a:pt x="543" y="6"/>
                    <a:pt x="542" y="3"/>
                    <a:pt x="542" y="0"/>
                  </a:cubicBezTo>
                  <a:cubicBezTo>
                    <a:pt x="536" y="111"/>
                    <a:pt x="417" y="200"/>
                    <a:pt x="271" y="20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54" name="Freeform 247">
              <a:extLst>
                <a:ext uri="{FF2B5EF4-FFF2-40B4-BE49-F238E27FC236}">
                  <a16:creationId xmlns:a16="http://schemas.microsoft.com/office/drawing/2014/main" id="{817BC1CA-4EC1-48D7-8DF4-7CD2D7073959}"/>
                </a:ext>
              </a:extLst>
            </p:cNvPr>
            <p:cNvSpPr/>
            <p:nvPr/>
          </p:nvSpPr>
          <p:spPr bwMode="auto">
            <a:xfrm>
              <a:off x="2097088" y="4878388"/>
              <a:ext cx="417513" cy="166688"/>
            </a:xfrm>
            <a:custGeom>
              <a:avLst/>
              <a:gdLst>
                <a:gd name="T0" fmla="*/ 271 w 543"/>
                <a:gd name="T1" fmla="*/ 200 h 218"/>
                <a:gd name="T2" fmla="*/ 0 w 543"/>
                <a:gd name="T3" fmla="*/ 1 h 218"/>
                <a:gd name="T4" fmla="*/ 0 w 543"/>
                <a:gd name="T5" fmla="*/ 11 h 218"/>
                <a:gd name="T6" fmla="*/ 271 w 543"/>
                <a:gd name="T7" fmla="*/ 218 h 218"/>
                <a:gd name="T8" fmla="*/ 543 w 543"/>
                <a:gd name="T9" fmla="*/ 9 h 218"/>
                <a:gd name="T10" fmla="*/ 542 w 543"/>
                <a:gd name="T11" fmla="*/ 0 h 218"/>
                <a:gd name="T12" fmla="*/ 271 w 543"/>
                <a:gd name="T13" fmla="*/ 200 h 218"/>
              </a:gdLst>
              <a:ahLst/>
              <a:cxnLst>
                <a:cxn ang="0">
                  <a:pos x="T0" y="T1"/>
                </a:cxn>
                <a:cxn ang="0">
                  <a:pos x="T2" y="T3"/>
                </a:cxn>
                <a:cxn ang="0">
                  <a:pos x="T4" y="T5"/>
                </a:cxn>
                <a:cxn ang="0">
                  <a:pos x="T6" y="T7"/>
                </a:cxn>
                <a:cxn ang="0">
                  <a:pos x="T8" y="T9"/>
                </a:cxn>
                <a:cxn ang="0">
                  <a:pos x="T10" y="T11"/>
                </a:cxn>
                <a:cxn ang="0">
                  <a:pos x="T12" y="T13"/>
                </a:cxn>
              </a:cxnLst>
              <a:rect l="0" t="0" r="r" b="b"/>
              <a:pathLst>
                <a:path w="543" h="218">
                  <a:moveTo>
                    <a:pt x="271" y="200"/>
                  </a:moveTo>
                  <a:cubicBezTo>
                    <a:pt x="126" y="200"/>
                    <a:pt x="7" y="112"/>
                    <a:pt x="0" y="1"/>
                  </a:cubicBezTo>
                  <a:cubicBezTo>
                    <a:pt x="0" y="5"/>
                    <a:pt x="0" y="8"/>
                    <a:pt x="0" y="11"/>
                  </a:cubicBezTo>
                  <a:cubicBezTo>
                    <a:pt x="0" y="125"/>
                    <a:pt x="122" y="218"/>
                    <a:pt x="271" y="218"/>
                  </a:cubicBezTo>
                  <a:cubicBezTo>
                    <a:pt x="421" y="218"/>
                    <a:pt x="543" y="124"/>
                    <a:pt x="543" y="9"/>
                  </a:cubicBezTo>
                  <a:cubicBezTo>
                    <a:pt x="543" y="6"/>
                    <a:pt x="542" y="3"/>
                    <a:pt x="542" y="0"/>
                  </a:cubicBezTo>
                  <a:cubicBezTo>
                    <a:pt x="536" y="111"/>
                    <a:pt x="417" y="200"/>
                    <a:pt x="271" y="20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grpSp>
        <p:nvGrpSpPr>
          <p:cNvPr id="55" name="Group 242">
            <a:extLst>
              <a:ext uri="{FF2B5EF4-FFF2-40B4-BE49-F238E27FC236}">
                <a16:creationId xmlns:a16="http://schemas.microsoft.com/office/drawing/2014/main" id="{DF552BAD-ED2F-4B9F-9DD4-C7546E098C80}"/>
              </a:ext>
            </a:extLst>
          </p:cNvPr>
          <p:cNvGrpSpPr/>
          <p:nvPr/>
        </p:nvGrpSpPr>
        <p:grpSpPr>
          <a:xfrm>
            <a:off x="5077930" y="3286252"/>
            <a:ext cx="447675" cy="341313"/>
            <a:chOff x="2908300" y="2946400"/>
            <a:chExt cx="447675" cy="341313"/>
          </a:xfrm>
          <a:solidFill>
            <a:srgbClr val="000000"/>
          </a:solidFill>
        </p:grpSpPr>
        <p:sp>
          <p:nvSpPr>
            <p:cNvPr id="56" name="Freeform 227">
              <a:extLst>
                <a:ext uri="{FF2B5EF4-FFF2-40B4-BE49-F238E27FC236}">
                  <a16:creationId xmlns:a16="http://schemas.microsoft.com/office/drawing/2014/main" id="{F1DE2453-4E96-41BC-99FF-567AD0CD0592}"/>
                </a:ext>
              </a:extLst>
            </p:cNvPr>
            <p:cNvSpPr/>
            <p:nvPr/>
          </p:nvSpPr>
          <p:spPr bwMode="auto">
            <a:xfrm>
              <a:off x="2957513" y="2946400"/>
              <a:ext cx="349250" cy="115888"/>
            </a:xfrm>
            <a:custGeom>
              <a:avLst/>
              <a:gdLst>
                <a:gd name="T0" fmla="*/ 0 w 454"/>
                <a:gd name="T1" fmla="*/ 136 h 152"/>
                <a:gd name="T2" fmla="*/ 16 w 454"/>
                <a:gd name="T3" fmla="*/ 119 h 152"/>
                <a:gd name="T4" fmla="*/ 30 w 454"/>
                <a:gd name="T5" fmla="*/ 127 h 152"/>
                <a:gd name="T6" fmla="*/ 141 w 454"/>
                <a:gd name="T7" fmla="*/ 79 h 152"/>
                <a:gd name="T8" fmla="*/ 140 w 454"/>
                <a:gd name="T9" fmla="*/ 75 h 152"/>
                <a:gd name="T10" fmla="*/ 157 w 454"/>
                <a:gd name="T11" fmla="*/ 58 h 152"/>
                <a:gd name="T12" fmla="*/ 173 w 454"/>
                <a:gd name="T13" fmla="*/ 75 h 152"/>
                <a:gd name="T14" fmla="*/ 282 w 454"/>
                <a:gd name="T15" fmla="*/ 97 h 152"/>
                <a:gd name="T16" fmla="*/ 297 w 454"/>
                <a:gd name="T17" fmla="*/ 86 h 152"/>
                <a:gd name="T18" fmla="*/ 309 w 454"/>
                <a:gd name="T19" fmla="*/ 92 h 152"/>
                <a:gd name="T20" fmla="*/ 422 w 454"/>
                <a:gd name="T21" fmla="*/ 22 h 152"/>
                <a:gd name="T22" fmla="*/ 421 w 454"/>
                <a:gd name="T23" fmla="*/ 17 h 152"/>
                <a:gd name="T24" fmla="*/ 437 w 454"/>
                <a:gd name="T25" fmla="*/ 0 h 152"/>
                <a:gd name="T26" fmla="*/ 454 w 454"/>
                <a:gd name="T27" fmla="*/ 17 h 152"/>
                <a:gd name="T28" fmla="*/ 437 w 454"/>
                <a:gd name="T29" fmla="*/ 33 h 152"/>
                <a:gd name="T30" fmla="*/ 425 w 454"/>
                <a:gd name="T31" fmla="*/ 27 h 152"/>
                <a:gd name="T32" fmla="*/ 312 w 454"/>
                <a:gd name="T33" fmla="*/ 97 h 152"/>
                <a:gd name="T34" fmla="*/ 313 w 454"/>
                <a:gd name="T35" fmla="*/ 103 h 152"/>
                <a:gd name="T36" fmla="*/ 297 w 454"/>
                <a:gd name="T37" fmla="*/ 119 h 152"/>
                <a:gd name="T38" fmla="*/ 281 w 454"/>
                <a:gd name="T39" fmla="*/ 103 h 152"/>
                <a:gd name="T40" fmla="*/ 172 w 454"/>
                <a:gd name="T41" fmla="*/ 81 h 152"/>
                <a:gd name="T42" fmla="*/ 157 w 454"/>
                <a:gd name="T43" fmla="*/ 91 h 152"/>
                <a:gd name="T44" fmla="*/ 144 w 454"/>
                <a:gd name="T45" fmla="*/ 84 h 152"/>
                <a:gd name="T46" fmla="*/ 32 w 454"/>
                <a:gd name="T47" fmla="*/ 132 h 152"/>
                <a:gd name="T48" fmla="*/ 33 w 454"/>
                <a:gd name="T49" fmla="*/ 136 h 152"/>
                <a:gd name="T50" fmla="*/ 16 w 454"/>
                <a:gd name="T51" fmla="*/ 152 h 152"/>
                <a:gd name="T52" fmla="*/ 0 w 454"/>
                <a:gd name="T5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4" h="152">
                  <a:moveTo>
                    <a:pt x="0" y="136"/>
                  </a:moveTo>
                  <a:cubicBezTo>
                    <a:pt x="0" y="127"/>
                    <a:pt x="7" y="119"/>
                    <a:pt x="16" y="119"/>
                  </a:cubicBezTo>
                  <a:cubicBezTo>
                    <a:pt x="22" y="119"/>
                    <a:pt x="27" y="122"/>
                    <a:pt x="30" y="127"/>
                  </a:cubicBezTo>
                  <a:cubicBezTo>
                    <a:pt x="141" y="79"/>
                    <a:pt x="141" y="79"/>
                    <a:pt x="141" y="79"/>
                  </a:cubicBezTo>
                  <a:cubicBezTo>
                    <a:pt x="141" y="77"/>
                    <a:pt x="140" y="76"/>
                    <a:pt x="140" y="75"/>
                  </a:cubicBezTo>
                  <a:cubicBezTo>
                    <a:pt x="140" y="66"/>
                    <a:pt x="148" y="58"/>
                    <a:pt x="157" y="58"/>
                  </a:cubicBezTo>
                  <a:cubicBezTo>
                    <a:pt x="166" y="58"/>
                    <a:pt x="173" y="66"/>
                    <a:pt x="173" y="75"/>
                  </a:cubicBezTo>
                  <a:cubicBezTo>
                    <a:pt x="282" y="97"/>
                    <a:pt x="282" y="97"/>
                    <a:pt x="282" y="97"/>
                  </a:cubicBezTo>
                  <a:cubicBezTo>
                    <a:pt x="284" y="91"/>
                    <a:pt x="290" y="86"/>
                    <a:pt x="297" y="86"/>
                  </a:cubicBezTo>
                  <a:cubicBezTo>
                    <a:pt x="302" y="86"/>
                    <a:pt x="306" y="88"/>
                    <a:pt x="309" y="92"/>
                  </a:cubicBezTo>
                  <a:cubicBezTo>
                    <a:pt x="422" y="22"/>
                    <a:pt x="422" y="22"/>
                    <a:pt x="422" y="22"/>
                  </a:cubicBezTo>
                  <a:cubicBezTo>
                    <a:pt x="421" y="20"/>
                    <a:pt x="421" y="18"/>
                    <a:pt x="421" y="17"/>
                  </a:cubicBezTo>
                  <a:cubicBezTo>
                    <a:pt x="421" y="8"/>
                    <a:pt x="428" y="0"/>
                    <a:pt x="437" y="0"/>
                  </a:cubicBezTo>
                  <a:cubicBezTo>
                    <a:pt x="446" y="0"/>
                    <a:pt x="454" y="8"/>
                    <a:pt x="454" y="17"/>
                  </a:cubicBezTo>
                  <a:cubicBezTo>
                    <a:pt x="454" y="26"/>
                    <a:pt x="446" y="33"/>
                    <a:pt x="437" y="33"/>
                  </a:cubicBezTo>
                  <a:cubicBezTo>
                    <a:pt x="432" y="33"/>
                    <a:pt x="428" y="31"/>
                    <a:pt x="425" y="27"/>
                  </a:cubicBezTo>
                  <a:cubicBezTo>
                    <a:pt x="312" y="97"/>
                    <a:pt x="312" y="97"/>
                    <a:pt x="312" y="97"/>
                  </a:cubicBezTo>
                  <a:cubicBezTo>
                    <a:pt x="313" y="99"/>
                    <a:pt x="313" y="101"/>
                    <a:pt x="313" y="103"/>
                  </a:cubicBezTo>
                  <a:cubicBezTo>
                    <a:pt x="313" y="112"/>
                    <a:pt x="306" y="119"/>
                    <a:pt x="297" y="119"/>
                  </a:cubicBezTo>
                  <a:cubicBezTo>
                    <a:pt x="288" y="119"/>
                    <a:pt x="281" y="112"/>
                    <a:pt x="281" y="103"/>
                  </a:cubicBezTo>
                  <a:cubicBezTo>
                    <a:pt x="172" y="81"/>
                    <a:pt x="172" y="81"/>
                    <a:pt x="172" y="81"/>
                  </a:cubicBezTo>
                  <a:cubicBezTo>
                    <a:pt x="170" y="87"/>
                    <a:pt x="164" y="91"/>
                    <a:pt x="157" y="91"/>
                  </a:cubicBezTo>
                  <a:cubicBezTo>
                    <a:pt x="151" y="91"/>
                    <a:pt x="147" y="88"/>
                    <a:pt x="144" y="84"/>
                  </a:cubicBezTo>
                  <a:cubicBezTo>
                    <a:pt x="32" y="132"/>
                    <a:pt x="32" y="132"/>
                    <a:pt x="32" y="132"/>
                  </a:cubicBezTo>
                  <a:cubicBezTo>
                    <a:pt x="33" y="134"/>
                    <a:pt x="33" y="134"/>
                    <a:pt x="33" y="136"/>
                  </a:cubicBezTo>
                  <a:cubicBezTo>
                    <a:pt x="33" y="145"/>
                    <a:pt x="26" y="152"/>
                    <a:pt x="16" y="152"/>
                  </a:cubicBezTo>
                  <a:cubicBezTo>
                    <a:pt x="7" y="152"/>
                    <a:pt x="0" y="145"/>
                    <a:pt x="0" y="136"/>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57" name="Freeform 228">
              <a:extLst>
                <a:ext uri="{FF2B5EF4-FFF2-40B4-BE49-F238E27FC236}">
                  <a16:creationId xmlns:a16="http://schemas.microsoft.com/office/drawing/2014/main" id="{975F0B93-9E21-47F1-B6A4-9AE728BB5782}"/>
                </a:ext>
              </a:extLst>
            </p:cNvPr>
            <p:cNvSpPr/>
            <p:nvPr/>
          </p:nvSpPr>
          <p:spPr bwMode="auto">
            <a:xfrm>
              <a:off x="2908300" y="2987675"/>
              <a:ext cx="447675" cy="300038"/>
            </a:xfrm>
            <a:custGeom>
              <a:avLst/>
              <a:gdLst>
                <a:gd name="T0" fmla="*/ 568 w 581"/>
                <a:gd name="T1" fmla="*/ 367 h 392"/>
                <a:gd name="T2" fmla="*/ 550 w 581"/>
                <a:gd name="T3" fmla="*/ 367 h 392"/>
                <a:gd name="T4" fmla="*/ 550 w 581"/>
                <a:gd name="T5" fmla="*/ 32 h 392"/>
                <a:gd name="T6" fmla="*/ 518 w 581"/>
                <a:gd name="T7" fmla="*/ 0 h 392"/>
                <a:gd name="T8" fmla="*/ 483 w 581"/>
                <a:gd name="T9" fmla="*/ 0 h 392"/>
                <a:gd name="T10" fmla="*/ 451 w 581"/>
                <a:gd name="T11" fmla="*/ 32 h 392"/>
                <a:gd name="T12" fmla="*/ 451 w 581"/>
                <a:gd name="T13" fmla="*/ 367 h 392"/>
                <a:gd name="T14" fmla="*/ 410 w 581"/>
                <a:gd name="T15" fmla="*/ 367 h 392"/>
                <a:gd name="T16" fmla="*/ 410 w 581"/>
                <a:gd name="T17" fmla="*/ 120 h 392"/>
                <a:gd name="T18" fmla="*/ 379 w 581"/>
                <a:gd name="T19" fmla="*/ 88 h 392"/>
                <a:gd name="T20" fmla="*/ 343 w 581"/>
                <a:gd name="T21" fmla="*/ 88 h 392"/>
                <a:gd name="T22" fmla="*/ 311 w 581"/>
                <a:gd name="T23" fmla="*/ 120 h 392"/>
                <a:gd name="T24" fmla="*/ 311 w 581"/>
                <a:gd name="T25" fmla="*/ 367 h 392"/>
                <a:gd name="T26" fmla="*/ 270 w 581"/>
                <a:gd name="T27" fmla="*/ 367 h 392"/>
                <a:gd name="T28" fmla="*/ 270 w 581"/>
                <a:gd name="T29" fmla="*/ 92 h 392"/>
                <a:gd name="T30" fmla="*/ 239 w 581"/>
                <a:gd name="T31" fmla="*/ 61 h 392"/>
                <a:gd name="T32" fmla="*/ 203 w 581"/>
                <a:gd name="T33" fmla="*/ 61 h 392"/>
                <a:gd name="T34" fmla="*/ 171 w 581"/>
                <a:gd name="T35" fmla="*/ 92 h 392"/>
                <a:gd name="T36" fmla="*/ 171 w 581"/>
                <a:gd name="T37" fmla="*/ 367 h 392"/>
                <a:gd name="T38" fmla="*/ 131 w 581"/>
                <a:gd name="T39" fmla="*/ 367 h 392"/>
                <a:gd name="T40" fmla="*/ 131 w 581"/>
                <a:gd name="T41" fmla="*/ 160 h 392"/>
                <a:gd name="T42" fmla="*/ 99 w 581"/>
                <a:gd name="T43" fmla="*/ 128 h 392"/>
                <a:gd name="T44" fmla="*/ 63 w 581"/>
                <a:gd name="T45" fmla="*/ 128 h 392"/>
                <a:gd name="T46" fmla="*/ 32 w 581"/>
                <a:gd name="T47" fmla="*/ 160 h 392"/>
                <a:gd name="T48" fmla="*/ 32 w 581"/>
                <a:gd name="T49" fmla="*/ 367 h 392"/>
                <a:gd name="T50" fmla="*/ 11 w 581"/>
                <a:gd name="T51" fmla="*/ 367 h 392"/>
                <a:gd name="T52" fmla="*/ 0 w 581"/>
                <a:gd name="T53" fmla="*/ 378 h 392"/>
                <a:gd name="T54" fmla="*/ 0 w 581"/>
                <a:gd name="T55" fmla="*/ 381 h 392"/>
                <a:gd name="T56" fmla="*/ 11 w 581"/>
                <a:gd name="T57" fmla="*/ 392 h 392"/>
                <a:gd name="T58" fmla="*/ 568 w 581"/>
                <a:gd name="T59" fmla="*/ 392 h 392"/>
                <a:gd name="T60" fmla="*/ 581 w 581"/>
                <a:gd name="T61" fmla="*/ 381 h 392"/>
                <a:gd name="T62" fmla="*/ 581 w 581"/>
                <a:gd name="T63" fmla="*/ 378 h 392"/>
                <a:gd name="T64" fmla="*/ 568 w 581"/>
                <a:gd name="T65" fmla="*/ 36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1" h="392">
                  <a:moveTo>
                    <a:pt x="568" y="367"/>
                  </a:moveTo>
                  <a:cubicBezTo>
                    <a:pt x="550" y="367"/>
                    <a:pt x="550" y="367"/>
                    <a:pt x="550" y="367"/>
                  </a:cubicBezTo>
                  <a:cubicBezTo>
                    <a:pt x="550" y="32"/>
                    <a:pt x="550" y="32"/>
                    <a:pt x="550" y="32"/>
                  </a:cubicBezTo>
                  <a:cubicBezTo>
                    <a:pt x="550" y="14"/>
                    <a:pt x="536" y="0"/>
                    <a:pt x="518" y="0"/>
                  </a:cubicBezTo>
                  <a:cubicBezTo>
                    <a:pt x="483" y="0"/>
                    <a:pt x="483" y="0"/>
                    <a:pt x="483" y="0"/>
                  </a:cubicBezTo>
                  <a:cubicBezTo>
                    <a:pt x="465" y="0"/>
                    <a:pt x="451" y="14"/>
                    <a:pt x="451" y="32"/>
                  </a:cubicBezTo>
                  <a:cubicBezTo>
                    <a:pt x="451" y="367"/>
                    <a:pt x="451" y="367"/>
                    <a:pt x="451" y="367"/>
                  </a:cubicBezTo>
                  <a:cubicBezTo>
                    <a:pt x="410" y="367"/>
                    <a:pt x="410" y="367"/>
                    <a:pt x="410" y="367"/>
                  </a:cubicBezTo>
                  <a:cubicBezTo>
                    <a:pt x="410" y="120"/>
                    <a:pt x="410" y="120"/>
                    <a:pt x="410" y="120"/>
                  </a:cubicBezTo>
                  <a:cubicBezTo>
                    <a:pt x="410" y="102"/>
                    <a:pt x="396" y="88"/>
                    <a:pt x="379" y="88"/>
                  </a:cubicBezTo>
                  <a:cubicBezTo>
                    <a:pt x="343" y="88"/>
                    <a:pt x="343" y="88"/>
                    <a:pt x="343" y="88"/>
                  </a:cubicBezTo>
                  <a:cubicBezTo>
                    <a:pt x="325" y="88"/>
                    <a:pt x="311" y="102"/>
                    <a:pt x="311" y="120"/>
                  </a:cubicBezTo>
                  <a:cubicBezTo>
                    <a:pt x="311" y="367"/>
                    <a:pt x="311" y="367"/>
                    <a:pt x="311" y="367"/>
                  </a:cubicBezTo>
                  <a:cubicBezTo>
                    <a:pt x="270" y="367"/>
                    <a:pt x="270" y="367"/>
                    <a:pt x="270" y="367"/>
                  </a:cubicBezTo>
                  <a:cubicBezTo>
                    <a:pt x="270" y="92"/>
                    <a:pt x="270" y="92"/>
                    <a:pt x="270" y="92"/>
                  </a:cubicBezTo>
                  <a:cubicBezTo>
                    <a:pt x="270" y="75"/>
                    <a:pt x="256" y="61"/>
                    <a:pt x="239" y="61"/>
                  </a:cubicBezTo>
                  <a:cubicBezTo>
                    <a:pt x="203" y="61"/>
                    <a:pt x="203" y="61"/>
                    <a:pt x="203" y="61"/>
                  </a:cubicBezTo>
                  <a:cubicBezTo>
                    <a:pt x="186" y="61"/>
                    <a:pt x="171" y="75"/>
                    <a:pt x="171" y="92"/>
                  </a:cubicBezTo>
                  <a:cubicBezTo>
                    <a:pt x="171" y="367"/>
                    <a:pt x="171" y="367"/>
                    <a:pt x="171" y="367"/>
                  </a:cubicBezTo>
                  <a:cubicBezTo>
                    <a:pt x="131" y="367"/>
                    <a:pt x="131" y="367"/>
                    <a:pt x="131" y="367"/>
                  </a:cubicBezTo>
                  <a:cubicBezTo>
                    <a:pt x="131" y="160"/>
                    <a:pt x="131" y="160"/>
                    <a:pt x="131" y="160"/>
                  </a:cubicBezTo>
                  <a:cubicBezTo>
                    <a:pt x="131" y="143"/>
                    <a:pt x="117" y="128"/>
                    <a:pt x="99" y="128"/>
                  </a:cubicBezTo>
                  <a:cubicBezTo>
                    <a:pt x="63" y="128"/>
                    <a:pt x="63" y="128"/>
                    <a:pt x="63" y="128"/>
                  </a:cubicBezTo>
                  <a:cubicBezTo>
                    <a:pt x="46" y="128"/>
                    <a:pt x="32" y="143"/>
                    <a:pt x="32" y="160"/>
                  </a:cubicBezTo>
                  <a:cubicBezTo>
                    <a:pt x="32" y="367"/>
                    <a:pt x="32" y="367"/>
                    <a:pt x="32" y="367"/>
                  </a:cubicBezTo>
                  <a:cubicBezTo>
                    <a:pt x="11" y="367"/>
                    <a:pt x="11" y="367"/>
                    <a:pt x="11" y="367"/>
                  </a:cubicBezTo>
                  <a:cubicBezTo>
                    <a:pt x="4" y="367"/>
                    <a:pt x="0" y="372"/>
                    <a:pt x="0" y="378"/>
                  </a:cubicBezTo>
                  <a:cubicBezTo>
                    <a:pt x="0" y="381"/>
                    <a:pt x="0" y="381"/>
                    <a:pt x="0" y="381"/>
                  </a:cubicBezTo>
                  <a:cubicBezTo>
                    <a:pt x="0" y="387"/>
                    <a:pt x="4" y="392"/>
                    <a:pt x="11" y="392"/>
                  </a:cubicBezTo>
                  <a:cubicBezTo>
                    <a:pt x="568" y="392"/>
                    <a:pt x="568" y="392"/>
                    <a:pt x="568" y="392"/>
                  </a:cubicBezTo>
                  <a:cubicBezTo>
                    <a:pt x="575" y="392"/>
                    <a:pt x="581" y="387"/>
                    <a:pt x="581" y="381"/>
                  </a:cubicBezTo>
                  <a:cubicBezTo>
                    <a:pt x="581" y="378"/>
                    <a:pt x="581" y="378"/>
                    <a:pt x="581" y="378"/>
                  </a:cubicBezTo>
                  <a:cubicBezTo>
                    <a:pt x="581" y="372"/>
                    <a:pt x="575" y="367"/>
                    <a:pt x="568" y="367"/>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4891" y="1851660"/>
            <a:ext cx="2964544" cy="2232660"/>
          </a:xfrm>
          <a:prstGeom prst="rect">
            <a:avLst/>
          </a:prstGeom>
        </p:spPr>
      </p:pic>
      <p:sp>
        <p:nvSpPr>
          <p:cNvPr id="25" name="矩形 24"/>
          <p:cNvSpPr/>
          <p:nvPr/>
        </p:nvSpPr>
        <p:spPr>
          <a:xfrm>
            <a:off x="3435927" y="1865761"/>
            <a:ext cx="5708073" cy="2223408"/>
          </a:xfrm>
          <a:prstGeom prst="rect">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6" name="TextBox 46"/>
          <p:cNvSpPr txBox="1">
            <a:spLocks noChangeArrowheads="1"/>
          </p:cNvSpPr>
          <p:nvPr/>
        </p:nvSpPr>
        <p:spPr bwMode="auto">
          <a:xfrm>
            <a:off x="3639047" y="2781968"/>
            <a:ext cx="5451789" cy="434863"/>
          </a:xfrm>
          <a:prstGeom prst="rect">
            <a:avLst/>
          </a:prstGeom>
          <a:noFill/>
          <a:ln>
            <a:noFill/>
          </a:ln>
        </p:spPr>
        <p:txBody>
          <a:bodyPr wrap="square">
            <a:noAutofit/>
          </a:bodyPr>
          <a:lstStyle>
            <a:lvl1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1pPr>
            <a:lvl2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2pPr>
            <a:lvl3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3pPr>
            <a:lvl4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4pPr>
            <a:lvl5pPr defTabSz="522605">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5pPr>
            <a:lvl6pPr marL="18288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605"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lvl="0" defTabSz="914400">
              <a:lnSpc>
                <a:spcPct val="130000"/>
              </a:lnSpc>
              <a:defRPr/>
            </a:pPr>
            <a:r>
              <a:rPr lang="zh-CN" altLang="en-US" sz="900" kern="0" dirty="0">
                <a:latin typeface="+mn-ea"/>
                <a:ea typeface="+mn-ea"/>
                <a:cs typeface="+mn-ea"/>
                <a:sym typeface="+mn-lt"/>
              </a:rPr>
              <a:t>鼠标点击这里，输入您的文本文字，更改文字的颜色或者大小属性。还可以设置合适的文字格式，调整文字文本的行间距</a:t>
            </a:r>
          </a:p>
        </p:txBody>
      </p:sp>
      <p:sp>
        <p:nvSpPr>
          <p:cNvPr id="27" name="矩形 26"/>
          <p:cNvSpPr/>
          <p:nvPr/>
        </p:nvSpPr>
        <p:spPr>
          <a:xfrm>
            <a:off x="3630099" y="2407057"/>
            <a:ext cx="902811" cy="307777"/>
          </a:xfrm>
          <a:prstGeom prst="rect">
            <a:avLst/>
          </a:prstGeom>
        </p:spPr>
        <p:txBody>
          <a:bodyPr wrap="none">
            <a:noAutofit/>
          </a:bodyPr>
          <a:lstStyle/>
          <a:p>
            <a:pPr fontAlgn="base">
              <a:spcBef>
                <a:spcPct val="0"/>
              </a:spcBef>
              <a:spcAft>
                <a:spcPct val="0"/>
              </a:spcAft>
            </a:pPr>
            <a:r>
              <a:rPr lang="zh-CN" altLang="en-US" sz="1400" b="1" dirty="0">
                <a:solidFill>
                  <a:srgbClr val="171717"/>
                </a:solidFill>
                <a:cs typeface="+mn-ea"/>
                <a:sym typeface="+mn-lt"/>
              </a:rPr>
              <a:t>份额预测</a:t>
            </a:r>
            <a:endParaRPr lang="en-US" altLang="zh-CN" sz="1400" b="1" dirty="0">
              <a:solidFill>
                <a:srgbClr val="171717"/>
              </a:solidFill>
              <a:cs typeface="+mn-ea"/>
              <a:sym typeface="+mn-lt"/>
            </a:endParaRPr>
          </a:p>
        </p:txBody>
      </p:sp>
      <p:sp>
        <p:nvSpPr>
          <p:cNvPr id="28" name="Freeform 12"/>
          <p:cNvSpPr>
            <a:spLocks noEditPoints="1"/>
          </p:cNvSpPr>
          <p:nvPr/>
        </p:nvSpPr>
        <p:spPr bwMode="auto">
          <a:xfrm>
            <a:off x="3731336" y="3572764"/>
            <a:ext cx="325852" cy="325852"/>
          </a:xfrm>
          <a:custGeom>
            <a:avLst/>
            <a:gdLst>
              <a:gd name="T0" fmla="*/ 473 w 548"/>
              <a:gd name="T1" fmla="*/ 86 h 548"/>
              <a:gd name="T2" fmla="*/ 468 w 548"/>
              <a:gd name="T3" fmla="*/ 82 h 548"/>
              <a:gd name="T4" fmla="*/ 464 w 548"/>
              <a:gd name="T5" fmla="*/ 77 h 548"/>
              <a:gd name="T6" fmla="*/ 458 w 548"/>
              <a:gd name="T7" fmla="*/ 73 h 548"/>
              <a:gd name="T8" fmla="*/ 90 w 548"/>
              <a:gd name="T9" fmla="*/ 73 h 548"/>
              <a:gd name="T10" fmla="*/ 86 w 548"/>
              <a:gd name="T11" fmla="*/ 77 h 548"/>
              <a:gd name="T12" fmla="*/ 81 w 548"/>
              <a:gd name="T13" fmla="*/ 82 h 548"/>
              <a:gd name="T14" fmla="*/ 75 w 548"/>
              <a:gd name="T15" fmla="*/ 86 h 548"/>
              <a:gd name="T16" fmla="*/ 0 w 548"/>
              <a:gd name="T17" fmla="*/ 273 h 548"/>
              <a:gd name="T18" fmla="*/ 90 w 548"/>
              <a:gd name="T19" fmla="*/ 476 h 548"/>
              <a:gd name="T20" fmla="*/ 458 w 548"/>
              <a:gd name="T21" fmla="*/ 476 h 548"/>
              <a:gd name="T22" fmla="*/ 548 w 548"/>
              <a:gd name="T23" fmla="*/ 273 h 548"/>
              <a:gd name="T24" fmla="*/ 229 w 548"/>
              <a:gd name="T25" fmla="*/ 37 h 548"/>
              <a:gd name="T26" fmla="*/ 112 w 548"/>
              <a:gd name="T27" fmla="*/ 95 h 548"/>
              <a:gd name="T28" fmla="*/ 90 w 548"/>
              <a:gd name="T29" fmla="*/ 118 h 548"/>
              <a:gd name="T30" fmla="*/ 120 w 548"/>
              <a:gd name="T31" fmla="*/ 259 h 548"/>
              <a:gd name="T32" fmla="*/ 90 w 548"/>
              <a:gd name="T33" fmla="*/ 118 h 548"/>
              <a:gd name="T34" fmla="*/ 120 w 548"/>
              <a:gd name="T35" fmla="*/ 290 h 548"/>
              <a:gd name="T36" fmla="*/ 90 w 548"/>
              <a:gd name="T37" fmla="*/ 430 h 548"/>
              <a:gd name="T38" fmla="*/ 112 w 548"/>
              <a:gd name="T39" fmla="*/ 454 h 548"/>
              <a:gd name="T40" fmla="*/ 229 w 548"/>
              <a:gd name="T41" fmla="*/ 511 h 548"/>
              <a:gd name="T42" fmla="*/ 259 w 548"/>
              <a:gd name="T43" fmla="*/ 493 h 548"/>
              <a:gd name="T44" fmla="*/ 217 w 548"/>
              <a:gd name="T45" fmla="*/ 456 h 548"/>
              <a:gd name="T46" fmla="*/ 185 w 548"/>
              <a:gd name="T47" fmla="*/ 408 h 548"/>
              <a:gd name="T48" fmla="*/ 259 w 548"/>
              <a:gd name="T49" fmla="*/ 493 h 548"/>
              <a:gd name="T50" fmla="*/ 171 w 548"/>
              <a:gd name="T51" fmla="*/ 378 h 548"/>
              <a:gd name="T52" fmla="*/ 154 w 548"/>
              <a:gd name="T53" fmla="*/ 315 h 548"/>
              <a:gd name="T54" fmla="*/ 259 w 548"/>
              <a:gd name="T55" fmla="*/ 290 h 548"/>
              <a:gd name="T56" fmla="*/ 259 w 548"/>
              <a:gd name="T57" fmla="*/ 259 h 548"/>
              <a:gd name="T58" fmla="*/ 154 w 548"/>
              <a:gd name="T59" fmla="*/ 232 h 548"/>
              <a:gd name="T60" fmla="*/ 171 w 548"/>
              <a:gd name="T61" fmla="*/ 170 h 548"/>
              <a:gd name="T62" fmla="*/ 259 w 548"/>
              <a:gd name="T63" fmla="*/ 259 h 548"/>
              <a:gd name="T64" fmla="*/ 185 w 548"/>
              <a:gd name="T65" fmla="*/ 141 h 548"/>
              <a:gd name="T66" fmla="*/ 217 w 548"/>
              <a:gd name="T67" fmla="*/ 92 h 548"/>
              <a:gd name="T68" fmla="*/ 259 w 548"/>
              <a:gd name="T69" fmla="*/ 53 h 548"/>
              <a:gd name="T70" fmla="*/ 515 w 548"/>
              <a:gd name="T71" fmla="*/ 259 h 548"/>
              <a:gd name="T72" fmla="*/ 406 w 548"/>
              <a:gd name="T73" fmla="*/ 155 h 548"/>
              <a:gd name="T74" fmla="*/ 515 w 548"/>
              <a:gd name="T75" fmla="*/ 259 h 548"/>
              <a:gd name="T76" fmla="*/ 393 w 548"/>
              <a:gd name="T77" fmla="*/ 127 h 548"/>
              <a:gd name="T78" fmla="*/ 436 w 548"/>
              <a:gd name="T79" fmla="*/ 95 h 548"/>
              <a:gd name="T80" fmla="*/ 304 w 548"/>
              <a:gd name="T81" fmla="*/ 65 h 548"/>
              <a:gd name="T82" fmla="*/ 353 w 548"/>
              <a:gd name="T83" fmla="*/ 123 h 548"/>
              <a:gd name="T84" fmla="*/ 289 w 548"/>
              <a:gd name="T85" fmla="*/ 157 h 548"/>
              <a:gd name="T86" fmla="*/ 289 w 548"/>
              <a:gd name="T87" fmla="*/ 189 h 548"/>
              <a:gd name="T88" fmla="*/ 385 w 548"/>
              <a:gd name="T89" fmla="*/ 194 h 548"/>
              <a:gd name="T90" fmla="*/ 397 w 548"/>
              <a:gd name="T91" fmla="*/ 259 h 548"/>
              <a:gd name="T92" fmla="*/ 289 w 548"/>
              <a:gd name="T93" fmla="*/ 189 h 548"/>
              <a:gd name="T94" fmla="*/ 397 w 548"/>
              <a:gd name="T95" fmla="*/ 290 h 548"/>
              <a:gd name="T96" fmla="*/ 385 w 548"/>
              <a:gd name="T97" fmla="*/ 355 h 548"/>
              <a:gd name="T98" fmla="*/ 289 w 548"/>
              <a:gd name="T99" fmla="*/ 359 h 548"/>
              <a:gd name="T100" fmla="*/ 289 w 548"/>
              <a:gd name="T101" fmla="*/ 493 h 548"/>
              <a:gd name="T102" fmla="*/ 363 w 548"/>
              <a:gd name="T103" fmla="*/ 408 h 548"/>
              <a:gd name="T104" fmla="*/ 331 w 548"/>
              <a:gd name="T105" fmla="*/ 456 h 548"/>
              <a:gd name="T106" fmla="*/ 289 w 548"/>
              <a:gd name="T107" fmla="*/ 493 h 548"/>
              <a:gd name="T108" fmla="*/ 393 w 548"/>
              <a:gd name="T109" fmla="*/ 421 h 548"/>
              <a:gd name="T110" fmla="*/ 319 w 548"/>
              <a:gd name="T111" fmla="*/ 511 h 548"/>
              <a:gd name="T112" fmla="*/ 406 w 548"/>
              <a:gd name="T113" fmla="*/ 392 h 548"/>
              <a:gd name="T114" fmla="*/ 515 w 548"/>
              <a:gd name="T115" fmla="*/ 29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8" h="548">
                <a:moveTo>
                  <a:pt x="481" y="95"/>
                </a:moveTo>
                <a:cubicBezTo>
                  <a:pt x="478" y="92"/>
                  <a:pt x="475" y="89"/>
                  <a:pt x="473" y="86"/>
                </a:cubicBezTo>
                <a:cubicBezTo>
                  <a:pt x="473" y="86"/>
                  <a:pt x="473" y="86"/>
                  <a:pt x="471" y="84"/>
                </a:cubicBezTo>
                <a:cubicBezTo>
                  <a:pt x="471" y="83"/>
                  <a:pt x="470" y="83"/>
                  <a:pt x="468" y="82"/>
                </a:cubicBezTo>
                <a:cubicBezTo>
                  <a:pt x="468" y="82"/>
                  <a:pt x="468" y="80"/>
                  <a:pt x="467" y="80"/>
                </a:cubicBezTo>
                <a:cubicBezTo>
                  <a:pt x="467" y="79"/>
                  <a:pt x="465" y="77"/>
                  <a:pt x="464" y="77"/>
                </a:cubicBezTo>
                <a:cubicBezTo>
                  <a:pt x="462" y="76"/>
                  <a:pt x="462" y="76"/>
                  <a:pt x="462" y="76"/>
                </a:cubicBezTo>
                <a:cubicBezTo>
                  <a:pt x="461" y="74"/>
                  <a:pt x="459" y="73"/>
                  <a:pt x="458" y="73"/>
                </a:cubicBezTo>
                <a:cubicBezTo>
                  <a:pt x="411" y="27"/>
                  <a:pt x="346" y="0"/>
                  <a:pt x="275" y="0"/>
                </a:cubicBezTo>
                <a:cubicBezTo>
                  <a:pt x="204" y="0"/>
                  <a:pt x="139" y="27"/>
                  <a:pt x="90" y="73"/>
                </a:cubicBezTo>
                <a:cubicBezTo>
                  <a:pt x="89" y="73"/>
                  <a:pt x="87" y="74"/>
                  <a:pt x="86" y="76"/>
                </a:cubicBezTo>
                <a:cubicBezTo>
                  <a:pt x="86" y="76"/>
                  <a:pt x="86" y="76"/>
                  <a:pt x="86" y="77"/>
                </a:cubicBezTo>
                <a:cubicBezTo>
                  <a:pt x="84" y="77"/>
                  <a:pt x="83" y="79"/>
                  <a:pt x="81" y="80"/>
                </a:cubicBezTo>
                <a:cubicBezTo>
                  <a:pt x="81" y="82"/>
                  <a:pt x="81" y="82"/>
                  <a:pt x="81" y="82"/>
                </a:cubicBezTo>
                <a:cubicBezTo>
                  <a:pt x="80" y="83"/>
                  <a:pt x="78" y="83"/>
                  <a:pt x="77" y="84"/>
                </a:cubicBezTo>
                <a:cubicBezTo>
                  <a:pt x="77" y="86"/>
                  <a:pt x="77" y="86"/>
                  <a:pt x="75" y="86"/>
                </a:cubicBezTo>
                <a:cubicBezTo>
                  <a:pt x="74" y="89"/>
                  <a:pt x="71" y="92"/>
                  <a:pt x="68" y="95"/>
                </a:cubicBezTo>
                <a:cubicBezTo>
                  <a:pt x="25" y="144"/>
                  <a:pt x="0" y="206"/>
                  <a:pt x="0" y="273"/>
                </a:cubicBezTo>
                <a:cubicBezTo>
                  <a:pt x="0" y="343"/>
                  <a:pt x="25" y="405"/>
                  <a:pt x="68" y="454"/>
                </a:cubicBezTo>
                <a:cubicBezTo>
                  <a:pt x="74" y="461"/>
                  <a:pt x="83" y="468"/>
                  <a:pt x="90" y="476"/>
                </a:cubicBezTo>
                <a:cubicBezTo>
                  <a:pt x="139" y="520"/>
                  <a:pt x="204" y="548"/>
                  <a:pt x="275" y="548"/>
                </a:cubicBezTo>
                <a:cubicBezTo>
                  <a:pt x="346" y="548"/>
                  <a:pt x="409" y="520"/>
                  <a:pt x="458" y="476"/>
                </a:cubicBezTo>
                <a:cubicBezTo>
                  <a:pt x="467" y="468"/>
                  <a:pt x="474" y="461"/>
                  <a:pt x="481" y="454"/>
                </a:cubicBezTo>
                <a:cubicBezTo>
                  <a:pt x="523" y="405"/>
                  <a:pt x="548" y="343"/>
                  <a:pt x="548" y="273"/>
                </a:cubicBezTo>
                <a:cubicBezTo>
                  <a:pt x="548" y="206"/>
                  <a:pt x="523" y="144"/>
                  <a:pt x="481" y="95"/>
                </a:cubicBezTo>
                <a:close/>
                <a:moveTo>
                  <a:pt x="229" y="37"/>
                </a:moveTo>
                <a:cubicBezTo>
                  <a:pt x="199" y="61"/>
                  <a:pt x="174" y="92"/>
                  <a:pt x="157" y="127"/>
                </a:cubicBezTo>
                <a:cubicBezTo>
                  <a:pt x="140" y="118"/>
                  <a:pt x="126" y="107"/>
                  <a:pt x="112" y="95"/>
                </a:cubicBezTo>
                <a:cubicBezTo>
                  <a:pt x="145" y="65"/>
                  <a:pt x="185" y="45"/>
                  <a:pt x="229" y="37"/>
                </a:cubicBezTo>
                <a:close/>
                <a:moveTo>
                  <a:pt x="90" y="118"/>
                </a:moveTo>
                <a:cubicBezTo>
                  <a:pt x="106" y="133"/>
                  <a:pt x="124" y="145"/>
                  <a:pt x="142" y="155"/>
                </a:cubicBezTo>
                <a:cubicBezTo>
                  <a:pt x="130" y="188"/>
                  <a:pt x="121" y="222"/>
                  <a:pt x="120" y="259"/>
                </a:cubicBezTo>
                <a:cubicBezTo>
                  <a:pt x="34" y="259"/>
                  <a:pt x="34" y="259"/>
                  <a:pt x="34" y="259"/>
                </a:cubicBezTo>
                <a:cubicBezTo>
                  <a:pt x="37" y="206"/>
                  <a:pt x="58" y="157"/>
                  <a:pt x="90" y="118"/>
                </a:cubicBezTo>
                <a:close/>
                <a:moveTo>
                  <a:pt x="34" y="290"/>
                </a:moveTo>
                <a:cubicBezTo>
                  <a:pt x="120" y="290"/>
                  <a:pt x="120" y="290"/>
                  <a:pt x="120" y="290"/>
                </a:cubicBezTo>
                <a:cubicBezTo>
                  <a:pt x="121" y="327"/>
                  <a:pt x="130" y="361"/>
                  <a:pt x="142" y="392"/>
                </a:cubicBezTo>
                <a:cubicBezTo>
                  <a:pt x="124" y="402"/>
                  <a:pt x="106" y="415"/>
                  <a:pt x="90" y="430"/>
                </a:cubicBezTo>
                <a:cubicBezTo>
                  <a:pt x="58" y="392"/>
                  <a:pt x="37" y="343"/>
                  <a:pt x="34" y="290"/>
                </a:cubicBezTo>
                <a:close/>
                <a:moveTo>
                  <a:pt x="112" y="454"/>
                </a:moveTo>
                <a:cubicBezTo>
                  <a:pt x="126" y="440"/>
                  <a:pt x="140" y="430"/>
                  <a:pt x="157" y="421"/>
                </a:cubicBezTo>
                <a:cubicBezTo>
                  <a:pt x="174" y="456"/>
                  <a:pt x="199" y="486"/>
                  <a:pt x="229" y="511"/>
                </a:cubicBezTo>
                <a:cubicBezTo>
                  <a:pt x="185" y="502"/>
                  <a:pt x="145" y="482"/>
                  <a:pt x="112" y="454"/>
                </a:cubicBezTo>
                <a:close/>
                <a:moveTo>
                  <a:pt x="259" y="493"/>
                </a:moveTo>
                <a:cubicBezTo>
                  <a:pt x="254" y="490"/>
                  <a:pt x="250" y="486"/>
                  <a:pt x="244" y="483"/>
                </a:cubicBezTo>
                <a:cubicBezTo>
                  <a:pt x="235" y="474"/>
                  <a:pt x="226" y="465"/>
                  <a:pt x="217" y="456"/>
                </a:cubicBezTo>
                <a:cubicBezTo>
                  <a:pt x="210" y="446"/>
                  <a:pt x="202" y="436"/>
                  <a:pt x="195" y="425"/>
                </a:cubicBezTo>
                <a:cubicBezTo>
                  <a:pt x="191" y="420"/>
                  <a:pt x="188" y="414"/>
                  <a:pt x="185" y="408"/>
                </a:cubicBezTo>
                <a:cubicBezTo>
                  <a:pt x="208" y="399"/>
                  <a:pt x="232" y="393"/>
                  <a:pt x="259" y="390"/>
                </a:cubicBezTo>
                <a:lnTo>
                  <a:pt x="259" y="493"/>
                </a:lnTo>
                <a:close/>
                <a:moveTo>
                  <a:pt x="259" y="359"/>
                </a:moveTo>
                <a:cubicBezTo>
                  <a:pt x="227" y="361"/>
                  <a:pt x="198" y="368"/>
                  <a:pt x="171" y="378"/>
                </a:cubicBezTo>
                <a:cubicBezTo>
                  <a:pt x="168" y="371"/>
                  <a:pt x="166" y="362"/>
                  <a:pt x="163" y="355"/>
                </a:cubicBezTo>
                <a:cubicBezTo>
                  <a:pt x="158" y="341"/>
                  <a:pt x="157" y="328"/>
                  <a:pt x="154" y="315"/>
                </a:cubicBezTo>
                <a:cubicBezTo>
                  <a:pt x="152" y="307"/>
                  <a:pt x="152" y="299"/>
                  <a:pt x="151" y="290"/>
                </a:cubicBezTo>
                <a:cubicBezTo>
                  <a:pt x="259" y="290"/>
                  <a:pt x="259" y="290"/>
                  <a:pt x="259" y="290"/>
                </a:cubicBezTo>
                <a:lnTo>
                  <a:pt x="259" y="359"/>
                </a:lnTo>
                <a:close/>
                <a:moveTo>
                  <a:pt x="259" y="259"/>
                </a:moveTo>
                <a:cubicBezTo>
                  <a:pt x="151" y="259"/>
                  <a:pt x="151" y="259"/>
                  <a:pt x="151" y="259"/>
                </a:cubicBezTo>
                <a:cubicBezTo>
                  <a:pt x="152" y="250"/>
                  <a:pt x="152" y="241"/>
                  <a:pt x="154" y="232"/>
                </a:cubicBezTo>
                <a:cubicBezTo>
                  <a:pt x="157" y="219"/>
                  <a:pt x="158" y="207"/>
                  <a:pt x="163" y="194"/>
                </a:cubicBezTo>
                <a:cubicBezTo>
                  <a:pt x="166" y="185"/>
                  <a:pt x="168" y="177"/>
                  <a:pt x="171" y="170"/>
                </a:cubicBezTo>
                <a:cubicBezTo>
                  <a:pt x="198" y="180"/>
                  <a:pt x="227" y="188"/>
                  <a:pt x="259" y="189"/>
                </a:cubicBezTo>
                <a:lnTo>
                  <a:pt x="259" y="259"/>
                </a:lnTo>
                <a:close/>
                <a:moveTo>
                  <a:pt x="259" y="157"/>
                </a:moveTo>
                <a:cubicBezTo>
                  <a:pt x="232" y="155"/>
                  <a:pt x="208" y="149"/>
                  <a:pt x="185" y="141"/>
                </a:cubicBezTo>
                <a:cubicBezTo>
                  <a:pt x="188" y="135"/>
                  <a:pt x="191" y="129"/>
                  <a:pt x="195" y="123"/>
                </a:cubicBezTo>
                <a:cubicBezTo>
                  <a:pt x="202" y="113"/>
                  <a:pt x="210" y="102"/>
                  <a:pt x="217" y="92"/>
                </a:cubicBezTo>
                <a:cubicBezTo>
                  <a:pt x="226" y="83"/>
                  <a:pt x="235" y="74"/>
                  <a:pt x="244" y="65"/>
                </a:cubicBezTo>
                <a:cubicBezTo>
                  <a:pt x="250" y="61"/>
                  <a:pt x="254" y="58"/>
                  <a:pt x="259" y="53"/>
                </a:cubicBezTo>
                <a:lnTo>
                  <a:pt x="259" y="157"/>
                </a:lnTo>
                <a:close/>
                <a:moveTo>
                  <a:pt x="515" y="259"/>
                </a:moveTo>
                <a:cubicBezTo>
                  <a:pt x="428" y="259"/>
                  <a:pt x="428" y="259"/>
                  <a:pt x="428" y="259"/>
                </a:cubicBezTo>
                <a:cubicBezTo>
                  <a:pt x="427" y="222"/>
                  <a:pt x="419" y="188"/>
                  <a:pt x="406" y="155"/>
                </a:cubicBezTo>
                <a:cubicBezTo>
                  <a:pt x="425" y="145"/>
                  <a:pt x="443" y="133"/>
                  <a:pt x="458" y="118"/>
                </a:cubicBezTo>
                <a:cubicBezTo>
                  <a:pt x="490" y="157"/>
                  <a:pt x="512" y="206"/>
                  <a:pt x="515" y="259"/>
                </a:cubicBezTo>
                <a:close/>
                <a:moveTo>
                  <a:pt x="436" y="95"/>
                </a:moveTo>
                <a:cubicBezTo>
                  <a:pt x="422" y="107"/>
                  <a:pt x="408" y="118"/>
                  <a:pt x="393" y="127"/>
                </a:cubicBezTo>
                <a:cubicBezTo>
                  <a:pt x="374" y="92"/>
                  <a:pt x="349" y="61"/>
                  <a:pt x="319" y="37"/>
                </a:cubicBezTo>
                <a:cubicBezTo>
                  <a:pt x="363" y="45"/>
                  <a:pt x="403" y="65"/>
                  <a:pt x="436" y="95"/>
                </a:cubicBezTo>
                <a:close/>
                <a:moveTo>
                  <a:pt x="289" y="53"/>
                </a:moveTo>
                <a:cubicBezTo>
                  <a:pt x="295" y="58"/>
                  <a:pt x="300" y="61"/>
                  <a:pt x="304" y="65"/>
                </a:cubicBezTo>
                <a:cubicBezTo>
                  <a:pt x="313" y="74"/>
                  <a:pt x="322" y="83"/>
                  <a:pt x="331" y="92"/>
                </a:cubicBezTo>
                <a:cubicBezTo>
                  <a:pt x="340" y="102"/>
                  <a:pt x="347" y="113"/>
                  <a:pt x="353" y="123"/>
                </a:cubicBezTo>
                <a:cubicBezTo>
                  <a:pt x="357" y="129"/>
                  <a:pt x="360" y="135"/>
                  <a:pt x="363" y="141"/>
                </a:cubicBezTo>
                <a:cubicBezTo>
                  <a:pt x="341" y="149"/>
                  <a:pt x="316" y="155"/>
                  <a:pt x="289" y="157"/>
                </a:cubicBezTo>
                <a:lnTo>
                  <a:pt x="289" y="53"/>
                </a:lnTo>
                <a:close/>
                <a:moveTo>
                  <a:pt x="289" y="189"/>
                </a:moveTo>
                <a:cubicBezTo>
                  <a:pt x="321" y="188"/>
                  <a:pt x="350" y="180"/>
                  <a:pt x="378" y="170"/>
                </a:cubicBezTo>
                <a:cubicBezTo>
                  <a:pt x="381" y="177"/>
                  <a:pt x="384" y="185"/>
                  <a:pt x="385" y="194"/>
                </a:cubicBezTo>
                <a:cubicBezTo>
                  <a:pt x="390" y="207"/>
                  <a:pt x="393" y="219"/>
                  <a:pt x="394" y="232"/>
                </a:cubicBezTo>
                <a:cubicBezTo>
                  <a:pt x="396" y="241"/>
                  <a:pt x="397" y="250"/>
                  <a:pt x="397" y="259"/>
                </a:cubicBezTo>
                <a:cubicBezTo>
                  <a:pt x="289" y="259"/>
                  <a:pt x="289" y="259"/>
                  <a:pt x="289" y="259"/>
                </a:cubicBezTo>
                <a:lnTo>
                  <a:pt x="289" y="189"/>
                </a:lnTo>
                <a:close/>
                <a:moveTo>
                  <a:pt x="289" y="290"/>
                </a:moveTo>
                <a:cubicBezTo>
                  <a:pt x="397" y="290"/>
                  <a:pt x="397" y="290"/>
                  <a:pt x="397" y="290"/>
                </a:cubicBezTo>
                <a:cubicBezTo>
                  <a:pt x="397" y="299"/>
                  <a:pt x="396" y="307"/>
                  <a:pt x="394" y="315"/>
                </a:cubicBezTo>
                <a:cubicBezTo>
                  <a:pt x="393" y="328"/>
                  <a:pt x="390" y="341"/>
                  <a:pt x="385" y="355"/>
                </a:cubicBezTo>
                <a:cubicBezTo>
                  <a:pt x="384" y="362"/>
                  <a:pt x="381" y="371"/>
                  <a:pt x="378" y="378"/>
                </a:cubicBezTo>
                <a:cubicBezTo>
                  <a:pt x="350" y="368"/>
                  <a:pt x="321" y="361"/>
                  <a:pt x="289" y="359"/>
                </a:cubicBezTo>
                <a:lnTo>
                  <a:pt x="289" y="290"/>
                </a:lnTo>
                <a:close/>
                <a:moveTo>
                  <a:pt x="289" y="493"/>
                </a:moveTo>
                <a:cubicBezTo>
                  <a:pt x="289" y="390"/>
                  <a:pt x="289" y="390"/>
                  <a:pt x="289" y="390"/>
                </a:cubicBezTo>
                <a:cubicBezTo>
                  <a:pt x="316" y="393"/>
                  <a:pt x="341" y="399"/>
                  <a:pt x="363" y="408"/>
                </a:cubicBezTo>
                <a:cubicBezTo>
                  <a:pt x="360" y="414"/>
                  <a:pt x="357" y="420"/>
                  <a:pt x="353" y="425"/>
                </a:cubicBezTo>
                <a:cubicBezTo>
                  <a:pt x="347" y="436"/>
                  <a:pt x="340" y="446"/>
                  <a:pt x="331" y="456"/>
                </a:cubicBezTo>
                <a:cubicBezTo>
                  <a:pt x="322" y="465"/>
                  <a:pt x="313" y="474"/>
                  <a:pt x="304" y="483"/>
                </a:cubicBezTo>
                <a:cubicBezTo>
                  <a:pt x="300" y="486"/>
                  <a:pt x="295" y="490"/>
                  <a:pt x="289" y="493"/>
                </a:cubicBezTo>
                <a:close/>
                <a:moveTo>
                  <a:pt x="319" y="511"/>
                </a:moveTo>
                <a:cubicBezTo>
                  <a:pt x="349" y="486"/>
                  <a:pt x="374" y="456"/>
                  <a:pt x="393" y="421"/>
                </a:cubicBezTo>
                <a:cubicBezTo>
                  <a:pt x="408" y="430"/>
                  <a:pt x="422" y="440"/>
                  <a:pt x="436" y="454"/>
                </a:cubicBezTo>
                <a:cubicBezTo>
                  <a:pt x="403" y="482"/>
                  <a:pt x="363" y="502"/>
                  <a:pt x="319" y="511"/>
                </a:cubicBezTo>
                <a:close/>
                <a:moveTo>
                  <a:pt x="458" y="430"/>
                </a:moveTo>
                <a:cubicBezTo>
                  <a:pt x="443" y="415"/>
                  <a:pt x="425" y="402"/>
                  <a:pt x="406" y="392"/>
                </a:cubicBezTo>
                <a:cubicBezTo>
                  <a:pt x="419" y="361"/>
                  <a:pt x="427" y="327"/>
                  <a:pt x="428" y="290"/>
                </a:cubicBezTo>
                <a:cubicBezTo>
                  <a:pt x="515" y="290"/>
                  <a:pt x="515" y="290"/>
                  <a:pt x="515" y="290"/>
                </a:cubicBezTo>
                <a:cubicBezTo>
                  <a:pt x="512" y="343"/>
                  <a:pt x="490" y="392"/>
                  <a:pt x="458" y="430"/>
                </a:cubicBezTo>
                <a:close/>
              </a:path>
            </a:pathLst>
          </a:custGeom>
          <a:solidFill>
            <a:srgbClr val="171717"/>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grpSp>
        <p:nvGrpSpPr>
          <p:cNvPr id="41" name="Group 85"/>
          <p:cNvGrpSpPr/>
          <p:nvPr/>
        </p:nvGrpSpPr>
        <p:grpSpPr>
          <a:xfrm>
            <a:off x="4361910" y="3572691"/>
            <a:ext cx="345526" cy="345526"/>
            <a:chOff x="1200150" y="3768725"/>
            <a:chExt cx="446088" cy="446088"/>
          </a:xfrm>
          <a:solidFill>
            <a:srgbClr val="171717"/>
          </a:solidFill>
        </p:grpSpPr>
        <p:sp>
          <p:nvSpPr>
            <p:cNvPr id="42" name="Freeform 78"/>
            <p:cNvSpPr/>
            <p:nvPr/>
          </p:nvSpPr>
          <p:spPr bwMode="auto">
            <a:xfrm>
              <a:off x="1200150" y="3768725"/>
              <a:ext cx="446088" cy="446088"/>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sp>
          <p:nvSpPr>
            <p:cNvPr id="43" name="Freeform 79"/>
            <p:cNvSpPr/>
            <p:nvPr/>
          </p:nvSpPr>
          <p:spPr bwMode="auto">
            <a:xfrm>
              <a:off x="1381125" y="3781425"/>
              <a:ext cx="252413" cy="2524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sp>
          <p:nvSpPr>
            <p:cNvPr id="44" name="Freeform 80"/>
            <p:cNvSpPr/>
            <p:nvPr/>
          </p:nvSpPr>
          <p:spPr bwMode="auto">
            <a:xfrm>
              <a:off x="1292225" y="3860800"/>
              <a:ext cx="261938" cy="26193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grpSp>
      <p:grpSp>
        <p:nvGrpSpPr>
          <p:cNvPr id="50" name="Group 268"/>
          <p:cNvGrpSpPr/>
          <p:nvPr/>
        </p:nvGrpSpPr>
        <p:grpSpPr>
          <a:xfrm>
            <a:off x="5664864" y="3525160"/>
            <a:ext cx="238548" cy="378726"/>
            <a:chOff x="3824288" y="5486400"/>
            <a:chExt cx="307975" cy="488950"/>
          </a:xfrm>
          <a:solidFill>
            <a:srgbClr val="171717"/>
          </a:solidFill>
        </p:grpSpPr>
        <p:sp>
          <p:nvSpPr>
            <p:cNvPr id="51" name="Freeform 248"/>
            <p:cNvSpPr>
              <a:spLocks noEditPoints="1"/>
            </p:cNvSpPr>
            <p:nvPr/>
          </p:nvSpPr>
          <p:spPr bwMode="auto">
            <a:xfrm>
              <a:off x="3824288" y="5486400"/>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sp>
          <p:nvSpPr>
            <p:cNvPr id="52" name="Freeform 249"/>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sp>
          <p:nvSpPr>
            <p:cNvPr id="53" name="Freeform 250"/>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sp>
          <p:nvSpPr>
            <p:cNvPr id="54" name="Freeform 251"/>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sp>
          <p:nvSpPr>
            <p:cNvPr id="55" name="Freeform 252"/>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grpSp>
      <p:grpSp>
        <p:nvGrpSpPr>
          <p:cNvPr id="56" name="Group 216"/>
          <p:cNvGrpSpPr/>
          <p:nvPr/>
        </p:nvGrpSpPr>
        <p:grpSpPr>
          <a:xfrm>
            <a:off x="5012158" y="3568197"/>
            <a:ext cx="347985" cy="281585"/>
            <a:chOff x="1209675" y="6354763"/>
            <a:chExt cx="449263" cy="363538"/>
          </a:xfrm>
          <a:solidFill>
            <a:srgbClr val="171717"/>
          </a:solidFill>
        </p:grpSpPr>
        <p:sp>
          <p:nvSpPr>
            <p:cNvPr id="57" name="Freeform 205"/>
            <p:cNvSpPr/>
            <p:nvPr/>
          </p:nvSpPr>
          <p:spPr bwMode="auto">
            <a:xfrm>
              <a:off x="1560513" y="6529388"/>
              <a:ext cx="96838" cy="188913"/>
            </a:xfrm>
            <a:custGeom>
              <a:avLst/>
              <a:gdLst>
                <a:gd name="T0" fmla="*/ 31 w 126"/>
                <a:gd name="T1" fmla="*/ 0 h 245"/>
                <a:gd name="T2" fmla="*/ 0 w 126"/>
                <a:gd name="T3" fmla="*/ 39 h 245"/>
                <a:gd name="T4" fmla="*/ 0 w 126"/>
                <a:gd name="T5" fmla="*/ 245 h 245"/>
                <a:gd name="T6" fmla="*/ 126 w 126"/>
                <a:gd name="T7" fmla="*/ 245 h 245"/>
                <a:gd name="T8" fmla="*/ 125 w 126"/>
                <a:gd name="T9" fmla="*/ 74 h 245"/>
                <a:gd name="T10" fmla="*/ 31 w 126"/>
                <a:gd name="T11" fmla="*/ 0 h 245"/>
              </a:gdLst>
              <a:ahLst/>
              <a:cxnLst>
                <a:cxn ang="0">
                  <a:pos x="T0" y="T1"/>
                </a:cxn>
                <a:cxn ang="0">
                  <a:pos x="T2" y="T3"/>
                </a:cxn>
                <a:cxn ang="0">
                  <a:pos x="T4" y="T5"/>
                </a:cxn>
                <a:cxn ang="0">
                  <a:pos x="T6" y="T7"/>
                </a:cxn>
                <a:cxn ang="0">
                  <a:pos x="T8" y="T9"/>
                </a:cxn>
                <a:cxn ang="0">
                  <a:pos x="T10" y="T11"/>
                </a:cxn>
              </a:cxnLst>
              <a:rect l="0" t="0" r="r" b="b"/>
              <a:pathLst>
                <a:path w="126" h="245">
                  <a:moveTo>
                    <a:pt x="31" y="0"/>
                  </a:moveTo>
                  <a:cubicBezTo>
                    <a:pt x="0" y="39"/>
                    <a:pt x="0" y="39"/>
                    <a:pt x="0" y="39"/>
                  </a:cubicBezTo>
                  <a:cubicBezTo>
                    <a:pt x="0" y="245"/>
                    <a:pt x="0" y="245"/>
                    <a:pt x="0" y="245"/>
                  </a:cubicBezTo>
                  <a:cubicBezTo>
                    <a:pt x="126" y="245"/>
                    <a:pt x="126" y="245"/>
                    <a:pt x="126" y="245"/>
                  </a:cubicBezTo>
                  <a:cubicBezTo>
                    <a:pt x="125" y="74"/>
                    <a:pt x="125" y="74"/>
                    <a:pt x="125" y="74"/>
                  </a:cubicBezTo>
                  <a:cubicBezTo>
                    <a:pt x="99" y="52"/>
                    <a:pt x="31" y="0"/>
                    <a:pt x="31"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sp>
          <p:nvSpPr>
            <p:cNvPr id="58" name="Freeform 207"/>
            <p:cNvSpPr/>
            <p:nvPr/>
          </p:nvSpPr>
          <p:spPr bwMode="auto">
            <a:xfrm>
              <a:off x="1209675" y="6354763"/>
              <a:ext cx="449263" cy="339725"/>
            </a:xfrm>
            <a:custGeom>
              <a:avLst/>
              <a:gdLst>
                <a:gd name="T0" fmla="*/ 236 w 585"/>
                <a:gd name="T1" fmla="*/ 248 h 442"/>
                <a:gd name="T2" fmla="*/ 76 w 585"/>
                <a:gd name="T3" fmla="*/ 428 h 442"/>
                <a:gd name="T4" fmla="*/ 46 w 585"/>
                <a:gd name="T5" fmla="*/ 442 h 442"/>
                <a:gd name="T6" fmla="*/ 18 w 585"/>
                <a:gd name="T7" fmla="*/ 432 h 442"/>
                <a:gd name="T8" fmla="*/ 15 w 585"/>
                <a:gd name="T9" fmla="*/ 374 h 442"/>
                <a:gd name="T10" fmla="*/ 206 w 585"/>
                <a:gd name="T11" fmla="*/ 158 h 442"/>
                <a:gd name="T12" fmla="*/ 237 w 585"/>
                <a:gd name="T13" fmla="*/ 144 h 442"/>
                <a:gd name="T14" fmla="*/ 268 w 585"/>
                <a:gd name="T15" fmla="*/ 158 h 442"/>
                <a:gd name="T16" fmla="*/ 323 w 585"/>
                <a:gd name="T17" fmla="*/ 224 h 442"/>
                <a:gd name="T18" fmla="*/ 425 w 585"/>
                <a:gd name="T19" fmla="*/ 101 h 442"/>
                <a:gd name="T20" fmla="*/ 330 w 585"/>
                <a:gd name="T21" fmla="*/ 19 h 442"/>
                <a:gd name="T22" fmla="*/ 566 w 585"/>
                <a:gd name="T23" fmla="*/ 0 h 442"/>
                <a:gd name="T24" fmla="*/ 585 w 585"/>
                <a:gd name="T25" fmla="*/ 239 h 442"/>
                <a:gd name="T26" fmla="*/ 487 w 585"/>
                <a:gd name="T27" fmla="*/ 154 h 442"/>
                <a:gd name="T28" fmla="*/ 355 w 585"/>
                <a:gd name="T29" fmla="*/ 314 h 442"/>
                <a:gd name="T30" fmla="*/ 324 w 585"/>
                <a:gd name="T31" fmla="*/ 329 h 442"/>
                <a:gd name="T32" fmla="*/ 292 w 585"/>
                <a:gd name="T33" fmla="*/ 314 h 442"/>
                <a:gd name="T34" fmla="*/ 236 w 585"/>
                <a:gd name="T35" fmla="*/ 24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5" h="442">
                  <a:moveTo>
                    <a:pt x="236" y="248"/>
                  </a:moveTo>
                  <a:cubicBezTo>
                    <a:pt x="76" y="428"/>
                    <a:pt x="76" y="428"/>
                    <a:pt x="76" y="428"/>
                  </a:cubicBezTo>
                  <a:cubicBezTo>
                    <a:pt x="68" y="438"/>
                    <a:pt x="57" y="442"/>
                    <a:pt x="46" y="442"/>
                  </a:cubicBezTo>
                  <a:cubicBezTo>
                    <a:pt x="36" y="442"/>
                    <a:pt x="26" y="439"/>
                    <a:pt x="18" y="432"/>
                  </a:cubicBezTo>
                  <a:cubicBezTo>
                    <a:pt x="1" y="417"/>
                    <a:pt x="0" y="391"/>
                    <a:pt x="15" y="374"/>
                  </a:cubicBezTo>
                  <a:cubicBezTo>
                    <a:pt x="206" y="158"/>
                    <a:pt x="206" y="158"/>
                    <a:pt x="206" y="158"/>
                  </a:cubicBezTo>
                  <a:cubicBezTo>
                    <a:pt x="214" y="149"/>
                    <a:pt x="225" y="143"/>
                    <a:pt x="237" y="144"/>
                  </a:cubicBezTo>
                  <a:cubicBezTo>
                    <a:pt x="249" y="144"/>
                    <a:pt x="260" y="149"/>
                    <a:pt x="268" y="158"/>
                  </a:cubicBezTo>
                  <a:cubicBezTo>
                    <a:pt x="323" y="224"/>
                    <a:pt x="323" y="224"/>
                    <a:pt x="323" y="224"/>
                  </a:cubicBezTo>
                  <a:cubicBezTo>
                    <a:pt x="425" y="101"/>
                    <a:pt x="425" y="101"/>
                    <a:pt x="425" y="101"/>
                  </a:cubicBezTo>
                  <a:cubicBezTo>
                    <a:pt x="330" y="19"/>
                    <a:pt x="330" y="19"/>
                    <a:pt x="330" y="19"/>
                  </a:cubicBezTo>
                  <a:cubicBezTo>
                    <a:pt x="566" y="0"/>
                    <a:pt x="566" y="0"/>
                    <a:pt x="566" y="0"/>
                  </a:cubicBezTo>
                  <a:cubicBezTo>
                    <a:pt x="585" y="239"/>
                    <a:pt x="585" y="239"/>
                    <a:pt x="585" y="239"/>
                  </a:cubicBezTo>
                  <a:cubicBezTo>
                    <a:pt x="487" y="154"/>
                    <a:pt x="487" y="154"/>
                    <a:pt x="487" y="154"/>
                  </a:cubicBezTo>
                  <a:cubicBezTo>
                    <a:pt x="355" y="314"/>
                    <a:pt x="355" y="314"/>
                    <a:pt x="355" y="314"/>
                  </a:cubicBezTo>
                  <a:cubicBezTo>
                    <a:pt x="348" y="323"/>
                    <a:pt x="336" y="329"/>
                    <a:pt x="324" y="329"/>
                  </a:cubicBezTo>
                  <a:cubicBezTo>
                    <a:pt x="311" y="329"/>
                    <a:pt x="300" y="324"/>
                    <a:pt x="292" y="314"/>
                  </a:cubicBezTo>
                  <a:lnTo>
                    <a:pt x="236" y="248"/>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sp>
          <p:nvSpPr>
            <p:cNvPr id="59" name="Freeform 208"/>
            <p:cNvSpPr/>
            <p:nvPr/>
          </p:nvSpPr>
          <p:spPr bwMode="auto">
            <a:xfrm>
              <a:off x="1417638" y="6589713"/>
              <a:ext cx="119063" cy="127000"/>
            </a:xfrm>
            <a:custGeom>
              <a:avLst/>
              <a:gdLst>
                <a:gd name="T0" fmla="*/ 98 w 153"/>
                <a:gd name="T1" fmla="*/ 64 h 167"/>
                <a:gd name="T2" fmla="*/ 62 w 153"/>
                <a:gd name="T3" fmla="*/ 83 h 167"/>
                <a:gd name="T4" fmla="*/ 1 w 153"/>
                <a:gd name="T5" fmla="*/ 56 h 167"/>
                <a:gd name="T6" fmla="*/ 0 w 153"/>
                <a:gd name="T7" fmla="*/ 167 h 167"/>
                <a:gd name="T8" fmla="*/ 150 w 153"/>
                <a:gd name="T9" fmla="*/ 167 h 167"/>
                <a:gd name="T10" fmla="*/ 153 w 153"/>
                <a:gd name="T11" fmla="*/ 0 h 167"/>
                <a:gd name="T12" fmla="*/ 98 w 153"/>
                <a:gd name="T13" fmla="*/ 64 h 167"/>
              </a:gdLst>
              <a:ahLst/>
              <a:cxnLst>
                <a:cxn ang="0">
                  <a:pos x="T0" y="T1"/>
                </a:cxn>
                <a:cxn ang="0">
                  <a:pos x="T2" y="T3"/>
                </a:cxn>
                <a:cxn ang="0">
                  <a:pos x="T4" y="T5"/>
                </a:cxn>
                <a:cxn ang="0">
                  <a:pos x="T6" y="T7"/>
                </a:cxn>
                <a:cxn ang="0">
                  <a:pos x="T8" y="T9"/>
                </a:cxn>
                <a:cxn ang="0">
                  <a:pos x="T10" y="T11"/>
                </a:cxn>
                <a:cxn ang="0">
                  <a:pos x="T12" y="T13"/>
                </a:cxn>
              </a:cxnLst>
              <a:rect l="0" t="0" r="r" b="b"/>
              <a:pathLst>
                <a:path w="153" h="167">
                  <a:moveTo>
                    <a:pt x="98" y="64"/>
                  </a:moveTo>
                  <a:cubicBezTo>
                    <a:pt x="76" y="83"/>
                    <a:pt x="62" y="83"/>
                    <a:pt x="62" y="83"/>
                  </a:cubicBezTo>
                  <a:cubicBezTo>
                    <a:pt x="43" y="86"/>
                    <a:pt x="15" y="67"/>
                    <a:pt x="1" y="56"/>
                  </a:cubicBezTo>
                  <a:cubicBezTo>
                    <a:pt x="0" y="167"/>
                    <a:pt x="0" y="167"/>
                    <a:pt x="0" y="167"/>
                  </a:cubicBezTo>
                  <a:cubicBezTo>
                    <a:pt x="150" y="167"/>
                    <a:pt x="150" y="167"/>
                    <a:pt x="150" y="167"/>
                  </a:cubicBezTo>
                  <a:cubicBezTo>
                    <a:pt x="153" y="0"/>
                    <a:pt x="153" y="0"/>
                    <a:pt x="153" y="0"/>
                  </a:cubicBezTo>
                  <a:cubicBezTo>
                    <a:pt x="132" y="24"/>
                    <a:pt x="116" y="47"/>
                    <a:pt x="98" y="64"/>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sp>
          <p:nvSpPr>
            <p:cNvPr id="60" name="Freeform 209"/>
            <p:cNvSpPr/>
            <p:nvPr/>
          </p:nvSpPr>
          <p:spPr bwMode="auto">
            <a:xfrm>
              <a:off x="1295400" y="6600825"/>
              <a:ext cx="96838" cy="115888"/>
            </a:xfrm>
            <a:custGeom>
              <a:avLst/>
              <a:gdLst>
                <a:gd name="T0" fmla="*/ 0 w 61"/>
                <a:gd name="T1" fmla="*/ 73 h 73"/>
                <a:gd name="T2" fmla="*/ 61 w 61"/>
                <a:gd name="T3" fmla="*/ 73 h 73"/>
                <a:gd name="T4" fmla="*/ 61 w 61"/>
                <a:gd name="T5" fmla="*/ 0 h 73"/>
                <a:gd name="T6" fmla="*/ 0 w 61"/>
                <a:gd name="T7" fmla="*/ 70 h 73"/>
                <a:gd name="T8" fmla="*/ 0 w 61"/>
                <a:gd name="T9" fmla="*/ 73 h 73"/>
              </a:gdLst>
              <a:ahLst/>
              <a:cxnLst>
                <a:cxn ang="0">
                  <a:pos x="T0" y="T1"/>
                </a:cxn>
                <a:cxn ang="0">
                  <a:pos x="T2" y="T3"/>
                </a:cxn>
                <a:cxn ang="0">
                  <a:pos x="T4" y="T5"/>
                </a:cxn>
                <a:cxn ang="0">
                  <a:pos x="T6" y="T7"/>
                </a:cxn>
                <a:cxn ang="0">
                  <a:pos x="T8" y="T9"/>
                </a:cxn>
              </a:cxnLst>
              <a:rect l="0" t="0" r="r" b="b"/>
              <a:pathLst>
                <a:path w="61" h="73">
                  <a:moveTo>
                    <a:pt x="0" y="73"/>
                  </a:moveTo>
                  <a:lnTo>
                    <a:pt x="61" y="73"/>
                  </a:lnTo>
                  <a:lnTo>
                    <a:pt x="61" y="0"/>
                  </a:lnTo>
                  <a:lnTo>
                    <a:pt x="0" y="70"/>
                  </a:lnTo>
                  <a:lnTo>
                    <a:pt x="0" y="73"/>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171717"/>
                </a:solidFill>
                <a:effectLst/>
                <a:uLnTx/>
                <a:uFillTx/>
                <a:cs typeface="+mn-ea"/>
                <a:sym typeface="+mn-lt"/>
              </a:endParaRPr>
            </a:p>
          </p:txBody>
        </p:sp>
      </p:grpSp>
      <p:cxnSp>
        <p:nvCxnSpPr>
          <p:cNvPr id="62" name="直接连接符 61"/>
          <p:cNvCxnSpPr/>
          <p:nvPr/>
        </p:nvCxnSpPr>
        <p:spPr>
          <a:xfrm>
            <a:off x="3731336" y="2753199"/>
            <a:ext cx="1561100" cy="0"/>
          </a:xfrm>
          <a:prstGeom prst="line">
            <a:avLst/>
          </a:prstGeom>
          <a:ln>
            <a:solidFill>
              <a:srgbClr val="171717"/>
            </a:solidFill>
          </a:ln>
        </p:spPr>
        <p:style>
          <a:lnRef idx="1">
            <a:schemeClr val="accent1"/>
          </a:lnRef>
          <a:fillRef idx="0">
            <a:schemeClr val="accent1"/>
          </a:fillRef>
          <a:effectRef idx="0">
            <a:schemeClr val="accent1"/>
          </a:effectRef>
          <a:fontRef idx="minor">
            <a:schemeClr val="tx1"/>
          </a:fontRef>
        </p:style>
      </p:cxnSp>
      <p:sp>
        <p:nvSpPr>
          <p:cNvPr id="4" name="标题 3">
            <a:extLst>
              <a:ext uri="{FF2B5EF4-FFF2-40B4-BE49-F238E27FC236}">
                <a16:creationId xmlns:a16="http://schemas.microsoft.com/office/drawing/2014/main" id="{394DC96D-D2FD-49F6-83A1-2CBE23CFFEA5}"/>
              </a:ext>
            </a:extLst>
          </p:cNvPr>
          <p:cNvSpPr>
            <a:spLocks noGrp="1"/>
          </p:cNvSpPr>
          <p:nvPr>
            <p:ph type="title"/>
          </p:nvPr>
        </p:nvSpPr>
        <p:spPr/>
        <p:txBody>
          <a:bodyPr>
            <a:noAutofit/>
          </a:bodyPr>
          <a:lstStyle/>
          <a:p>
            <a:r>
              <a:rPr lang="en-US" altLang="zh-CN" sz="2400" b="1" dirty="0"/>
              <a:t>3.2</a:t>
            </a:r>
            <a:r>
              <a:rPr lang="zh-CN" altLang="en-US" sz="2400" b="1" dirty="0"/>
              <a:t>市场占有率预测</a:t>
            </a:r>
            <a:endParaRPr lang="zh-CN" altLang="en-US" sz="2400" dirty="0"/>
          </a:p>
        </p:txBody>
      </p:sp>
    </p:spTree>
    <p:extLst>
      <p:ext uri="{BB962C8B-B14F-4D97-AF65-F5344CB8AC3E}">
        <p14:creationId xmlns:p14="http://schemas.microsoft.com/office/powerpoint/2010/main" val="3852849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73">
            <a:extLst>
              <a:ext uri="{FF2B5EF4-FFF2-40B4-BE49-F238E27FC236}">
                <a16:creationId xmlns:a16="http://schemas.microsoft.com/office/drawing/2014/main" id="{F22BBA5B-71CF-45F4-9AAA-8D4A081EC04A}"/>
              </a:ext>
            </a:extLst>
          </p:cNvPr>
          <p:cNvSpPr/>
          <p:nvPr/>
        </p:nvSpPr>
        <p:spPr>
          <a:xfrm>
            <a:off x="4669110" y="1503561"/>
            <a:ext cx="1086387" cy="1096309"/>
          </a:xfrm>
          <a:custGeom>
            <a:avLst/>
            <a:gdLst/>
            <a:ahLst/>
            <a:cxnLst/>
            <a:rect l="l" t="t" r="r" b="b"/>
            <a:pathLst>
              <a:path w="1742428" h="1758341">
                <a:moveTo>
                  <a:pt x="86051" y="43"/>
                </a:moveTo>
                <a:cubicBezTo>
                  <a:pt x="102184" y="540"/>
                  <a:pt x="117245" y="5418"/>
                  <a:pt x="131232" y="14677"/>
                </a:cubicBezTo>
                <a:cubicBezTo>
                  <a:pt x="149882" y="27022"/>
                  <a:pt x="161538" y="43658"/>
                  <a:pt x="166201" y="64586"/>
                </a:cubicBezTo>
                <a:cubicBezTo>
                  <a:pt x="209011" y="293207"/>
                  <a:pt x="251185" y="517536"/>
                  <a:pt x="292724" y="737574"/>
                </a:cubicBezTo>
                <a:cubicBezTo>
                  <a:pt x="334262" y="957612"/>
                  <a:pt x="377708" y="1182577"/>
                  <a:pt x="423061" y="1412469"/>
                </a:cubicBezTo>
                <a:cubicBezTo>
                  <a:pt x="480495" y="1268727"/>
                  <a:pt x="538564" y="1125143"/>
                  <a:pt x="597269" y="981719"/>
                </a:cubicBezTo>
                <a:cubicBezTo>
                  <a:pt x="655974" y="838294"/>
                  <a:pt x="714043" y="695347"/>
                  <a:pt x="771476" y="552876"/>
                </a:cubicBezTo>
                <a:cubicBezTo>
                  <a:pt x="781914" y="531206"/>
                  <a:pt x="795372" y="514781"/>
                  <a:pt x="811849" y="503602"/>
                </a:cubicBezTo>
                <a:cubicBezTo>
                  <a:pt x="828327" y="492423"/>
                  <a:pt x="846235" y="486807"/>
                  <a:pt x="865574" y="486753"/>
                </a:cubicBezTo>
                <a:cubicBezTo>
                  <a:pt x="882740" y="487124"/>
                  <a:pt x="899907" y="493376"/>
                  <a:pt x="917073" y="505509"/>
                </a:cubicBezTo>
                <a:cubicBezTo>
                  <a:pt x="934240" y="517642"/>
                  <a:pt x="947591" y="533431"/>
                  <a:pt x="957128" y="552876"/>
                </a:cubicBezTo>
                <a:lnTo>
                  <a:pt x="1313173" y="1415012"/>
                </a:lnTo>
                <a:lnTo>
                  <a:pt x="1577663" y="72216"/>
                </a:lnTo>
                <a:cubicBezTo>
                  <a:pt x="1583226" y="50175"/>
                  <a:pt x="1594988" y="33221"/>
                  <a:pt x="1612950" y="21352"/>
                </a:cubicBezTo>
                <a:cubicBezTo>
                  <a:pt x="1630911" y="9484"/>
                  <a:pt x="1652210" y="5246"/>
                  <a:pt x="1676847" y="8637"/>
                </a:cubicBezTo>
                <a:cubicBezTo>
                  <a:pt x="1688450" y="9855"/>
                  <a:pt x="1698940" y="13140"/>
                  <a:pt x="1708318" y="18491"/>
                </a:cubicBezTo>
                <a:cubicBezTo>
                  <a:pt x="1717696" y="23843"/>
                  <a:pt x="1725008" y="31578"/>
                  <a:pt x="1730254" y="41698"/>
                </a:cubicBezTo>
                <a:cubicBezTo>
                  <a:pt x="1735446" y="50705"/>
                  <a:pt x="1739048" y="60666"/>
                  <a:pt x="1741062" y="71580"/>
                </a:cubicBezTo>
                <a:cubicBezTo>
                  <a:pt x="1743075" y="82495"/>
                  <a:pt x="1742863" y="93727"/>
                  <a:pt x="1740426" y="105277"/>
                </a:cubicBezTo>
                <a:lnTo>
                  <a:pt x="1430159" y="1671873"/>
                </a:lnTo>
                <a:cubicBezTo>
                  <a:pt x="1423271" y="1701067"/>
                  <a:pt x="1411615" y="1722790"/>
                  <a:pt x="1395190" y="1737042"/>
                </a:cubicBezTo>
                <a:cubicBezTo>
                  <a:pt x="1378765" y="1751294"/>
                  <a:pt x="1360751" y="1758394"/>
                  <a:pt x="1341148" y="1758341"/>
                </a:cubicBezTo>
                <a:cubicBezTo>
                  <a:pt x="1324087" y="1757705"/>
                  <a:pt x="1307345" y="1750711"/>
                  <a:pt x="1290920" y="1737360"/>
                </a:cubicBezTo>
                <a:cubicBezTo>
                  <a:pt x="1274495" y="1724008"/>
                  <a:pt x="1261567" y="1708113"/>
                  <a:pt x="1252137" y="1689675"/>
                </a:cubicBezTo>
                <a:cubicBezTo>
                  <a:pt x="1187392" y="1532687"/>
                  <a:pt x="1122964" y="1378083"/>
                  <a:pt x="1058855" y="1225864"/>
                </a:cubicBezTo>
                <a:cubicBezTo>
                  <a:pt x="994746" y="1073644"/>
                  <a:pt x="930319" y="919676"/>
                  <a:pt x="865574" y="763959"/>
                </a:cubicBezTo>
                <a:lnTo>
                  <a:pt x="481554" y="1689675"/>
                </a:lnTo>
                <a:lnTo>
                  <a:pt x="484097" y="1687132"/>
                </a:lnTo>
                <a:cubicBezTo>
                  <a:pt x="473713" y="1710021"/>
                  <a:pt x="460785" y="1727187"/>
                  <a:pt x="445314" y="1738631"/>
                </a:cubicBezTo>
                <a:cubicBezTo>
                  <a:pt x="429843" y="1750076"/>
                  <a:pt x="413101" y="1755798"/>
                  <a:pt x="395087" y="1755798"/>
                </a:cubicBezTo>
                <a:cubicBezTo>
                  <a:pt x="374264" y="1755586"/>
                  <a:pt x="355508" y="1748380"/>
                  <a:pt x="338819" y="1734181"/>
                </a:cubicBezTo>
                <a:cubicBezTo>
                  <a:pt x="322129" y="1719981"/>
                  <a:pt x="310367" y="1700060"/>
                  <a:pt x="303532" y="1674416"/>
                </a:cubicBezTo>
                <a:lnTo>
                  <a:pt x="894" y="95105"/>
                </a:lnTo>
                <a:cubicBezTo>
                  <a:pt x="-483" y="83660"/>
                  <a:pt x="-271" y="72852"/>
                  <a:pt x="1530" y="62679"/>
                </a:cubicBezTo>
                <a:cubicBezTo>
                  <a:pt x="3332" y="52506"/>
                  <a:pt x="7358" y="42969"/>
                  <a:pt x="13610" y="34068"/>
                </a:cubicBezTo>
                <a:cubicBezTo>
                  <a:pt x="20233" y="26174"/>
                  <a:pt x="28605" y="19074"/>
                  <a:pt x="38724" y="12769"/>
                </a:cubicBezTo>
                <a:cubicBezTo>
                  <a:pt x="48844" y="6464"/>
                  <a:pt x="59123" y="2544"/>
                  <a:pt x="69560" y="1007"/>
                </a:cubicBezTo>
                <a:cubicBezTo>
                  <a:pt x="75176" y="199"/>
                  <a:pt x="80673" y="-122"/>
                  <a:pt x="86051" y="43"/>
                </a:cubicBezTo>
                <a:close/>
              </a:path>
            </a:pathLst>
          </a:custGeom>
          <a:gradFill>
            <a:gsLst>
              <a:gs pos="0">
                <a:schemeClr val="accent1">
                  <a:lumMod val="60000"/>
                  <a:lumOff val="40000"/>
                </a:schemeClr>
              </a:gs>
              <a:gs pos="100000">
                <a:schemeClr val="accent1">
                  <a:lumMod val="75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100" dirty="0">
              <a:latin typeface="微软雅黑" panose="020B0503020204020204" pitchFamily="34" charset="-122"/>
              <a:ea typeface="微软雅黑" panose="020B0503020204020204" pitchFamily="34" charset="-122"/>
            </a:endParaRPr>
          </a:p>
        </p:txBody>
      </p:sp>
      <p:sp>
        <p:nvSpPr>
          <p:cNvPr id="5" name="任意多边形 74">
            <a:extLst>
              <a:ext uri="{FF2B5EF4-FFF2-40B4-BE49-F238E27FC236}">
                <a16:creationId xmlns:a16="http://schemas.microsoft.com/office/drawing/2014/main" id="{D9B78DA7-9FA4-4C65-9C5B-0166AAE1EB60}"/>
              </a:ext>
            </a:extLst>
          </p:cNvPr>
          <p:cNvSpPr/>
          <p:nvPr/>
        </p:nvSpPr>
        <p:spPr>
          <a:xfrm>
            <a:off x="972299" y="3417624"/>
            <a:ext cx="805507" cy="1123612"/>
          </a:xfrm>
          <a:custGeom>
            <a:avLst/>
            <a:gdLst/>
            <a:ahLst/>
            <a:cxnLst/>
            <a:rect l="l" t="t" r="r" b="b"/>
            <a:pathLst>
              <a:path w="1291932" h="1802132">
                <a:moveTo>
                  <a:pt x="641627" y="70"/>
                </a:moveTo>
                <a:cubicBezTo>
                  <a:pt x="657348" y="-134"/>
                  <a:pt x="673206" y="112"/>
                  <a:pt x="689200" y="807"/>
                </a:cubicBezTo>
                <a:cubicBezTo>
                  <a:pt x="814716" y="4675"/>
                  <a:pt x="921635" y="34451"/>
                  <a:pt x="1009958" y="90136"/>
                </a:cubicBezTo>
                <a:cubicBezTo>
                  <a:pt x="1098280" y="145821"/>
                  <a:pt x="1162601" y="227097"/>
                  <a:pt x="1202921" y="333963"/>
                </a:cubicBezTo>
                <a:lnTo>
                  <a:pt x="1202921" y="331420"/>
                </a:lnTo>
                <a:cubicBezTo>
                  <a:pt x="1232220" y="407556"/>
                  <a:pt x="1254368" y="494978"/>
                  <a:pt x="1269362" y="593685"/>
                </a:cubicBezTo>
                <a:cubicBezTo>
                  <a:pt x="1284356" y="692392"/>
                  <a:pt x="1291880" y="795708"/>
                  <a:pt x="1291932" y="903634"/>
                </a:cubicBezTo>
                <a:cubicBezTo>
                  <a:pt x="1291932" y="987983"/>
                  <a:pt x="1286846" y="1071060"/>
                  <a:pt x="1276674" y="1152866"/>
                </a:cubicBezTo>
                <a:cubicBezTo>
                  <a:pt x="1269309" y="1207703"/>
                  <a:pt x="1259877" y="1260791"/>
                  <a:pt x="1248380" y="1312132"/>
                </a:cubicBezTo>
                <a:cubicBezTo>
                  <a:pt x="1236883" y="1363472"/>
                  <a:pt x="1221730" y="1412110"/>
                  <a:pt x="1202921" y="1458047"/>
                </a:cubicBezTo>
                <a:cubicBezTo>
                  <a:pt x="1148879" y="1587430"/>
                  <a:pt x="1066861" y="1678349"/>
                  <a:pt x="956869" y="1730802"/>
                </a:cubicBezTo>
                <a:cubicBezTo>
                  <a:pt x="846876" y="1783255"/>
                  <a:pt x="727983" y="1806779"/>
                  <a:pt x="600189" y="1801375"/>
                </a:cubicBezTo>
                <a:cubicBezTo>
                  <a:pt x="475944" y="1797719"/>
                  <a:pt x="369661" y="1768155"/>
                  <a:pt x="281338" y="1712682"/>
                </a:cubicBezTo>
                <a:cubicBezTo>
                  <a:pt x="193016" y="1657209"/>
                  <a:pt x="128059" y="1574874"/>
                  <a:pt x="86468" y="1465676"/>
                </a:cubicBezTo>
                <a:lnTo>
                  <a:pt x="86468" y="1468219"/>
                </a:lnTo>
                <a:cubicBezTo>
                  <a:pt x="58387" y="1392030"/>
                  <a:pt x="36982" y="1304714"/>
                  <a:pt x="22252" y="1206272"/>
                </a:cubicBezTo>
                <a:cubicBezTo>
                  <a:pt x="7523" y="1107830"/>
                  <a:pt x="105" y="1005255"/>
                  <a:pt x="0" y="898548"/>
                </a:cubicBezTo>
                <a:cubicBezTo>
                  <a:pt x="0" y="811656"/>
                  <a:pt x="5086" y="728579"/>
                  <a:pt x="15259" y="649317"/>
                </a:cubicBezTo>
                <a:cubicBezTo>
                  <a:pt x="22517" y="594374"/>
                  <a:pt x="31525" y="540861"/>
                  <a:pt x="42280" y="488779"/>
                </a:cubicBezTo>
                <a:cubicBezTo>
                  <a:pt x="53035" y="436697"/>
                  <a:pt x="67765" y="387635"/>
                  <a:pt x="86468" y="341593"/>
                </a:cubicBezTo>
                <a:lnTo>
                  <a:pt x="86468" y="344136"/>
                </a:lnTo>
                <a:cubicBezTo>
                  <a:pt x="139398" y="213639"/>
                  <a:pt x="221097" y="122403"/>
                  <a:pt x="331566" y="70427"/>
                </a:cubicBezTo>
                <a:cubicBezTo>
                  <a:pt x="428226" y="24947"/>
                  <a:pt x="531580" y="1495"/>
                  <a:pt x="641627" y="70"/>
                </a:cubicBezTo>
                <a:close/>
                <a:moveTo>
                  <a:pt x="684114" y="166114"/>
                </a:moveTo>
                <a:cubicBezTo>
                  <a:pt x="659583" y="165955"/>
                  <a:pt x="633621" y="166908"/>
                  <a:pt x="606229" y="168975"/>
                </a:cubicBezTo>
                <a:cubicBezTo>
                  <a:pt x="578837" y="171041"/>
                  <a:pt x="552239" y="175174"/>
                  <a:pt x="526437" y="181373"/>
                </a:cubicBezTo>
                <a:cubicBezTo>
                  <a:pt x="464447" y="193824"/>
                  <a:pt x="408497" y="218514"/>
                  <a:pt x="358587" y="255443"/>
                </a:cubicBezTo>
                <a:cubicBezTo>
                  <a:pt x="308677" y="292372"/>
                  <a:pt x="270530" y="343129"/>
                  <a:pt x="244144" y="407715"/>
                </a:cubicBezTo>
                <a:cubicBezTo>
                  <a:pt x="228938" y="445227"/>
                  <a:pt x="216117" y="486554"/>
                  <a:pt x="205679" y="531695"/>
                </a:cubicBezTo>
                <a:cubicBezTo>
                  <a:pt x="195241" y="576836"/>
                  <a:pt x="186870" y="621978"/>
                  <a:pt x="180565" y="667119"/>
                </a:cubicBezTo>
                <a:cubicBezTo>
                  <a:pt x="175585" y="704419"/>
                  <a:pt x="172194" y="742990"/>
                  <a:pt x="170392" y="782833"/>
                </a:cubicBezTo>
                <a:cubicBezTo>
                  <a:pt x="168591" y="822677"/>
                  <a:pt x="167744" y="861248"/>
                  <a:pt x="167849" y="898548"/>
                </a:cubicBezTo>
                <a:cubicBezTo>
                  <a:pt x="167796" y="993758"/>
                  <a:pt x="174260" y="1085630"/>
                  <a:pt x="187241" y="1174165"/>
                </a:cubicBezTo>
                <a:cubicBezTo>
                  <a:pt x="200222" y="1262699"/>
                  <a:pt x="220037" y="1341219"/>
                  <a:pt x="246688" y="1409726"/>
                </a:cubicBezTo>
                <a:cubicBezTo>
                  <a:pt x="254211" y="1428747"/>
                  <a:pt x="262688" y="1446655"/>
                  <a:pt x="272119" y="1463451"/>
                </a:cubicBezTo>
                <a:cubicBezTo>
                  <a:pt x="281550" y="1480246"/>
                  <a:pt x="292571" y="1496247"/>
                  <a:pt x="305180" y="1511453"/>
                </a:cubicBezTo>
                <a:cubicBezTo>
                  <a:pt x="339620" y="1549601"/>
                  <a:pt x="382005" y="1578847"/>
                  <a:pt x="432339" y="1599193"/>
                </a:cubicBezTo>
                <a:cubicBezTo>
                  <a:pt x="482673" y="1619538"/>
                  <a:pt x="540318" y="1630982"/>
                  <a:pt x="605275" y="1633526"/>
                </a:cubicBezTo>
                <a:cubicBezTo>
                  <a:pt x="630759" y="1633685"/>
                  <a:pt x="656722" y="1632731"/>
                  <a:pt x="683160" y="1630664"/>
                </a:cubicBezTo>
                <a:cubicBezTo>
                  <a:pt x="709598" y="1628598"/>
                  <a:pt x="736196" y="1624465"/>
                  <a:pt x="762952" y="1618267"/>
                </a:cubicBezTo>
                <a:cubicBezTo>
                  <a:pt x="824942" y="1606027"/>
                  <a:pt x="880892" y="1582185"/>
                  <a:pt x="930802" y="1546740"/>
                </a:cubicBezTo>
                <a:cubicBezTo>
                  <a:pt x="980711" y="1511294"/>
                  <a:pt x="1018859" y="1461384"/>
                  <a:pt x="1045245" y="1397010"/>
                </a:cubicBezTo>
                <a:cubicBezTo>
                  <a:pt x="1060451" y="1355790"/>
                  <a:pt x="1073272" y="1312344"/>
                  <a:pt x="1083710" y="1266673"/>
                </a:cubicBezTo>
                <a:cubicBezTo>
                  <a:pt x="1094147" y="1221001"/>
                  <a:pt x="1102518" y="1176284"/>
                  <a:pt x="1108824" y="1132520"/>
                </a:cubicBezTo>
                <a:cubicBezTo>
                  <a:pt x="1113910" y="1095167"/>
                  <a:pt x="1117725" y="1056702"/>
                  <a:pt x="1120268" y="1017124"/>
                </a:cubicBezTo>
                <a:cubicBezTo>
                  <a:pt x="1122811" y="977545"/>
                  <a:pt x="1124083" y="939716"/>
                  <a:pt x="1124083" y="903634"/>
                </a:cubicBezTo>
                <a:cubicBezTo>
                  <a:pt x="1123976" y="808530"/>
                  <a:pt x="1117195" y="717082"/>
                  <a:pt x="1103738" y="629289"/>
                </a:cubicBezTo>
                <a:cubicBezTo>
                  <a:pt x="1090280" y="541497"/>
                  <a:pt x="1070782" y="463400"/>
                  <a:pt x="1045245" y="394999"/>
                </a:cubicBezTo>
                <a:cubicBezTo>
                  <a:pt x="1037615" y="373223"/>
                  <a:pt x="1028714" y="353196"/>
                  <a:pt x="1018541" y="334917"/>
                </a:cubicBezTo>
                <a:cubicBezTo>
                  <a:pt x="1008368" y="316638"/>
                  <a:pt x="996924" y="301061"/>
                  <a:pt x="984208" y="288186"/>
                </a:cubicBezTo>
                <a:cubicBezTo>
                  <a:pt x="950882" y="250038"/>
                  <a:pt x="908814" y="220792"/>
                  <a:pt x="858003" y="200446"/>
                </a:cubicBezTo>
                <a:cubicBezTo>
                  <a:pt x="807192" y="180101"/>
                  <a:pt x="749230" y="168657"/>
                  <a:pt x="684114" y="166114"/>
                </a:cubicBezTo>
                <a:close/>
              </a:path>
            </a:pathLst>
          </a:custGeom>
          <a:gradFill>
            <a:gsLst>
              <a:gs pos="0">
                <a:schemeClr val="accent1">
                  <a:lumMod val="60000"/>
                  <a:lumOff val="40000"/>
                </a:schemeClr>
              </a:gs>
              <a:gs pos="100000">
                <a:schemeClr val="accent1">
                  <a:lumMod val="75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100" dirty="0">
              <a:latin typeface="微软雅黑" panose="020B0503020204020204" pitchFamily="34" charset="-122"/>
              <a:ea typeface="微软雅黑" panose="020B0503020204020204" pitchFamily="34" charset="-122"/>
            </a:endParaRPr>
          </a:p>
        </p:txBody>
      </p:sp>
      <p:sp>
        <p:nvSpPr>
          <p:cNvPr id="6" name="任意多边形 75">
            <a:extLst>
              <a:ext uri="{FF2B5EF4-FFF2-40B4-BE49-F238E27FC236}">
                <a16:creationId xmlns:a16="http://schemas.microsoft.com/office/drawing/2014/main" id="{7F3D84CE-AA84-429D-85B9-0EDC65222023}"/>
              </a:ext>
            </a:extLst>
          </p:cNvPr>
          <p:cNvSpPr/>
          <p:nvPr/>
        </p:nvSpPr>
        <p:spPr>
          <a:xfrm>
            <a:off x="4809550" y="3430004"/>
            <a:ext cx="805507" cy="1098852"/>
          </a:xfrm>
          <a:custGeom>
            <a:avLst/>
            <a:gdLst/>
            <a:ahLst/>
            <a:cxnLst/>
            <a:rect l="l" t="t" r="r" b="b"/>
            <a:pathLst>
              <a:path w="1253786" h="1762420">
                <a:moveTo>
                  <a:pt x="81382" y="0"/>
                </a:moveTo>
                <a:lnTo>
                  <a:pt x="1172404" y="0"/>
                </a:lnTo>
                <a:cubicBezTo>
                  <a:pt x="1195822" y="371"/>
                  <a:pt x="1215108" y="8530"/>
                  <a:pt x="1230261" y="24478"/>
                </a:cubicBezTo>
                <a:cubicBezTo>
                  <a:pt x="1245414" y="40426"/>
                  <a:pt x="1253256" y="61937"/>
                  <a:pt x="1253786" y="89011"/>
                </a:cubicBezTo>
                <a:cubicBezTo>
                  <a:pt x="1253256" y="111211"/>
                  <a:pt x="1245414" y="129755"/>
                  <a:pt x="1230261" y="144643"/>
                </a:cubicBezTo>
                <a:cubicBezTo>
                  <a:pt x="1215108" y="159531"/>
                  <a:pt x="1195822" y="167266"/>
                  <a:pt x="1172404" y="167849"/>
                </a:cubicBezTo>
                <a:lnTo>
                  <a:pt x="704460" y="167849"/>
                </a:lnTo>
                <a:lnTo>
                  <a:pt x="704460" y="1681038"/>
                </a:lnTo>
                <a:cubicBezTo>
                  <a:pt x="704036" y="1704457"/>
                  <a:pt x="695983" y="1723743"/>
                  <a:pt x="680300" y="1738896"/>
                </a:cubicBezTo>
                <a:cubicBezTo>
                  <a:pt x="664616" y="1754049"/>
                  <a:pt x="643848" y="1761890"/>
                  <a:pt x="617992" y="1762420"/>
                </a:cubicBezTo>
                <a:cubicBezTo>
                  <a:pt x="595686" y="1761890"/>
                  <a:pt x="576718" y="1754049"/>
                  <a:pt x="561088" y="1738896"/>
                </a:cubicBezTo>
                <a:cubicBezTo>
                  <a:pt x="545459" y="1723743"/>
                  <a:pt x="537299" y="1704457"/>
                  <a:pt x="536610" y="1681038"/>
                </a:cubicBezTo>
                <a:lnTo>
                  <a:pt x="536610" y="167849"/>
                </a:lnTo>
                <a:lnTo>
                  <a:pt x="81382" y="167849"/>
                </a:lnTo>
                <a:cubicBezTo>
                  <a:pt x="57964" y="167373"/>
                  <a:pt x="38678" y="159425"/>
                  <a:pt x="23525" y="144007"/>
                </a:cubicBezTo>
                <a:cubicBezTo>
                  <a:pt x="8372" y="128589"/>
                  <a:pt x="530" y="108562"/>
                  <a:pt x="0" y="83925"/>
                </a:cubicBezTo>
                <a:cubicBezTo>
                  <a:pt x="530" y="59288"/>
                  <a:pt x="8372" y="39260"/>
                  <a:pt x="23525" y="23842"/>
                </a:cubicBezTo>
                <a:cubicBezTo>
                  <a:pt x="38678" y="8424"/>
                  <a:pt x="57964" y="477"/>
                  <a:pt x="81382" y="0"/>
                </a:cubicBezTo>
                <a:close/>
              </a:path>
            </a:pathLst>
          </a:custGeom>
          <a:gradFill>
            <a:gsLst>
              <a:gs pos="0">
                <a:schemeClr val="accent1">
                  <a:lumMod val="60000"/>
                  <a:lumOff val="40000"/>
                </a:schemeClr>
              </a:gs>
              <a:gs pos="100000">
                <a:schemeClr val="accent1">
                  <a:lumMod val="75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100" dirty="0">
              <a:latin typeface="微软雅黑" panose="020B0503020204020204" pitchFamily="34" charset="-122"/>
              <a:ea typeface="微软雅黑" panose="020B0503020204020204" pitchFamily="34" charset="-122"/>
            </a:endParaRPr>
          </a:p>
        </p:txBody>
      </p:sp>
      <p:sp>
        <p:nvSpPr>
          <p:cNvPr id="7" name="任意多边形 72">
            <a:extLst>
              <a:ext uri="{FF2B5EF4-FFF2-40B4-BE49-F238E27FC236}">
                <a16:creationId xmlns:a16="http://schemas.microsoft.com/office/drawing/2014/main" id="{C39822BD-BCEB-486B-99B2-BA3024EA561A}"/>
              </a:ext>
            </a:extLst>
          </p:cNvPr>
          <p:cNvSpPr/>
          <p:nvPr/>
        </p:nvSpPr>
        <p:spPr>
          <a:xfrm>
            <a:off x="1014383" y="1488016"/>
            <a:ext cx="721340" cy="1127398"/>
          </a:xfrm>
          <a:custGeom>
            <a:avLst/>
            <a:gdLst/>
            <a:ahLst/>
            <a:cxnLst/>
            <a:rect l="l" t="t" r="r" b="b"/>
            <a:pathLst>
              <a:path w="1063138" h="1808204">
                <a:moveTo>
                  <a:pt x="595194" y="6"/>
                </a:moveTo>
                <a:cubicBezTo>
                  <a:pt x="652892" y="218"/>
                  <a:pt x="712339" y="2973"/>
                  <a:pt x="773534" y="8271"/>
                </a:cubicBezTo>
                <a:cubicBezTo>
                  <a:pt x="834729" y="13570"/>
                  <a:pt x="894811" y="20140"/>
                  <a:pt x="953781" y="27981"/>
                </a:cubicBezTo>
                <a:cubicBezTo>
                  <a:pt x="965332" y="29200"/>
                  <a:pt x="975928" y="32485"/>
                  <a:pt x="985571" y="37836"/>
                </a:cubicBezTo>
                <a:cubicBezTo>
                  <a:pt x="995214" y="43187"/>
                  <a:pt x="1003267" y="50923"/>
                  <a:pt x="1009731" y="61042"/>
                </a:cubicBezTo>
                <a:lnTo>
                  <a:pt x="1007188" y="61042"/>
                </a:lnTo>
                <a:cubicBezTo>
                  <a:pt x="1014659" y="69996"/>
                  <a:pt x="1019427" y="80063"/>
                  <a:pt x="1021493" y="91243"/>
                </a:cubicBezTo>
                <a:cubicBezTo>
                  <a:pt x="1023560" y="102422"/>
                  <a:pt x="1023878" y="114396"/>
                  <a:pt x="1022447" y="127165"/>
                </a:cubicBezTo>
                <a:cubicBezTo>
                  <a:pt x="1018155" y="149259"/>
                  <a:pt x="1007665" y="166743"/>
                  <a:pt x="990975" y="179618"/>
                </a:cubicBezTo>
                <a:cubicBezTo>
                  <a:pt x="974286" y="192493"/>
                  <a:pt x="954258" y="197897"/>
                  <a:pt x="930893" y="195831"/>
                </a:cubicBezTo>
                <a:cubicBezTo>
                  <a:pt x="873459" y="186771"/>
                  <a:pt x="816662" y="179459"/>
                  <a:pt x="760500" y="173896"/>
                </a:cubicBezTo>
                <a:cubicBezTo>
                  <a:pt x="704338" y="168333"/>
                  <a:pt x="650084" y="165472"/>
                  <a:pt x="597737" y="165313"/>
                </a:cubicBezTo>
                <a:cubicBezTo>
                  <a:pt x="531190" y="164889"/>
                  <a:pt x="468459" y="170823"/>
                  <a:pt x="409542" y="183115"/>
                </a:cubicBezTo>
                <a:cubicBezTo>
                  <a:pt x="341088" y="196360"/>
                  <a:pt x="285350" y="223276"/>
                  <a:pt x="242328" y="263861"/>
                </a:cubicBezTo>
                <a:cubicBezTo>
                  <a:pt x="199306" y="304445"/>
                  <a:pt x="175358" y="363151"/>
                  <a:pt x="170483" y="439975"/>
                </a:cubicBezTo>
                <a:cubicBezTo>
                  <a:pt x="168395" y="497165"/>
                  <a:pt x="185570" y="547244"/>
                  <a:pt x="222006" y="590211"/>
                </a:cubicBezTo>
                <a:cubicBezTo>
                  <a:pt x="258443" y="633178"/>
                  <a:pt x="306323" y="671766"/>
                  <a:pt x="365648" y="705973"/>
                </a:cubicBezTo>
                <a:cubicBezTo>
                  <a:pt x="424974" y="740180"/>
                  <a:pt x="487925" y="772739"/>
                  <a:pt x="554503" y="803649"/>
                </a:cubicBezTo>
                <a:cubicBezTo>
                  <a:pt x="653581" y="850168"/>
                  <a:pt x="745347" y="901456"/>
                  <a:pt x="829801" y="957512"/>
                </a:cubicBezTo>
                <a:cubicBezTo>
                  <a:pt x="914256" y="1013567"/>
                  <a:pt x="976776" y="1085200"/>
                  <a:pt x="1017361" y="1172410"/>
                </a:cubicBezTo>
                <a:cubicBezTo>
                  <a:pt x="1032620" y="1208173"/>
                  <a:pt x="1044064" y="1244096"/>
                  <a:pt x="1051694" y="1280177"/>
                </a:cubicBezTo>
                <a:cubicBezTo>
                  <a:pt x="1059323" y="1316258"/>
                  <a:pt x="1063138" y="1351545"/>
                  <a:pt x="1063138" y="1386037"/>
                </a:cubicBezTo>
                <a:cubicBezTo>
                  <a:pt x="1063138" y="1414012"/>
                  <a:pt x="1060595" y="1439443"/>
                  <a:pt x="1055508" y="1462332"/>
                </a:cubicBezTo>
                <a:lnTo>
                  <a:pt x="1055508" y="1459789"/>
                </a:lnTo>
                <a:cubicBezTo>
                  <a:pt x="1041892" y="1526282"/>
                  <a:pt x="1013175" y="1584033"/>
                  <a:pt x="969358" y="1633043"/>
                </a:cubicBezTo>
                <a:cubicBezTo>
                  <a:pt x="925541" y="1682052"/>
                  <a:pt x="872029" y="1720093"/>
                  <a:pt x="808820" y="1747167"/>
                </a:cubicBezTo>
                <a:cubicBezTo>
                  <a:pt x="764897" y="1765287"/>
                  <a:pt x="712233" y="1779911"/>
                  <a:pt x="650826" y="1791037"/>
                </a:cubicBezTo>
                <a:cubicBezTo>
                  <a:pt x="589418" y="1802164"/>
                  <a:pt x="523402" y="1807886"/>
                  <a:pt x="452776" y="1808204"/>
                </a:cubicBezTo>
                <a:cubicBezTo>
                  <a:pt x="402919" y="1808204"/>
                  <a:pt x="349406" y="1805660"/>
                  <a:pt x="292238" y="1800574"/>
                </a:cubicBezTo>
                <a:cubicBezTo>
                  <a:pt x="235069" y="1795488"/>
                  <a:pt x="175835" y="1787858"/>
                  <a:pt x="114533" y="1777686"/>
                </a:cubicBezTo>
                <a:cubicBezTo>
                  <a:pt x="102983" y="1776361"/>
                  <a:pt x="92387" y="1772652"/>
                  <a:pt x="82744" y="1766559"/>
                </a:cubicBezTo>
                <a:cubicBezTo>
                  <a:pt x="73101" y="1760466"/>
                  <a:pt x="65048" y="1752307"/>
                  <a:pt x="58584" y="1742081"/>
                </a:cubicBezTo>
                <a:cubicBezTo>
                  <a:pt x="52332" y="1732120"/>
                  <a:pt x="48305" y="1722160"/>
                  <a:pt x="46504" y="1712199"/>
                </a:cubicBezTo>
                <a:cubicBezTo>
                  <a:pt x="44702" y="1702238"/>
                  <a:pt x="44490" y="1691006"/>
                  <a:pt x="45868" y="1678502"/>
                </a:cubicBezTo>
                <a:cubicBezTo>
                  <a:pt x="51696" y="1656408"/>
                  <a:pt x="63564" y="1638924"/>
                  <a:pt x="81472" y="1626049"/>
                </a:cubicBezTo>
                <a:cubicBezTo>
                  <a:pt x="99380" y="1613174"/>
                  <a:pt x="118878" y="1607770"/>
                  <a:pt x="139965" y="1609836"/>
                </a:cubicBezTo>
                <a:cubicBezTo>
                  <a:pt x="199889" y="1620009"/>
                  <a:pt x="256157" y="1627638"/>
                  <a:pt x="308768" y="1632725"/>
                </a:cubicBezTo>
                <a:cubicBezTo>
                  <a:pt x="361380" y="1637811"/>
                  <a:pt x="409383" y="1640354"/>
                  <a:pt x="452776" y="1640354"/>
                </a:cubicBezTo>
                <a:cubicBezTo>
                  <a:pt x="515084" y="1640248"/>
                  <a:pt x="570398" y="1636009"/>
                  <a:pt x="618718" y="1627638"/>
                </a:cubicBezTo>
                <a:cubicBezTo>
                  <a:pt x="667038" y="1619267"/>
                  <a:pt x="708365" y="1607399"/>
                  <a:pt x="742698" y="1592034"/>
                </a:cubicBezTo>
                <a:cubicBezTo>
                  <a:pt x="782488" y="1576563"/>
                  <a:pt x="815443" y="1555370"/>
                  <a:pt x="841564" y="1528454"/>
                </a:cubicBezTo>
                <a:cubicBezTo>
                  <a:pt x="867684" y="1501539"/>
                  <a:pt x="884745" y="1470173"/>
                  <a:pt x="892745" y="1434357"/>
                </a:cubicBezTo>
                <a:cubicBezTo>
                  <a:pt x="895606" y="1405058"/>
                  <a:pt x="894970" y="1374010"/>
                  <a:pt x="890838" y="1341213"/>
                </a:cubicBezTo>
                <a:cubicBezTo>
                  <a:pt x="886705" y="1308417"/>
                  <a:pt x="877168" y="1274190"/>
                  <a:pt x="862227" y="1238532"/>
                </a:cubicBezTo>
                <a:cubicBezTo>
                  <a:pt x="834040" y="1179457"/>
                  <a:pt x="784236" y="1127216"/>
                  <a:pt x="712815" y="1081809"/>
                </a:cubicBezTo>
                <a:cubicBezTo>
                  <a:pt x="641395" y="1036403"/>
                  <a:pt x="564887" y="993699"/>
                  <a:pt x="483294" y="953697"/>
                </a:cubicBezTo>
                <a:cubicBezTo>
                  <a:pt x="401080" y="915518"/>
                  <a:pt x="322776" y="873477"/>
                  <a:pt x="248380" y="827574"/>
                </a:cubicBezTo>
                <a:cubicBezTo>
                  <a:pt x="173984" y="781671"/>
                  <a:pt x="113576" y="727009"/>
                  <a:pt x="67155" y="663586"/>
                </a:cubicBezTo>
                <a:cubicBezTo>
                  <a:pt x="20734" y="600164"/>
                  <a:pt x="-1621" y="523084"/>
                  <a:pt x="91" y="432346"/>
                </a:cubicBezTo>
                <a:cubicBezTo>
                  <a:pt x="7932" y="307730"/>
                  <a:pt x="45656" y="212997"/>
                  <a:pt x="113262" y="148146"/>
                </a:cubicBezTo>
                <a:cubicBezTo>
                  <a:pt x="180868" y="83295"/>
                  <a:pt x="269455" y="40697"/>
                  <a:pt x="379024" y="20352"/>
                </a:cubicBezTo>
                <a:lnTo>
                  <a:pt x="376481" y="20352"/>
                </a:lnTo>
                <a:cubicBezTo>
                  <a:pt x="409595" y="12828"/>
                  <a:pt x="444458" y="7530"/>
                  <a:pt x="481069" y="4457"/>
                </a:cubicBezTo>
                <a:cubicBezTo>
                  <a:pt x="517680" y="1384"/>
                  <a:pt x="555721" y="-100"/>
                  <a:pt x="595194" y="6"/>
                </a:cubicBezTo>
                <a:close/>
              </a:path>
            </a:pathLst>
          </a:custGeom>
          <a:gradFill>
            <a:gsLst>
              <a:gs pos="0">
                <a:schemeClr val="accent1">
                  <a:lumMod val="60000"/>
                  <a:lumOff val="40000"/>
                </a:schemeClr>
              </a:gs>
              <a:gs pos="100000">
                <a:schemeClr val="accent1">
                  <a:lumMod val="75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100" dirty="0">
              <a:latin typeface="微软雅黑" panose="020B0503020204020204" pitchFamily="34" charset="-122"/>
              <a:ea typeface="微软雅黑" panose="020B0503020204020204" pitchFamily="34" charset="-122"/>
            </a:endParaRPr>
          </a:p>
        </p:txBody>
      </p:sp>
      <p:sp>
        <p:nvSpPr>
          <p:cNvPr id="8" name="任意多边形 65">
            <a:extLst>
              <a:ext uri="{FF2B5EF4-FFF2-40B4-BE49-F238E27FC236}">
                <a16:creationId xmlns:a16="http://schemas.microsoft.com/office/drawing/2014/main" id="{4675BC79-6831-49AB-B146-2D2BA9186544}"/>
              </a:ext>
            </a:extLst>
          </p:cNvPr>
          <p:cNvSpPr/>
          <p:nvPr/>
        </p:nvSpPr>
        <p:spPr>
          <a:xfrm>
            <a:off x="4621600" y="1456051"/>
            <a:ext cx="1086387" cy="1096309"/>
          </a:xfrm>
          <a:custGeom>
            <a:avLst/>
            <a:gdLst/>
            <a:ahLst/>
            <a:cxnLst/>
            <a:rect l="l" t="t" r="r" b="b"/>
            <a:pathLst>
              <a:path w="1742428" h="1758341">
                <a:moveTo>
                  <a:pt x="86051" y="43"/>
                </a:moveTo>
                <a:cubicBezTo>
                  <a:pt x="102184" y="540"/>
                  <a:pt x="117245" y="5418"/>
                  <a:pt x="131232" y="14677"/>
                </a:cubicBezTo>
                <a:cubicBezTo>
                  <a:pt x="149882" y="27022"/>
                  <a:pt x="161538" y="43658"/>
                  <a:pt x="166201" y="64586"/>
                </a:cubicBezTo>
                <a:cubicBezTo>
                  <a:pt x="209011" y="293207"/>
                  <a:pt x="251185" y="517536"/>
                  <a:pt x="292724" y="737574"/>
                </a:cubicBezTo>
                <a:cubicBezTo>
                  <a:pt x="334262" y="957612"/>
                  <a:pt x="377708" y="1182577"/>
                  <a:pt x="423061" y="1412469"/>
                </a:cubicBezTo>
                <a:cubicBezTo>
                  <a:pt x="480495" y="1268727"/>
                  <a:pt x="538564" y="1125143"/>
                  <a:pt x="597269" y="981719"/>
                </a:cubicBezTo>
                <a:cubicBezTo>
                  <a:pt x="655974" y="838294"/>
                  <a:pt x="714043" y="695347"/>
                  <a:pt x="771476" y="552876"/>
                </a:cubicBezTo>
                <a:cubicBezTo>
                  <a:pt x="781914" y="531206"/>
                  <a:pt x="795372" y="514781"/>
                  <a:pt x="811849" y="503602"/>
                </a:cubicBezTo>
                <a:cubicBezTo>
                  <a:pt x="828327" y="492423"/>
                  <a:pt x="846235" y="486807"/>
                  <a:pt x="865574" y="486753"/>
                </a:cubicBezTo>
                <a:cubicBezTo>
                  <a:pt x="882740" y="487124"/>
                  <a:pt x="899907" y="493376"/>
                  <a:pt x="917073" y="505509"/>
                </a:cubicBezTo>
                <a:cubicBezTo>
                  <a:pt x="934240" y="517642"/>
                  <a:pt x="947591" y="533431"/>
                  <a:pt x="957128" y="552876"/>
                </a:cubicBezTo>
                <a:lnTo>
                  <a:pt x="1313173" y="1415012"/>
                </a:lnTo>
                <a:lnTo>
                  <a:pt x="1577663" y="72216"/>
                </a:lnTo>
                <a:cubicBezTo>
                  <a:pt x="1583226" y="50175"/>
                  <a:pt x="1594988" y="33221"/>
                  <a:pt x="1612950" y="21352"/>
                </a:cubicBezTo>
                <a:cubicBezTo>
                  <a:pt x="1630911" y="9484"/>
                  <a:pt x="1652210" y="5246"/>
                  <a:pt x="1676847" y="8637"/>
                </a:cubicBezTo>
                <a:cubicBezTo>
                  <a:pt x="1688450" y="9855"/>
                  <a:pt x="1698940" y="13140"/>
                  <a:pt x="1708318" y="18491"/>
                </a:cubicBezTo>
                <a:cubicBezTo>
                  <a:pt x="1717696" y="23843"/>
                  <a:pt x="1725008" y="31578"/>
                  <a:pt x="1730254" y="41698"/>
                </a:cubicBezTo>
                <a:cubicBezTo>
                  <a:pt x="1735446" y="50705"/>
                  <a:pt x="1739048" y="60666"/>
                  <a:pt x="1741062" y="71580"/>
                </a:cubicBezTo>
                <a:cubicBezTo>
                  <a:pt x="1743075" y="82495"/>
                  <a:pt x="1742863" y="93727"/>
                  <a:pt x="1740426" y="105277"/>
                </a:cubicBezTo>
                <a:lnTo>
                  <a:pt x="1430159" y="1671873"/>
                </a:lnTo>
                <a:cubicBezTo>
                  <a:pt x="1423271" y="1701067"/>
                  <a:pt x="1411615" y="1722790"/>
                  <a:pt x="1395190" y="1737042"/>
                </a:cubicBezTo>
                <a:cubicBezTo>
                  <a:pt x="1378765" y="1751294"/>
                  <a:pt x="1360751" y="1758394"/>
                  <a:pt x="1341148" y="1758341"/>
                </a:cubicBezTo>
                <a:cubicBezTo>
                  <a:pt x="1324087" y="1757705"/>
                  <a:pt x="1307345" y="1750711"/>
                  <a:pt x="1290920" y="1737360"/>
                </a:cubicBezTo>
                <a:cubicBezTo>
                  <a:pt x="1274495" y="1724008"/>
                  <a:pt x="1261567" y="1708113"/>
                  <a:pt x="1252137" y="1689675"/>
                </a:cubicBezTo>
                <a:cubicBezTo>
                  <a:pt x="1187392" y="1532687"/>
                  <a:pt x="1122964" y="1378083"/>
                  <a:pt x="1058855" y="1225864"/>
                </a:cubicBezTo>
                <a:cubicBezTo>
                  <a:pt x="994746" y="1073644"/>
                  <a:pt x="930319" y="919676"/>
                  <a:pt x="865574" y="763959"/>
                </a:cubicBezTo>
                <a:lnTo>
                  <a:pt x="481554" y="1689675"/>
                </a:lnTo>
                <a:lnTo>
                  <a:pt x="484097" y="1687132"/>
                </a:lnTo>
                <a:cubicBezTo>
                  <a:pt x="473713" y="1710021"/>
                  <a:pt x="460785" y="1727187"/>
                  <a:pt x="445314" y="1738631"/>
                </a:cubicBezTo>
                <a:cubicBezTo>
                  <a:pt x="429843" y="1750076"/>
                  <a:pt x="413101" y="1755798"/>
                  <a:pt x="395087" y="1755798"/>
                </a:cubicBezTo>
                <a:cubicBezTo>
                  <a:pt x="374264" y="1755586"/>
                  <a:pt x="355508" y="1748380"/>
                  <a:pt x="338819" y="1734181"/>
                </a:cubicBezTo>
                <a:cubicBezTo>
                  <a:pt x="322129" y="1719981"/>
                  <a:pt x="310367" y="1700060"/>
                  <a:pt x="303532" y="1674416"/>
                </a:cubicBezTo>
                <a:lnTo>
                  <a:pt x="894" y="95105"/>
                </a:lnTo>
                <a:cubicBezTo>
                  <a:pt x="-483" y="83660"/>
                  <a:pt x="-271" y="72852"/>
                  <a:pt x="1530" y="62679"/>
                </a:cubicBezTo>
                <a:cubicBezTo>
                  <a:pt x="3332" y="52506"/>
                  <a:pt x="7358" y="42969"/>
                  <a:pt x="13610" y="34068"/>
                </a:cubicBezTo>
                <a:cubicBezTo>
                  <a:pt x="20233" y="26174"/>
                  <a:pt x="28605" y="19074"/>
                  <a:pt x="38724" y="12769"/>
                </a:cubicBezTo>
                <a:cubicBezTo>
                  <a:pt x="48844" y="6464"/>
                  <a:pt x="59123" y="2544"/>
                  <a:pt x="69560" y="1007"/>
                </a:cubicBezTo>
                <a:cubicBezTo>
                  <a:pt x="75176" y="199"/>
                  <a:pt x="80673" y="-122"/>
                  <a:pt x="86051" y="43"/>
                </a:cubicBezTo>
                <a:close/>
              </a:path>
            </a:pathLst>
          </a:cu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100" dirty="0">
              <a:solidFill>
                <a:schemeClr val="accent1"/>
              </a:solidFill>
              <a:latin typeface="微软雅黑" panose="020B0503020204020204" pitchFamily="34" charset="-122"/>
              <a:ea typeface="微软雅黑" panose="020B0503020204020204" pitchFamily="34" charset="-122"/>
            </a:endParaRPr>
          </a:p>
        </p:txBody>
      </p:sp>
      <p:sp>
        <p:nvSpPr>
          <p:cNvPr id="9" name="任意多边形 64">
            <a:extLst>
              <a:ext uri="{FF2B5EF4-FFF2-40B4-BE49-F238E27FC236}">
                <a16:creationId xmlns:a16="http://schemas.microsoft.com/office/drawing/2014/main" id="{1220777A-255F-4AC9-AF32-EEAACFC90052}"/>
              </a:ext>
            </a:extLst>
          </p:cNvPr>
          <p:cNvSpPr/>
          <p:nvPr/>
        </p:nvSpPr>
        <p:spPr>
          <a:xfrm>
            <a:off x="924789" y="3370114"/>
            <a:ext cx="805507" cy="1123612"/>
          </a:xfrm>
          <a:custGeom>
            <a:avLst/>
            <a:gdLst/>
            <a:ahLst/>
            <a:cxnLst/>
            <a:rect l="l" t="t" r="r" b="b"/>
            <a:pathLst>
              <a:path w="1291932" h="1802132">
                <a:moveTo>
                  <a:pt x="641627" y="70"/>
                </a:moveTo>
                <a:cubicBezTo>
                  <a:pt x="657348" y="-134"/>
                  <a:pt x="673206" y="112"/>
                  <a:pt x="689200" y="807"/>
                </a:cubicBezTo>
                <a:cubicBezTo>
                  <a:pt x="814716" y="4675"/>
                  <a:pt x="921635" y="34451"/>
                  <a:pt x="1009958" y="90136"/>
                </a:cubicBezTo>
                <a:cubicBezTo>
                  <a:pt x="1098280" y="145821"/>
                  <a:pt x="1162601" y="227097"/>
                  <a:pt x="1202921" y="333963"/>
                </a:cubicBezTo>
                <a:lnTo>
                  <a:pt x="1202921" y="331420"/>
                </a:lnTo>
                <a:cubicBezTo>
                  <a:pt x="1232220" y="407556"/>
                  <a:pt x="1254368" y="494978"/>
                  <a:pt x="1269362" y="593685"/>
                </a:cubicBezTo>
                <a:cubicBezTo>
                  <a:pt x="1284356" y="692392"/>
                  <a:pt x="1291880" y="795708"/>
                  <a:pt x="1291932" y="903634"/>
                </a:cubicBezTo>
                <a:cubicBezTo>
                  <a:pt x="1291932" y="987983"/>
                  <a:pt x="1286846" y="1071060"/>
                  <a:pt x="1276674" y="1152866"/>
                </a:cubicBezTo>
                <a:cubicBezTo>
                  <a:pt x="1269309" y="1207703"/>
                  <a:pt x="1259877" y="1260791"/>
                  <a:pt x="1248380" y="1312132"/>
                </a:cubicBezTo>
                <a:cubicBezTo>
                  <a:pt x="1236883" y="1363472"/>
                  <a:pt x="1221730" y="1412110"/>
                  <a:pt x="1202921" y="1458047"/>
                </a:cubicBezTo>
                <a:cubicBezTo>
                  <a:pt x="1148879" y="1587430"/>
                  <a:pt x="1066861" y="1678349"/>
                  <a:pt x="956869" y="1730802"/>
                </a:cubicBezTo>
                <a:cubicBezTo>
                  <a:pt x="846876" y="1783255"/>
                  <a:pt x="727983" y="1806779"/>
                  <a:pt x="600189" y="1801375"/>
                </a:cubicBezTo>
                <a:cubicBezTo>
                  <a:pt x="475944" y="1797719"/>
                  <a:pt x="369661" y="1768155"/>
                  <a:pt x="281338" y="1712682"/>
                </a:cubicBezTo>
                <a:cubicBezTo>
                  <a:pt x="193016" y="1657209"/>
                  <a:pt x="128059" y="1574874"/>
                  <a:pt x="86468" y="1465676"/>
                </a:cubicBezTo>
                <a:lnTo>
                  <a:pt x="86468" y="1468219"/>
                </a:lnTo>
                <a:cubicBezTo>
                  <a:pt x="58387" y="1392030"/>
                  <a:pt x="36982" y="1304714"/>
                  <a:pt x="22252" y="1206272"/>
                </a:cubicBezTo>
                <a:cubicBezTo>
                  <a:pt x="7523" y="1107830"/>
                  <a:pt x="105" y="1005255"/>
                  <a:pt x="0" y="898548"/>
                </a:cubicBezTo>
                <a:cubicBezTo>
                  <a:pt x="0" y="811656"/>
                  <a:pt x="5086" y="728579"/>
                  <a:pt x="15259" y="649317"/>
                </a:cubicBezTo>
                <a:cubicBezTo>
                  <a:pt x="22517" y="594374"/>
                  <a:pt x="31525" y="540861"/>
                  <a:pt x="42280" y="488779"/>
                </a:cubicBezTo>
                <a:cubicBezTo>
                  <a:pt x="53035" y="436697"/>
                  <a:pt x="67765" y="387635"/>
                  <a:pt x="86468" y="341593"/>
                </a:cubicBezTo>
                <a:lnTo>
                  <a:pt x="86468" y="344136"/>
                </a:lnTo>
                <a:cubicBezTo>
                  <a:pt x="139398" y="213639"/>
                  <a:pt x="221097" y="122403"/>
                  <a:pt x="331566" y="70427"/>
                </a:cubicBezTo>
                <a:cubicBezTo>
                  <a:pt x="428226" y="24947"/>
                  <a:pt x="531580" y="1495"/>
                  <a:pt x="641627" y="70"/>
                </a:cubicBezTo>
                <a:close/>
                <a:moveTo>
                  <a:pt x="684114" y="166114"/>
                </a:moveTo>
                <a:cubicBezTo>
                  <a:pt x="659583" y="165955"/>
                  <a:pt x="633621" y="166908"/>
                  <a:pt x="606229" y="168975"/>
                </a:cubicBezTo>
                <a:cubicBezTo>
                  <a:pt x="578837" y="171041"/>
                  <a:pt x="552239" y="175174"/>
                  <a:pt x="526437" y="181373"/>
                </a:cubicBezTo>
                <a:cubicBezTo>
                  <a:pt x="464447" y="193824"/>
                  <a:pt x="408497" y="218514"/>
                  <a:pt x="358587" y="255443"/>
                </a:cubicBezTo>
                <a:cubicBezTo>
                  <a:pt x="308677" y="292372"/>
                  <a:pt x="270530" y="343129"/>
                  <a:pt x="244144" y="407715"/>
                </a:cubicBezTo>
                <a:cubicBezTo>
                  <a:pt x="228938" y="445227"/>
                  <a:pt x="216117" y="486554"/>
                  <a:pt x="205679" y="531695"/>
                </a:cubicBezTo>
                <a:cubicBezTo>
                  <a:pt x="195241" y="576836"/>
                  <a:pt x="186870" y="621978"/>
                  <a:pt x="180565" y="667119"/>
                </a:cubicBezTo>
                <a:cubicBezTo>
                  <a:pt x="175585" y="704419"/>
                  <a:pt x="172194" y="742990"/>
                  <a:pt x="170392" y="782833"/>
                </a:cubicBezTo>
                <a:cubicBezTo>
                  <a:pt x="168591" y="822677"/>
                  <a:pt x="167744" y="861248"/>
                  <a:pt x="167849" y="898548"/>
                </a:cubicBezTo>
                <a:cubicBezTo>
                  <a:pt x="167796" y="993758"/>
                  <a:pt x="174260" y="1085630"/>
                  <a:pt x="187241" y="1174165"/>
                </a:cubicBezTo>
                <a:cubicBezTo>
                  <a:pt x="200222" y="1262699"/>
                  <a:pt x="220037" y="1341219"/>
                  <a:pt x="246688" y="1409726"/>
                </a:cubicBezTo>
                <a:cubicBezTo>
                  <a:pt x="254211" y="1428747"/>
                  <a:pt x="262688" y="1446655"/>
                  <a:pt x="272119" y="1463451"/>
                </a:cubicBezTo>
                <a:cubicBezTo>
                  <a:pt x="281550" y="1480246"/>
                  <a:pt x="292571" y="1496247"/>
                  <a:pt x="305180" y="1511453"/>
                </a:cubicBezTo>
                <a:cubicBezTo>
                  <a:pt x="339620" y="1549601"/>
                  <a:pt x="382005" y="1578847"/>
                  <a:pt x="432339" y="1599193"/>
                </a:cubicBezTo>
                <a:cubicBezTo>
                  <a:pt x="482673" y="1619538"/>
                  <a:pt x="540318" y="1630982"/>
                  <a:pt x="605275" y="1633526"/>
                </a:cubicBezTo>
                <a:cubicBezTo>
                  <a:pt x="630759" y="1633685"/>
                  <a:pt x="656722" y="1632731"/>
                  <a:pt x="683160" y="1630664"/>
                </a:cubicBezTo>
                <a:cubicBezTo>
                  <a:pt x="709598" y="1628598"/>
                  <a:pt x="736196" y="1624465"/>
                  <a:pt x="762952" y="1618267"/>
                </a:cubicBezTo>
                <a:cubicBezTo>
                  <a:pt x="824942" y="1606027"/>
                  <a:pt x="880892" y="1582185"/>
                  <a:pt x="930802" y="1546740"/>
                </a:cubicBezTo>
                <a:cubicBezTo>
                  <a:pt x="980711" y="1511294"/>
                  <a:pt x="1018859" y="1461384"/>
                  <a:pt x="1045245" y="1397010"/>
                </a:cubicBezTo>
                <a:cubicBezTo>
                  <a:pt x="1060451" y="1355790"/>
                  <a:pt x="1073272" y="1312344"/>
                  <a:pt x="1083710" y="1266673"/>
                </a:cubicBezTo>
                <a:cubicBezTo>
                  <a:pt x="1094147" y="1221001"/>
                  <a:pt x="1102518" y="1176284"/>
                  <a:pt x="1108824" y="1132520"/>
                </a:cubicBezTo>
                <a:cubicBezTo>
                  <a:pt x="1113910" y="1095167"/>
                  <a:pt x="1117725" y="1056702"/>
                  <a:pt x="1120268" y="1017124"/>
                </a:cubicBezTo>
                <a:cubicBezTo>
                  <a:pt x="1122811" y="977545"/>
                  <a:pt x="1124083" y="939716"/>
                  <a:pt x="1124083" y="903634"/>
                </a:cubicBezTo>
                <a:cubicBezTo>
                  <a:pt x="1123976" y="808530"/>
                  <a:pt x="1117195" y="717082"/>
                  <a:pt x="1103738" y="629289"/>
                </a:cubicBezTo>
                <a:cubicBezTo>
                  <a:pt x="1090280" y="541497"/>
                  <a:pt x="1070782" y="463400"/>
                  <a:pt x="1045245" y="394999"/>
                </a:cubicBezTo>
                <a:cubicBezTo>
                  <a:pt x="1037615" y="373223"/>
                  <a:pt x="1028714" y="353196"/>
                  <a:pt x="1018541" y="334917"/>
                </a:cubicBezTo>
                <a:cubicBezTo>
                  <a:pt x="1008368" y="316638"/>
                  <a:pt x="996924" y="301061"/>
                  <a:pt x="984208" y="288186"/>
                </a:cubicBezTo>
                <a:cubicBezTo>
                  <a:pt x="950882" y="250038"/>
                  <a:pt x="908814" y="220792"/>
                  <a:pt x="858003" y="200446"/>
                </a:cubicBezTo>
                <a:cubicBezTo>
                  <a:pt x="807192" y="180101"/>
                  <a:pt x="749230" y="168657"/>
                  <a:pt x="684114" y="166114"/>
                </a:cubicBezTo>
                <a:close/>
              </a:path>
            </a:pathLst>
          </a:cu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100" dirty="0">
              <a:latin typeface="微软雅黑" panose="020B0503020204020204" pitchFamily="34" charset="-122"/>
              <a:ea typeface="微软雅黑" panose="020B0503020204020204" pitchFamily="34" charset="-122"/>
            </a:endParaRPr>
          </a:p>
        </p:txBody>
      </p:sp>
      <p:sp>
        <p:nvSpPr>
          <p:cNvPr id="10" name="任意多边形 63">
            <a:extLst>
              <a:ext uri="{FF2B5EF4-FFF2-40B4-BE49-F238E27FC236}">
                <a16:creationId xmlns:a16="http://schemas.microsoft.com/office/drawing/2014/main" id="{ED135B72-6D2C-4C54-8088-8FB08D13F692}"/>
              </a:ext>
            </a:extLst>
          </p:cNvPr>
          <p:cNvSpPr/>
          <p:nvPr/>
        </p:nvSpPr>
        <p:spPr>
          <a:xfrm>
            <a:off x="966873" y="1440506"/>
            <a:ext cx="721340" cy="1127398"/>
          </a:xfrm>
          <a:custGeom>
            <a:avLst/>
            <a:gdLst/>
            <a:ahLst/>
            <a:cxnLst/>
            <a:rect l="l" t="t" r="r" b="b"/>
            <a:pathLst>
              <a:path w="1063138" h="1808204">
                <a:moveTo>
                  <a:pt x="595194" y="6"/>
                </a:moveTo>
                <a:cubicBezTo>
                  <a:pt x="652892" y="218"/>
                  <a:pt x="712339" y="2973"/>
                  <a:pt x="773534" y="8271"/>
                </a:cubicBezTo>
                <a:cubicBezTo>
                  <a:pt x="834729" y="13570"/>
                  <a:pt x="894811" y="20140"/>
                  <a:pt x="953781" y="27981"/>
                </a:cubicBezTo>
                <a:cubicBezTo>
                  <a:pt x="965332" y="29200"/>
                  <a:pt x="975928" y="32485"/>
                  <a:pt x="985571" y="37836"/>
                </a:cubicBezTo>
                <a:cubicBezTo>
                  <a:pt x="995214" y="43187"/>
                  <a:pt x="1003267" y="50923"/>
                  <a:pt x="1009731" y="61042"/>
                </a:cubicBezTo>
                <a:lnTo>
                  <a:pt x="1007188" y="61042"/>
                </a:lnTo>
                <a:cubicBezTo>
                  <a:pt x="1014659" y="69996"/>
                  <a:pt x="1019427" y="80063"/>
                  <a:pt x="1021493" y="91243"/>
                </a:cubicBezTo>
                <a:cubicBezTo>
                  <a:pt x="1023560" y="102422"/>
                  <a:pt x="1023878" y="114396"/>
                  <a:pt x="1022447" y="127165"/>
                </a:cubicBezTo>
                <a:cubicBezTo>
                  <a:pt x="1018155" y="149259"/>
                  <a:pt x="1007665" y="166743"/>
                  <a:pt x="990975" y="179618"/>
                </a:cubicBezTo>
                <a:cubicBezTo>
                  <a:pt x="974286" y="192493"/>
                  <a:pt x="954258" y="197897"/>
                  <a:pt x="930893" y="195831"/>
                </a:cubicBezTo>
                <a:cubicBezTo>
                  <a:pt x="873459" y="186771"/>
                  <a:pt x="816662" y="179459"/>
                  <a:pt x="760500" y="173896"/>
                </a:cubicBezTo>
                <a:cubicBezTo>
                  <a:pt x="704338" y="168333"/>
                  <a:pt x="650084" y="165472"/>
                  <a:pt x="597737" y="165313"/>
                </a:cubicBezTo>
                <a:cubicBezTo>
                  <a:pt x="531190" y="164889"/>
                  <a:pt x="468459" y="170823"/>
                  <a:pt x="409542" y="183115"/>
                </a:cubicBezTo>
                <a:cubicBezTo>
                  <a:pt x="341088" y="196360"/>
                  <a:pt x="285350" y="223276"/>
                  <a:pt x="242328" y="263861"/>
                </a:cubicBezTo>
                <a:cubicBezTo>
                  <a:pt x="199306" y="304445"/>
                  <a:pt x="175358" y="363151"/>
                  <a:pt x="170483" y="439975"/>
                </a:cubicBezTo>
                <a:cubicBezTo>
                  <a:pt x="168395" y="497165"/>
                  <a:pt x="185570" y="547244"/>
                  <a:pt x="222006" y="590211"/>
                </a:cubicBezTo>
                <a:cubicBezTo>
                  <a:pt x="258443" y="633178"/>
                  <a:pt x="306323" y="671766"/>
                  <a:pt x="365648" y="705973"/>
                </a:cubicBezTo>
                <a:cubicBezTo>
                  <a:pt x="424974" y="740180"/>
                  <a:pt x="487925" y="772739"/>
                  <a:pt x="554503" y="803649"/>
                </a:cubicBezTo>
                <a:cubicBezTo>
                  <a:pt x="653581" y="850168"/>
                  <a:pt x="745347" y="901456"/>
                  <a:pt x="829801" y="957512"/>
                </a:cubicBezTo>
                <a:cubicBezTo>
                  <a:pt x="914256" y="1013567"/>
                  <a:pt x="976776" y="1085200"/>
                  <a:pt x="1017361" y="1172410"/>
                </a:cubicBezTo>
                <a:cubicBezTo>
                  <a:pt x="1032620" y="1208173"/>
                  <a:pt x="1044064" y="1244096"/>
                  <a:pt x="1051694" y="1280177"/>
                </a:cubicBezTo>
                <a:cubicBezTo>
                  <a:pt x="1059323" y="1316258"/>
                  <a:pt x="1063138" y="1351545"/>
                  <a:pt x="1063138" y="1386037"/>
                </a:cubicBezTo>
                <a:cubicBezTo>
                  <a:pt x="1063138" y="1414012"/>
                  <a:pt x="1060595" y="1439443"/>
                  <a:pt x="1055508" y="1462332"/>
                </a:cubicBezTo>
                <a:lnTo>
                  <a:pt x="1055508" y="1459789"/>
                </a:lnTo>
                <a:cubicBezTo>
                  <a:pt x="1041892" y="1526282"/>
                  <a:pt x="1013175" y="1584033"/>
                  <a:pt x="969358" y="1633043"/>
                </a:cubicBezTo>
                <a:cubicBezTo>
                  <a:pt x="925541" y="1682052"/>
                  <a:pt x="872029" y="1720093"/>
                  <a:pt x="808820" y="1747167"/>
                </a:cubicBezTo>
                <a:cubicBezTo>
                  <a:pt x="764897" y="1765287"/>
                  <a:pt x="712233" y="1779911"/>
                  <a:pt x="650826" y="1791037"/>
                </a:cubicBezTo>
                <a:cubicBezTo>
                  <a:pt x="589418" y="1802164"/>
                  <a:pt x="523402" y="1807886"/>
                  <a:pt x="452776" y="1808204"/>
                </a:cubicBezTo>
                <a:cubicBezTo>
                  <a:pt x="402919" y="1808204"/>
                  <a:pt x="349406" y="1805660"/>
                  <a:pt x="292238" y="1800574"/>
                </a:cubicBezTo>
                <a:cubicBezTo>
                  <a:pt x="235069" y="1795488"/>
                  <a:pt x="175835" y="1787858"/>
                  <a:pt x="114533" y="1777686"/>
                </a:cubicBezTo>
                <a:cubicBezTo>
                  <a:pt x="102983" y="1776361"/>
                  <a:pt x="92387" y="1772652"/>
                  <a:pt x="82744" y="1766559"/>
                </a:cubicBezTo>
                <a:cubicBezTo>
                  <a:pt x="73101" y="1760466"/>
                  <a:pt x="65048" y="1752307"/>
                  <a:pt x="58584" y="1742081"/>
                </a:cubicBezTo>
                <a:cubicBezTo>
                  <a:pt x="52332" y="1732120"/>
                  <a:pt x="48305" y="1722160"/>
                  <a:pt x="46504" y="1712199"/>
                </a:cubicBezTo>
                <a:cubicBezTo>
                  <a:pt x="44702" y="1702238"/>
                  <a:pt x="44490" y="1691006"/>
                  <a:pt x="45868" y="1678502"/>
                </a:cubicBezTo>
                <a:cubicBezTo>
                  <a:pt x="51696" y="1656408"/>
                  <a:pt x="63564" y="1638924"/>
                  <a:pt x="81472" y="1626049"/>
                </a:cubicBezTo>
                <a:cubicBezTo>
                  <a:pt x="99380" y="1613174"/>
                  <a:pt x="118878" y="1607770"/>
                  <a:pt x="139965" y="1609836"/>
                </a:cubicBezTo>
                <a:cubicBezTo>
                  <a:pt x="199889" y="1620009"/>
                  <a:pt x="256157" y="1627638"/>
                  <a:pt x="308768" y="1632725"/>
                </a:cubicBezTo>
                <a:cubicBezTo>
                  <a:pt x="361380" y="1637811"/>
                  <a:pt x="409383" y="1640354"/>
                  <a:pt x="452776" y="1640354"/>
                </a:cubicBezTo>
                <a:cubicBezTo>
                  <a:pt x="515084" y="1640248"/>
                  <a:pt x="570398" y="1636009"/>
                  <a:pt x="618718" y="1627638"/>
                </a:cubicBezTo>
                <a:cubicBezTo>
                  <a:pt x="667038" y="1619267"/>
                  <a:pt x="708365" y="1607399"/>
                  <a:pt x="742698" y="1592034"/>
                </a:cubicBezTo>
                <a:cubicBezTo>
                  <a:pt x="782488" y="1576563"/>
                  <a:pt x="815443" y="1555370"/>
                  <a:pt x="841564" y="1528454"/>
                </a:cubicBezTo>
                <a:cubicBezTo>
                  <a:pt x="867684" y="1501539"/>
                  <a:pt x="884745" y="1470173"/>
                  <a:pt x="892745" y="1434357"/>
                </a:cubicBezTo>
                <a:cubicBezTo>
                  <a:pt x="895606" y="1405058"/>
                  <a:pt x="894970" y="1374010"/>
                  <a:pt x="890838" y="1341213"/>
                </a:cubicBezTo>
                <a:cubicBezTo>
                  <a:pt x="886705" y="1308417"/>
                  <a:pt x="877168" y="1274190"/>
                  <a:pt x="862227" y="1238532"/>
                </a:cubicBezTo>
                <a:cubicBezTo>
                  <a:pt x="834040" y="1179457"/>
                  <a:pt x="784236" y="1127216"/>
                  <a:pt x="712815" y="1081809"/>
                </a:cubicBezTo>
                <a:cubicBezTo>
                  <a:pt x="641395" y="1036403"/>
                  <a:pt x="564887" y="993699"/>
                  <a:pt x="483294" y="953697"/>
                </a:cubicBezTo>
                <a:cubicBezTo>
                  <a:pt x="401080" y="915518"/>
                  <a:pt x="322776" y="873477"/>
                  <a:pt x="248380" y="827574"/>
                </a:cubicBezTo>
                <a:cubicBezTo>
                  <a:pt x="173984" y="781671"/>
                  <a:pt x="113576" y="727009"/>
                  <a:pt x="67155" y="663586"/>
                </a:cubicBezTo>
                <a:cubicBezTo>
                  <a:pt x="20734" y="600164"/>
                  <a:pt x="-1621" y="523084"/>
                  <a:pt x="91" y="432346"/>
                </a:cubicBezTo>
                <a:cubicBezTo>
                  <a:pt x="7932" y="307730"/>
                  <a:pt x="45656" y="212997"/>
                  <a:pt x="113262" y="148146"/>
                </a:cubicBezTo>
                <a:cubicBezTo>
                  <a:pt x="180868" y="83295"/>
                  <a:pt x="269455" y="40697"/>
                  <a:pt x="379024" y="20352"/>
                </a:cubicBezTo>
                <a:lnTo>
                  <a:pt x="376481" y="20352"/>
                </a:lnTo>
                <a:cubicBezTo>
                  <a:pt x="409595" y="12828"/>
                  <a:pt x="444458" y="7530"/>
                  <a:pt x="481069" y="4457"/>
                </a:cubicBezTo>
                <a:cubicBezTo>
                  <a:pt x="517680" y="1384"/>
                  <a:pt x="555721" y="-100"/>
                  <a:pt x="595194" y="6"/>
                </a:cubicBezTo>
                <a:close/>
              </a:path>
            </a:pathLst>
          </a:cu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100" dirty="0">
              <a:latin typeface="微软雅黑" panose="020B0503020204020204" pitchFamily="34" charset="-122"/>
              <a:ea typeface="微软雅黑" panose="020B0503020204020204" pitchFamily="34" charset="-122"/>
            </a:endParaRPr>
          </a:p>
        </p:txBody>
      </p:sp>
      <p:sp>
        <p:nvSpPr>
          <p:cNvPr id="11" name="任意多边形 62">
            <a:extLst>
              <a:ext uri="{FF2B5EF4-FFF2-40B4-BE49-F238E27FC236}">
                <a16:creationId xmlns:a16="http://schemas.microsoft.com/office/drawing/2014/main" id="{370AC013-F9EE-467E-AFAB-960E4DDCE69E}"/>
              </a:ext>
            </a:extLst>
          </p:cNvPr>
          <p:cNvSpPr/>
          <p:nvPr/>
        </p:nvSpPr>
        <p:spPr>
          <a:xfrm>
            <a:off x="4762040" y="3382494"/>
            <a:ext cx="805507" cy="1098852"/>
          </a:xfrm>
          <a:custGeom>
            <a:avLst/>
            <a:gdLst/>
            <a:ahLst/>
            <a:cxnLst/>
            <a:rect l="l" t="t" r="r" b="b"/>
            <a:pathLst>
              <a:path w="1253786" h="1762420">
                <a:moveTo>
                  <a:pt x="81382" y="0"/>
                </a:moveTo>
                <a:lnTo>
                  <a:pt x="1172404" y="0"/>
                </a:lnTo>
                <a:cubicBezTo>
                  <a:pt x="1195822" y="371"/>
                  <a:pt x="1215108" y="8530"/>
                  <a:pt x="1230261" y="24478"/>
                </a:cubicBezTo>
                <a:cubicBezTo>
                  <a:pt x="1245414" y="40426"/>
                  <a:pt x="1253256" y="61937"/>
                  <a:pt x="1253786" y="89011"/>
                </a:cubicBezTo>
                <a:cubicBezTo>
                  <a:pt x="1253256" y="111211"/>
                  <a:pt x="1245414" y="129755"/>
                  <a:pt x="1230261" y="144643"/>
                </a:cubicBezTo>
                <a:cubicBezTo>
                  <a:pt x="1215108" y="159531"/>
                  <a:pt x="1195822" y="167266"/>
                  <a:pt x="1172404" y="167849"/>
                </a:cubicBezTo>
                <a:lnTo>
                  <a:pt x="704460" y="167849"/>
                </a:lnTo>
                <a:lnTo>
                  <a:pt x="704460" y="1681038"/>
                </a:lnTo>
                <a:cubicBezTo>
                  <a:pt x="704036" y="1704457"/>
                  <a:pt x="695983" y="1723743"/>
                  <a:pt x="680300" y="1738896"/>
                </a:cubicBezTo>
                <a:cubicBezTo>
                  <a:pt x="664616" y="1754049"/>
                  <a:pt x="643848" y="1761890"/>
                  <a:pt x="617992" y="1762420"/>
                </a:cubicBezTo>
                <a:cubicBezTo>
                  <a:pt x="595686" y="1761890"/>
                  <a:pt x="576718" y="1754049"/>
                  <a:pt x="561088" y="1738896"/>
                </a:cubicBezTo>
                <a:cubicBezTo>
                  <a:pt x="545459" y="1723743"/>
                  <a:pt x="537299" y="1704457"/>
                  <a:pt x="536610" y="1681038"/>
                </a:cubicBezTo>
                <a:lnTo>
                  <a:pt x="536610" y="167849"/>
                </a:lnTo>
                <a:lnTo>
                  <a:pt x="81382" y="167849"/>
                </a:lnTo>
                <a:cubicBezTo>
                  <a:pt x="57964" y="167373"/>
                  <a:pt x="38678" y="159425"/>
                  <a:pt x="23525" y="144007"/>
                </a:cubicBezTo>
                <a:cubicBezTo>
                  <a:pt x="8372" y="128589"/>
                  <a:pt x="530" y="108562"/>
                  <a:pt x="0" y="83925"/>
                </a:cubicBezTo>
                <a:cubicBezTo>
                  <a:pt x="530" y="59288"/>
                  <a:pt x="8372" y="39260"/>
                  <a:pt x="23525" y="23842"/>
                </a:cubicBezTo>
                <a:cubicBezTo>
                  <a:pt x="38678" y="8424"/>
                  <a:pt x="57964" y="477"/>
                  <a:pt x="81382" y="0"/>
                </a:cubicBezTo>
                <a:close/>
              </a:path>
            </a:pathLst>
          </a:custGeom>
          <a:noFill/>
          <a:ln w="63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100" dirty="0">
              <a:solidFill>
                <a:schemeClr val="accent1"/>
              </a:solidFill>
              <a:latin typeface="微软雅黑" panose="020B0503020204020204" pitchFamily="34" charset="-122"/>
              <a:ea typeface="微软雅黑" panose="020B0503020204020204" pitchFamily="34" charset="-122"/>
            </a:endParaRPr>
          </a:p>
        </p:txBody>
      </p:sp>
      <p:sp>
        <p:nvSpPr>
          <p:cNvPr id="16" name="标题 15">
            <a:extLst>
              <a:ext uri="{FF2B5EF4-FFF2-40B4-BE49-F238E27FC236}">
                <a16:creationId xmlns:a16="http://schemas.microsoft.com/office/drawing/2014/main" id="{BB41B840-71F9-40DC-A67C-CBF3A294D5C9}"/>
              </a:ext>
            </a:extLst>
          </p:cNvPr>
          <p:cNvSpPr>
            <a:spLocks noGrp="1"/>
          </p:cNvSpPr>
          <p:nvPr>
            <p:ph type="title"/>
          </p:nvPr>
        </p:nvSpPr>
        <p:spPr/>
        <p:txBody>
          <a:bodyPr>
            <a:noAutofit/>
          </a:bodyPr>
          <a:lstStyle/>
          <a:p>
            <a:r>
              <a:rPr lang="en-US" altLang="zh-CN" sz="2400" b="1" dirty="0"/>
              <a:t>3.3 SWOT</a:t>
            </a:r>
            <a:r>
              <a:rPr lang="zh-CN" altLang="en-US" sz="2400" b="1" dirty="0"/>
              <a:t>分析</a:t>
            </a:r>
            <a:endParaRPr lang="zh-CN" altLang="en-US" sz="2400" dirty="0"/>
          </a:p>
        </p:txBody>
      </p:sp>
      <p:sp>
        <p:nvSpPr>
          <p:cNvPr id="17" name="矩形 16">
            <a:extLst>
              <a:ext uri="{FF2B5EF4-FFF2-40B4-BE49-F238E27FC236}">
                <a16:creationId xmlns:a16="http://schemas.microsoft.com/office/drawing/2014/main" id="{B913E021-9F1A-4D2C-AFC6-D321BDF0CC0C}"/>
              </a:ext>
            </a:extLst>
          </p:cNvPr>
          <p:cNvSpPr/>
          <p:nvPr/>
        </p:nvSpPr>
        <p:spPr>
          <a:xfrm>
            <a:off x="1872664" y="1572782"/>
            <a:ext cx="902811" cy="377411"/>
          </a:xfrm>
          <a:prstGeom prst="rect">
            <a:avLst/>
          </a:prstGeom>
        </p:spPr>
        <p:txBody>
          <a:bodyPr wrap="square">
            <a:noAutofit/>
          </a:bodyPr>
          <a:lstStyle/>
          <a:p>
            <a:pPr>
              <a:lnSpc>
                <a:spcPct val="150000"/>
              </a:lnSpc>
              <a:spcAft>
                <a:spcPts val="600"/>
              </a:spcAft>
            </a:pPr>
            <a:r>
              <a:rPr lang="zh-CN" altLang="en-US" sz="1400" b="1">
                <a:solidFill>
                  <a:srgbClr val="DAB96E"/>
                </a:solidFill>
                <a:latin typeface="微软雅黑" panose="020B0503020204020204" pitchFamily="34" charset="-122"/>
                <a:ea typeface="微软雅黑" panose="020B0503020204020204" pitchFamily="34" charset="-122"/>
              </a:rPr>
              <a:t>优势分析</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5F50F67A-62DF-425A-BE85-7973E743CA7E}"/>
              </a:ext>
            </a:extLst>
          </p:cNvPr>
          <p:cNvSpPr/>
          <p:nvPr/>
        </p:nvSpPr>
        <p:spPr>
          <a:xfrm>
            <a:off x="1872664" y="1969022"/>
            <a:ext cx="2492001" cy="614912"/>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19" name="矩形 18">
            <a:extLst>
              <a:ext uri="{FF2B5EF4-FFF2-40B4-BE49-F238E27FC236}">
                <a16:creationId xmlns:a16="http://schemas.microsoft.com/office/drawing/2014/main" id="{0414D58C-9426-4E25-BEDC-442879822584}"/>
              </a:ext>
            </a:extLst>
          </p:cNvPr>
          <p:cNvSpPr/>
          <p:nvPr/>
        </p:nvSpPr>
        <p:spPr>
          <a:xfrm>
            <a:off x="5934300" y="1572782"/>
            <a:ext cx="902811" cy="377411"/>
          </a:xfrm>
          <a:prstGeom prst="rect">
            <a:avLst/>
          </a:prstGeom>
        </p:spPr>
        <p:txBody>
          <a:bodyPr wrap="square">
            <a:noAutofit/>
          </a:bodyPr>
          <a:lstStyle/>
          <a:p>
            <a:pP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优势分析</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735B984D-BA52-4355-BFB0-43CAB14A0FB5}"/>
              </a:ext>
            </a:extLst>
          </p:cNvPr>
          <p:cNvSpPr/>
          <p:nvPr/>
        </p:nvSpPr>
        <p:spPr>
          <a:xfrm>
            <a:off x="5934300" y="1969022"/>
            <a:ext cx="2492001" cy="614912"/>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21" name="矩形 20">
            <a:extLst>
              <a:ext uri="{FF2B5EF4-FFF2-40B4-BE49-F238E27FC236}">
                <a16:creationId xmlns:a16="http://schemas.microsoft.com/office/drawing/2014/main" id="{EF095CB4-D51C-4EA5-A817-EBB5135E4389}"/>
              </a:ext>
            </a:extLst>
          </p:cNvPr>
          <p:cNvSpPr/>
          <p:nvPr/>
        </p:nvSpPr>
        <p:spPr>
          <a:xfrm>
            <a:off x="1872664" y="3475566"/>
            <a:ext cx="902811" cy="377411"/>
          </a:xfrm>
          <a:prstGeom prst="rect">
            <a:avLst/>
          </a:prstGeom>
        </p:spPr>
        <p:txBody>
          <a:bodyPr wrap="square">
            <a:noAutofit/>
          </a:bodyPr>
          <a:lstStyle/>
          <a:p>
            <a:pPr>
              <a:lnSpc>
                <a:spcPct val="150000"/>
              </a:lnSpc>
              <a:spcAft>
                <a:spcPts val="600"/>
              </a:spcAft>
            </a:pPr>
            <a:r>
              <a:rPr lang="zh-CN" altLang="en-US" sz="1400" b="1">
                <a:solidFill>
                  <a:srgbClr val="DAB96E"/>
                </a:solidFill>
                <a:latin typeface="微软雅黑" panose="020B0503020204020204" pitchFamily="34" charset="-122"/>
                <a:ea typeface="微软雅黑" panose="020B0503020204020204" pitchFamily="34" charset="-122"/>
              </a:rPr>
              <a:t>优势分析</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5792B910-0C6B-4000-B7AD-A45E3CE34455}"/>
              </a:ext>
            </a:extLst>
          </p:cNvPr>
          <p:cNvSpPr/>
          <p:nvPr/>
        </p:nvSpPr>
        <p:spPr>
          <a:xfrm>
            <a:off x="1872664" y="3871806"/>
            <a:ext cx="2492001" cy="614912"/>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23" name="矩形 22">
            <a:extLst>
              <a:ext uri="{FF2B5EF4-FFF2-40B4-BE49-F238E27FC236}">
                <a16:creationId xmlns:a16="http://schemas.microsoft.com/office/drawing/2014/main" id="{40409AA2-E684-41FD-B4B1-D05640276D66}"/>
              </a:ext>
            </a:extLst>
          </p:cNvPr>
          <p:cNvSpPr/>
          <p:nvPr/>
        </p:nvSpPr>
        <p:spPr>
          <a:xfrm>
            <a:off x="5934300" y="3475566"/>
            <a:ext cx="902811" cy="377411"/>
          </a:xfrm>
          <a:prstGeom prst="rect">
            <a:avLst/>
          </a:prstGeom>
        </p:spPr>
        <p:txBody>
          <a:bodyPr wrap="square">
            <a:noAutofit/>
          </a:bodyPr>
          <a:lstStyle/>
          <a:p>
            <a:pPr>
              <a:lnSpc>
                <a:spcPct val="150000"/>
              </a:lnSpc>
              <a:spcAft>
                <a:spcPts val="600"/>
              </a:spcAft>
            </a:pPr>
            <a:r>
              <a:rPr lang="zh-CN" altLang="en-US" sz="1400" b="1">
                <a:solidFill>
                  <a:srgbClr val="DAB96E"/>
                </a:solidFill>
                <a:latin typeface="微软雅黑" panose="020B0503020204020204" pitchFamily="34" charset="-122"/>
                <a:ea typeface="微软雅黑" panose="020B0503020204020204" pitchFamily="34" charset="-122"/>
              </a:rPr>
              <a:t>优势分析</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04507601-98B0-463B-866C-EB91AC068E03}"/>
              </a:ext>
            </a:extLst>
          </p:cNvPr>
          <p:cNvSpPr/>
          <p:nvPr/>
        </p:nvSpPr>
        <p:spPr>
          <a:xfrm>
            <a:off x="5934300" y="3871806"/>
            <a:ext cx="2492001" cy="614912"/>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Tree>
    <p:extLst>
      <p:ext uri="{BB962C8B-B14F-4D97-AF65-F5344CB8AC3E}">
        <p14:creationId xmlns:p14="http://schemas.microsoft.com/office/powerpoint/2010/main" val="4111953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0909" y="1198680"/>
            <a:ext cx="2715460" cy="179594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22280" y="1197611"/>
            <a:ext cx="2721245" cy="179013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19435" y="1192467"/>
            <a:ext cx="2751135" cy="1808373"/>
          </a:xfrm>
          <a:prstGeom prst="rect">
            <a:avLst/>
          </a:prstGeom>
        </p:spPr>
      </p:pic>
      <p:sp>
        <p:nvSpPr>
          <p:cNvPr id="39" name="矩形 38">
            <a:extLst>
              <a:ext uri="{FF2B5EF4-FFF2-40B4-BE49-F238E27FC236}">
                <a16:creationId xmlns:a16="http://schemas.microsoft.com/office/drawing/2014/main" id="{93120414-D351-4DB1-BD4D-B32F1C509454}"/>
              </a:ext>
            </a:extLst>
          </p:cNvPr>
          <p:cNvSpPr/>
          <p:nvPr/>
        </p:nvSpPr>
        <p:spPr>
          <a:xfrm>
            <a:off x="462357" y="3342254"/>
            <a:ext cx="1441420" cy="307777"/>
          </a:xfrm>
          <a:prstGeom prst="rect">
            <a:avLst/>
          </a:prstGeom>
        </p:spPr>
        <p:txBody>
          <a:bodyPr wrap="none">
            <a:noAutofit/>
          </a:bodyPr>
          <a:lstStyle/>
          <a:p>
            <a:r>
              <a:rPr lang="zh-CN" altLang="en-US" sz="1400" b="1" dirty="0">
                <a:solidFill>
                  <a:schemeClr val="accent1"/>
                </a:solidFill>
                <a:cs typeface="+mn-ea"/>
                <a:sym typeface="+mn-lt"/>
              </a:rPr>
              <a:t>市场占有率分析</a:t>
            </a:r>
          </a:p>
        </p:txBody>
      </p:sp>
      <p:sp>
        <p:nvSpPr>
          <p:cNvPr id="40" name="矩形 39">
            <a:extLst>
              <a:ext uri="{FF2B5EF4-FFF2-40B4-BE49-F238E27FC236}">
                <a16:creationId xmlns:a16="http://schemas.microsoft.com/office/drawing/2014/main" id="{11295C55-1ABC-4A08-ABDA-526C095E99B5}"/>
              </a:ext>
            </a:extLst>
          </p:cNvPr>
          <p:cNvSpPr/>
          <p:nvPr/>
        </p:nvSpPr>
        <p:spPr>
          <a:xfrm>
            <a:off x="462357" y="3603031"/>
            <a:ext cx="1940403" cy="794705"/>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8" name="标题 7">
            <a:extLst>
              <a:ext uri="{FF2B5EF4-FFF2-40B4-BE49-F238E27FC236}">
                <a16:creationId xmlns:a16="http://schemas.microsoft.com/office/drawing/2014/main" id="{86B33156-A67F-4514-88D0-936C9FD15136}"/>
              </a:ext>
            </a:extLst>
          </p:cNvPr>
          <p:cNvSpPr>
            <a:spLocks noGrp="1"/>
          </p:cNvSpPr>
          <p:nvPr>
            <p:ph type="title"/>
          </p:nvPr>
        </p:nvSpPr>
        <p:spPr/>
        <p:txBody>
          <a:bodyPr>
            <a:noAutofit/>
          </a:bodyPr>
          <a:lstStyle/>
          <a:p>
            <a:r>
              <a:rPr lang="en-US" altLang="zh-CN" b="1" dirty="0"/>
              <a:t>3.4 </a:t>
            </a:r>
            <a:r>
              <a:rPr lang="zh-CN" altLang="en-US" b="1" dirty="0"/>
              <a:t>市场现状分析</a:t>
            </a:r>
            <a:endParaRPr lang="zh-CN" altLang="en-US" sz="2400" dirty="0"/>
          </a:p>
        </p:txBody>
      </p:sp>
      <p:sp>
        <p:nvSpPr>
          <p:cNvPr id="21" name="矩形 20">
            <a:extLst>
              <a:ext uri="{FF2B5EF4-FFF2-40B4-BE49-F238E27FC236}">
                <a16:creationId xmlns:a16="http://schemas.microsoft.com/office/drawing/2014/main" id="{55BC2FA7-6EC1-4989-B6F7-F8DA02200BDE}"/>
              </a:ext>
            </a:extLst>
          </p:cNvPr>
          <p:cNvSpPr/>
          <p:nvPr/>
        </p:nvSpPr>
        <p:spPr>
          <a:xfrm>
            <a:off x="3356620" y="3342254"/>
            <a:ext cx="1441420" cy="307777"/>
          </a:xfrm>
          <a:prstGeom prst="rect">
            <a:avLst/>
          </a:prstGeom>
        </p:spPr>
        <p:txBody>
          <a:bodyPr wrap="none">
            <a:noAutofit/>
          </a:bodyPr>
          <a:lstStyle/>
          <a:p>
            <a:r>
              <a:rPr lang="zh-CN" altLang="en-US" sz="1400" b="1" dirty="0">
                <a:solidFill>
                  <a:schemeClr val="accent1"/>
                </a:solidFill>
                <a:cs typeface="+mn-ea"/>
                <a:sym typeface="+mn-lt"/>
              </a:rPr>
              <a:t>市场占有率分析</a:t>
            </a:r>
          </a:p>
        </p:txBody>
      </p:sp>
      <p:sp>
        <p:nvSpPr>
          <p:cNvPr id="22" name="矩形 21">
            <a:extLst>
              <a:ext uri="{FF2B5EF4-FFF2-40B4-BE49-F238E27FC236}">
                <a16:creationId xmlns:a16="http://schemas.microsoft.com/office/drawing/2014/main" id="{756A2DCB-9BD5-4B90-BA08-4C2A2AE05216}"/>
              </a:ext>
            </a:extLst>
          </p:cNvPr>
          <p:cNvSpPr/>
          <p:nvPr/>
        </p:nvSpPr>
        <p:spPr>
          <a:xfrm>
            <a:off x="3356620" y="3603031"/>
            <a:ext cx="1940403" cy="794705"/>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23" name="矩形 22">
            <a:extLst>
              <a:ext uri="{FF2B5EF4-FFF2-40B4-BE49-F238E27FC236}">
                <a16:creationId xmlns:a16="http://schemas.microsoft.com/office/drawing/2014/main" id="{474D9618-DF90-446B-90FC-637141DA802E}"/>
              </a:ext>
            </a:extLst>
          </p:cNvPr>
          <p:cNvSpPr/>
          <p:nvPr/>
        </p:nvSpPr>
        <p:spPr>
          <a:xfrm>
            <a:off x="6268720" y="3342254"/>
            <a:ext cx="1441420" cy="307777"/>
          </a:xfrm>
          <a:prstGeom prst="rect">
            <a:avLst/>
          </a:prstGeom>
        </p:spPr>
        <p:txBody>
          <a:bodyPr wrap="none">
            <a:noAutofit/>
          </a:bodyPr>
          <a:lstStyle/>
          <a:p>
            <a:r>
              <a:rPr lang="zh-CN" altLang="en-US" sz="1400" b="1" dirty="0">
                <a:solidFill>
                  <a:schemeClr val="accent1"/>
                </a:solidFill>
                <a:cs typeface="+mn-ea"/>
                <a:sym typeface="+mn-lt"/>
              </a:rPr>
              <a:t>市场占有率分析</a:t>
            </a:r>
          </a:p>
        </p:txBody>
      </p:sp>
      <p:sp>
        <p:nvSpPr>
          <p:cNvPr id="24" name="矩形 23">
            <a:extLst>
              <a:ext uri="{FF2B5EF4-FFF2-40B4-BE49-F238E27FC236}">
                <a16:creationId xmlns:a16="http://schemas.microsoft.com/office/drawing/2014/main" id="{7B1DE3D4-9917-44FE-B824-708DFD05B777}"/>
              </a:ext>
            </a:extLst>
          </p:cNvPr>
          <p:cNvSpPr/>
          <p:nvPr/>
        </p:nvSpPr>
        <p:spPr>
          <a:xfrm>
            <a:off x="6268720" y="3603031"/>
            <a:ext cx="1940403" cy="794705"/>
          </a:xfrm>
          <a:prstGeom prst="rect">
            <a:avLst/>
          </a:prstGeom>
        </p:spPr>
        <p:txBody>
          <a:bodyPr wrap="square">
            <a:noAutofit/>
          </a:bodyPr>
          <a:lstStyle/>
          <a:p>
            <a:pPr algn="just" defTabSz="914400">
              <a:lnSpc>
                <a:spcPct val="130000"/>
              </a:lnSpc>
              <a:defRPr/>
            </a:pPr>
            <a:r>
              <a:rPr lang="zh-CN" altLang="en-US" sz="900" kern="0" dirty="0">
                <a:solidFill>
                  <a:schemeClr val="bg1"/>
                </a:solidFill>
                <a:cs typeface="+mn-ea"/>
                <a:sym typeface="+mn-lt"/>
              </a:rPr>
              <a:t>鼠标点击这里，输入您的文本文字，更改文字的颜色或者大小属性。还可以设置合适的文字格式，调整文字文本的行间距</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河边的城市&#10;&#10;描述已自动生成">
            <a:extLst>
              <a:ext uri="{FF2B5EF4-FFF2-40B4-BE49-F238E27FC236}">
                <a16:creationId xmlns:a16="http://schemas.microsoft.com/office/drawing/2014/main" id="{761B0846-D51F-3B7C-B7D2-4ADF8C6352DE}"/>
              </a:ext>
            </a:extLst>
          </p:cNvPr>
          <p:cNvPicPr>
            <a:picLocks/>
          </p:cNvPicPr>
          <p:nvPr/>
        </p:nvPicPr>
        <p:blipFill rotWithShape="1">
          <a:blip r:embed="rId3">
            <a:extLst>
              <a:ext uri="{28A0092B-C50C-407E-A947-70E740481C1C}">
                <a14:useLocalDpi xmlns:a14="http://schemas.microsoft.com/office/drawing/2010/main" val="0"/>
              </a:ext>
            </a:extLst>
          </a:blip>
          <a:srcRect t="32199" b="35675"/>
          <a:stretch/>
        </p:blipFill>
        <p:spPr>
          <a:xfrm>
            <a:off x="0" y="766633"/>
            <a:ext cx="9144000" cy="1958488"/>
          </a:xfrm>
          <a:prstGeom prst="rect">
            <a:avLst/>
          </a:prstGeom>
        </p:spPr>
      </p:pic>
      <p:cxnSp>
        <p:nvCxnSpPr>
          <p:cNvPr id="38" name="直接连接符 37"/>
          <p:cNvCxnSpPr/>
          <p:nvPr/>
        </p:nvCxnSpPr>
        <p:spPr bwMode="auto">
          <a:xfrm>
            <a:off x="1122363" y="3301581"/>
            <a:ext cx="7118350" cy="0"/>
          </a:xfrm>
          <a:prstGeom prst="line">
            <a:avLst/>
          </a:prstGeom>
          <a:noFill/>
          <a:ln w="6350" cap="flat" cmpd="sng" algn="ctr">
            <a:solidFill>
              <a:sysClr val="window" lastClr="FFFFFF"/>
            </a:solidFill>
            <a:prstDash val="solid"/>
            <a:miter lim="800000"/>
          </a:ln>
          <a:effectLst/>
        </p:spPr>
      </p:cxnSp>
      <p:grpSp>
        <p:nvGrpSpPr>
          <p:cNvPr id="39" name="组合 31"/>
          <p:cNvGrpSpPr/>
          <p:nvPr/>
        </p:nvGrpSpPr>
        <p:grpSpPr bwMode="auto">
          <a:xfrm>
            <a:off x="1420813" y="3109493"/>
            <a:ext cx="409575" cy="409575"/>
            <a:chOff x="2695575" y="1935956"/>
            <a:chExt cx="361950" cy="361950"/>
          </a:xfrm>
        </p:grpSpPr>
        <p:sp>
          <p:nvSpPr>
            <p:cNvPr id="40" name="椭圆 39"/>
            <p:cNvSpPr/>
            <p:nvPr/>
          </p:nvSpPr>
          <p:spPr>
            <a:xfrm>
              <a:off x="2695575" y="1935956"/>
              <a:ext cx="361950" cy="361950"/>
            </a:xfrm>
            <a:prstGeom prst="ellipse">
              <a:avLst/>
            </a:prstGeom>
            <a:solidFill>
              <a:schemeClr val="accent1">
                <a:alpha val="33000"/>
              </a:schemeClr>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sp>
          <p:nvSpPr>
            <p:cNvPr id="41" name="椭圆 40"/>
            <p:cNvSpPr/>
            <p:nvPr/>
          </p:nvSpPr>
          <p:spPr>
            <a:xfrm>
              <a:off x="2767123" y="2014519"/>
              <a:ext cx="214645" cy="214645"/>
            </a:xfrm>
            <a:prstGeom prst="ellipse">
              <a:avLst/>
            </a:prstGeom>
            <a:solidFill>
              <a:schemeClr val="accent1"/>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sp>
          <p:nvSpPr>
            <p:cNvPr id="42" name="椭圆 41"/>
            <p:cNvSpPr/>
            <p:nvPr/>
          </p:nvSpPr>
          <p:spPr>
            <a:xfrm>
              <a:off x="2821837" y="2067829"/>
              <a:ext cx="109427" cy="109427"/>
            </a:xfrm>
            <a:prstGeom prst="ellipse">
              <a:avLst/>
            </a:prstGeom>
            <a:solidFill>
              <a:sysClr val="window" lastClr="FFFFFF"/>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grpSp>
      <p:grpSp>
        <p:nvGrpSpPr>
          <p:cNvPr id="43" name="组合 31"/>
          <p:cNvGrpSpPr/>
          <p:nvPr/>
        </p:nvGrpSpPr>
        <p:grpSpPr bwMode="auto">
          <a:xfrm>
            <a:off x="2903538" y="3101556"/>
            <a:ext cx="409575" cy="409575"/>
            <a:chOff x="2695575" y="1935956"/>
            <a:chExt cx="361950" cy="361950"/>
          </a:xfrm>
        </p:grpSpPr>
        <p:sp>
          <p:nvSpPr>
            <p:cNvPr id="44" name="椭圆 43"/>
            <p:cNvSpPr/>
            <p:nvPr/>
          </p:nvSpPr>
          <p:spPr>
            <a:xfrm>
              <a:off x="2695575" y="1935956"/>
              <a:ext cx="361950" cy="361950"/>
            </a:xfrm>
            <a:prstGeom prst="ellipse">
              <a:avLst/>
            </a:prstGeom>
            <a:solidFill>
              <a:schemeClr val="accent1">
                <a:alpha val="33000"/>
              </a:schemeClr>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sp>
          <p:nvSpPr>
            <p:cNvPr id="45" name="椭圆 44"/>
            <p:cNvSpPr/>
            <p:nvPr/>
          </p:nvSpPr>
          <p:spPr>
            <a:xfrm>
              <a:off x="2767123" y="2014519"/>
              <a:ext cx="214645" cy="214644"/>
            </a:xfrm>
            <a:prstGeom prst="ellipse">
              <a:avLst/>
            </a:prstGeom>
            <a:solidFill>
              <a:schemeClr val="accent1"/>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dirty="0">
                <a:ln>
                  <a:noFill/>
                </a:ln>
                <a:solidFill>
                  <a:prstClr val="white"/>
                </a:solidFill>
                <a:effectLst/>
                <a:uLnTx/>
                <a:uFillTx/>
                <a:cs typeface="+mn-ea"/>
                <a:sym typeface="+mn-lt"/>
              </a:endParaRPr>
            </a:p>
          </p:txBody>
        </p:sp>
        <p:sp>
          <p:nvSpPr>
            <p:cNvPr id="46" name="椭圆 45"/>
            <p:cNvSpPr/>
            <p:nvPr/>
          </p:nvSpPr>
          <p:spPr>
            <a:xfrm>
              <a:off x="2821837" y="2067829"/>
              <a:ext cx="109427" cy="109427"/>
            </a:xfrm>
            <a:prstGeom prst="ellipse">
              <a:avLst/>
            </a:prstGeom>
            <a:solidFill>
              <a:sysClr val="window" lastClr="FFFFFF"/>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grpSp>
      <p:grpSp>
        <p:nvGrpSpPr>
          <p:cNvPr id="47" name="组合 31"/>
          <p:cNvGrpSpPr/>
          <p:nvPr/>
        </p:nvGrpSpPr>
        <p:grpSpPr bwMode="auto">
          <a:xfrm>
            <a:off x="4384675" y="3109493"/>
            <a:ext cx="409575" cy="409575"/>
            <a:chOff x="2695575" y="1935956"/>
            <a:chExt cx="361950" cy="361950"/>
          </a:xfrm>
        </p:grpSpPr>
        <p:sp>
          <p:nvSpPr>
            <p:cNvPr id="48" name="椭圆 47"/>
            <p:cNvSpPr/>
            <p:nvPr/>
          </p:nvSpPr>
          <p:spPr>
            <a:xfrm>
              <a:off x="2695575" y="1935956"/>
              <a:ext cx="361950" cy="361950"/>
            </a:xfrm>
            <a:prstGeom prst="ellipse">
              <a:avLst/>
            </a:prstGeom>
            <a:solidFill>
              <a:schemeClr val="accent1">
                <a:alpha val="33000"/>
              </a:schemeClr>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sp>
          <p:nvSpPr>
            <p:cNvPr id="49" name="椭圆 48"/>
            <p:cNvSpPr/>
            <p:nvPr/>
          </p:nvSpPr>
          <p:spPr>
            <a:xfrm>
              <a:off x="2767124" y="2014519"/>
              <a:ext cx="214644" cy="214645"/>
            </a:xfrm>
            <a:prstGeom prst="ellipse">
              <a:avLst/>
            </a:prstGeom>
            <a:solidFill>
              <a:schemeClr val="accent1"/>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sp>
          <p:nvSpPr>
            <p:cNvPr id="50" name="椭圆 49"/>
            <p:cNvSpPr/>
            <p:nvPr/>
          </p:nvSpPr>
          <p:spPr>
            <a:xfrm>
              <a:off x="2821837" y="2067829"/>
              <a:ext cx="109427" cy="109427"/>
            </a:xfrm>
            <a:prstGeom prst="ellipse">
              <a:avLst/>
            </a:prstGeom>
            <a:solidFill>
              <a:sysClr val="window" lastClr="FFFFFF"/>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grpSp>
      <p:grpSp>
        <p:nvGrpSpPr>
          <p:cNvPr id="51" name="组合 31"/>
          <p:cNvGrpSpPr/>
          <p:nvPr/>
        </p:nvGrpSpPr>
        <p:grpSpPr bwMode="auto">
          <a:xfrm>
            <a:off x="5867400" y="3109493"/>
            <a:ext cx="407988" cy="409575"/>
            <a:chOff x="2695575" y="1935956"/>
            <a:chExt cx="361950" cy="361950"/>
          </a:xfrm>
        </p:grpSpPr>
        <p:sp>
          <p:nvSpPr>
            <p:cNvPr id="53" name="椭圆 52"/>
            <p:cNvSpPr/>
            <p:nvPr/>
          </p:nvSpPr>
          <p:spPr>
            <a:xfrm>
              <a:off x="2695575" y="1935956"/>
              <a:ext cx="361950" cy="361950"/>
            </a:xfrm>
            <a:prstGeom prst="ellipse">
              <a:avLst/>
            </a:prstGeom>
            <a:solidFill>
              <a:schemeClr val="accent1">
                <a:alpha val="33000"/>
              </a:schemeClr>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sp>
          <p:nvSpPr>
            <p:cNvPr id="54" name="椭圆 53"/>
            <p:cNvSpPr/>
            <p:nvPr/>
          </p:nvSpPr>
          <p:spPr>
            <a:xfrm>
              <a:off x="2767402" y="2014519"/>
              <a:ext cx="214071" cy="214645"/>
            </a:xfrm>
            <a:prstGeom prst="ellipse">
              <a:avLst/>
            </a:prstGeom>
            <a:solidFill>
              <a:schemeClr val="accent1"/>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sp>
          <p:nvSpPr>
            <p:cNvPr id="55" name="椭圆 54"/>
            <p:cNvSpPr/>
            <p:nvPr/>
          </p:nvSpPr>
          <p:spPr>
            <a:xfrm>
              <a:off x="2820920" y="2067829"/>
              <a:ext cx="111260" cy="109427"/>
            </a:xfrm>
            <a:prstGeom prst="ellipse">
              <a:avLst/>
            </a:prstGeom>
            <a:solidFill>
              <a:sysClr val="window" lastClr="FFFFFF"/>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grpSp>
      <p:grpSp>
        <p:nvGrpSpPr>
          <p:cNvPr id="56" name="组合 31"/>
          <p:cNvGrpSpPr/>
          <p:nvPr/>
        </p:nvGrpSpPr>
        <p:grpSpPr bwMode="auto">
          <a:xfrm>
            <a:off x="7348538" y="3093618"/>
            <a:ext cx="409575" cy="407988"/>
            <a:chOff x="2695575" y="1935956"/>
            <a:chExt cx="361950" cy="361950"/>
          </a:xfrm>
        </p:grpSpPr>
        <p:sp>
          <p:nvSpPr>
            <p:cNvPr id="58" name="椭圆 57"/>
            <p:cNvSpPr/>
            <p:nvPr/>
          </p:nvSpPr>
          <p:spPr>
            <a:xfrm>
              <a:off x="2695575" y="1935956"/>
              <a:ext cx="361950" cy="361950"/>
            </a:xfrm>
            <a:prstGeom prst="ellipse">
              <a:avLst/>
            </a:prstGeom>
            <a:solidFill>
              <a:schemeClr val="accent1">
                <a:alpha val="33000"/>
              </a:schemeClr>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sp>
          <p:nvSpPr>
            <p:cNvPr id="59" name="椭圆 58"/>
            <p:cNvSpPr/>
            <p:nvPr/>
          </p:nvSpPr>
          <p:spPr>
            <a:xfrm>
              <a:off x="2767123" y="2014824"/>
              <a:ext cx="214645" cy="214071"/>
            </a:xfrm>
            <a:prstGeom prst="ellipse">
              <a:avLst/>
            </a:prstGeom>
            <a:solidFill>
              <a:schemeClr val="accent1"/>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sp>
          <p:nvSpPr>
            <p:cNvPr id="60" name="椭圆 59"/>
            <p:cNvSpPr/>
            <p:nvPr/>
          </p:nvSpPr>
          <p:spPr>
            <a:xfrm>
              <a:off x="2821837" y="2066934"/>
              <a:ext cx="109427" cy="109852"/>
            </a:xfrm>
            <a:prstGeom prst="ellipse">
              <a:avLst/>
            </a:prstGeom>
            <a:solidFill>
              <a:sysClr val="window" lastClr="FFFFFF"/>
            </a:solidFill>
            <a:ln w="12700" cap="flat" cmpd="sng" algn="ctr">
              <a:noFill/>
              <a:prstDash val="solid"/>
              <a:miter lim="800000"/>
            </a:ln>
            <a:effectLst/>
          </p:spPr>
          <p:txBody>
            <a:bodyPr anchor="ctr">
              <a:noAutofit/>
            </a:bodyP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300" b="0" i="0" u="none" strike="noStrike" kern="0" cap="none" spc="0" normalizeH="0" baseline="0" noProof="0">
                <a:ln>
                  <a:noFill/>
                </a:ln>
                <a:solidFill>
                  <a:prstClr val="white"/>
                </a:solidFill>
                <a:effectLst/>
                <a:uLnTx/>
                <a:uFillTx/>
                <a:cs typeface="+mn-ea"/>
                <a:sym typeface="+mn-lt"/>
              </a:endParaRPr>
            </a:p>
          </p:txBody>
        </p:sp>
      </p:grpSp>
      <p:sp>
        <p:nvSpPr>
          <p:cNvPr id="72" name="矩形 1"/>
          <p:cNvSpPr>
            <a:spLocks noChangeArrowheads="1"/>
          </p:cNvSpPr>
          <p:nvPr/>
        </p:nvSpPr>
        <p:spPr bwMode="auto">
          <a:xfrm>
            <a:off x="1323753" y="2799931"/>
            <a:ext cx="6238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1400" dirty="0">
                <a:solidFill>
                  <a:schemeClr val="accent1"/>
                </a:solidFill>
                <a:latin typeface="+mn-lt"/>
                <a:ea typeface="+mn-ea"/>
                <a:cs typeface="+mn-ea"/>
                <a:sym typeface="+mn-lt"/>
              </a:rPr>
              <a:t>20XX</a:t>
            </a:r>
            <a:endParaRPr lang="zh-CN" altLang="en-US" sz="1400" dirty="0">
              <a:solidFill>
                <a:schemeClr val="accent1"/>
              </a:solidFill>
              <a:latin typeface="+mn-lt"/>
              <a:ea typeface="+mn-ea"/>
              <a:cs typeface="+mn-ea"/>
              <a:sym typeface="+mn-lt"/>
            </a:endParaRPr>
          </a:p>
        </p:txBody>
      </p:sp>
      <p:sp>
        <p:nvSpPr>
          <p:cNvPr id="73" name="矩形 1"/>
          <p:cNvSpPr>
            <a:spLocks noChangeArrowheads="1"/>
          </p:cNvSpPr>
          <p:nvPr/>
        </p:nvSpPr>
        <p:spPr bwMode="auto">
          <a:xfrm>
            <a:off x="2800683" y="2799931"/>
            <a:ext cx="6238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1400" dirty="0">
                <a:solidFill>
                  <a:schemeClr val="accent1"/>
                </a:solidFill>
                <a:latin typeface="+mn-lt"/>
                <a:ea typeface="+mn-ea"/>
                <a:cs typeface="+mn-ea"/>
                <a:sym typeface="+mn-lt"/>
              </a:rPr>
              <a:t>20XX</a:t>
            </a:r>
            <a:endParaRPr lang="zh-CN" altLang="en-US" sz="1400" dirty="0">
              <a:solidFill>
                <a:schemeClr val="accent1"/>
              </a:solidFill>
              <a:latin typeface="+mn-lt"/>
              <a:ea typeface="+mn-ea"/>
              <a:cs typeface="+mn-ea"/>
              <a:sym typeface="+mn-lt"/>
            </a:endParaRPr>
          </a:p>
        </p:txBody>
      </p:sp>
      <p:sp>
        <p:nvSpPr>
          <p:cNvPr id="74" name="矩形 1"/>
          <p:cNvSpPr>
            <a:spLocks noChangeArrowheads="1"/>
          </p:cNvSpPr>
          <p:nvPr/>
        </p:nvSpPr>
        <p:spPr bwMode="auto">
          <a:xfrm>
            <a:off x="4294963" y="2791993"/>
            <a:ext cx="6238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1400" dirty="0">
                <a:solidFill>
                  <a:schemeClr val="accent1"/>
                </a:solidFill>
                <a:latin typeface="+mn-lt"/>
                <a:ea typeface="+mn-ea"/>
                <a:cs typeface="+mn-ea"/>
                <a:sym typeface="+mn-lt"/>
              </a:rPr>
              <a:t>20XX</a:t>
            </a:r>
            <a:endParaRPr lang="zh-CN" altLang="en-US" sz="1400" dirty="0">
              <a:solidFill>
                <a:schemeClr val="accent1"/>
              </a:solidFill>
              <a:latin typeface="+mn-lt"/>
              <a:ea typeface="+mn-ea"/>
              <a:cs typeface="+mn-ea"/>
              <a:sym typeface="+mn-lt"/>
            </a:endParaRPr>
          </a:p>
        </p:txBody>
      </p:sp>
      <p:sp>
        <p:nvSpPr>
          <p:cNvPr id="75" name="矩形 1"/>
          <p:cNvSpPr>
            <a:spLocks noChangeArrowheads="1"/>
          </p:cNvSpPr>
          <p:nvPr/>
        </p:nvSpPr>
        <p:spPr bwMode="auto">
          <a:xfrm>
            <a:off x="5754502" y="2799931"/>
            <a:ext cx="6238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1400" dirty="0">
                <a:solidFill>
                  <a:schemeClr val="accent1"/>
                </a:solidFill>
                <a:latin typeface="+mn-lt"/>
                <a:ea typeface="+mn-ea"/>
                <a:cs typeface="+mn-ea"/>
                <a:sym typeface="+mn-lt"/>
              </a:rPr>
              <a:t>20XX</a:t>
            </a:r>
            <a:endParaRPr lang="zh-CN" altLang="en-US" sz="1400" dirty="0">
              <a:solidFill>
                <a:schemeClr val="accent1"/>
              </a:solidFill>
              <a:latin typeface="+mn-lt"/>
              <a:ea typeface="+mn-ea"/>
              <a:cs typeface="+mn-ea"/>
              <a:sym typeface="+mn-lt"/>
            </a:endParaRPr>
          </a:p>
        </p:txBody>
      </p:sp>
      <p:sp>
        <p:nvSpPr>
          <p:cNvPr id="76" name="矩形 1"/>
          <p:cNvSpPr>
            <a:spLocks noChangeArrowheads="1"/>
          </p:cNvSpPr>
          <p:nvPr/>
        </p:nvSpPr>
        <p:spPr bwMode="auto">
          <a:xfrm>
            <a:off x="7226300" y="2799931"/>
            <a:ext cx="6238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1400" dirty="0">
                <a:solidFill>
                  <a:schemeClr val="accent1"/>
                </a:solidFill>
                <a:latin typeface="+mn-lt"/>
                <a:ea typeface="+mn-ea"/>
                <a:cs typeface="+mn-ea"/>
                <a:sym typeface="+mn-lt"/>
              </a:rPr>
              <a:t>20XX</a:t>
            </a:r>
            <a:endParaRPr lang="zh-CN" altLang="en-US" sz="1400" dirty="0">
              <a:solidFill>
                <a:schemeClr val="accent1"/>
              </a:solidFill>
              <a:latin typeface="+mn-lt"/>
              <a:ea typeface="+mn-ea"/>
              <a:cs typeface="+mn-ea"/>
              <a:sym typeface="+mn-lt"/>
            </a:endParaRPr>
          </a:p>
        </p:txBody>
      </p:sp>
      <p:sp>
        <p:nvSpPr>
          <p:cNvPr id="52" name="矩形 51">
            <a:extLst>
              <a:ext uri="{FF2B5EF4-FFF2-40B4-BE49-F238E27FC236}">
                <a16:creationId xmlns:a16="http://schemas.microsoft.com/office/drawing/2014/main" id="{259FA1C2-FAED-4EAC-A29D-2574F72D0A1F}"/>
              </a:ext>
            </a:extLst>
          </p:cNvPr>
          <p:cNvSpPr/>
          <p:nvPr/>
        </p:nvSpPr>
        <p:spPr>
          <a:xfrm>
            <a:off x="1072595" y="3621771"/>
            <a:ext cx="902811" cy="307777"/>
          </a:xfrm>
          <a:prstGeom prst="rect">
            <a:avLst/>
          </a:prstGeom>
        </p:spPr>
        <p:txBody>
          <a:bodyPr wrap="none">
            <a:noAutofit/>
          </a:bodyPr>
          <a:lstStyle/>
          <a:p>
            <a:r>
              <a:rPr lang="zh-CN" altLang="en-US" sz="1400" b="1" dirty="0">
                <a:solidFill>
                  <a:schemeClr val="accent1"/>
                </a:solidFill>
                <a:cs typeface="+mn-ea"/>
                <a:sym typeface="+mn-lt"/>
              </a:rPr>
              <a:t>项目成立</a:t>
            </a:r>
          </a:p>
        </p:txBody>
      </p:sp>
      <p:sp>
        <p:nvSpPr>
          <p:cNvPr id="57" name="矩形 56">
            <a:extLst>
              <a:ext uri="{FF2B5EF4-FFF2-40B4-BE49-F238E27FC236}">
                <a16:creationId xmlns:a16="http://schemas.microsoft.com/office/drawing/2014/main" id="{2C4F97C8-617B-49BD-A280-47A82153D2C5}"/>
              </a:ext>
            </a:extLst>
          </p:cNvPr>
          <p:cNvSpPr/>
          <p:nvPr/>
        </p:nvSpPr>
        <p:spPr>
          <a:xfrm>
            <a:off x="929641" y="3882548"/>
            <a:ext cx="1314356" cy="876778"/>
          </a:xfrm>
          <a:prstGeom prst="rect">
            <a:avLst/>
          </a:prstGeom>
        </p:spPr>
        <p:txBody>
          <a:bodyPr wrap="square">
            <a:noAutofit/>
          </a:bodyPr>
          <a:lstStyle/>
          <a:p>
            <a:pPr algn="just"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4" name="标题 3">
            <a:extLst>
              <a:ext uri="{FF2B5EF4-FFF2-40B4-BE49-F238E27FC236}">
                <a16:creationId xmlns:a16="http://schemas.microsoft.com/office/drawing/2014/main" id="{EE3BFC88-CD22-478C-827D-263F44B436B1}"/>
              </a:ext>
            </a:extLst>
          </p:cNvPr>
          <p:cNvSpPr>
            <a:spLocks noGrp="1"/>
          </p:cNvSpPr>
          <p:nvPr>
            <p:ph type="title"/>
          </p:nvPr>
        </p:nvSpPr>
        <p:spPr/>
        <p:txBody>
          <a:bodyPr>
            <a:noAutofit/>
          </a:bodyPr>
          <a:lstStyle/>
          <a:p>
            <a:r>
              <a:rPr lang="en-US" altLang="zh-CN" b="1" dirty="0"/>
              <a:t>3.5 </a:t>
            </a:r>
            <a:r>
              <a:rPr lang="zh-CN" altLang="en-US" b="1" dirty="0"/>
              <a:t>行业发展历史</a:t>
            </a:r>
            <a:endParaRPr lang="zh-CN" altLang="en-US" sz="2400" dirty="0"/>
          </a:p>
        </p:txBody>
      </p:sp>
      <p:sp>
        <p:nvSpPr>
          <p:cNvPr id="62" name="矩形 61">
            <a:extLst>
              <a:ext uri="{FF2B5EF4-FFF2-40B4-BE49-F238E27FC236}">
                <a16:creationId xmlns:a16="http://schemas.microsoft.com/office/drawing/2014/main" id="{6F65B909-1A5F-4DBC-A34B-6CA63D13CB98}"/>
              </a:ext>
            </a:extLst>
          </p:cNvPr>
          <p:cNvSpPr/>
          <p:nvPr/>
        </p:nvSpPr>
        <p:spPr>
          <a:xfrm>
            <a:off x="2619633" y="3621771"/>
            <a:ext cx="902811" cy="307777"/>
          </a:xfrm>
          <a:prstGeom prst="rect">
            <a:avLst/>
          </a:prstGeom>
        </p:spPr>
        <p:txBody>
          <a:bodyPr wrap="none">
            <a:noAutofit/>
          </a:bodyPr>
          <a:lstStyle/>
          <a:p>
            <a:r>
              <a:rPr lang="zh-CN" altLang="en-US" sz="1400" b="1" dirty="0">
                <a:solidFill>
                  <a:schemeClr val="accent1"/>
                </a:solidFill>
                <a:cs typeface="+mn-ea"/>
                <a:sym typeface="+mn-lt"/>
              </a:rPr>
              <a:t>项目成立</a:t>
            </a:r>
          </a:p>
        </p:txBody>
      </p:sp>
      <p:sp>
        <p:nvSpPr>
          <p:cNvPr id="64" name="矩形 63">
            <a:extLst>
              <a:ext uri="{FF2B5EF4-FFF2-40B4-BE49-F238E27FC236}">
                <a16:creationId xmlns:a16="http://schemas.microsoft.com/office/drawing/2014/main" id="{9A76452C-0654-47E7-BA9D-9363E5249E1C}"/>
              </a:ext>
            </a:extLst>
          </p:cNvPr>
          <p:cNvSpPr/>
          <p:nvPr/>
        </p:nvSpPr>
        <p:spPr>
          <a:xfrm>
            <a:off x="2476679" y="3882548"/>
            <a:ext cx="1314356" cy="876778"/>
          </a:xfrm>
          <a:prstGeom prst="rect">
            <a:avLst/>
          </a:prstGeom>
        </p:spPr>
        <p:txBody>
          <a:bodyPr wrap="square">
            <a:noAutofit/>
          </a:bodyPr>
          <a:lstStyle/>
          <a:p>
            <a:pPr algn="just"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66" name="矩形 65">
            <a:extLst>
              <a:ext uri="{FF2B5EF4-FFF2-40B4-BE49-F238E27FC236}">
                <a16:creationId xmlns:a16="http://schemas.microsoft.com/office/drawing/2014/main" id="{7728365E-B94E-4121-B9B2-2C521FB8CA02}"/>
              </a:ext>
            </a:extLst>
          </p:cNvPr>
          <p:cNvSpPr/>
          <p:nvPr/>
        </p:nvSpPr>
        <p:spPr>
          <a:xfrm>
            <a:off x="4145405" y="3621771"/>
            <a:ext cx="902811" cy="307777"/>
          </a:xfrm>
          <a:prstGeom prst="rect">
            <a:avLst/>
          </a:prstGeom>
        </p:spPr>
        <p:txBody>
          <a:bodyPr wrap="none">
            <a:noAutofit/>
          </a:bodyPr>
          <a:lstStyle/>
          <a:p>
            <a:r>
              <a:rPr lang="zh-CN" altLang="en-US" sz="1400" b="1" dirty="0">
                <a:solidFill>
                  <a:schemeClr val="accent1"/>
                </a:solidFill>
                <a:cs typeface="+mn-ea"/>
                <a:sym typeface="+mn-lt"/>
              </a:rPr>
              <a:t>项目成立</a:t>
            </a:r>
          </a:p>
        </p:txBody>
      </p:sp>
      <p:sp>
        <p:nvSpPr>
          <p:cNvPr id="68" name="矩形 67">
            <a:extLst>
              <a:ext uri="{FF2B5EF4-FFF2-40B4-BE49-F238E27FC236}">
                <a16:creationId xmlns:a16="http://schemas.microsoft.com/office/drawing/2014/main" id="{7CC0DE2A-59F7-43A0-897C-8F08EE46659B}"/>
              </a:ext>
            </a:extLst>
          </p:cNvPr>
          <p:cNvSpPr/>
          <p:nvPr/>
        </p:nvSpPr>
        <p:spPr>
          <a:xfrm>
            <a:off x="4002451" y="3882548"/>
            <a:ext cx="1314356" cy="876778"/>
          </a:xfrm>
          <a:prstGeom prst="rect">
            <a:avLst/>
          </a:prstGeom>
        </p:spPr>
        <p:txBody>
          <a:bodyPr wrap="square">
            <a:noAutofit/>
          </a:bodyPr>
          <a:lstStyle/>
          <a:p>
            <a:pPr algn="just"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71" name="矩形 70">
            <a:extLst>
              <a:ext uri="{FF2B5EF4-FFF2-40B4-BE49-F238E27FC236}">
                <a16:creationId xmlns:a16="http://schemas.microsoft.com/office/drawing/2014/main" id="{5FB981E6-E345-40A5-9FC1-D6194AD97F5E}"/>
              </a:ext>
            </a:extLst>
          </p:cNvPr>
          <p:cNvSpPr/>
          <p:nvPr/>
        </p:nvSpPr>
        <p:spPr>
          <a:xfrm>
            <a:off x="5692443" y="3621771"/>
            <a:ext cx="902811" cy="307777"/>
          </a:xfrm>
          <a:prstGeom prst="rect">
            <a:avLst/>
          </a:prstGeom>
        </p:spPr>
        <p:txBody>
          <a:bodyPr wrap="none">
            <a:noAutofit/>
          </a:bodyPr>
          <a:lstStyle/>
          <a:p>
            <a:r>
              <a:rPr lang="zh-CN" altLang="en-US" sz="1400" b="1" dirty="0">
                <a:solidFill>
                  <a:schemeClr val="accent1"/>
                </a:solidFill>
                <a:cs typeface="+mn-ea"/>
                <a:sym typeface="+mn-lt"/>
              </a:rPr>
              <a:t>项目成立</a:t>
            </a:r>
          </a:p>
        </p:txBody>
      </p:sp>
      <p:sp>
        <p:nvSpPr>
          <p:cNvPr id="77" name="矩形 76">
            <a:extLst>
              <a:ext uri="{FF2B5EF4-FFF2-40B4-BE49-F238E27FC236}">
                <a16:creationId xmlns:a16="http://schemas.microsoft.com/office/drawing/2014/main" id="{DA40003D-2765-4372-858A-CE794B44AD4F}"/>
              </a:ext>
            </a:extLst>
          </p:cNvPr>
          <p:cNvSpPr/>
          <p:nvPr/>
        </p:nvSpPr>
        <p:spPr>
          <a:xfrm>
            <a:off x="5549489" y="3882548"/>
            <a:ext cx="1314356" cy="876778"/>
          </a:xfrm>
          <a:prstGeom prst="rect">
            <a:avLst/>
          </a:prstGeom>
        </p:spPr>
        <p:txBody>
          <a:bodyPr wrap="square">
            <a:noAutofit/>
          </a:bodyPr>
          <a:lstStyle/>
          <a:p>
            <a:pPr algn="just"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78" name="矩形 77">
            <a:extLst>
              <a:ext uri="{FF2B5EF4-FFF2-40B4-BE49-F238E27FC236}">
                <a16:creationId xmlns:a16="http://schemas.microsoft.com/office/drawing/2014/main" id="{DF538C2B-C725-4BA2-BE11-E2FAC72CCADA}"/>
              </a:ext>
            </a:extLst>
          </p:cNvPr>
          <p:cNvSpPr/>
          <p:nvPr/>
        </p:nvSpPr>
        <p:spPr>
          <a:xfrm>
            <a:off x="7218216" y="3621771"/>
            <a:ext cx="902811" cy="307777"/>
          </a:xfrm>
          <a:prstGeom prst="rect">
            <a:avLst/>
          </a:prstGeom>
        </p:spPr>
        <p:txBody>
          <a:bodyPr wrap="none">
            <a:noAutofit/>
          </a:bodyPr>
          <a:lstStyle/>
          <a:p>
            <a:r>
              <a:rPr lang="zh-CN" altLang="en-US" sz="1400" b="1" dirty="0">
                <a:solidFill>
                  <a:schemeClr val="accent1"/>
                </a:solidFill>
                <a:cs typeface="+mn-ea"/>
                <a:sym typeface="+mn-lt"/>
              </a:rPr>
              <a:t>项目成立</a:t>
            </a:r>
          </a:p>
        </p:txBody>
      </p:sp>
      <p:sp>
        <p:nvSpPr>
          <p:cNvPr id="79" name="矩形 78">
            <a:extLst>
              <a:ext uri="{FF2B5EF4-FFF2-40B4-BE49-F238E27FC236}">
                <a16:creationId xmlns:a16="http://schemas.microsoft.com/office/drawing/2014/main" id="{7AB93544-D4D5-4BD5-BE8D-2522E89CF01A}"/>
              </a:ext>
            </a:extLst>
          </p:cNvPr>
          <p:cNvSpPr/>
          <p:nvPr/>
        </p:nvSpPr>
        <p:spPr>
          <a:xfrm>
            <a:off x="7075262" y="3882548"/>
            <a:ext cx="1314356" cy="876778"/>
          </a:xfrm>
          <a:prstGeom prst="rect">
            <a:avLst/>
          </a:prstGeom>
        </p:spPr>
        <p:txBody>
          <a:bodyPr wrap="square">
            <a:noAutofit/>
          </a:bodyPr>
          <a:lstStyle/>
          <a:p>
            <a:pPr algn="just"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63">
            <a:extLst>
              <a:ext uri="{FF2B5EF4-FFF2-40B4-BE49-F238E27FC236}">
                <a16:creationId xmlns:a16="http://schemas.microsoft.com/office/drawing/2014/main" id="{D2DE39EF-0303-44CB-AE8C-9DA9A05713F9}"/>
              </a:ext>
            </a:extLst>
          </p:cNvPr>
          <p:cNvGrpSpPr/>
          <p:nvPr/>
        </p:nvGrpSpPr>
        <p:grpSpPr>
          <a:xfrm>
            <a:off x="4272947" y="950954"/>
            <a:ext cx="583533" cy="579095"/>
            <a:chOff x="2097088" y="4630738"/>
            <a:chExt cx="417513" cy="414338"/>
          </a:xfrm>
          <a:solidFill>
            <a:srgbClr val="000000"/>
          </a:solidFill>
        </p:grpSpPr>
        <p:sp>
          <p:nvSpPr>
            <p:cNvPr id="11" name="Freeform 244">
              <a:extLst>
                <a:ext uri="{FF2B5EF4-FFF2-40B4-BE49-F238E27FC236}">
                  <a16:creationId xmlns:a16="http://schemas.microsoft.com/office/drawing/2014/main" id="{FEFFE675-1F35-452A-AFE1-F7CF8AFDC9D2}"/>
                </a:ext>
              </a:extLst>
            </p:cNvPr>
            <p:cNvSpPr>
              <a:spLocks noEditPoints="1"/>
            </p:cNvSpPr>
            <p:nvPr/>
          </p:nvSpPr>
          <p:spPr bwMode="auto">
            <a:xfrm>
              <a:off x="2097088" y="4630738"/>
              <a:ext cx="417513" cy="320675"/>
            </a:xfrm>
            <a:custGeom>
              <a:avLst/>
              <a:gdLst>
                <a:gd name="T0" fmla="*/ 312 w 543"/>
                <a:gd name="T1" fmla="*/ 241 h 417"/>
                <a:gd name="T2" fmla="*/ 306 w 543"/>
                <a:gd name="T3" fmla="*/ 229 h 417"/>
                <a:gd name="T4" fmla="*/ 283 w 543"/>
                <a:gd name="T5" fmla="*/ 222 h 417"/>
                <a:gd name="T6" fmla="*/ 283 w 543"/>
                <a:gd name="T7" fmla="*/ 260 h 417"/>
                <a:gd name="T8" fmla="*/ 304 w 543"/>
                <a:gd name="T9" fmla="*/ 255 h 417"/>
                <a:gd name="T10" fmla="*/ 312 w 543"/>
                <a:gd name="T11" fmla="*/ 241 h 417"/>
                <a:gd name="T12" fmla="*/ 256 w 543"/>
                <a:gd name="T13" fmla="*/ 173 h 417"/>
                <a:gd name="T14" fmla="*/ 256 w 543"/>
                <a:gd name="T15" fmla="*/ 138 h 417"/>
                <a:gd name="T16" fmla="*/ 237 w 543"/>
                <a:gd name="T17" fmla="*/ 143 h 417"/>
                <a:gd name="T18" fmla="*/ 229 w 543"/>
                <a:gd name="T19" fmla="*/ 155 h 417"/>
                <a:gd name="T20" fmla="*/ 234 w 543"/>
                <a:gd name="T21" fmla="*/ 166 h 417"/>
                <a:gd name="T22" fmla="*/ 256 w 543"/>
                <a:gd name="T23" fmla="*/ 173 h 417"/>
                <a:gd name="T24" fmla="*/ 0 w 543"/>
                <a:gd name="T25" fmla="*/ 210 h 417"/>
                <a:gd name="T26" fmla="*/ 271 w 543"/>
                <a:gd name="T27" fmla="*/ 1 h 417"/>
                <a:gd name="T28" fmla="*/ 543 w 543"/>
                <a:gd name="T29" fmla="*/ 208 h 417"/>
                <a:gd name="T30" fmla="*/ 271 w 543"/>
                <a:gd name="T31" fmla="*/ 417 h 417"/>
                <a:gd name="T32" fmla="*/ 0 w 543"/>
                <a:gd name="T33" fmla="*/ 210 h 417"/>
                <a:gd name="T34" fmla="*/ 161 w 543"/>
                <a:gd name="T35" fmla="*/ 157 h 417"/>
                <a:gd name="T36" fmla="*/ 167 w 543"/>
                <a:gd name="T37" fmla="*/ 182 h 417"/>
                <a:gd name="T38" fmla="*/ 184 w 543"/>
                <a:gd name="T39" fmla="*/ 198 h 417"/>
                <a:gd name="T40" fmla="*/ 209 w 543"/>
                <a:gd name="T41" fmla="*/ 209 h 417"/>
                <a:gd name="T42" fmla="*/ 237 w 543"/>
                <a:gd name="T43" fmla="*/ 216 h 417"/>
                <a:gd name="T44" fmla="*/ 255 w 543"/>
                <a:gd name="T45" fmla="*/ 219 h 417"/>
                <a:gd name="T46" fmla="*/ 255 w 543"/>
                <a:gd name="T47" fmla="*/ 261 h 417"/>
                <a:gd name="T48" fmla="*/ 206 w 543"/>
                <a:gd name="T49" fmla="*/ 254 h 417"/>
                <a:gd name="T50" fmla="*/ 172 w 543"/>
                <a:gd name="T51" fmla="*/ 244 h 417"/>
                <a:gd name="T52" fmla="*/ 166 w 543"/>
                <a:gd name="T53" fmla="*/ 244 h 417"/>
                <a:gd name="T54" fmla="*/ 166 w 543"/>
                <a:gd name="T55" fmla="*/ 287 h 417"/>
                <a:gd name="T56" fmla="*/ 207 w 543"/>
                <a:gd name="T57" fmla="*/ 297 h 417"/>
                <a:gd name="T58" fmla="*/ 254 w 543"/>
                <a:gd name="T59" fmla="*/ 300 h 417"/>
                <a:gd name="T60" fmla="*/ 254 w 543"/>
                <a:gd name="T61" fmla="*/ 354 h 417"/>
                <a:gd name="T62" fmla="*/ 286 w 543"/>
                <a:gd name="T63" fmla="*/ 354 h 417"/>
                <a:gd name="T64" fmla="*/ 286 w 543"/>
                <a:gd name="T65" fmla="*/ 300 h 417"/>
                <a:gd name="T66" fmla="*/ 326 w 543"/>
                <a:gd name="T67" fmla="*/ 293 h 417"/>
                <a:gd name="T68" fmla="*/ 356 w 543"/>
                <a:gd name="T69" fmla="*/ 279 h 417"/>
                <a:gd name="T70" fmla="*/ 375 w 543"/>
                <a:gd name="T71" fmla="*/ 259 h 417"/>
                <a:gd name="T72" fmla="*/ 382 w 543"/>
                <a:gd name="T73" fmla="*/ 235 h 417"/>
                <a:gd name="T74" fmla="*/ 362 w 543"/>
                <a:gd name="T75" fmla="*/ 198 h 417"/>
                <a:gd name="T76" fmla="*/ 302 w 543"/>
                <a:gd name="T77" fmla="*/ 178 h 417"/>
                <a:gd name="T78" fmla="*/ 285 w 543"/>
                <a:gd name="T79" fmla="*/ 176 h 417"/>
                <a:gd name="T80" fmla="*/ 285 w 543"/>
                <a:gd name="T81" fmla="*/ 138 h 417"/>
                <a:gd name="T82" fmla="*/ 324 w 543"/>
                <a:gd name="T83" fmla="*/ 142 h 417"/>
                <a:gd name="T84" fmla="*/ 355 w 543"/>
                <a:gd name="T85" fmla="*/ 153 h 417"/>
                <a:gd name="T86" fmla="*/ 361 w 543"/>
                <a:gd name="T87" fmla="*/ 153 h 417"/>
                <a:gd name="T88" fmla="*/ 361 w 543"/>
                <a:gd name="T89" fmla="*/ 109 h 417"/>
                <a:gd name="T90" fmla="*/ 326 w 543"/>
                <a:gd name="T91" fmla="*/ 102 h 417"/>
                <a:gd name="T92" fmla="*/ 286 w 543"/>
                <a:gd name="T93" fmla="*/ 98 h 417"/>
                <a:gd name="T94" fmla="*/ 286 w 543"/>
                <a:gd name="T95" fmla="*/ 64 h 417"/>
                <a:gd name="T96" fmla="*/ 254 w 543"/>
                <a:gd name="T97" fmla="*/ 64 h 417"/>
                <a:gd name="T98" fmla="*/ 254 w 543"/>
                <a:gd name="T99" fmla="*/ 99 h 417"/>
                <a:gd name="T100" fmla="*/ 186 w 543"/>
                <a:gd name="T101" fmla="*/ 118 h 417"/>
                <a:gd name="T102" fmla="*/ 161 w 543"/>
                <a:gd name="T103" fmla="*/ 15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3" h="417">
                  <a:moveTo>
                    <a:pt x="312" y="241"/>
                  </a:moveTo>
                  <a:cubicBezTo>
                    <a:pt x="312" y="236"/>
                    <a:pt x="310" y="232"/>
                    <a:pt x="306" y="229"/>
                  </a:cubicBezTo>
                  <a:cubicBezTo>
                    <a:pt x="301" y="226"/>
                    <a:pt x="294" y="224"/>
                    <a:pt x="283" y="222"/>
                  </a:cubicBezTo>
                  <a:cubicBezTo>
                    <a:pt x="283" y="260"/>
                    <a:pt x="283" y="260"/>
                    <a:pt x="283" y="260"/>
                  </a:cubicBezTo>
                  <a:cubicBezTo>
                    <a:pt x="292" y="260"/>
                    <a:pt x="299" y="258"/>
                    <a:pt x="304" y="255"/>
                  </a:cubicBezTo>
                  <a:cubicBezTo>
                    <a:pt x="310" y="252"/>
                    <a:pt x="312" y="248"/>
                    <a:pt x="312" y="241"/>
                  </a:cubicBezTo>
                  <a:close/>
                  <a:moveTo>
                    <a:pt x="256" y="173"/>
                  </a:moveTo>
                  <a:cubicBezTo>
                    <a:pt x="256" y="138"/>
                    <a:pt x="256" y="138"/>
                    <a:pt x="256" y="138"/>
                  </a:cubicBezTo>
                  <a:cubicBezTo>
                    <a:pt x="249" y="138"/>
                    <a:pt x="243" y="140"/>
                    <a:pt x="237" y="143"/>
                  </a:cubicBezTo>
                  <a:cubicBezTo>
                    <a:pt x="232" y="146"/>
                    <a:pt x="229" y="150"/>
                    <a:pt x="229" y="155"/>
                  </a:cubicBezTo>
                  <a:cubicBezTo>
                    <a:pt x="229" y="159"/>
                    <a:pt x="231" y="163"/>
                    <a:pt x="234" y="166"/>
                  </a:cubicBezTo>
                  <a:cubicBezTo>
                    <a:pt x="237" y="168"/>
                    <a:pt x="244" y="171"/>
                    <a:pt x="256" y="173"/>
                  </a:cubicBezTo>
                  <a:close/>
                  <a:moveTo>
                    <a:pt x="0" y="210"/>
                  </a:moveTo>
                  <a:cubicBezTo>
                    <a:pt x="0" y="95"/>
                    <a:pt x="122" y="2"/>
                    <a:pt x="271" y="1"/>
                  </a:cubicBezTo>
                  <a:cubicBezTo>
                    <a:pt x="421" y="0"/>
                    <a:pt x="543" y="92"/>
                    <a:pt x="543" y="208"/>
                  </a:cubicBezTo>
                  <a:cubicBezTo>
                    <a:pt x="543" y="323"/>
                    <a:pt x="421" y="417"/>
                    <a:pt x="271" y="417"/>
                  </a:cubicBezTo>
                  <a:cubicBezTo>
                    <a:pt x="122" y="417"/>
                    <a:pt x="0" y="324"/>
                    <a:pt x="0" y="210"/>
                  </a:cubicBezTo>
                  <a:close/>
                  <a:moveTo>
                    <a:pt x="161" y="157"/>
                  </a:moveTo>
                  <a:cubicBezTo>
                    <a:pt x="161" y="167"/>
                    <a:pt x="163" y="175"/>
                    <a:pt x="167" y="182"/>
                  </a:cubicBezTo>
                  <a:cubicBezTo>
                    <a:pt x="171" y="188"/>
                    <a:pt x="177" y="194"/>
                    <a:pt x="184" y="198"/>
                  </a:cubicBezTo>
                  <a:cubicBezTo>
                    <a:pt x="191" y="203"/>
                    <a:pt x="200" y="207"/>
                    <a:pt x="209" y="209"/>
                  </a:cubicBezTo>
                  <a:cubicBezTo>
                    <a:pt x="218" y="212"/>
                    <a:pt x="227" y="214"/>
                    <a:pt x="237" y="216"/>
                  </a:cubicBezTo>
                  <a:cubicBezTo>
                    <a:pt x="255" y="219"/>
                    <a:pt x="255" y="219"/>
                    <a:pt x="255" y="219"/>
                  </a:cubicBezTo>
                  <a:cubicBezTo>
                    <a:pt x="255" y="261"/>
                    <a:pt x="255" y="261"/>
                    <a:pt x="255" y="261"/>
                  </a:cubicBezTo>
                  <a:cubicBezTo>
                    <a:pt x="239" y="260"/>
                    <a:pt x="222" y="258"/>
                    <a:pt x="206" y="254"/>
                  </a:cubicBezTo>
                  <a:cubicBezTo>
                    <a:pt x="190" y="250"/>
                    <a:pt x="179" y="247"/>
                    <a:pt x="172" y="244"/>
                  </a:cubicBezTo>
                  <a:cubicBezTo>
                    <a:pt x="166" y="244"/>
                    <a:pt x="166" y="244"/>
                    <a:pt x="166" y="244"/>
                  </a:cubicBezTo>
                  <a:cubicBezTo>
                    <a:pt x="166" y="287"/>
                    <a:pt x="166" y="287"/>
                    <a:pt x="166" y="287"/>
                  </a:cubicBezTo>
                  <a:cubicBezTo>
                    <a:pt x="176" y="291"/>
                    <a:pt x="190" y="294"/>
                    <a:pt x="207" y="297"/>
                  </a:cubicBezTo>
                  <a:cubicBezTo>
                    <a:pt x="224" y="299"/>
                    <a:pt x="240" y="300"/>
                    <a:pt x="254" y="300"/>
                  </a:cubicBezTo>
                  <a:cubicBezTo>
                    <a:pt x="254" y="354"/>
                    <a:pt x="254" y="354"/>
                    <a:pt x="254" y="354"/>
                  </a:cubicBezTo>
                  <a:cubicBezTo>
                    <a:pt x="286" y="354"/>
                    <a:pt x="286" y="354"/>
                    <a:pt x="286" y="354"/>
                  </a:cubicBezTo>
                  <a:cubicBezTo>
                    <a:pt x="286" y="300"/>
                    <a:pt x="286" y="300"/>
                    <a:pt x="286" y="300"/>
                  </a:cubicBezTo>
                  <a:cubicBezTo>
                    <a:pt x="301" y="299"/>
                    <a:pt x="314" y="297"/>
                    <a:pt x="326" y="293"/>
                  </a:cubicBezTo>
                  <a:cubicBezTo>
                    <a:pt x="338" y="289"/>
                    <a:pt x="348" y="285"/>
                    <a:pt x="356" y="279"/>
                  </a:cubicBezTo>
                  <a:cubicBezTo>
                    <a:pt x="364" y="273"/>
                    <a:pt x="370" y="267"/>
                    <a:pt x="375" y="259"/>
                  </a:cubicBezTo>
                  <a:cubicBezTo>
                    <a:pt x="379" y="252"/>
                    <a:pt x="382" y="244"/>
                    <a:pt x="382" y="235"/>
                  </a:cubicBezTo>
                  <a:cubicBezTo>
                    <a:pt x="382" y="219"/>
                    <a:pt x="375" y="206"/>
                    <a:pt x="362" y="198"/>
                  </a:cubicBezTo>
                  <a:cubicBezTo>
                    <a:pt x="349" y="189"/>
                    <a:pt x="329" y="183"/>
                    <a:pt x="302" y="178"/>
                  </a:cubicBezTo>
                  <a:cubicBezTo>
                    <a:pt x="285" y="176"/>
                    <a:pt x="285" y="176"/>
                    <a:pt x="285" y="176"/>
                  </a:cubicBezTo>
                  <a:cubicBezTo>
                    <a:pt x="285" y="138"/>
                    <a:pt x="285" y="138"/>
                    <a:pt x="285" y="138"/>
                  </a:cubicBezTo>
                  <a:cubicBezTo>
                    <a:pt x="299" y="138"/>
                    <a:pt x="312" y="140"/>
                    <a:pt x="324" y="142"/>
                  </a:cubicBezTo>
                  <a:cubicBezTo>
                    <a:pt x="335" y="145"/>
                    <a:pt x="345" y="148"/>
                    <a:pt x="355" y="153"/>
                  </a:cubicBezTo>
                  <a:cubicBezTo>
                    <a:pt x="361" y="153"/>
                    <a:pt x="361" y="153"/>
                    <a:pt x="361" y="153"/>
                  </a:cubicBezTo>
                  <a:cubicBezTo>
                    <a:pt x="361" y="109"/>
                    <a:pt x="361" y="109"/>
                    <a:pt x="361" y="109"/>
                  </a:cubicBezTo>
                  <a:cubicBezTo>
                    <a:pt x="353" y="107"/>
                    <a:pt x="341" y="104"/>
                    <a:pt x="326" y="102"/>
                  </a:cubicBezTo>
                  <a:cubicBezTo>
                    <a:pt x="311" y="100"/>
                    <a:pt x="298" y="99"/>
                    <a:pt x="286" y="98"/>
                  </a:cubicBezTo>
                  <a:cubicBezTo>
                    <a:pt x="286" y="64"/>
                    <a:pt x="286" y="64"/>
                    <a:pt x="286" y="64"/>
                  </a:cubicBezTo>
                  <a:cubicBezTo>
                    <a:pt x="254" y="64"/>
                    <a:pt x="254" y="64"/>
                    <a:pt x="254" y="64"/>
                  </a:cubicBezTo>
                  <a:cubicBezTo>
                    <a:pt x="254" y="99"/>
                    <a:pt x="254" y="99"/>
                    <a:pt x="254" y="99"/>
                  </a:cubicBezTo>
                  <a:cubicBezTo>
                    <a:pt x="225" y="101"/>
                    <a:pt x="202" y="108"/>
                    <a:pt x="186" y="118"/>
                  </a:cubicBezTo>
                  <a:cubicBezTo>
                    <a:pt x="169" y="129"/>
                    <a:pt x="161" y="142"/>
                    <a:pt x="161" y="157"/>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cs typeface="+mn-ea"/>
                <a:sym typeface="+mn-lt"/>
              </a:endParaRPr>
            </a:p>
          </p:txBody>
        </p:sp>
        <p:sp>
          <p:nvSpPr>
            <p:cNvPr id="13" name="Freeform 245">
              <a:extLst>
                <a:ext uri="{FF2B5EF4-FFF2-40B4-BE49-F238E27FC236}">
                  <a16:creationId xmlns:a16="http://schemas.microsoft.com/office/drawing/2014/main" id="{5290F9BD-D557-4808-9FF5-6358B1EE5504}"/>
                </a:ext>
              </a:extLst>
            </p:cNvPr>
            <p:cNvSpPr/>
            <p:nvPr/>
          </p:nvSpPr>
          <p:spPr bwMode="auto">
            <a:xfrm>
              <a:off x="2097088" y="4811713"/>
              <a:ext cx="417513" cy="168275"/>
            </a:xfrm>
            <a:custGeom>
              <a:avLst/>
              <a:gdLst>
                <a:gd name="T0" fmla="*/ 542 w 543"/>
                <a:gd name="T1" fmla="*/ 0 h 219"/>
                <a:gd name="T2" fmla="*/ 543 w 543"/>
                <a:gd name="T3" fmla="*/ 10 h 219"/>
                <a:gd name="T4" fmla="*/ 271 w 543"/>
                <a:gd name="T5" fmla="*/ 219 h 219"/>
                <a:gd name="T6" fmla="*/ 0 w 543"/>
                <a:gd name="T7" fmla="*/ 12 h 219"/>
                <a:gd name="T8" fmla="*/ 0 w 543"/>
                <a:gd name="T9" fmla="*/ 2 h 219"/>
                <a:gd name="T10" fmla="*/ 271 w 543"/>
                <a:gd name="T11" fmla="*/ 201 h 219"/>
                <a:gd name="T12" fmla="*/ 542 w 543"/>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543" h="219">
                  <a:moveTo>
                    <a:pt x="542" y="0"/>
                  </a:moveTo>
                  <a:cubicBezTo>
                    <a:pt x="542" y="4"/>
                    <a:pt x="543" y="7"/>
                    <a:pt x="543" y="10"/>
                  </a:cubicBezTo>
                  <a:cubicBezTo>
                    <a:pt x="543" y="125"/>
                    <a:pt x="421" y="219"/>
                    <a:pt x="271" y="219"/>
                  </a:cubicBezTo>
                  <a:cubicBezTo>
                    <a:pt x="122" y="219"/>
                    <a:pt x="0" y="126"/>
                    <a:pt x="0" y="12"/>
                  </a:cubicBezTo>
                  <a:cubicBezTo>
                    <a:pt x="0" y="9"/>
                    <a:pt x="0" y="5"/>
                    <a:pt x="0" y="2"/>
                  </a:cubicBezTo>
                  <a:cubicBezTo>
                    <a:pt x="7" y="113"/>
                    <a:pt x="126" y="201"/>
                    <a:pt x="271" y="201"/>
                  </a:cubicBezTo>
                  <a:cubicBezTo>
                    <a:pt x="417" y="201"/>
                    <a:pt x="536" y="112"/>
                    <a:pt x="542"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cs typeface="+mn-ea"/>
                <a:sym typeface="+mn-lt"/>
              </a:endParaRPr>
            </a:p>
          </p:txBody>
        </p:sp>
        <p:sp>
          <p:nvSpPr>
            <p:cNvPr id="14" name="Freeform 246">
              <a:extLst>
                <a:ext uri="{FF2B5EF4-FFF2-40B4-BE49-F238E27FC236}">
                  <a16:creationId xmlns:a16="http://schemas.microsoft.com/office/drawing/2014/main" id="{D86C38A2-1A0E-4C17-9067-920F53AB4C89}"/>
                </a:ext>
              </a:extLst>
            </p:cNvPr>
            <p:cNvSpPr/>
            <p:nvPr/>
          </p:nvSpPr>
          <p:spPr bwMode="auto">
            <a:xfrm>
              <a:off x="2097088" y="4845050"/>
              <a:ext cx="417513" cy="166688"/>
            </a:xfrm>
            <a:custGeom>
              <a:avLst/>
              <a:gdLst>
                <a:gd name="T0" fmla="*/ 271 w 543"/>
                <a:gd name="T1" fmla="*/ 200 h 218"/>
                <a:gd name="T2" fmla="*/ 0 w 543"/>
                <a:gd name="T3" fmla="*/ 2 h 218"/>
                <a:gd name="T4" fmla="*/ 0 w 543"/>
                <a:gd name="T5" fmla="*/ 11 h 218"/>
                <a:gd name="T6" fmla="*/ 271 w 543"/>
                <a:gd name="T7" fmla="*/ 218 h 218"/>
                <a:gd name="T8" fmla="*/ 543 w 543"/>
                <a:gd name="T9" fmla="*/ 9 h 218"/>
                <a:gd name="T10" fmla="*/ 542 w 543"/>
                <a:gd name="T11" fmla="*/ 0 h 218"/>
                <a:gd name="T12" fmla="*/ 271 w 543"/>
                <a:gd name="T13" fmla="*/ 200 h 218"/>
              </a:gdLst>
              <a:ahLst/>
              <a:cxnLst>
                <a:cxn ang="0">
                  <a:pos x="T0" y="T1"/>
                </a:cxn>
                <a:cxn ang="0">
                  <a:pos x="T2" y="T3"/>
                </a:cxn>
                <a:cxn ang="0">
                  <a:pos x="T4" y="T5"/>
                </a:cxn>
                <a:cxn ang="0">
                  <a:pos x="T6" y="T7"/>
                </a:cxn>
                <a:cxn ang="0">
                  <a:pos x="T8" y="T9"/>
                </a:cxn>
                <a:cxn ang="0">
                  <a:pos x="T10" y="T11"/>
                </a:cxn>
                <a:cxn ang="0">
                  <a:pos x="T12" y="T13"/>
                </a:cxn>
              </a:cxnLst>
              <a:rect l="0" t="0" r="r" b="b"/>
              <a:pathLst>
                <a:path w="543" h="218">
                  <a:moveTo>
                    <a:pt x="271" y="200"/>
                  </a:moveTo>
                  <a:cubicBezTo>
                    <a:pt x="126" y="200"/>
                    <a:pt x="7" y="112"/>
                    <a:pt x="0" y="2"/>
                  </a:cubicBezTo>
                  <a:cubicBezTo>
                    <a:pt x="0" y="5"/>
                    <a:pt x="0" y="8"/>
                    <a:pt x="0" y="11"/>
                  </a:cubicBezTo>
                  <a:cubicBezTo>
                    <a:pt x="0" y="126"/>
                    <a:pt x="122" y="218"/>
                    <a:pt x="271" y="218"/>
                  </a:cubicBezTo>
                  <a:cubicBezTo>
                    <a:pt x="421" y="218"/>
                    <a:pt x="543" y="125"/>
                    <a:pt x="543" y="9"/>
                  </a:cubicBezTo>
                  <a:cubicBezTo>
                    <a:pt x="543" y="6"/>
                    <a:pt x="542" y="3"/>
                    <a:pt x="542" y="0"/>
                  </a:cubicBezTo>
                  <a:cubicBezTo>
                    <a:pt x="536" y="111"/>
                    <a:pt x="417" y="200"/>
                    <a:pt x="271" y="20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cs typeface="+mn-ea"/>
                <a:sym typeface="+mn-lt"/>
              </a:endParaRPr>
            </a:p>
          </p:txBody>
        </p:sp>
        <p:sp>
          <p:nvSpPr>
            <p:cNvPr id="16" name="Freeform 247">
              <a:extLst>
                <a:ext uri="{FF2B5EF4-FFF2-40B4-BE49-F238E27FC236}">
                  <a16:creationId xmlns:a16="http://schemas.microsoft.com/office/drawing/2014/main" id="{1E99C0B3-98B7-414C-BE17-930A9E355383}"/>
                </a:ext>
              </a:extLst>
            </p:cNvPr>
            <p:cNvSpPr/>
            <p:nvPr/>
          </p:nvSpPr>
          <p:spPr bwMode="auto">
            <a:xfrm>
              <a:off x="2097088" y="4878388"/>
              <a:ext cx="417513" cy="166688"/>
            </a:xfrm>
            <a:custGeom>
              <a:avLst/>
              <a:gdLst>
                <a:gd name="T0" fmla="*/ 271 w 543"/>
                <a:gd name="T1" fmla="*/ 200 h 218"/>
                <a:gd name="T2" fmla="*/ 0 w 543"/>
                <a:gd name="T3" fmla="*/ 1 h 218"/>
                <a:gd name="T4" fmla="*/ 0 w 543"/>
                <a:gd name="T5" fmla="*/ 11 h 218"/>
                <a:gd name="T6" fmla="*/ 271 w 543"/>
                <a:gd name="T7" fmla="*/ 218 h 218"/>
                <a:gd name="T8" fmla="*/ 543 w 543"/>
                <a:gd name="T9" fmla="*/ 9 h 218"/>
                <a:gd name="T10" fmla="*/ 542 w 543"/>
                <a:gd name="T11" fmla="*/ 0 h 218"/>
                <a:gd name="T12" fmla="*/ 271 w 543"/>
                <a:gd name="T13" fmla="*/ 200 h 218"/>
              </a:gdLst>
              <a:ahLst/>
              <a:cxnLst>
                <a:cxn ang="0">
                  <a:pos x="T0" y="T1"/>
                </a:cxn>
                <a:cxn ang="0">
                  <a:pos x="T2" y="T3"/>
                </a:cxn>
                <a:cxn ang="0">
                  <a:pos x="T4" y="T5"/>
                </a:cxn>
                <a:cxn ang="0">
                  <a:pos x="T6" y="T7"/>
                </a:cxn>
                <a:cxn ang="0">
                  <a:pos x="T8" y="T9"/>
                </a:cxn>
                <a:cxn ang="0">
                  <a:pos x="T10" y="T11"/>
                </a:cxn>
                <a:cxn ang="0">
                  <a:pos x="T12" y="T13"/>
                </a:cxn>
              </a:cxnLst>
              <a:rect l="0" t="0" r="r" b="b"/>
              <a:pathLst>
                <a:path w="543" h="218">
                  <a:moveTo>
                    <a:pt x="271" y="200"/>
                  </a:moveTo>
                  <a:cubicBezTo>
                    <a:pt x="126" y="200"/>
                    <a:pt x="7" y="112"/>
                    <a:pt x="0" y="1"/>
                  </a:cubicBezTo>
                  <a:cubicBezTo>
                    <a:pt x="0" y="5"/>
                    <a:pt x="0" y="8"/>
                    <a:pt x="0" y="11"/>
                  </a:cubicBezTo>
                  <a:cubicBezTo>
                    <a:pt x="0" y="125"/>
                    <a:pt x="122" y="218"/>
                    <a:pt x="271" y="218"/>
                  </a:cubicBezTo>
                  <a:cubicBezTo>
                    <a:pt x="421" y="218"/>
                    <a:pt x="543" y="124"/>
                    <a:pt x="543" y="9"/>
                  </a:cubicBezTo>
                  <a:cubicBezTo>
                    <a:pt x="543" y="6"/>
                    <a:pt x="542" y="3"/>
                    <a:pt x="542" y="0"/>
                  </a:cubicBezTo>
                  <a:cubicBezTo>
                    <a:pt x="536" y="111"/>
                    <a:pt x="417" y="200"/>
                    <a:pt x="271" y="20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cs typeface="+mn-ea"/>
                <a:sym typeface="+mn-lt"/>
              </a:endParaRPr>
            </a:p>
          </p:txBody>
        </p:sp>
      </p:grpSp>
      <p:sp>
        <p:nvSpPr>
          <p:cNvPr id="9" name="文本占位符 8">
            <a:extLst>
              <a:ext uri="{FF2B5EF4-FFF2-40B4-BE49-F238E27FC236}">
                <a16:creationId xmlns:a16="http://schemas.microsoft.com/office/drawing/2014/main" id="{5272F278-EDD8-4B80-9EFD-8850ADA4BA30}"/>
              </a:ext>
            </a:extLst>
          </p:cNvPr>
          <p:cNvSpPr>
            <a:spLocks noGrp="1"/>
          </p:cNvSpPr>
          <p:nvPr>
            <p:ph type="body" sz="quarter" idx="12"/>
          </p:nvPr>
        </p:nvSpPr>
        <p:spPr>
          <a:xfrm>
            <a:off x="2282743" y="3593794"/>
            <a:ext cx="4636217" cy="434606"/>
          </a:xfrm>
        </p:spPr>
        <p:txBody>
          <a:bodyPr>
            <a:noAutofit/>
          </a:bodyPr>
          <a:lstStyle/>
          <a:p>
            <a:pPr algn="ctr">
              <a:lnSpc>
                <a:spcPct val="130000"/>
              </a:lnSpc>
            </a:pPr>
            <a:r>
              <a:rPr lang="zh-CN" altLang="en-US" kern="0" dirty="0">
                <a:cs typeface="+mn-ea"/>
                <a:sym typeface="+mn-lt"/>
              </a:rPr>
              <a:t>鼠标点击这里，输入您的文本文字，更改文字的颜色或者大小属性。还可以设置合适的文字格式，调整文字文本的行间距</a:t>
            </a:r>
          </a:p>
        </p:txBody>
      </p:sp>
      <p:sp>
        <p:nvSpPr>
          <p:cNvPr id="7" name="文本占位符 6">
            <a:extLst>
              <a:ext uri="{FF2B5EF4-FFF2-40B4-BE49-F238E27FC236}">
                <a16:creationId xmlns:a16="http://schemas.microsoft.com/office/drawing/2014/main" id="{67D6C87E-BBA6-47F5-9A51-973B95A61600}"/>
              </a:ext>
            </a:extLst>
          </p:cNvPr>
          <p:cNvSpPr>
            <a:spLocks noGrp="1"/>
          </p:cNvSpPr>
          <p:nvPr>
            <p:ph type="body" sz="quarter" idx="10"/>
          </p:nvPr>
        </p:nvSpPr>
        <p:spPr/>
        <p:txBody>
          <a:bodyPr>
            <a:noAutofit/>
          </a:bodyPr>
          <a:lstStyle/>
          <a:p>
            <a:r>
              <a:rPr lang="en-US" altLang="zh-CN" spc="200" dirty="0">
                <a:cs typeface="+mn-ea"/>
                <a:sym typeface="+mn-lt"/>
              </a:rPr>
              <a:t>4.</a:t>
            </a:r>
            <a:r>
              <a:rPr lang="zh-CN" altLang="en-US" spc="200" dirty="0">
                <a:cs typeface="+mn-ea"/>
                <a:sym typeface="+mn-lt"/>
              </a:rPr>
              <a:t>投资回报</a:t>
            </a:r>
          </a:p>
        </p:txBody>
      </p:sp>
      <p:sp>
        <p:nvSpPr>
          <p:cNvPr id="8" name="文本占位符 7">
            <a:extLst>
              <a:ext uri="{FF2B5EF4-FFF2-40B4-BE49-F238E27FC236}">
                <a16:creationId xmlns:a16="http://schemas.microsoft.com/office/drawing/2014/main" id="{234DDC40-03D9-41D5-A59D-978C371366EF}"/>
              </a:ext>
            </a:extLst>
          </p:cNvPr>
          <p:cNvSpPr>
            <a:spLocks noGrp="1"/>
          </p:cNvSpPr>
          <p:nvPr>
            <p:ph type="body" sz="quarter" idx="11"/>
          </p:nvPr>
        </p:nvSpPr>
        <p:spPr/>
        <p:txBody>
          <a:bodyPr>
            <a:noAutofit/>
          </a:bodyPr>
          <a:lstStyle/>
          <a:p>
            <a:pPr algn="ctr"/>
            <a:r>
              <a:rPr lang="en-US" altLang="zh-CN" spc="200" dirty="0">
                <a:cs typeface="+mn-ea"/>
                <a:sym typeface="+mn-lt"/>
              </a:rPr>
              <a:t>INVESTMENT RETURNS</a:t>
            </a:r>
          </a:p>
        </p:txBody>
      </p:sp>
    </p:spTree>
    <p:extLst>
      <p:ext uri="{BB962C8B-B14F-4D97-AF65-F5344CB8AC3E}">
        <p14:creationId xmlns:p14="http://schemas.microsoft.com/office/powerpoint/2010/main" val="2437802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35"/>
          <p:cNvGraphicFramePr>
            <a:graphicFrameLocks noChangeAspect="1"/>
          </p:cNvGraphicFramePr>
          <p:nvPr>
            <p:extLst>
              <p:ext uri="{D42A27DB-BD31-4B8C-83A1-F6EECF244321}">
                <p14:modId xmlns:p14="http://schemas.microsoft.com/office/powerpoint/2010/main" val="4035453674"/>
              </p:ext>
            </p:extLst>
          </p:nvPr>
        </p:nvGraphicFramePr>
        <p:xfrm>
          <a:off x="2305050" y="1265681"/>
          <a:ext cx="4662488" cy="3109912"/>
        </p:xfrm>
        <a:graphic>
          <a:graphicData uri="http://schemas.openxmlformats.org/drawingml/2006/chart">
            <c:chart xmlns:c="http://schemas.openxmlformats.org/drawingml/2006/chart" xmlns:r="http://schemas.openxmlformats.org/officeDocument/2006/relationships" r:id="rId3"/>
          </a:graphicData>
        </a:graphic>
      </p:graphicFrame>
      <p:sp>
        <p:nvSpPr>
          <p:cNvPr id="57" name="文本框 56"/>
          <p:cNvSpPr txBox="1">
            <a:spLocks noChangeArrowheads="1"/>
          </p:cNvSpPr>
          <p:nvPr/>
        </p:nvSpPr>
        <p:spPr bwMode="auto">
          <a:xfrm>
            <a:off x="5537200" y="2451543"/>
            <a:ext cx="542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Char char="•"/>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400">
              <a:lnSpc>
                <a:spcPct val="100000"/>
              </a:lnSpc>
              <a:spcBef>
                <a:spcPct val="0"/>
              </a:spcBef>
              <a:buFontTx/>
              <a:buNone/>
              <a:defRPr/>
            </a:pPr>
            <a:r>
              <a:rPr lang="en-US" altLang="zh-CN" sz="1400" b="1" kern="0">
                <a:latin typeface="+mn-lt"/>
                <a:ea typeface="+mn-ea"/>
                <a:cs typeface="+mn-ea"/>
                <a:sym typeface="+mn-lt"/>
              </a:rPr>
              <a:t>40%</a:t>
            </a:r>
            <a:endParaRPr lang="zh-CN" altLang="en-US" sz="1400" b="1" kern="0">
              <a:latin typeface="+mn-lt"/>
              <a:ea typeface="+mn-ea"/>
              <a:cs typeface="+mn-ea"/>
              <a:sym typeface="+mn-lt"/>
            </a:endParaRPr>
          </a:p>
        </p:txBody>
      </p:sp>
      <p:sp>
        <p:nvSpPr>
          <p:cNvPr id="61" name="文本框 60"/>
          <p:cNvSpPr txBox="1">
            <a:spLocks noChangeArrowheads="1"/>
          </p:cNvSpPr>
          <p:nvPr/>
        </p:nvSpPr>
        <p:spPr bwMode="auto">
          <a:xfrm>
            <a:off x="3944938" y="3775518"/>
            <a:ext cx="595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Char char="•"/>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400">
              <a:lnSpc>
                <a:spcPct val="100000"/>
              </a:lnSpc>
              <a:spcBef>
                <a:spcPct val="0"/>
              </a:spcBef>
              <a:buFontTx/>
              <a:buNone/>
              <a:defRPr/>
            </a:pPr>
            <a:r>
              <a:rPr lang="en-US" altLang="zh-CN" sz="1600" b="1" kern="0">
                <a:latin typeface="+mn-lt"/>
                <a:ea typeface="+mn-ea"/>
                <a:cs typeface="+mn-ea"/>
                <a:sym typeface="+mn-lt"/>
              </a:rPr>
              <a:t>30%</a:t>
            </a:r>
            <a:endParaRPr lang="zh-CN" altLang="en-US" sz="1600" b="1" kern="0">
              <a:latin typeface="+mn-lt"/>
              <a:ea typeface="+mn-ea"/>
              <a:cs typeface="+mn-ea"/>
              <a:sym typeface="+mn-lt"/>
            </a:endParaRPr>
          </a:p>
        </p:txBody>
      </p:sp>
      <p:sp>
        <p:nvSpPr>
          <p:cNvPr id="63" name="文本框 62"/>
          <p:cNvSpPr txBox="1">
            <a:spLocks noChangeArrowheads="1"/>
          </p:cNvSpPr>
          <p:nvPr/>
        </p:nvSpPr>
        <p:spPr bwMode="auto">
          <a:xfrm>
            <a:off x="3190875" y="2389631"/>
            <a:ext cx="542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Char char="•"/>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400">
              <a:lnSpc>
                <a:spcPct val="100000"/>
              </a:lnSpc>
              <a:spcBef>
                <a:spcPct val="0"/>
              </a:spcBef>
              <a:buFontTx/>
              <a:buNone/>
              <a:defRPr/>
            </a:pPr>
            <a:r>
              <a:rPr lang="en-US" altLang="zh-CN" sz="1400" b="1" kern="0">
                <a:latin typeface="+mn-lt"/>
                <a:ea typeface="+mn-ea"/>
                <a:cs typeface="+mn-ea"/>
                <a:sym typeface="+mn-lt"/>
              </a:rPr>
              <a:t>20%</a:t>
            </a:r>
            <a:endParaRPr lang="zh-CN" altLang="en-US" sz="1400" b="1" kern="0">
              <a:latin typeface="+mn-lt"/>
              <a:ea typeface="+mn-ea"/>
              <a:cs typeface="+mn-ea"/>
              <a:sym typeface="+mn-lt"/>
            </a:endParaRPr>
          </a:p>
        </p:txBody>
      </p:sp>
      <p:sp>
        <p:nvSpPr>
          <p:cNvPr id="65" name="椭圆 64"/>
          <p:cNvSpPr/>
          <p:nvPr/>
        </p:nvSpPr>
        <p:spPr>
          <a:xfrm>
            <a:off x="3011488" y="1195831"/>
            <a:ext cx="3249612" cy="3249612"/>
          </a:xfrm>
          <a:prstGeom prst="ellipse">
            <a:avLst/>
          </a:prstGeom>
          <a:noFill/>
          <a:ln w="28575" cap="flat" cmpd="sng" algn="ctr">
            <a:gradFill>
              <a:gsLst>
                <a:gs pos="0">
                  <a:schemeClr val="accent1">
                    <a:lumMod val="45000"/>
                    <a:lumOff val="55000"/>
                  </a:schemeClr>
                </a:gs>
                <a:gs pos="100000">
                  <a:schemeClr val="accent1">
                    <a:lumMod val="75000"/>
                  </a:schemeClr>
                </a:gs>
              </a:gsLst>
              <a:lin ang="5400000" scaled="1"/>
            </a:gradFill>
            <a:prstDash val="solid"/>
            <a:miter lim="800000"/>
          </a:ln>
          <a:effectLst/>
        </p:spPr>
        <p:txBody>
          <a:bodyPr anchor="ctr"/>
          <a:lstStyle/>
          <a:p>
            <a:pPr algn="ctr" defTabSz="914400" eaLnBrk="1" fontAlgn="auto" hangingPunct="1">
              <a:spcBef>
                <a:spcPts val="0"/>
              </a:spcBef>
              <a:spcAft>
                <a:spcPts val="0"/>
              </a:spcAft>
              <a:defRPr/>
            </a:pPr>
            <a:endParaRPr lang="zh-CN" altLang="en-US" sz="1800" kern="0">
              <a:solidFill>
                <a:prstClr val="white"/>
              </a:solidFill>
              <a:cs typeface="+mn-ea"/>
              <a:sym typeface="+mn-lt"/>
            </a:endParaRPr>
          </a:p>
        </p:txBody>
      </p:sp>
      <p:grpSp>
        <p:nvGrpSpPr>
          <p:cNvPr id="67" name="组合 19"/>
          <p:cNvGrpSpPr/>
          <p:nvPr/>
        </p:nvGrpSpPr>
        <p:grpSpPr bwMode="auto">
          <a:xfrm>
            <a:off x="2211388" y="1164081"/>
            <a:ext cx="587375" cy="587375"/>
            <a:chOff x="1782147" y="1259633"/>
            <a:chExt cx="587828" cy="587828"/>
          </a:xfrm>
        </p:grpSpPr>
        <p:sp>
          <p:nvSpPr>
            <p:cNvPr id="69" name="圆角矩形 68"/>
            <p:cNvSpPr/>
            <p:nvPr/>
          </p:nvSpPr>
          <p:spPr>
            <a:xfrm>
              <a:off x="1782147" y="1259633"/>
              <a:ext cx="587828" cy="587828"/>
            </a:xfrm>
            <a:prstGeom prst="roundRect">
              <a:avLst/>
            </a:prstGeom>
            <a:gradFill>
              <a:gsLst>
                <a:gs pos="0">
                  <a:schemeClr val="accent1">
                    <a:lumMod val="40000"/>
                    <a:lumOff val="60000"/>
                  </a:schemeClr>
                </a:gs>
                <a:gs pos="100000">
                  <a:schemeClr val="accent1">
                    <a:lumMod val="75000"/>
                  </a:schemeClr>
                </a:gs>
              </a:gsLst>
              <a:lin ang="5400000" scaled="1"/>
            </a:gradFill>
            <a:ln>
              <a:noFill/>
            </a:ln>
            <a:effectLst>
              <a:outerShdw blurRad="139700" dist="38100" dir="2700000" sx="101000" sy="101000" algn="tl" rotWithShape="0">
                <a:prstClr val="black">
                  <a:alpha val="32000"/>
                </a:prstClr>
              </a:outerShdw>
            </a:effectLst>
          </p:spPr>
          <p:txBody>
            <a:bodyPr>
              <a:noAutofit/>
            </a:bodyPr>
            <a:lstStyle/>
            <a:p>
              <a:pPr defTabSz="914400" eaLnBrk="1" fontAlgn="auto" hangingPunct="1">
                <a:spcBef>
                  <a:spcPts val="0"/>
                </a:spcBef>
                <a:spcAft>
                  <a:spcPts val="0"/>
                </a:spcAft>
                <a:defRPr/>
              </a:pPr>
              <a:endParaRPr lang="zh-CN" altLang="en-US" sz="1800" kern="0">
                <a:solidFill>
                  <a:srgbClr val="120E0D"/>
                </a:solidFill>
                <a:cs typeface="+mn-ea"/>
                <a:sym typeface="+mn-lt"/>
              </a:endParaRPr>
            </a:p>
          </p:txBody>
        </p:sp>
        <p:sp>
          <p:nvSpPr>
            <p:cNvPr id="70" name="矩形 42"/>
            <p:cNvSpPr>
              <a:spLocks noChangeArrowheads="1"/>
            </p:cNvSpPr>
            <p:nvPr/>
          </p:nvSpPr>
          <p:spPr bwMode="auto">
            <a:xfrm>
              <a:off x="1823454" y="1397852"/>
              <a:ext cx="544158" cy="30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pPr eaLnBrk="1" hangingPunct="1"/>
              <a:r>
                <a:rPr lang="en-US" altLang="zh-CN" sz="1400" b="1" dirty="0">
                  <a:cs typeface="+mn-ea"/>
                  <a:sym typeface="+mn-lt"/>
                </a:rPr>
                <a:t>10%</a:t>
              </a:r>
              <a:endParaRPr lang="zh-CN" altLang="en-US" sz="1400" b="1" dirty="0">
                <a:cs typeface="+mn-ea"/>
                <a:sym typeface="+mn-lt"/>
              </a:endParaRPr>
            </a:p>
          </p:txBody>
        </p:sp>
      </p:grpSp>
      <p:grpSp>
        <p:nvGrpSpPr>
          <p:cNvPr id="82" name="组合 20"/>
          <p:cNvGrpSpPr/>
          <p:nvPr/>
        </p:nvGrpSpPr>
        <p:grpSpPr bwMode="auto">
          <a:xfrm>
            <a:off x="2201863" y="3072256"/>
            <a:ext cx="587375" cy="588962"/>
            <a:chOff x="1782147" y="3704254"/>
            <a:chExt cx="587828" cy="587828"/>
          </a:xfrm>
        </p:grpSpPr>
        <p:sp>
          <p:nvSpPr>
            <p:cNvPr id="83" name="圆角矩形 82"/>
            <p:cNvSpPr/>
            <p:nvPr/>
          </p:nvSpPr>
          <p:spPr>
            <a:xfrm>
              <a:off x="1782147" y="3704254"/>
              <a:ext cx="587828" cy="587828"/>
            </a:xfrm>
            <a:prstGeom prst="roundRect">
              <a:avLst/>
            </a:prstGeom>
            <a:gradFill>
              <a:gsLst>
                <a:gs pos="0">
                  <a:schemeClr val="accent1">
                    <a:lumMod val="40000"/>
                    <a:lumOff val="60000"/>
                  </a:schemeClr>
                </a:gs>
                <a:gs pos="100000">
                  <a:schemeClr val="accent1">
                    <a:lumMod val="75000"/>
                  </a:schemeClr>
                </a:gs>
              </a:gsLst>
              <a:lin ang="5400000" scaled="1"/>
            </a:gradFill>
            <a:ln>
              <a:noFill/>
            </a:ln>
            <a:effectLst>
              <a:outerShdw blurRad="139700" dist="38100" dir="2700000" sx="101000" sy="101000" algn="tl" rotWithShape="0">
                <a:prstClr val="black">
                  <a:alpha val="32000"/>
                </a:prstClr>
              </a:outerShdw>
            </a:effectLst>
          </p:spPr>
          <p:txBody>
            <a:bodyPr>
              <a:noAutofit/>
            </a:bodyPr>
            <a:lstStyle/>
            <a:p>
              <a:pPr defTabSz="914400" eaLnBrk="1" fontAlgn="auto" hangingPunct="1">
                <a:spcBef>
                  <a:spcPts val="0"/>
                </a:spcBef>
                <a:spcAft>
                  <a:spcPts val="0"/>
                </a:spcAft>
                <a:defRPr/>
              </a:pPr>
              <a:endParaRPr lang="zh-CN" altLang="en-US" sz="1800" kern="0">
                <a:solidFill>
                  <a:srgbClr val="120E0D"/>
                </a:solidFill>
                <a:cs typeface="+mn-ea"/>
                <a:sym typeface="+mn-lt"/>
              </a:endParaRPr>
            </a:p>
          </p:txBody>
        </p:sp>
        <p:sp>
          <p:nvSpPr>
            <p:cNvPr id="84" name="矩形 42"/>
            <p:cNvSpPr>
              <a:spLocks noChangeArrowheads="1"/>
            </p:cNvSpPr>
            <p:nvPr/>
          </p:nvSpPr>
          <p:spPr bwMode="auto">
            <a:xfrm>
              <a:off x="1807567" y="3843685"/>
              <a:ext cx="544158" cy="30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pPr eaLnBrk="1" hangingPunct="1"/>
              <a:r>
                <a:rPr lang="en-US" altLang="zh-CN" sz="1400" b="1" dirty="0">
                  <a:cs typeface="+mn-ea"/>
                  <a:sym typeface="+mn-lt"/>
                </a:rPr>
                <a:t>20%</a:t>
              </a:r>
              <a:endParaRPr lang="zh-CN" altLang="en-US" sz="1400" b="1" dirty="0">
                <a:cs typeface="+mn-ea"/>
                <a:sym typeface="+mn-lt"/>
              </a:endParaRPr>
            </a:p>
          </p:txBody>
        </p:sp>
      </p:grpSp>
      <p:grpSp>
        <p:nvGrpSpPr>
          <p:cNvPr id="85" name="组合 21"/>
          <p:cNvGrpSpPr/>
          <p:nvPr/>
        </p:nvGrpSpPr>
        <p:grpSpPr bwMode="auto">
          <a:xfrm>
            <a:off x="6357938" y="3054793"/>
            <a:ext cx="588962" cy="588963"/>
            <a:chOff x="6587412" y="3704254"/>
            <a:chExt cx="587828" cy="587828"/>
          </a:xfrm>
        </p:grpSpPr>
        <p:sp>
          <p:nvSpPr>
            <p:cNvPr id="86" name="圆角矩形 85"/>
            <p:cNvSpPr/>
            <p:nvPr/>
          </p:nvSpPr>
          <p:spPr>
            <a:xfrm>
              <a:off x="6587412" y="3704254"/>
              <a:ext cx="587828" cy="587828"/>
            </a:xfrm>
            <a:prstGeom prst="roundRect">
              <a:avLst/>
            </a:prstGeom>
            <a:gradFill>
              <a:gsLst>
                <a:gs pos="0">
                  <a:schemeClr val="accent1">
                    <a:lumMod val="40000"/>
                    <a:lumOff val="60000"/>
                  </a:schemeClr>
                </a:gs>
                <a:gs pos="100000">
                  <a:schemeClr val="accent1">
                    <a:lumMod val="75000"/>
                  </a:schemeClr>
                </a:gs>
              </a:gsLst>
              <a:lin ang="5400000" scaled="1"/>
            </a:gradFill>
            <a:ln>
              <a:solidFill>
                <a:srgbClr val="151515"/>
              </a:solidFill>
            </a:ln>
            <a:effectLst>
              <a:outerShdw blurRad="139700" dist="38100" dir="2700000" sx="101000" sy="101000" algn="tl" rotWithShape="0">
                <a:prstClr val="black">
                  <a:alpha val="32000"/>
                </a:prstClr>
              </a:outerShdw>
            </a:effectLst>
          </p:spPr>
          <p:txBody>
            <a:bodyPr>
              <a:noAutofit/>
            </a:bodyPr>
            <a:lstStyle/>
            <a:p>
              <a:pPr defTabSz="914400" eaLnBrk="1" fontAlgn="auto" hangingPunct="1">
                <a:spcBef>
                  <a:spcPts val="0"/>
                </a:spcBef>
                <a:spcAft>
                  <a:spcPts val="0"/>
                </a:spcAft>
                <a:defRPr/>
              </a:pPr>
              <a:endParaRPr lang="zh-CN" altLang="en-US" sz="1800" kern="0">
                <a:solidFill>
                  <a:srgbClr val="120E0D"/>
                </a:solidFill>
                <a:cs typeface="+mn-ea"/>
                <a:sym typeface="+mn-lt"/>
              </a:endParaRPr>
            </a:p>
          </p:txBody>
        </p:sp>
        <p:sp>
          <p:nvSpPr>
            <p:cNvPr id="87" name="矩形 42"/>
            <p:cNvSpPr>
              <a:spLocks noChangeArrowheads="1"/>
            </p:cNvSpPr>
            <p:nvPr/>
          </p:nvSpPr>
          <p:spPr bwMode="auto">
            <a:xfrm>
              <a:off x="6612763" y="3843685"/>
              <a:ext cx="542692" cy="30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pPr eaLnBrk="1" hangingPunct="1"/>
              <a:r>
                <a:rPr lang="en-US" altLang="zh-CN" sz="1400" b="1" dirty="0">
                  <a:cs typeface="+mn-ea"/>
                  <a:sym typeface="+mn-lt"/>
                </a:rPr>
                <a:t>30%</a:t>
              </a:r>
              <a:endParaRPr lang="zh-CN" altLang="en-US" sz="1400" b="1" dirty="0">
                <a:cs typeface="+mn-ea"/>
                <a:sym typeface="+mn-lt"/>
              </a:endParaRPr>
            </a:p>
          </p:txBody>
        </p:sp>
      </p:grpSp>
      <p:grpSp>
        <p:nvGrpSpPr>
          <p:cNvPr id="88" name="组合 11"/>
          <p:cNvGrpSpPr/>
          <p:nvPr/>
        </p:nvGrpSpPr>
        <p:grpSpPr bwMode="auto">
          <a:xfrm>
            <a:off x="6348413" y="1146618"/>
            <a:ext cx="588962" cy="587375"/>
            <a:chOff x="6587412" y="1259633"/>
            <a:chExt cx="587828" cy="587828"/>
          </a:xfrm>
        </p:grpSpPr>
        <p:sp>
          <p:nvSpPr>
            <p:cNvPr id="89" name="圆角矩形 88"/>
            <p:cNvSpPr/>
            <p:nvPr/>
          </p:nvSpPr>
          <p:spPr>
            <a:xfrm>
              <a:off x="6587412" y="1259633"/>
              <a:ext cx="587828" cy="587828"/>
            </a:xfrm>
            <a:prstGeom prst="roundRect">
              <a:avLst/>
            </a:prstGeom>
            <a:gradFill>
              <a:gsLst>
                <a:gs pos="0">
                  <a:schemeClr val="accent1">
                    <a:lumMod val="40000"/>
                    <a:lumOff val="60000"/>
                  </a:schemeClr>
                </a:gs>
                <a:gs pos="100000">
                  <a:schemeClr val="accent1">
                    <a:lumMod val="75000"/>
                  </a:schemeClr>
                </a:gs>
              </a:gsLst>
              <a:lin ang="5400000" scaled="1"/>
            </a:gradFill>
            <a:ln>
              <a:solidFill>
                <a:srgbClr val="151515"/>
              </a:solidFill>
            </a:ln>
            <a:effectLst>
              <a:outerShdw blurRad="139700" dist="38100" dir="2700000" sx="101000" sy="101000" algn="tl" rotWithShape="0">
                <a:prstClr val="black">
                  <a:alpha val="32000"/>
                </a:prstClr>
              </a:outerShdw>
            </a:effectLst>
          </p:spPr>
          <p:txBody>
            <a:bodyPr>
              <a:noAutofit/>
            </a:bodyPr>
            <a:lstStyle/>
            <a:p>
              <a:pPr defTabSz="914400" eaLnBrk="1" fontAlgn="auto" hangingPunct="1">
                <a:spcBef>
                  <a:spcPts val="0"/>
                </a:spcBef>
                <a:spcAft>
                  <a:spcPts val="0"/>
                </a:spcAft>
                <a:defRPr/>
              </a:pPr>
              <a:endParaRPr lang="zh-CN" altLang="en-US" sz="1800" kern="0">
                <a:solidFill>
                  <a:srgbClr val="120E0D"/>
                </a:solidFill>
                <a:cs typeface="+mn-ea"/>
                <a:sym typeface="+mn-lt"/>
              </a:endParaRPr>
            </a:p>
          </p:txBody>
        </p:sp>
        <p:sp>
          <p:nvSpPr>
            <p:cNvPr id="90" name="矩形 42"/>
            <p:cNvSpPr>
              <a:spLocks noChangeArrowheads="1"/>
            </p:cNvSpPr>
            <p:nvPr/>
          </p:nvSpPr>
          <p:spPr bwMode="auto">
            <a:xfrm>
              <a:off x="6612763" y="1389908"/>
              <a:ext cx="542692" cy="30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pPr eaLnBrk="1" hangingPunct="1"/>
              <a:r>
                <a:rPr lang="en-US" altLang="zh-CN" sz="1400" b="1" dirty="0">
                  <a:cs typeface="+mn-ea"/>
                  <a:sym typeface="+mn-lt"/>
                </a:rPr>
                <a:t>40%</a:t>
              </a:r>
              <a:endParaRPr lang="zh-CN" altLang="en-US" sz="1400" b="1" dirty="0">
                <a:cs typeface="+mn-ea"/>
                <a:sym typeface="+mn-lt"/>
              </a:endParaRPr>
            </a:p>
          </p:txBody>
        </p:sp>
      </p:grpSp>
      <p:sp>
        <p:nvSpPr>
          <p:cNvPr id="91" name="TextBox 46"/>
          <p:cNvSpPr txBox="1">
            <a:spLocks noChangeArrowheads="1"/>
          </p:cNvSpPr>
          <p:nvPr/>
        </p:nvSpPr>
        <p:spPr bwMode="auto">
          <a:xfrm>
            <a:off x="903766" y="1807018"/>
            <a:ext cx="1920063" cy="79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defTabSz="522605">
              <a:defRPr sz="1300">
                <a:solidFill>
                  <a:schemeClr val="tx1"/>
                </a:solidFill>
                <a:latin typeface="Calibri" panose="020F0502020204030204" pitchFamily="34" charset="0"/>
                <a:ea typeface="宋体" panose="02010600030101010101" pitchFamily="2" charset="-122"/>
              </a:defRPr>
            </a:lvl1pPr>
            <a:lvl2pPr marL="742950" indent="-285750" defTabSz="522605">
              <a:defRPr sz="1300">
                <a:solidFill>
                  <a:schemeClr val="tx1"/>
                </a:solidFill>
                <a:latin typeface="Calibri" panose="020F0502020204030204" pitchFamily="34" charset="0"/>
                <a:ea typeface="宋体" panose="02010600030101010101" pitchFamily="2" charset="-122"/>
              </a:defRPr>
            </a:lvl2pPr>
            <a:lvl3pPr marL="1143000" indent="-228600" defTabSz="522605">
              <a:defRPr sz="1300">
                <a:solidFill>
                  <a:schemeClr val="tx1"/>
                </a:solidFill>
                <a:latin typeface="Calibri" panose="020F0502020204030204" pitchFamily="34" charset="0"/>
                <a:ea typeface="宋体" panose="02010600030101010101" pitchFamily="2" charset="-122"/>
              </a:defRPr>
            </a:lvl3pPr>
            <a:lvl4pPr marL="1600200" indent="-228600" defTabSz="522605">
              <a:defRPr sz="1300">
                <a:solidFill>
                  <a:schemeClr val="tx1"/>
                </a:solidFill>
                <a:latin typeface="Calibri" panose="020F0502020204030204" pitchFamily="34" charset="0"/>
                <a:ea typeface="宋体" panose="02010600030101010101" pitchFamily="2" charset="-122"/>
              </a:defRPr>
            </a:lvl4pPr>
            <a:lvl5pPr marL="2057400" indent="-228600" defTabSz="522605">
              <a:defRPr sz="1300">
                <a:solidFill>
                  <a:schemeClr val="tx1"/>
                </a:solidFill>
                <a:latin typeface="Calibri" panose="020F0502020204030204" pitchFamily="34" charset="0"/>
                <a:ea typeface="宋体" panose="02010600030101010101" pitchFamily="2" charset="-122"/>
              </a:defRPr>
            </a:lvl5pPr>
            <a:lvl6pPr marL="25146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just" defTabSz="914400">
              <a:lnSpc>
                <a:spcPct val="13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鼠标点击这里，输入您的文本文字，更改文字的颜色或者大小属性。还可以设置合适的文字格式，调整文字文本的行间距</a:t>
            </a:r>
          </a:p>
        </p:txBody>
      </p:sp>
      <p:sp>
        <p:nvSpPr>
          <p:cNvPr id="95" name="矩形 28"/>
          <p:cNvSpPr>
            <a:spLocks noChangeArrowheads="1"/>
          </p:cNvSpPr>
          <p:nvPr/>
        </p:nvSpPr>
        <p:spPr bwMode="auto">
          <a:xfrm>
            <a:off x="1511891" y="1379981"/>
            <a:ext cx="6495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pPr eaLnBrk="1" hangingPunct="1"/>
            <a:r>
              <a:rPr lang="zh-CN" altLang="en-US" sz="1400" b="1" dirty="0">
                <a:solidFill>
                  <a:schemeClr val="accent1"/>
                </a:solidFill>
                <a:cs typeface="+mn-ea"/>
                <a:sym typeface="+mn-lt"/>
              </a:rPr>
              <a:t>需求</a:t>
            </a:r>
            <a:r>
              <a:rPr lang="en-US" altLang="zh-CN" sz="1400" b="1" dirty="0">
                <a:solidFill>
                  <a:schemeClr val="accent1"/>
                </a:solidFill>
                <a:cs typeface="+mn-ea"/>
                <a:sym typeface="+mn-lt"/>
              </a:rPr>
              <a:t>1</a:t>
            </a:r>
            <a:endParaRPr lang="zh-CN" altLang="en-US" sz="1400" b="1" dirty="0">
              <a:solidFill>
                <a:schemeClr val="accent1"/>
              </a:solidFill>
              <a:cs typeface="+mn-ea"/>
              <a:sym typeface="+mn-lt"/>
            </a:endParaRPr>
          </a:p>
        </p:txBody>
      </p:sp>
      <p:sp>
        <p:nvSpPr>
          <p:cNvPr id="96" name="矩形 30"/>
          <p:cNvSpPr>
            <a:spLocks noChangeArrowheads="1"/>
          </p:cNvSpPr>
          <p:nvPr/>
        </p:nvSpPr>
        <p:spPr bwMode="auto">
          <a:xfrm>
            <a:off x="1502366" y="3264343"/>
            <a:ext cx="6495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pPr eaLnBrk="1" hangingPunct="1"/>
            <a:r>
              <a:rPr lang="zh-CN" altLang="en-US" sz="1400" b="1" dirty="0">
                <a:solidFill>
                  <a:schemeClr val="accent1"/>
                </a:solidFill>
                <a:cs typeface="+mn-ea"/>
                <a:sym typeface="+mn-lt"/>
              </a:rPr>
              <a:t>需求</a:t>
            </a:r>
            <a:r>
              <a:rPr lang="en-US" altLang="zh-CN" sz="1400" b="1" dirty="0">
                <a:solidFill>
                  <a:schemeClr val="accent1"/>
                </a:solidFill>
                <a:cs typeface="+mn-ea"/>
                <a:sym typeface="+mn-lt"/>
              </a:rPr>
              <a:t>2</a:t>
            </a:r>
            <a:endParaRPr lang="zh-CN" altLang="en-US" sz="1400" b="1" dirty="0">
              <a:solidFill>
                <a:schemeClr val="accent1"/>
              </a:solidFill>
              <a:cs typeface="+mn-ea"/>
              <a:sym typeface="+mn-lt"/>
            </a:endParaRPr>
          </a:p>
        </p:txBody>
      </p:sp>
      <p:sp>
        <p:nvSpPr>
          <p:cNvPr id="97" name="矩形 31"/>
          <p:cNvSpPr>
            <a:spLocks noChangeArrowheads="1"/>
          </p:cNvSpPr>
          <p:nvPr/>
        </p:nvSpPr>
        <p:spPr bwMode="auto">
          <a:xfrm>
            <a:off x="7019925" y="1343468"/>
            <a:ext cx="6495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pPr eaLnBrk="1" hangingPunct="1"/>
            <a:r>
              <a:rPr lang="zh-CN" altLang="en-US" sz="1400" b="1" dirty="0">
                <a:solidFill>
                  <a:schemeClr val="accent1"/>
                </a:solidFill>
                <a:cs typeface="+mn-ea"/>
                <a:sym typeface="+mn-lt"/>
              </a:rPr>
              <a:t>需求</a:t>
            </a:r>
            <a:r>
              <a:rPr lang="en-US" altLang="zh-CN" sz="1400" b="1" dirty="0">
                <a:solidFill>
                  <a:schemeClr val="accent1"/>
                </a:solidFill>
                <a:cs typeface="+mn-ea"/>
                <a:sym typeface="+mn-lt"/>
              </a:rPr>
              <a:t>3</a:t>
            </a:r>
            <a:endParaRPr lang="zh-CN" altLang="en-US" sz="1400" b="1" dirty="0">
              <a:solidFill>
                <a:schemeClr val="accent1"/>
              </a:solidFill>
              <a:cs typeface="+mn-ea"/>
              <a:sym typeface="+mn-lt"/>
            </a:endParaRPr>
          </a:p>
        </p:txBody>
      </p:sp>
      <p:sp>
        <p:nvSpPr>
          <p:cNvPr id="98" name="矩形 32"/>
          <p:cNvSpPr>
            <a:spLocks noChangeArrowheads="1"/>
          </p:cNvSpPr>
          <p:nvPr/>
        </p:nvSpPr>
        <p:spPr bwMode="auto">
          <a:xfrm>
            <a:off x="7010400" y="3227831"/>
            <a:ext cx="6495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p>
            <a:pPr eaLnBrk="1" hangingPunct="1"/>
            <a:r>
              <a:rPr lang="zh-CN" altLang="en-US" sz="1400" b="1">
                <a:solidFill>
                  <a:schemeClr val="accent1"/>
                </a:solidFill>
                <a:cs typeface="+mn-ea"/>
                <a:sym typeface="+mn-lt"/>
              </a:rPr>
              <a:t>需求</a:t>
            </a:r>
            <a:r>
              <a:rPr lang="en-US" altLang="zh-CN" sz="1400" b="1">
                <a:solidFill>
                  <a:schemeClr val="accent1"/>
                </a:solidFill>
                <a:cs typeface="+mn-ea"/>
                <a:sym typeface="+mn-lt"/>
              </a:rPr>
              <a:t>4</a:t>
            </a:r>
            <a:endParaRPr lang="zh-CN" altLang="en-US" sz="1400" b="1">
              <a:solidFill>
                <a:schemeClr val="accent1"/>
              </a:solidFill>
              <a:cs typeface="+mn-ea"/>
              <a:sym typeface="+mn-lt"/>
            </a:endParaRPr>
          </a:p>
        </p:txBody>
      </p:sp>
      <p:sp>
        <p:nvSpPr>
          <p:cNvPr id="99" name="椭圆 98"/>
          <p:cNvSpPr/>
          <p:nvPr/>
        </p:nvSpPr>
        <p:spPr>
          <a:xfrm>
            <a:off x="3729038" y="1922906"/>
            <a:ext cx="1849437" cy="1849437"/>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120E0D"/>
              </a:solidFill>
              <a:cs typeface="+mn-ea"/>
              <a:sym typeface="+mn-lt"/>
            </a:endParaRPr>
          </a:p>
        </p:txBody>
      </p:sp>
      <p:sp>
        <p:nvSpPr>
          <p:cNvPr id="100" name="文本框 99"/>
          <p:cNvSpPr txBox="1">
            <a:spLocks noChangeArrowheads="1"/>
          </p:cNvSpPr>
          <p:nvPr/>
        </p:nvSpPr>
        <p:spPr bwMode="auto">
          <a:xfrm>
            <a:off x="3997325" y="1529206"/>
            <a:ext cx="542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Char char="•"/>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400">
              <a:lnSpc>
                <a:spcPct val="100000"/>
              </a:lnSpc>
              <a:spcBef>
                <a:spcPct val="0"/>
              </a:spcBef>
              <a:buFontTx/>
              <a:buNone/>
              <a:defRPr/>
            </a:pPr>
            <a:r>
              <a:rPr lang="en-US" altLang="zh-CN" sz="1400" b="1" kern="0" dirty="0">
                <a:latin typeface="+mn-lt"/>
                <a:ea typeface="+mn-ea"/>
                <a:cs typeface="+mn-ea"/>
                <a:sym typeface="+mn-lt"/>
              </a:rPr>
              <a:t>10%</a:t>
            </a:r>
            <a:endParaRPr lang="zh-CN" altLang="en-US" sz="1400" b="1" kern="0" dirty="0">
              <a:latin typeface="+mn-lt"/>
              <a:ea typeface="+mn-ea"/>
              <a:cs typeface="+mn-ea"/>
              <a:sym typeface="+mn-lt"/>
            </a:endParaRPr>
          </a:p>
        </p:txBody>
      </p:sp>
      <p:sp>
        <p:nvSpPr>
          <p:cNvPr id="101" name="矩形 100"/>
          <p:cNvSpPr/>
          <p:nvPr/>
        </p:nvSpPr>
        <p:spPr>
          <a:xfrm>
            <a:off x="4154488" y="2938906"/>
            <a:ext cx="1004887" cy="338137"/>
          </a:xfrm>
          <a:prstGeom prst="rect">
            <a:avLst/>
          </a:prstGeom>
        </p:spPr>
        <p:txBody>
          <a:bodyPr wrap="none">
            <a:spAutoFit/>
          </a:bodyPr>
          <a:lstStyle/>
          <a:p>
            <a:pPr defTabSz="914400">
              <a:defRPr/>
            </a:pPr>
            <a:r>
              <a:rPr lang="zh-CN" altLang="en-US" sz="1600" b="1" kern="0" dirty="0">
                <a:solidFill>
                  <a:schemeClr val="accent1"/>
                </a:solidFill>
                <a:cs typeface="+mn-ea"/>
                <a:sym typeface="+mn-lt"/>
              </a:rPr>
              <a:t>投资需求</a:t>
            </a:r>
            <a:endParaRPr lang="en-US" altLang="zh-CN" sz="1600" b="1" kern="0" dirty="0">
              <a:solidFill>
                <a:schemeClr val="accent1"/>
              </a:solidFill>
              <a:cs typeface="+mn-ea"/>
              <a:sym typeface="+mn-lt"/>
            </a:endParaRPr>
          </a:p>
        </p:txBody>
      </p:sp>
      <p:grpSp>
        <p:nvGrpSpPr>
          <p:cNvPr id="102" name="组合 3"/>
          <p:cNvGrpSpPr/>
          <p:nvPr/>
        </p:nvGrpSpPr>
        <p:grpSpPr bwMode="auto">
          <a:xfrm>
            <a:off x="4340225" y="2316606"/>
            <a:ext cx="601663" cy="595312"/>
            <a:chOff x="4315138" y="2518014"/>
            <a:chExt cx="513723" cy="509932"/>
          </a:xfrm>
          <a:gradFill>
            <a:gsLst>
              <a:gs pos="0">
                <a:schemeClr val="accent1">
                  <a:lumMod val="40000"/>
                  <a:lumOff val="60000"/>
                </a:schemeClr>
              </a:gs>
              <a:gs pos="100000">
                <a:schemeClr val="accent1">
                  <a:lumMod val="75000"/>
                </a:schemeClr>
              </a:gs>
            </a:gsLst>
            <a:lin ang="5400000" scaled="1"/>
          </a:gradFill>
        </p:grpSpPr>
        <p:sp>
          <p:nvSpPr>
            <p:cNvPr id="103" name="Freeform 253"/>
            <p:cNvSpPr/>
            <p:nvPr/>
          </p:nvSpPr>
          <p:spPr bwMode="auto">
            <a:xfrm>
              <a:off x="4434419" y="2518014"/>
              <a:ext cx="267028" cy="111505"/>
            </a:xfrm>
            <a:custGeom>
              <a:avLst/>
              <a:gdLst>
                <a:gd name="T0" fmla="*/ 6 w 292"/>
                <a:gd name="T1" fmla="*/ 34 h 122"/>
                <a:gd name="T2" fmla="*/ 13 w 292"/>
                <a:gd name="T3" fmla="*/ 23 h 122"/>
                <a:gd name="T4" fmla="*/ 51 w 292"/>
                <a:gd name="T5" fmla="*/ 36 h 122"/>
                <a:gd name="T6" fmla="*/ 74 w 292"/>
                <a:gd name="T7" fmla="*/ 0 h 122"/>
                <a:gd name="T8" fmla="*/ 133 w 292"/>
                <a:gd name="T9" fmla="*/ 33 h 122"/>
                <a:gd name="T10" fmla="*/ 174 w 292"/>
                <a:gd name="T11" fmla="*/ 7 h 122"/>
                <a:gd name="T12" fmla="*/ 279 w 292"/>
                <a:gd name="T13" fmla="*/ 23 h 122"/>
                <a:gd name="T14" fmla="*/ 287 w 292"/>
                <a:gd name="T15" fmla="*/ 34 h 122"/>
                <a:gd name="T16" fmla="*/ 167 w 292"/>
                <a:gd name="T17" fmla="*/ 122 h 122"/>
                <a:gd name="T18" fmla="*/ 125 w 292"/>
                <a:gd name="T19" fmla="*/ 122 h 122"/>
                <a:gd name="T20" fmla="*/ 6 w 292"/>
                <a:gd name="T21" fmla="*/ 3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2" h="122">
                  <a:moveTo>
                    <a:pt x="6" y="34"/>
                  </a:moveTo>
                  <a:cubicBezTo>
                    <a:pt x="0" y="21"/>
                    <a:pt x="10" y="23"/>
                    <a:pt x="13" y="23"/>
                  </a:cubicBezTo>
                  <a:cubicBezTo>
                    <a:pt x="22" y="23"/>
                    <a:pt x="43" y="36"/>
                    <a:pt x="51" y="36"/>
                  </a:cubicBezTo>
                  <a:cubicBezTo>
                    <a:pt x="64" y="36"/>
                    <a:pt x="62" y="0"/>
                    <a:pt x="74" y="0"/>
                  </a:cubicBezTo>
                  <a:cubicBezTo>
                    <a:pt x="89" y="0"/>
                    <a:pt x="117" y="33"/>
                    <a:pt x="133" y="33"/>
                  </a:cubicBezTo>
                  <a:cubicBezTo>
                    <a:pt x="151" y="33"/>
                    <a:pt x="155" y="7"/>
                    <a:pt x="174" y="7"/>
                  </a:cubicBezTo>
                  <a:cubicBezTo>
                    <a:pt x="186" y="7"/>
                    <a:pt x="195" y="53"/>
                    <a:pt x="279" y="23"/>
                  </a:cubicBezTo>
                  <a:cubicBezTo>
                    <a:pt x="282" y="22"/>
                    <a:pt x="292" y="21"/>
                    <a:pt x="287" y="34"/>
                  </a:cubicBezTo>
                  <a:cubicBezTo>
                    <a:pt x="287" y="34"/>
                    <a:pt x="238" y="118"/>
                    <a:pt x="167" y="122"/>
                  </a:cubicBezTo>
                  <a:cubicBezTo>
                    <a:pt x="125" y="122"/>
                    <a:pt x="125" y="122"/>
                    <a:pt x="125" y="122"/>
                  </a:cubicBezTo>
                  <a:cubicBezTo>
                    <a:pt x="55" y="118"/>
                    <a:pt x="6" y="34"/>
                    <a:pt x="6" y="34"/>
                  </a:cubicBezTo>
                  <a:close/>
                </a:path>
              </a:pathLst>
            </a:custGeom>
            <a:grpFill/>
            <a:ln>
              <a:noFill/>
            </a:ln>
          </p:spPr>
          <p:txBody>
            <a:bodyPr lIns="68580" tIns="34290" rIns="68580" bIns="34290"/>
            <a:lstStyle/>
            <a:p>
              <a:pPr defTabSz="914400" eaLnBrk="1" fontAlgn="auto" hangingPunct="1">
                <a:spcBef>
                  <a:spcPts val="0"/>
                </a:spcBef>
                <a:spcAft>
                  <a:spcPts val="0"/>
                </a:spcAft>
                <a:defRPr/>
              </a:pPr>
              <a:endParaRPr lang="en-AU" sz="1800" kern="0">
                <a:solidFill>
                  <a:srgbClr val="120E0D"/>
                </a:solidFill>
                <a:cs typeface="+mn-ea"/>
                <a:sym typeface="+mn-lt"/>
              </a:endParaRPr>
            </a:p>
          </p:txBody>
        </p:sp>
        <p:sp>
          <p:nvSpPr>
            <p:cNvPr id="104" name="Freeform 254"/>
            <p:cNvSpPr>
              <a:spLocks noEditPoints="1"/>
            </p:cNvSpPr>
            <p:nvPr/>
          </p:nvSpPr>
          <p:spPr bwMode="auto">
            <a:xfrm>
              <a:off x="4315138" y="2620000"/>
              <a:ext cx="513723" cy="407946"/>
            </a:xfrm>
            <a:custGeom>
              <a:avLst/>
              <a:gdLst>
                <a:gd name="T0" fmla="*/ 518 w 559"/>
                <a:gd name="T1" fmla="*/ 284 h 444"/>
                <a:gd name="T2" fmla="*/ 336 w 559"/>
                <a:gd name="T3" fmla="*/ 36 h 444"/>
                <a:gd name="T4" fmla="*/ 307 w 559"/>
                <a:gd name="T5" fmla="*/ 28 h 444"/>
                <a:gd name="T6" fmla="*/ 287 w 559"/>
                <a:gd name="T7" fmla="*/ 26 h 444"/>
                <a:gd name="T8" fmla="*/ 41 w 559"/>
                <a:gd name="T9" fmla="*/ 285 h 444"/>
                <a:gd name="T10" fmla="*/ 55 w 559"/>
                <a:gd name="T11" fmla="*/ 440 h 444"/>
                <a:gd name="T12" fmla="*/ 132 w 559"/>
                <a:gd name="T13" fmla="*/ 442 h 444"/>
                <a:gd name="T14" fmla="*/ 477 w 559"/>
                <a:gd name="T15" fmla="*/ 442 h 444"/>
                <a:gd name="T16" fmla="*/ 488 w 559"/>
                <a:gd name="T17" fmla="*/ 440 h 444"/>
                <a:gd name="T18" fmla="*/ 504 w 559"/>
                <a:gd name="T19" fmla="*/ 439 h 444"/>
                <a:gd name="T20" fmla="*/ 518 w 559"/>
                <a:gd name="T21" fmla="*/ 284 h 444"/>
                <a:gd name="T22" fmla="*/ 294 w 559"/>
                <a:gd name="T23" fmla="*/ 327 h 444"/>
                <a:gd name="T24" fmla="*/ 294 w 559"/>
                <a:gd name="T25" fmla="*/ 356 h 444"/>
                <a:gd name="T26" fmla="*/ 266 w 559"/>
                <a:gd name="T27" fmla="*/ 356 h 444"/>
                <a:gd name="T28" fmla="*/ 266 w 559"/>
                <a:gd name="T29" fmla="*/ 329 h 444"/>
                <a:gd name="T30" fmla="*/ 217 w 559"/>
                <a:gd name="T31" fmla="*/ 317 h 444"/>
                <a:gd name="T32" fmla="*/ 226 w 559"/>
                <a:gd name="T33" fmla="*/ 284 h 444"/>
                <a:gd name="T34" fmla="*/ 273 w 559"/>
                <a:gd name="T35" fmla="*/ 296 h 444"/>
                <a:gd name="T36" fmla="*/ 301 w 559"/>
                <a:gd name="T37" fmla="*/ 279 h 444"/>
                <a:gd name="T38" fmla="*/ 270 w 559"/>
                <a:gd name="T39" fmla="*/ 254 h 444"/>
                <a:gd name="T40" fmla="*/ 219 w 559"/>
                <a:gd name="T41" fmla="*/ 202 h 444"/>
                <a:gd name="T42" fmla="*/ 267 w 559"/>
                <a:gd name="T43" fmla="*/ 151 h 444"/>
                <a:gd name="T44" fmla="*/ 267 w 559"/>
                <a:gd name="T45" fmla="*/ 124 h 444"/>
                <a:gd name="T46" fmla="*/ 295 w 559"/>
                <a:gd name="T47" fmla="*/ 124 h 444"/>
                <a:gd name="T48" fmla="*/ 295 w 559"/>
                <a:gd name="T49" fmla="*/ 149 h 444"/>
                <a:gd name="T50" fmla="*/ 337 w 559"/>
                <a:gd name="T51" fmla="*/ 158 h 444"/>
                <a:gd name="T52" fmla="*/ 328 w 559"/>
                <a:gd name="T53" fmla="*/ 191 h 444"/>
                <a:gd name="T54" fmla="*/ 287 w 559"/>
                <a:gd name="T55" fmla="*/ 181 h 444"/>
                <a:gd name="T56" fmla="*/ 263 w 559"/>
                <a:gd name="T57" fmla="*/ 197 h 444"/>
                <a:gd name="T58" fmla="*/ 297 w 559"/>
                <a:gd name="T59" fmla="*/ 221 h 444"/>
                <a:gd name="T60" fmla="*/ 344 w 559"/>
                <a:gd name="T61" fmla="*/ 275 h 444"/>
                <a:gd name="T62" fmla="*/ 294 w 559"/>
                <a:gd name="T63" fmla="*/ 32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9" h="444">
                  <a:moveTo>
                    <a:pt x="518" y="284"/>
                  </a:moveTo>
                  <a:cubicBezTo>
                    <a:pt x="466" y="115"/>
                    <a:pt x="387" y="56"/>
                    <a:pt x="336" y="36"/>
                  </a:cubicBezTo>
                  <a:cubicBezTo>
                    <a:pt x="325" y="32"/>
                    <a:pt x="316" y="29"/>
                    <a:pt x="307" y="28"/>
                  </a:cubicBezTo>
                  <a:cubicBezTo>
                    <a:pt x="297" y="26"/>
                    <a:pt x="290" y="26"/>
                    <a:pt x="287" y="26"/>
                  </a:cubicBezTo>
                  <a:cubicBezTo>
                    <a:pt x="287" y="26"/>
                    <a:pt x="120" y="0"/>
                    <a:pt x="41" y="285"/>
                  </a:cubicBezTo>
                  <a:cubicBezTo>
                    <a:pt x="41" y="285"/>
                    <a:pt x="0" y="429"/>
                    <a:pt x="55" y="440"/>
                  </a:cubicBezTo>
                  <a:cubicBezTo>
                    <a:pt x="55" y="440"/>
                    <a:pt x="69" y="444"/>
                    <a:pt x="132" y="442"/>
                  </a:cubicBezTo>
                  <a:cubicBezTo>
                    <a:pt x="477" y="442"/>
                    <a:pt x="477" y="442"/>
                    <a:pt x="477" y="442"/>
                  </a:cubicBezTo>
                  <a:cubicBezTo>
                    <a:pt x="481" y="442"/>
                    <a:pt x="485" y="441"/>
                    <a:pt x="488" y="440"/>
                  </a:cubicBezTo>
                  <a:cubicBezTo>
                    <a:pt x="500" y="440"/>
                    <a:pt x="504" y="439"/>
                    <a:pt x="504" y="439"/>
                  </a:cubicBezTo>
                  <a:cubicBezTo>
                    <a:pt x="559" y="427"/>
                    <a:pt x="518" y="284"/>
                    <a:pt x="518" y="284"/>
                  </a:cubicBezTo>
                  <a:close/>
                  <a:moveTo>
                    <a:pt x="294" y="327"/>
                  </a:moveTo>
                  <a:cubicBezTo>
                    <a:pt x="294" y="356"/>
                    <a:pt x="294" y="356"/>
                    <a:pt x="294" y="356"/>
                  </a:cubicBezTo>
                  <a:cubicBezTo>
                    <a:pt x="266" y="356"/>
                    <a:pt x="266" y="356"/>
                    <a:pt x="266" y="356"/>
                  </a:cubicBezTo>
                  <a:cubicBezTo>
                    <a:pt x="266" y="329"/>
                    <a:pt x="266" y="329"/>
                    <a:pt x="266" y="329"/>
                  </a:cubicBezTo>
                  <a:cubicBezTo>
                    <a:pt x="247" y="328"/>
                    <a:pt x="228" y="323"/>
                    <a:pt x="217" y="317"/>
                  </a:cubicBezTo>
                  <a:cubicBezTo>
                    <a:pt x="226" y="284"/>
                    <a:pt x="226" y="284"/>
                    <a:pt x="226" y="284"/>
                  </a:cubicBezTo>
                  <a:cubicBezTo>
                    <a:pt x="238" y="290"/>
                    <a:pt x="255" y="296"/>
                    <a:pt x="273" y="296"/>
                  </a:cubicBezTo>
                  <a:cubicBezTo>
                    <a:pt x="290" y="296"/>
                    <a:pt x="301" y="290"/>
                    <a:pt x="301" y="279"/>
                  </a:cubicBezTo>
                  <a:cubicBezTo>
                    <a:pt x="301" y="268"/>
                    <a:pt x="292" y="261"/>
                    <a:pt x="270" y="254"/>
                  </a:cubicBezTo>
                  <a:cubicBezTo>
                    <a:pt x="240" y="244"/>
                    <a:pt x="219" y="229"/>
                    <a:pt x="219" y="202"/>
                  </a:cubicBezTo>
                  <a:cubicBezTo>
                    <a:pt x="219" y="176"/>
                    <a:pt x="237" y="157"/>
                    <a:pt x="267" y="151"/>
                  </a:cubicBezTo>
                  <a:cubicBezTo>
                    <a:pt x="267" y="124"/>
                    <a:pt x="267" y="124"/>
                    <a:pt x="267" y="124"/>
                  </a:cubicBezTo>
                  <a:cubicBezTo>
                    <a:pt x="295" y="124"/>
                    <a:pt x="295" y="124"/>
                    <a:pt x="295" y="124"/>
                  </a:cubicBezTo>
                  <a:cubicBezTo>
                    <a:pt x="295" y="149"/>
                    <a:pt x="295" y="149"/>
                    <a:pt x="295" y="149"/>
                  </a:cubicBezTo>
                  <a:cubicBezTo>
                    <a:pt x="314" y="150"/>
                    <a:pt x="327" y="154"/>
                    <a:pt x="337" y="158"/>
                  </a:cubicBezTo>
                  <a:cubicBezTo>
                    <a:pt x="328" y="191"/>
                    <a:pt x="328" y="191"/>
                    <a:pt x="328" y="191"/>
                  </a:cubicBezTo>
                  <a:cubicBezTo>
                    <a:pt x="321" y="187"/>
                    <a:pt x="308" y="181"/>
                    <a:pt x="287" y="181"/>
                  </a:cubicBezTo>
                  <a:cubicBezTo>
                    <a:pt x="269" y="181"/>
                    <a:pt x="263" y="189"/>
                    <a:pt x="263" y="197"/>
                  </a:cubicBezTo>
                  <a:cubicBezTo>
                    <a:pt x="263" y="206"/>
                    <a:pt x="273" y="212"/>
                    <a:pt x="297" y="221"/>
                  </a:cubicBezTo>
                  <a:cubicBezTo>
                    <a:pt x="331" y="233"/>
                    <a:pt x="344" y="249"/>
                    <a:pt x="344" y="275"/>
                  </a:cubicBezTo>
                  <a:cubicBezTo>
                    <a:pt x="344" y="300"/>
                    <a:pt x="327" y="322"/>
                    <a:pt x="294" y="327"/>
                  </a:cubicBezTo>
                  <a:close/>
                </a:path>
              </a:pathLst>
            </a:custGeom>
            <a:grpFill/>
            <a:ln>
              <a:noFill/>
            </a:ln>
          </p:spPr>
          <p:txBody>
            <a:bodyPr lIns="68580" tIns="34290" rIns="68580" bIns="34290"/>
            <a:lstStyle/>
            <a:p>
              <a:pPr defTabSz="914400" eaLnBrk="1" fontAlgn="auto" hangingPunct="1">
                <a:spcBef>
                  <a:spcPts val="0"/>
                </a:spcBef>
                <a:spcAft>
                  <a:spcPts val="0"/>
                </a:spcAft>
                <a:defRPr/>
              </a:pPr>
              <a:endParaRPr lang="en-AU" sz="1800" kern="0">
                <a:solidFill>
                  <a:srgbClr val="120E0D"/>
                </a:solidFill>
                <a:cs typeface="+mn-ea"/>
                <a:sym typeface="+mn-lt"/>
              </a:endParaRPr>
            </a:p>
          </p:txBody>
        </p:sp>
      </p:grpSp>
      <p:sp>
        <p:nvSpPr>
          <p:cNvPr id="5" name="标题 4">
            <a:extLst>
              <a:ext uri="{FF2B5EF4-FFF2-40B4-BE49-F238E27FC236}">
                <a16:creationId xmlns:a16="http://schemas.microsoft.com/office/drawing/2014/main" id="{9E247E74-F993-43AE-BD72-D41316942B9F}"/>
              </a:ext>
            </a:extLst>
          </p:cNvPr>
          <p:cNvSpPr>
            <a:spLocks noGrp="1"/>
          </p:cNvSpPr>
          <p:nvPr>
            <p:ph type="title"/>
          </p:nvPr>
        </p:nvSpPr>
        <p:spPr/>
        <p:txBody>
          <a:bodyPr/>
          <a:lstStyle/>
          <a:p>
            <a:r>
              <a:rPr lang="en-US" altLang="zh-CN" sz="2400" b="1" dirty="0"/>
              <a:t>4.1</a:t>
            </a:r>
            <a:r>
              <a:rPr lang="zh-CN" altLang="en-US" sz="2400" b="1" dirty="0"/>
              <a:t>融资需求分析</a:t>
            </a:r>
            <a:endParaRPr lang="zh-CN" altLang="en-US" sz="2400" dirty="0"/>
          </a:p>
        </p:txBody>
      </p:sp>
      <p:sp>
        <p:nvSpPr>
          <p:cNvPr id="34" name="TextBox 46">
            <a:extLst>
              <a:ext uri="{FF2B5EF4-FFF2-40B4-BE49-F238E27FC236}">
                <a16:creationId xmlns:a16="http://schemas.microsoft.com/office/drawing/2014/main" id="{D996D8B0-878E-414B-BFD2-BC281BA2C35D}"/>
              </a:ext>
            </a:extLst>
          </p:cNvPr>
          <p:cNvSpPr txBox="1">
            <a:spLocks noChangeArrowheads="1"/>
          </p:cNvSpPr>
          <p:nvPr/>
        </p:nvSpPr>
        <p:spPr bwMode="auto">
          <a:xfrm>
            <a:off x="903766" y="3853785"/>
            <a:ext cx="1920063" cy="79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defTabSz="522605">
              <a:defRPr sz="1300">
                <a:solidFill>
                  <a:schemeClr val="tx1"/>
                </a:solidFill>
                <a:latin typeface="Calibri" panose="020F0502020204030204" pitchFamily="34" charset="0"/>
                <a:ea typeface="宋体" panose="02010600030101010101" pitchFamily="2" charset="-122"/>
              </a:defRPr>
            </a:lvl1pPr>
            <a:lvl2pPr marL="742950" indent="-285750" defTabSz="522605">
              <a:defRPr sz="1300">
                <a:solidFill>
                  <a:schemeClr val="tx1"/>
                </a:solidFill>
                <a:latin typeface="Calibri" panose="020F0502020204030204" pitchFamily="34" charset="0"/>
                <a:ea typeface="宋体" panose="02010600030101010101" pitchFamily="2" charset="-122"/>
              </a:defRPr>
            </a:lvl2pPr>
            <a:lvl3pPr marL="1143000" indent="-228600" defTabSz="522605">
              <a:defRPr sz="1300">
                <a:solidFill>
                  <a:schemeClr val="tx1"/>
                </a:solidFill>
                <a:latin typeface="Calibri" panose="020F0502020204030204" pitchFamily="34" charset="0"/>
                <a:ea typeface="宋体" panose="02010600030101010101" pitchFamily="2" charset="-122"/>
              </a:defRPr>
            </a:lvl3pPr>
            <a:lvl4pPr marL="1600200" indent="-228600" defTabSz="522605">
              <a:defRPr sz="1300">
                <a:solidFill>
                  <a:schemeClr val="tx1"/>
                </a:solidFill>
                <a:latin typeface="Calibri" panose="020F0502020204030204" pitchFamily="34" charset="0"/>
                <a:ea typeface="宋体" panose="02010600030101010101" pitchFamily="2" charset="-122"/>
              </a:defRPr>
            </a:lvl4pPr>
            <a:lvl5pPr marL="2057400" indent="-228600" defTabSz="522605">
              <a:defRPr sz="1300">
                <a:solidFill>
                  <a:schemeClr val="tx1"/>
                </a:solidFill>
                <a:latin typeface="Calibri" panose="020F0502020204030204" pitchFamily="34" charset="0"/>
                <a:ea typeface="宋体" panose="02010600030101010101" pitchFamily="2" charset="-122"/>
              </a:defRPr>
            </a:lvl5pPr>
            <a:lvl6pPr marL="25146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just" defTabSz="914400">
              <a:lnSpc>
                <a:spcPct val="13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鼠标点击这里，输入您的文本文字，更改文字的颜色或者大小属性。还可以设置合适的文字格式，调整文字文本的行间距</a:t>
            </a:r>
          </a:p>
        </p:txBody>
      </p:sp>
      <p:sp>
        <p:nvSpPr>
          <p:cNvPr id="35" name="TextBox 46">
            <a:extLst>
              <a:ext uri="{FF2B5EF4-FFF2-40B4-BE49-F238E27FC236}">
                <a16:creationId xmlns:a16="http://schemas.microsoft.com/office/drawing/2014/main" id="{5E14B00D-0441-4DC6-8968-B6AD8F61B034}"/>
              </a:ext>
            </a:extLst>
          </p:cNvPr>
          <p:cNvSpPr txBox="1">
            <a:spLocks noChangeArrowheads="1"/>
          </p:cNvSpPr>
          <p:nvPr/>
        </p:nvSpPr>
        <p:spPr bwMode="auto">
          <a:xfrm>
            <a:off x="6283840" y="1807018"/>
            <a:ext cx="1920063" cy="79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defTabSz="522605">
              <a:defRPr sz="1300">
                <a:solidFill>
                  <a:schemeClr val="tx1"/>
                </a:solidFill>
                <a:latin typeface="Calibri" panose="020F0502020204030204" pitchFamily="34" charset="0"/>
                <a:ea typeface="宋体" panose="02010600030101010101" pitchFamily="2" charset="-122"/>
              </a:defRPr>
            </a:lvl1pPr>
            <a:lvl2pPr marL="742950" indent="-285750" defTabSz="522605">
              <a:defRPr sz="1300">
                <a:solidFill>
                  <a:schemeClr val="tx1"/>
                </a:solidFill>
                <a:latin typeface="Calibri" panose="020F0502020204030204" pitchFamily="34" charset="0"/>
                <a:ea typeface="宋体" panose="02010600030101010101" pitchFamily="2" charset="-122"/>
              </a:defRPr>
            </a:lvl2pPr>
            <a:lvl3pPr marL="1143000" indent="-228600" defTabSz="522605">
              <a:defRPr sz="1300">
                <a:solidFill>
                  <a:schemeClr val="tx1"/>
                </a:solidFill>
                <a:latin typeface="Calibri" panose="020F0502020204030204" pitchFamily="34" charset="0"/>
                <a:ea typeface="宋体" panose="02010600030101010101" pitchFamily="2" charset="-122"/>
              </a:defRPr>
            </a:lvl3pPr>
            <a:lvl4pPr marL="1600200" indent="-228600" defTabSz="522605">
              <a:defRPr sz="1300">
                <a:solidFill>
                  <a:schemeClr val="tx1"/>
                </a:solidFill>
                <a:latin typeface="Calibri" panose="020F0502020204030204" pitchFamily="34" charset="0"/>
                <a:ea typeface="宋体" panose="02010600030101010101" pitchFamily="2" charset="-122"/>
              </a:defRPr>
            </a:lvl4pPr>
            <a:lvl5pPr marL="2057400" indent="-228600" defTabSz="522605">
              <a:defRPr sz="1300">
                <a:solidFill>
                  <a:schemeClr val="tx1"/>
                </a:solidFill>
                <a:latin typeface="Calibri" panose="020F0502020204030204" pitchFamily="34" charset="0"/>
                <a:ea typeface="宋体" panose="02010600030101010101" pitchFamily="2" charset="-122"/>
              </a:defRPr>
            </a:lvl5pPr>
            <a:lvl6pPr marL="25146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just" defTabSz="914400">
              <a:lnSpc>
                <a:spcPct val="13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鼠标点击这里，输入您的文本文字，更改文字的颜色或者大小属性。还可以设置合适的文字格式，调整文字文本的行间距</a:t>
            </a:r>
          </a:p>
        </p:txBody>
      </p:sp>
      <p:sp>
        <p:nvSpPr>
          <p:cNvPr id="36" name="TextBox 46">
            <a:extLst>
              <a:ext uri="{FF2B5EF4-FFF2-40B4-BE49-F238E27FC236}">
                <a16:creationId xmlns:a16="http://schemas.microsoft.com/office/drawing/2014/main" id="{E754E1E5-0323-489F-843D-6D0D33023472}"/>
              </a:ext>
            </a:extLst>
          </p:cNvPr>
          <p:cNvSpPr txBox="1">
            <a:spLocks noChangeArrowheads="1"/>
          </p:cNvSpPr>
          <p:nvPr/>
        </p:nvSpPr>
        <p:spPr bwMode="auto">
          <a:xfrm>
            <a:off x="6283840" y="3853785"/>
            <a:ext cx="1920063" cy="79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defTabSz="522605">
              <a:defRPr sz="1300">
                <a:solidFill>
                  <a:schemeClr val="tx1"/>
                </a:solidFill>
                <a:latin typeface="Calibri" panose="020F0502020204030204" pitchFamily="34" charset="0"/>
                <a:ea typeface="宋体" panose="02010600030101010101" pitchFamily="2" charset="-122"/>
              </a:defRPr>
            </a:lvl1pPr>
            <a:lvl2pPr marL="742950" indent="-285750" defTabSz="522605">
              <a:defRPr sz="1300">
                <a:solidFill>
                  <a:schemeClr val="tx1"/>
                </a:solidFill>
                <a:latin typeface="Calibri" panose="020F0502020204030204" pitchFamily="34" charset="0"/>
                <a:ea typeface="宋体" panose="02010600030101010101" pitchFamily="2" charset="-122"/>
              </a:defRPr>
            </a:lvl2pPr>
            <a:lvl3pPr marL="1143000" indent="-228600" defTabSz="522605">
              <a:defRPr sz="1300">
                <a:solidFill>
                  <a:schemeClr val="tx1"/>
                </a:solidFill>
                <a:latin typeface="Calibri" panose="020F0502020204030204" pitchFamily="34" charset="0"/>
                <a:ea typeface="宋体" panose="02010600030101010101" pitchFamily="2" charset="-122"/>
              </a:defRPr>
            </a:lvl3pPr>
            <a:lvl4pPr marL="1600200" indent="-228600" defTabSz="522605">
              <a:defRPr sz="1300">
                <a:solidFill>
                  <a:schemeClr val="tx1"/>
                </a:solidFill>
                <a:latin typeface="Calibri" panose="020F0502020204030204" pitchFamily="34" charset="0"/>
                <a:ea typeface="宋体" panose="02010600030101010101" pitchFamily="2" charset="-122"/>
              </a:defRPr>
            </a:lvl4pPr>
            <a:lvl5pPr marL="2057400" indent="-228600" defTabSz="522605">
              <a:defRPr sz="1300">
                <a:solidFill>
                  <a:schemeClr val="tx1"/>
                </a:solidFill>
                <a:latin typeface="Calibri" panose="020F0502020204030204" pitchFamily="34" charset="0"/>
                <a:ea typeface="宋体" panose="02010600030101010101" pitchFamily="2" charset="-122"/>
              </a:defRPr>
            </a:lvl5pPr>
            <a:lvl6pPr marL="25146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22605"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just" defTabSz="914400">
              <a:lnSpc>
                <a:spcPct val="130000"/>
              </a:lnSpc>
              <a:defRPr/>
            </a:pPr>
            <a:r>
              <a:rPr lang="zh-CN" altLang="en-US" sz="900" kern="0" dirty="0">
                <a:solidFill>
                  <a:schemeClr val="bg1"/>
                </a:solidFill>
                <a:latin typeface="微软雅黑" panose="020B0503020204020204" pitchFamily="34" charset="-122"/>
                <a:ea typeface="微软雅黑" panose="020B0503020204020204" pitchFamily="34" charset="-122"/>
                <a:cs typeface="+mn-ea"/>
                <a:sym typeface="+mn-lt"/>
              </a:rPr>
              <a:t>鼠标点击这里，输入您的文本文字，更改文字的颜色或者大小属性。还可以设置合适的文字格式，调整文字文本的行间距</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06"/>
          <p:cNvGraphicFramePr>
            <a:graphicFrameLocks noChangeAspect="1"/>
          </p:cNvGraphicFramePr>
          <p:nvPr>
            <p:extLst>
              <p:ext uri="{D42A27DB-BD31-4B8C-83A1-F6EECF244321}">
                <p14:modId xmlns:p14="http://schemas.microsoft.com/office/powerpoint/2010/main" val="2439594524"/>
              </p:ext>
            </p:extLst>
          </p:nvPr>
        </p:nvGraphicFramePr>
        <p:xfrm>
          <a:off x="0" y="1467700"/>
          <a:ext cx="4359275" cy="2906712"/>
        </p:xfrm>
        <a:graphic>
          <a:graphicData uri="http://schemas.openxmlformats.org/drawingml/2006/chart">
            <c:chart xmlns:c="http://schemas.openxmlformats.org/drawingml/2006/chart" xmlns:r="http://schemas.openxmlformats.org/officeDocument/2006/relationships" r:id="rId3"/>
          </a:graphicData>
        </a:graphic>
      </p:graphicFrame>
      <p:sp>
        <p:nvSpPr>
          <p:cNvPr id="7" name="文本框 6"/>
          <p:cNvSpPr txBox="1">
            <a:spLocks noChangeArrowheads="1"/>
          </p:cNvSpPr>
          <p:nvPr/>
        </p:nvSpPr>
        <p:spPr bwMode="auto">
          <a:xfrm>
            <a:off x="1293813" y="2093913"/>
            <a:ext cx="764953" cy="523220"/>
          </a:xfrm>
          <a:prstGeom prst="rect">
            <a:avLst/>
          </a:prstGeom>
          <a:noFill/>
          <a:ln>
            <a:noFill/>
          </a:ln>
        </p:spPr>
        <p:txBody>
          <a:bodyPr wrap="none">
            <a:spAutoFit/>
          </a:bodyPr>
          <a:lstStyle>
            <a:lvl1pPr>
              <a:lnSpc>
                <a:spcPct val="90000"/>
              </a:lnSpc>
              <a:spcBef>
                <a:spcPts val="750"/>
              </a:spcBef>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Char char="•"/>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400" eaLnBrk="0" fontAlgn="base" hangingPunct="0">
              <a:lnSpc>
                <a:spcPct val="100000"/>
              </a:lnSpc>
              <a:spcBef>
                <a:spcPct val="0"/>
              </a:spcBef>
              <a:spcAft>
                <a:spcPct val="0"/>
              </a:spcAft>
              <a:buFontTx/>
              <a:buNone/>
              <a:defRPr/>
            </a:pPr>
            <a:r>
              <a:rPr lang="en-US" altLang="zh-CN" sz="2800" b="1" kern="0" dirty="0">
                <a:solidFill>
                  <a:schemeClr val="tx2"/>
                </a:solidFill>
                <a:latin typeface="+mn-lt"/>
                <a:ea typeface="+mn-ea"/>
                <a:cs typeface="+mn-ea"/>
                <a:sym typeface="+mn-lt"/>
              </a:rPr>
              <a:t>20</a:t>
            </a:r>
            <a:r>
              <a:rPr lang="en-US" altLang="zh-CN" sz="1400" b="1" kern="0" dirty="0">
                <a:solidFill>
                  <a:schemeClr val="tx2"/>
                </a:solidFill>
                <a:latin typeface="+mn-lt"/>
                <a:ea typeface="+mn-ea"/>
                <a:cs typeface="+mn-ea"/>
                <a:sym typeface="+mn-lt"/>
              </a:rPr>
              <a:t>%</a:t>
            </a:r>
            <a:endParaRPr lang="zh-CN" altLang="en-US" sz="1400" b="1" kern="0" dirty="0">
              <a:solidFill>
                <a:schemeClr val="tx2"/>
              </a:solidFill>
              <a:latin typeface="+mn-lt"/>
              <a:ea typeface="+mn-ea"/>
              <a:cs typeface="+mn-ea"/>
              <a:sym typeface="+mn-lt"/>
            </a:endParaRPr>
          </a:p>
        </p:txBody>
      </p:sp>
      <p:sp>
        <p:nvSpPr>
          <p:cNvPr id="10" name="矩形 9"/>
          <p:cNvSpPr/>
          <p:nvPr/>
        </p:nvSpPr>
        <p:spPr>
          <a:xfrm>
            <a:off x="4936765" y="1509138"/>
            <a:ext cx="1863011" cy="523220"/>
          </a:xfrm>
          <a:prstGeom prst="rect">
            <a:avLst/>
          </a:prstGeom>
          <a:gradFill>
            <a:gsLst>
              <a:gs pos="0">
                <a:schemeClr val="accent1">
                  <a:lumMod val="60000"/>
                  <a:lumOff val="40000"/>
                </a:schemeClr>
              </a:gs>
              <a:gs pos="100000">
                <a:schemeClr val="accent1">
                  <a:lumMod val="75000"/>
                </a:schemeClr>
              </a:gs>
            </a:gsLst>
            <a:lin ang="5400000" scaled="1"/>
          </a:gradFill>
        </p:spPr>
        <p:txBody>
          <a:bodyPr wrap="none">
            <a:noAutofit/>
          </a:bodyPr>
          <a:lstStyle/>
          <a:p>
            <a:pPr defTabSz="914400" eaLnBrk="0" fontAlgn="base" hangingPunct="0">
              <a:spcBef>
                <a:spcPct val="0"/>
              </a:spcBef>
              <a:spcAft>
                <a:spcPct val="0"/>
              </a:spcAft>
              <a:defRPr/>
            </a:pPr>
            <a:r>
              <a:rPr lang="zh-CN" altLang="zh-CN" sz="2800" b="1" kern="100" dirty="0">
                <a:solidFill>
                  <a:srgbClr val="151515"/>
                </a:solidFill>
                <a:cs typeface="+mn-ea"/>
                <a:sym typeface="+mn-lt"/>
              </a:rPr>
              <a:t>融资</a:t>
            </a:r>
            <a:r>
              <a:rPr lang="en-US" altLang="zh-CN" sz="2800" b="1" kern="100" dirty="0">
                <a:solidFill>
                  <a:srgbClr val="151515"/>
                </a:solidFill>
                <a:cs typeface="+mn-ea"/>
                <a:sym typeface="+mn-lt"/>
              </a:rPr>
              <a:t>500</a:t>
            </a:r>
            <a:r>
              <a:rPr lang="zh-CN" altLang="zh-CN" sz="2800" b="1" kern="100" dirty="0">
                <a:solidFill>
                  <a:srgbClr val="151515"/>
                </a:solidFill>
                <a:cs typeface="+mn-ea"/>
                <a:sym typeface="+mn-lt"/>
              </a:rPr>
              <a:t>万</a:t>
            </a:r>
            <a:endParaRPr lang="zh-CN" altLang="en-US" sz="2800" b="1" kern="0" dirty="0">
              <a:solidFill>
                <a:srgbClr val="151515"/>
              </a:solidFill>
              <a:cs typeface="+mn-ea"/>
              <a:sym typeface="+mn-lt"/>
            </a:endParaRPr>
          </a:p>
        </p:txBody>
      </p:sp>
      <p:sp>
        <p:nvSpPr>
          <p:cNvPr id="11" name="矩形 10"/>
          <p:cNvSpPr/>
          <p:nvPr/>
        </p:nvSpPr>
        <p:spPr>
          <a:xfrm>
            <a:off x="1232853" y="3373408"/>
            <a:ext cx="2081019" cy="461665"/>
          </a:xfrm>
          <a:prstGeom prst="rect">
            <a:avLst/>
          </a:prstGeom>
          <a:noFill/>
        </p:spPr>
        <p:txBody>
          <a:bodyPr wrap="none">
            <a:spAutoFit/>
          </a:bodyPr>
          <a:lstStyle/>
          <a:p>
            <a:pPr defTabSz="914400" eaLnBrk="0" fontAlgn="base" hangingPunct="0">
              <a:spcBef>
                <a:spcPct val="0"/>
              </a:spcBef>
              <a:spcAft>
                <a:spcPct val="0"/>
              </a:spcAft>
              <a:defRPr/>
            </a:pPr>
            <a:r>
              <a:rPr lang="zh-CN" altLang="zh-CN" sz="2400" b="1" kern="100" dirty="0">
                <a:solidFill>
                  <a:srgbClr val="151515"/>
                </a:solidFill>
                <a:latin typeface="+mj-ea"/>
                <a:ea typeface="+mj-ea"/>
                <a:cs typeface="+mn-ea"/>
                <a:sym typeface="+mn-lt"/>
              </a:rPr>
              <a:t>出让</a:t>
            </a:r>
            <a:r>
              <a:rPr lang="en-US" altLang="zh-CN" sz="2400" b="1" kern="100" dirty="0">
                <a:solidFill>
                  <a:srgbClr val="151515"/>
                </a:solidFill>
                <a:latin typeface="+mj-ea"/>
                <a:ea typeface="+mj-ea"/>
                <a:cs typeface="+mn-ea"/>
                <a:sym typeface="+mn-lt"/>
              </a:rPr>
              <a:t>20%</a:t>
            </a:r>
            <a:r>
              <a:rPr lang="zh-CN" altLang="zh-CN" sz="2400" b="1" kern="100" dirty="0">
                <a:solidFill>
                  <a:srgbClr val="151515"/>
                </a:solidFill>
                <a:latin typeface="+mj-ea"/>
                <a:ea typeface="+mj-ea"/>
                <a:cs typeface="+mn-ea"/>
                <a:sym typeface="+mn-lt"/>
              </a:rPr>
              <a:t>股权</a:t>
            </a:r>
            <a:endParaRPr lang="zh-CN" altLang="en-US" sz="3200" b="1" kern="0" dirty="0">
              <a:solidFill>
                <a:srgbClr val="151515"/>
              </a:solidFill>
              <a:latin typeface="+mj-ea"/>
              <a:ea typeface="+mj-ea"/>
              <a:cs typeface="+mn-ea"/>
              <a:sym typeface="+mn-lt"/>
            </a:endParaRPr>
          </a:p>
        </p:txBody>
      </p:sp>
      <p:sp>
        <p:nvSpPr>
          <p:cNvPr id="16" name="矩形 15"/>
          <p:cNvSpPr/>
          <p:nvPr/>
        </p:nvSpPr>
        <p:spPr>
          <a:xfrm>
            <a:off x="4936765" y="2220158"/>
            <a:ext cx="2340705" cy="523220"/>
          </a:xfrm>
          <a:prstGeom prst="rect">
            <a:avLst/>
          </a:prstGeom>
          <a:gradFill>
            <a:gsLst>
              <a:gs pos="0">
                <a:schemeClr val="accent1">
                  <a:lumMod val="60000"/>
                  <a:lumOff val="40000"/>
                </a:schemeClr>
              </a:gs>
              <a:gs pos="100000">
                <a:schemeClr val="accent1">
                  <a:lumMod val="75000"/>
                </a:schemeClr>
              </a:gs>
            </a:gsLst>
            <a:lin ang="5400000" scaled="1"/>
          </a:gradFill>
        </p:spPr>
        <p:txBody>
          <a:bodyPr wrap="none">
            <a:noAutofit/>
          </a:bodyPr>
          <a:lstStyle/>
          <a:p>
            <a:pPr defTabSz="914400" eaLnBrk="0" fontAlgn="base" hangingPunct="0">
              <a:spcBef>
                <a:spcPct val="0"/>
              </a:spcBef>
              <a:spcAft>
                <a:spcPct val="0"/>
              </a:spcAft>
              <a:defRPr/>
            </a:pPr>
            <a:r>
              <a:rPr lang="zh-CN" altLang="zh-CN" sz="2800" b="1" kern="100" dirty="0">
                <a:solidFill>
                  <a:srgbClr val="151515"/>
                </a:solidFill>
                <a:cs typeface="+mn-ea"/>
                <a:sym typeface="+mn-lt"/>
              </a:rPr>
              <a:t>出让</a:t>
            </a:r>
            <a:r>
              <a:rPr lang="en-US" altLang="zh-CN" sz="2800" b="1" kern="100" dirty="0">
                <a:solidFill>
                  <a:srgbClr val="151515"/>
                </a:solidFill>
                <a:cs typeface="+mn-ea"/>
                <a:sym typeface="+mn-lt"/>
              </a:rPr>
              <a:t>20%</a:t>
            </a:r>
            <a:r>
              <a:rPr lang="zh-CN" altLang="zh-CN" sz="2800" b="1" kern="100" dirty="0">
                <a:solidFill>
                  <a:srgbClr val="151515"/>
                </a:solidFill>
                <a:cs typeface="+mn-ea"/>
                <a:sym typeface="+mn-lt"/>
              </a:rPr>
              <a:t>股权</a:t>
            </a:r>
            <a:endParaRPr lang="zh-CN" altLang="en-US" sz="2800" b="1" kern="0" dirty="0">
              <a:solidFill>
                <a:srgbClr val="151515"/>
              </a:solidFill>
              <a:cs typeface="+mn-ea"/>
              <a:sym typeface="+mn-lt"/>
            </a:endParaRPr>
          </a:p>
        </p:txBody>
      </p:sp>
      <p:sp>
        <p:nvSpPr>
          <p:cNvPr id="13" name="矩形 12">
            <a:extLst>
              <a:ext uri="{FF2B5EF4-FFF2-40B4-BE49-F238E27FC236}">
                <a16:creationId xmlns:a16="http://schemas.microsoft.com/office/drawing/2014/main" id="{6FEAE6AC-6C32-45DB-9642-066DB00D57BD}"/>
              </a:ext>
            </a:extLst>
          </p:cNvPr>
          <p:cNvSpPr/>
          <p:nvPr/>
        </p:nvSpPr>
        <p:spPr>
          <a:xfrm>
            <a:off x="4864589" y="3032755"/>
            <a:ext cx="3349061" cy="434863"/>
          </a:xfrm>
          <a:prstGeom prst="rect">
            <a:avLst/>
          </a:prstGeom>
        </p:spPr>
        <p:txBody>
          <a:bodyPr wrap="square">
            <a:noAutofit/>
          </a:bodyPr>
          <a:lstStyle/>
          <a:p>
            <a:pPr>
              <a:lnSpc>
                <a:spcPct val="130000"/>
              </a:lnSpc>
              <a:spcAft>
                <a:spcPts val="600"/>
              </a:spcAft>
            </a:pPr>
            <a:r>
              <a:rPr lang="zh-CN" altLang="en-US" sz="900" dirty="0">
                <a:solidFill>
                  <a:schemeClr val="bg1"/>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5" name="标题 4">
            <a:extLst>
              <a:ext uri="{FF2B5EF4-FFF2-40B4-BE49-F238E27FC236}">
                <a16:creationId xmlns:a16="http://schemas.microsoft.com/office/drawing/2014/main" id="{42424F8B-9022-4215-8EBC-F5D740CE4776}"/>
              </a:ext>
            </a:extLst>
          </p:cNvPr>
          <p:cNvSpPr>
            <a:spLocks noGrp="1"/>
          </p:cNvSpPr>
          <p:nvPr>
            <p:ph type="title"/>
          </p:nvPr>
        </p:nvSpPr>
        <p:spPr/>
        <p:txBody>
          <a:bodyPr/>
          <a:lstStyle/>
          <a:p>
            <a:r>
              <a:rPr lang="en-US" altLang="zh-CN" sz="2400" b="1" dirty="0"/>
              <a:t>4.2</a:t>
            </a:r>
            <a:r>
              <a:rPr lang="zh-CN" altLang="en-US" sz="2400" b="1" dirty="0"/>
              <a:t>融资需求股权</a:t>
            </a:r>
            <a:endParaRPr lang="zh-CN" altLang="en-US" sz="2400" dirty="0"/>
          </a:p>
        </p:txBody>
      </p:sp>
      <p:sp>
        <p:nvSpPr>
          <p:cNvPr id="12" name="矩形 11">
            <a:extLst>
              <a:ext uri="{FF2B5EF4-FFF2-40B4-BE49-F238E27FC236}">
                <a16:creationId xmlns:a16="http://schemas.microsoft.com/office/drawing/2014/main" id="{B1C00BCF-62F7-4BDB-B43E-3189119B4646}"/>
              </a:ext>
            </a:extLst>
          </p:cNvPr>
          <p:cNvSpPr/>
          <p:nvPr/>
        </p:nvSpPr>
        <p:spPr>
          <a:xfrm>
            <a:off x="4864589" y="3638811"/>
            <a:ext cx="3349061" cy="434863"/>
          </a:xfrm>
          <a:prstGeom prst="rect">
            <a:avLst/>
          </a:prstGeom>
        </p:spPr>
        <p:txBody>
          <a:bodyPr wrap="square">
            <a:noAutofit/>
          </a:bodyPr>
          <a:lstStyle/>
          <a:p>
            <a:pPr>
              <a:lnSpc>
                <a:spcPct val="130000"/>
              </a:lnSpc>
              <a:spcAft>
                <a:spcPts val="600"/>
              </a:spcAft>
            </a:pPr>
            <a:r>
              <a:rPr lang="zh-CN" altLang="en-US" sz="900" dirty="0">
                <a:solidFill>
                  <a:schemeClr val="bg1"/>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a:extLst>
              <a:ext uri="{FF2B5EF4-FFF2-40B4-BE49-F238E27FC236}">
                <a16:creationId xmlns:a16="http://schemas.microsoft.com/office/drawing/2014/main" id="{48A8CBE8-B4C5-4F10-8545-60D026B5F427}"/>
              </a:ext>
            </a:extLst>
          </p:cNvPr>
          <p:cNvSpPr>
            <a:spLocks noGrp="1"/>
          </p:cNvSpPr>
          <p:nvPr>
            <p:ph type="title"/>
          </p:nvPr>
        </p:nvSpPr>
        <p:spPr/>
        <p:txBody>
          <a:bodyPr>
            <a:noAutofit/>
          </a:bodyPr>
          <a:lstStyle/>
          <a:p>
            <a:r>
              <a:rPr lang="en-US" altLang="zh-CN" sz="2400" b="1" dirty="0"/>
              <a:t>4.3</a:t>
            </a:r>
            <a:r>
              <a:rPr lang="zh-CN" altLang="en-US" sz="2400" b="1" dirty="0"/>
              <a:t>融资合作意向流程</a:t>
            </a:r>
            <a:endParaRPr lang="zh-CN" altLang="en-US" sz="2400" dirty="0"/>
          </a:p>
        </p:txBody>
      </p:sp>
      <p:sp>
        <p:nvSpPr>
          <p:cNvPr id="4" name="燕尾形 59">
            <a:extLst>
              <a:ext uri="{FF2B5EF4-FFF2-40B4-BE49-F238E27FC236}">
                <a16:creationId xmlns:a16="http://schemas.microsoft.com/office/drawing/2014/main" id="{BC09E2D0-5141-47DF-8B38-10717E30AC0C}"/>
              </a:ext>
            </a:extLst>
          </p:cNvPr>
          <p:cNvSpPr/>
          <p:nvPr/>
        </p:nvSpPr>
        <p:spPr>
          <a:xfrm>
            <a:off x="7303633" y="2491406"/>
            <a:ext cx="1108907" cy="490256"/>
          </a:xfrm>
          <a:prstGeom prst="chevron">
            <a:avLst>
              <a:gd name="adj" fmla="val 20519"/>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第七步</a:t>
            </a:r>
          </a:p>
        </p:txBody>
      </p:sp>
      <p:sp>
        <p:nvSpPr>
          <p:cNvPr id="12" name="燕尾形 58">
            <a:extLst>
              <a:ext uri="{FF2B5EF4-FFF2-40B4-BE49-F238E27FC236}">
                <a16:creationId xmlns:a16="http://schemas.microsoft.com/office/drawing/2014/main" id="{8BC7C8F8-BA37-4A29-B30B-DCF116A50302}"/>
              </a:ext>
            </a:extLst>
          </p:cNvPr>
          <p:cNvSpPr/>
          <p:nvPr/>
        </p:nvSpPr>
        <p:spPr>
          <a:xfrm>
            <a:off x="6229111" y="2491406"/>
            <a:ext cx="1108907" cy="490256"/>
          </a:xfrm>
          <a:prstGeom prst="chevron">
            <a:avLst>
              <a:gd name="adj" fmla="val 20519"/>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第六步</a:t>
            </a:r>
          </a:p>
        </p:txBody>
      </p:sp>
      <p:sp>
        <p:nvSpPr>
          <p:cNvPr id="13" name="燕尾形 57">
            <a:extLst>
              <a:ext uri="{FF2B5EF4-FFF2-40B4-BE49-F238E27FC236}">
                <a16:creationId xmlns:a16="http://schemas.microsoft.com/office/drawing/2014/main" id="{B393A950-F319-465D-859F-28B923D2734B}"/>
              </a:ext>
            </a:extLst>
          </p:cNvPr>
          <p:cNvSpPr/>
          <p:nvPr/>
        </p:nvSpPr>
        <p:spPr>
          <a:xfrm>
            <a:off x="5154590" y="2491406"/>
            <a:ext cx="1108907" cy="490256"/>
          </a:xfrm>
          <a:prstGeom prst="chevron">
            <a:avLst>
              <a:gd name="adj" fmla="val 20519"/>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第五步</a:t>
            </a:r>
          </a:p>
        </p:txBody>
      </p:sp>
      <p:sp>
        <p:nvSpPr>
          <p:cNvPr id="14" name="燕尾形 56">
            <a:extLst>
              <a:ext uri="{FF2B5EF4-FFF2-40B4-BE49-F238E27FC236}">
                <a16:creationId xmlns:a16="http://schemas.microsoft.com/office/drawing/2014/main" id="{03E9B7D2-5506-490E-AD9D-70D3E8398F3D}"/>
              </a:ext>
            </a:extLst>
          </p:cNvPr>
          <p:cNvSpPr/>
          <p:nvPr/>
        </p:nvSpPr>
        <p:spPr>
          <a:xfrm>
            <a:off x="4080069" y="2491406"/>
            <a:ext cx="1108907" cy="490256"/>
          </a:xfrm>
          <a:prstGeom prst="chevron">
            <a:avLst>
              <a:gd name="adj" fmla="val 20519"/>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第四步</a:t>
            </a:r>
          </a:p>
        </p:txBody>
      </p:sp>
      <p:sp>
        <p:nvSpPr>
          <p:cNvPr id="15" name="燕尾形 55">
            <a:extLst>
              <a:ext uri="{FF2B5EF4-FFF2-40B4-BE49-F238E27FC236}">
                <a16:creationId xmlns:a16="http://schemas.microsoft.com/office/drawing/2014/main" id="{7CD2D030-BB17-4DF6-A4FF-CF7EC58E06B3}"/>
              </a:ext>
            </a:extLst>
          </p:cNvPr>
          <p:cNvSpPr/>
          <p:nvPr/>
        </p:nvSpPr>
        <p:spPr>
          <a:xfrm>
            <a:off x="3005549" y="2491406"/>
            <a:ext cx="1108907" cy="490256"/>
          </a:xfrm>
          <a:prstGeom prst="chevron">
            <a:avLst>
              <a:gd name="adj" fmla="val 20519"/>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第三步</a:t>
            </a:r>
          </a:p>
        </p:txBody>
      </p:sp>
      <p:sp>
        <p:nvSpPr>
          <p:cNvPr id="16" name="燕尾形 54">
            <a:extLst>
              <a:ext uri="{FF2B5EF4-FFF2-40B4-BE49-F238E27FC236}">
                <a16:creationId xmlns:a16="http://schemas.microsoft.com/office/drawing/2014/main" id="{8FD7C2C9-0B5B-4FC9-84F8-EE067EC18E30}"/>
              </a:ext>
            </a:extLst>
          </p:cNvPr>
          <p:cNvSpPr/>
          <p:nvPr/>
        </p:nvSpPr>
        <p:spPr>
          <a:xfrm>
            <a:off x="1931028" y="2491406"/>
            <a:ext cx="1108907" cy="490256"/>
          </a:xfrm>
          <a:prstGeom prst="chevron">
            <a:avLst>
              <a:gd name="adj" fmla="val 20519"/>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200" dirty="0">
                <a:solidFill>
                  <a:schemeClr val="tx1"/>
                </a:solidFill>
                <a:latin typeface="微软雅黑" panose="020B0503020204020204" pitchFamily="34" charset="-122"/>
                <a:ea typeface="微软雅黑" panose="020B0503020204020204" pitchFamily="34" charset="-122"/>
              </a:rPr>
              <a:t>第二步</a:t>
            </a:r>
          </a:p>
        </p:txBody>
      </p:sp>
      <p:sp>
        <p:nvSpPr>
          <p:cNvPr id="17" name="燕尾形 9">
            <a:extLst>
              <a:ext uri="{FF2B5EF4-FFF2-40B4-BE49-F238E27FC236}">
                <a16:creationId xmlns:a16="http://schemas.microsoft.com/office/drawing/2014/main" id="{7ECB0B0B-67AE-42DD-B767-6D7A1DE2473F}"/>
              </a:ext>
            </a:extLst>
          </p:cNvPr>
          <p:cNvSpPr/>
          <p:nvPr/>
        </p:nvSpPr>
        <p:spPr>
          <a:xfrm>
            <a:off x="856507" y="2491406"/>
            <a:ext cx="1108907" cy="490256"/>
          </a:xfrm>
          <a:prstGeom prst="chevron">
            <a:avLst>
              <a:gd name="adj" fmla="val 20519"/>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600"/>
              </a:spcBef>
            </a:pPr>
            <a:r>
              <a:rPr lang="zh-CN" altLang="en-US" sz="1200" dirty="0">
                <a:solidFill>
                  <a:schemeClr val="tx1"/>
                </a:solidFill>
                <a:latin typeface="微软雅黑" panose="020B0503020204020204" pitchFamily="34" charset="-122"/>
                <a:ea typeface="微软雅黑" panose="020B0503020204020204" pitchFamily="34" charset="-122"/>
              </a:rPr>
              <a:t>第一步</a:t>
            </a:r>
          </a:p>
        </p:txBody>
      </p:sp>
      <p:sp>
        <p:nvSpPr>
          <p:cNvPr id="18" name="矩形 17">
            <a:extLst>
              <a:ext uri="{FF2B5EF4-FFF2-40B4-BE49-F238E27FC236}">
                <a16:creationId xmlns:a16="http://schemas.microsoft.com/office/drawing/2014/main" id="{8873FA12-7453-4505-BE7F-A2A684152BB3}"/>
              </a:ext>
            </a:extLst>
          </p:cNvPr>
          <p:cNvSpPr/>
          <p:nvPr/>
        </p:nvSpPr>
        <p:spPr>
          <a:xfrm>
            <a:off x="2050728" y="1043523"/>
            <a:ext cx="1261885" cy="377411"/>
          </a:xfrm>
          <a:prstGeom prst="rect">
            <a:avLst/>
          </a:prstGeom>
        </p:spPr>
        <p:txBody>
          <a:bodyPr wrap="none">
            <a:noAutofit/>
          </a:bodyPr>
          <a:lstStyle/>
          <a:p>
            <a:pPr algn="ct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填写投资金额</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96933659-D2F4-45ED-9983-F82EC93A40AD}"/>
              </a:ext>
            </a:extLst>
          </p:cNvPr>
          <p:cNvSpPr/>
          <p:nvPr/>
        </p:nvSpPr>
        <p:spPr>
          <a:xfrm>
            <a:off x="1711057" y="1425940"/>
            <a:ext cx="1941227" cy="794961"/>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21" name="矩形 20">
            <a:extLst>
              <a:ext uri="{FF2B5EF4-FFF2-40B4-BE49-F238E27FC236}">
                <a16:creationId xmlns:a16="http://schemas.microsoft.com/office/drawing/2014/main" id="{C995DFF5-26DA-4A4B-B682-DE560E1DCBF5}"/>
              </a:ext>
            </a:extLst>
          </p:cNvPr>
          <p:cNvSpPr/>
          <p:nvPr/>
        </p:nvSpPr>
        <p:spPr>
          <a:xfrm>
            <a:off x="1088481" y="3127503"/>
            <a:ext cx="1261885" cy="377411"/>
          </a:xfrm>
          <a:prstGeom prst="rect">
            <a:avLst/>
          </a:prstGeom>
        </p:spPr>
        <p:txBody>
          <a:bodyPr wrap="none">
            <a:noAutofit/>
          </a:bodyPr>
          <a:lstStyle/>
          <a:p>
            <a:pPr algn="ct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填写投资金额</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A6FCEE1A-DB62-4285-9A85-9CF5AE9DAAE8}"/>
              </a:ext>
            </a:extLst>
          </p:cNvPr>
          <p:cNvSpPr/>
          <p:nvPr/>
        </p:nvSpPr>
        <p:spPr>
          <a:xfrm>
            <a:off x="748810" y="3509920"/>
            <a:ext cx="1941227" cy="794961"/>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23" name="矩形 22">
            <a:extLst>
              <a:ext uri="{FF2B5EF4-FFF2-40B4-BE49-F238E27FC236}">
                <a16:creationId xmlns:a16="http://schemas.microsoft.com/office/drawing/2014/main" id="{EFF7A6DC-636D-4168-BFB2-E7AC2E3EF602}"/>
              </a:ext>
            </a:extLst>
          </p:cNvPr>
          <p:cNvSpPr/>
          <p:nvPr/>
        </p:nvSpPr>
        <p:spPr>
          <a:xfrm>
            <a:off x="4219769" y="1043523"/>
            <a:ext cx="1261885" cy="377411"/>
          </a:xfrm>
          <a:prstGeom prst="rect">
            <a:avLst/>
          </a:prstGeom>
        </p:spPr>
        <p:txBody>
          <a:bodyPr wrap="none">
            <a:noAutofit/>
          </a:bodyPr>
          <a:lstStyle/>
          <a:p>
            <a:pPr algn="ct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填写投资金额</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5CE2E5DF-41E4-42A9-BF30-265B2BF1AE78}"/>
              </a:ext>
            </a:extLst>
          </p:cNvPr>
          <p:cNvSpPr/>
          <p:nvPr/>
        </p:nvSpPr>
        <p:spPr>
          <a:xfrm>
            <a:off x="3880098" y="1425940"/>
            <a:ext cx="1941227" cy="794961"/>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25" name="矩形 24">
            <a:extLst>
              <a:ext uri="{FF2B5EF4-FFF2-40B4-BE49-F238E27FC236}">
                <a16:creationId xmlns:a16="http://schemas.microsoft.com/office/drawing/2014/main" id="{24614DB5-2CDD-4746-81C6-DF116E1049CC}"/>
              </a:ext>
            </a:extLst>
          </p:cNvPr>
          <p:cNvSpPr/>
          <p:nvPr/>
        </p:nvSpPr>
        <p:spPr>
          <a:xfrm>
            <a:off x="6388810" y="1043523"/>
            <a:ext cx="1261885" cy="377411"/>
          </a:xfrm>
          <a:prstGeom prst="rect">
            <a:avLst/>
          </a:prstGeom>
        </p:spPr>
        <p:txBody>
          <a:bodyPr wrap="none">
            <a:noAutofit/>
          </a:bodyPr>
          <a:lstStyle/>
          <a:p>
            <a:pPr algn="ct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填写投资金额</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2BE36577-4063-4DEC-898C-CE5991EB1E08}"/>
              </a:ext>
            </a:extLst>
          </p:cNvPr>
          <p:cNvSpPr/>
          <p:nvPr/>
        </p:nvSpPr>
        <p:spPr>
          <a:xfrm>
            <a:off x="6049139" y="1425940"/>
            <a:ext cx="1941227" cy="794961"/>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28" name="矩形 27">
            <a:extLst>
              <a:ext uri="{FF2B5EF4-FFF2-40B4-BE49-F238E27FC236}">
                <a16:creationId xmlns:a16="http://schemas.microsoft.com/office/drawing/2014/main" id="{E790262A-4B02-4EDD-A736-7C5CD60DE1AC}"/>
              </a:ext>
            </a:extLst>
          </p:cNvPr>
          <p:cNvSpPr/>
          <p:nvPr/>
        </p:nvSpPr>
        <p:spPr>
          <a:xfrm>
            <a:off x="3183095" y="3127503"/>
            <a:ext cx="1261885" cy="377411"/>
          </a:xfrm>
          <a:prstGeom prst="rect">
            <a:avLst/>
          </a:prstGeom>
        </p:spPr>
        <p:txBody>
          <a:bodyPr wrap="none">
            <a:noAutofit/>
          </a:bodyPr>
          <a:lstStyle/>
          <a:p>
            <a:pPr algn="ct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填写投资金额</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222BAE1A-B7A4-4368-827C-C56E298BFB91}"/>
              </a:ext>
            </a:extLst>
          </p:cNvPr>
          <p:cNvSpPr/>
          <p:nvPr/>
        </p:nvSpPr>
        <p:spPr>
          <a:xfrm>
            <a:off x="2843424" y="3509920"/>
            <a:ext cx="1941227" cy="794961"/>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30" name="矩形 29">
            <a:extLst>
              <a:ext uri="{FF2B5EF4-FFF2-40B4-BE49-F238E27FC236}">
                <a16:creationId xmlns:a16="http://schemas.microsoft.com/office/drawing/2014/main" id="{EE2B15BD-FC8F-4CA6-BB15-05B5AB312B58}"/>
              </a:ext>
            </a:extLst>
          </p:cNvPr>
          <p:cNvSpPr/>
          <p:nvPr/>
        </p:nvSpPr>
        <p:spPr>
          <a:xfrm>
            <a:off x="5277709" y="3127503"/>
            <a:ext cx="1261885" cy="377411"/>
          </a:xfrm>
          <a:prstGeom prst="rect">
            <a:avLst/>
          </a:prstGeom>
        </p:spPr>
        <p:txBody>
          <a:bodyPr wrap="none">
            <a:noAutofit/>
          </a:bodyPr>
          <a:lstStyle/>
          <a:p>
            <a:pPr algn="ct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填写投资金额</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1" name="矩形 30">
            <a:extLst>
              <a:ext uri="{FF2B5EF4-FFF2-40B4-BE49-F238E27FC236}">
                <a16:creationId xmlns:a16="http://schemas.microsoft.com/office/drawing/2014/main" id="{02462390-E5F1-4F4A-8D22-3F04FA508D46}"/>
              </a:ext>
            </a:extLst>
          </p:cNvPr>
          <p:cNvSpPr/>
          <p:nvPr/>
        </p:nvSpPr>
        <p:spPr>
          <a:xfrm>
            <a:off x="4938038" y="3509920"/>
            <a:ext cx="1941227" cy="794961"/>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32" name="矩形 31">
            <a:extLst>
              <a:ext uri="{FF2B5EF4-FFF2-40B4-BE49-F238E27FC236}">
                <a16:creationId xmlns:a16="http://schemas.microsoft.com/office/drawing/2014/main" id="{C05B27B7-0D8C-4511-8299-C2A58463ABEF}"/>
              </a:ext>
            </a:extLst>
          </p:cNvPr>
          <p:cNvSpPr/>
          <p:nvPr/>
        </p:nvSpPr>
        <p:spPr>
          <a:xfrm>
            <a:off x="7372323" y="3127503"/>
            <a:ext cx="1261885" cy="377411"/>
          </a:xfrm>
          <a:prstGeom prst="rect">
            <a:avLst/>
          </a:prstGeom>
        </p:spPr>
        <p:txBody>
          <a:bodyPr wrap="none">
            <a:noAutofit/>
          </a:bodyPr>
          <a:lstStyle/>
          <a:p>
            <a:pPr algn="ct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填写投资金额</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952B4019-DC6B-42FE-BE80-2D6CC7F6A3AB}"/>
              </a:ext>
            </a:extLst>
          </p:cNvPr>
          <p:cNvSpPr/>
          <p:nvPr/>
        </p:nvSpPr>
        <p:spPr>
          <a:xfrm>
            <a:off x="7032652" y="3509920"/>
            <a:ext cx="1941227" cy="794961"/>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Tree>
    <p:extLst>
      <p:ext uri="{BB962C8B-B14F-4D97-AF65-F5344CB8AC3E}">
        <p14:creationId xmlns:p14="http://schemas.microsoft.com/office/powerpoint/2010/main" val="4076486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F24F3809-A299-4131-B937-D965AC549D0F}"/>
              </a:ext>
            </a:extLst>
          </p:cNvPr>
          <p:cNvCxnSpPr/>
          <p:nvPr/>
        </p:nvCxnSpPr>
        <p:spPr>
          <a:xfrm>
            <a:off x="4604039" y="1954607"/>
            <a:ext cx="0" cy="1000869"/>
          </a:xfrm>
          <a:prstGeom prst="line">
            <a:avLst/>
          </a:prstGeom>
          <a:solidFill>
            <a:schemeClr val="accent4"/>
          </a:solidFill>
          <a:ln w="28575">
            <a:solidFill>
              <a:schemeClr val="accent1">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FFAEC70E-5AEF-4008-9CC5-5BB62E32404E}"/>
              </a:ext>
            </a:extLst>
          </p:cNvPr>
          <p:cNvSpPr/>
          <p:nvPr/>
        </p:nvSpPr>
        <p:spPr>
          <a:xfrm>
            <a:off x="4410947" y="2261949"/>
            <a:ext cx="386186" cy="386186"/>
          </a:xfrm>
          <a:prstGeom prst="ellipse">
            <a:avLst/>
          </a:prstGeom>
          <a:gradFill>
            <a:gsLst>
              <a:gs pos="0">
                <a:schemeClr val="accent1">
                  <a:lumMod val="60000"/>
                  <a:lumOff val="40000"/>
                </a:schemeClr>
              </a:gs>
              <a:gs pos="100000">
                <a:schemeClr val="accent1">
                  <a:lumMod val="75000"/>
                </a:schemeClr>
              </a:gs>
            </a:gsLst>
            <a:lin ang="5400000" scaled="1"/>
          </a:gra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9CB52155-8958-49D0-9EE5-804DBA3604C4}"/>
              </a:ext>
            </a:extLst>
          </p:cNvPr>
          <p:cNvSpPr/>
          <p:nvPr/>
        </p:nvSpPr>
        <p:spPr>
          <a:xfrm>
            <a:off x="4364048" y="2278083"/>
            <a:ext cx="481030" cy="379656"/>
          </a:xfrm>
          <a:prstGeom prst="rect">
            <a:avLst/>
          </a:prstGeom>
          <a:noFill/>
        </p:spPr>
        <p:txBody>
          <a:bodyPr wrap="none" anchor="ctr">
            <a:noAutofit/>
          </a:bodyPr>
          <a:lstStyle/>
          <a:p>
            <a:pPr algn="ctr"/>
            <a:r>
              <a:rPr lang="en-US" altLang="zh-CN" sz="1867" dirty="0">
                <a:solidFill>
                  <a:schemeClr val="tx2"/>
                </a:solidFill>
                <a:latin typeface="微软雅黑" panose="020B0503020204020204" pitchFamily="34" charset="-122"/>
                <a:ea typeface="微软雅黑" panose="020B0503020204020204" pitchFamily="34" charset="-122"/>
              </a:rPr>
              <a:t>VS</a:t>
            </a:r>
            <a:endParaRPr lang="zh-CN" altLang="en-US" sz="1867" dirty="0">
              <a:solidFill>
                <a:schemeClr val="tx2"/>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4EAF6320-DCC3-4D97-9CEF-552A8711C0DB}"/>
              </a:ext>
            </a:extLst>
          </p:cNvPr>
          <p:cNvSpPr/>
          <p:nvPr/>
        </p:nvSpPr>
        <p:spPr>
          <a:xfrm>
            <a:off x="697122" y="1795717"/>
            <a:ext cx="846386" cy="651653"/>
          </a:xfrm>
          <a:prstGeom prst="rect">
            <a:avLst/>
          </a:prstGeom>
        </p:spPr>
        <p:txBody>
          <a:bodyPr wrap="none" lIns="0" tIns="0" rIns="0" bIns="0">
            <a:noAutofit/>
          </a:bodyPr>
          <a:lstStyle/>
          <a:p>
            <a:pPr algn="ctr">
              <a:lnSpc>
                <a:spcPct val="150000"/>
              </a:lnSpc>
            </a:pPr>
            <a:r>
              <a:rPr lang="en-US" altLang="zh-CN" sz="3200" dirty="0">
                <a:solidFill>
                  <a:schemeClr val="accent1"/>
                </a:solidFill>
                <a:latin typeface="微软雅黑" panose="020B0503020204020204" pitchFamily="34" charset="-122"/>
                <a:ea typeface="微软雅黑" panose="020B0503020204020204" pitchFamily="34" charset="-122"/>
              </a:rPr>
              <a:t>60%</a:t>
            </a:r>
          </a:p>
        </p:txBody>
      </p:sp>
      <p:sp>
        <p:nvSpPr>
          <p:cNvPr id="7" name="矩形 6">
            <a:extLst>
              <a:ext uri="{FF2B5EF4-FFF2-40B4-BE49-F238E27FC236}">
                <a16:creationId xmlns:a16="http://schemas.microsoft.com/office/drawing/2014/main" id="{C11B2713-6053-474C-943E-F0946064DE55}"/>
              </a:ext>
            </a:extLst>
          </p:cNvPr>
          <p:cNvSpPr/>
          <p:nvPr/>
        </p:nvSpPr>
        <p:spPr>
          <a:xfrm>
            <a:off x="697124" y="2483688"/>
            <a:ext cx="846386" cy="651653"/>
          </a:xfrm>
          <a:prstGeom prst="rect">
            <a:avLst/>
          </a:prstGeom>
        </p:spPr>
        <p:txBody>
          <a:bodyPr wrap="none" lIns="0" tIns="0" rIns="0" bIns="0">
            <a:noAutofit/>
          </a:bodyPr>
          <a:lstStyle/>
          <a:p>
            <a:pPr algn="ctr">
              <a:lnSpc>
                <a:spcPct val="150000"/>
              </a:lnSpc>
            </a:pPr>
            <a:r>
              <a:rPr lang="en-US" altLang="zh-CN" sz="3200" dirty="0">
                <a:solidFill>
                  <a:schemeClr val="accent1"/>
                </a:solidFill>
                <a:latin typeface="微软雅黑" panose="020B0503020204020204" pitchFamily="34" charset="-122"/>
                <a:ea typeface="微软雅黑" panose="020B0503020204020204" pitchFamily="34" charset="-122"/>
              </a:rPr>
              <a:t>30%</a:t>
            </a:r>
          </a:p>
        </p:txBody>
      </p:sp>
      <p:grpSp>
        <p:nvGrpSpPr>
          <p:cNvPr id="9" name="组合 8">
            <a:extLst>
              <a:ext uri="{FF2B5EF4-FFF2-40B4-BE49-F238E27FC236}">
                <a16:creationId xmlns:a16="http://schemas.microsoft.com/office/drawing/2014/main" id="{947D6149-BADF-46A9-94D2-2EFFA37C6CBF}"/>
              </a:ext>
            </a:extLst>
          </p:cNvPr>
          <p:cNvGrpSpPr/>
          <p:nvPr/>
        </p:nvGrpSpPr>
        <p:grpSpPr>
          <a:xfrm>
            <a:off x="3599658" y="1847300"/>
            <a:ext cx="185419" cy="475929"/>
            <a:chOff x="-4098925" y="69850"/>
            <a:chExt cx="1949450" cy="5003800"/>
          </a:xfrm>
          <a:solidFill>
            <a:schemeClr val="accent1">
              <a:lumMod val="60000"/>
              <a:lumOff val="40000"/>
            </a:schemeClr>
          </a:solidFill>
        </p:grpSpPr>
        <p:sp>
          <p:nvSpPr>
            <p:cNvPr id="13" name="Freeform 5">
              <a:extLst>
                <a:ext uri="{FF2B5EF4-FFF2-40B4-BE49-F238E27FC236}">
                  <a16:creationId xmlns:a16="http://schemas.microsoft.com/office/drawing/2014/main" id="{A97660BF-1E07-4A7D-B4F8-1B30B09D01D8}"/>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Freeform 6">
              <a:extLst>
                <a:ext uri="{FF2B5EF4-FFF2-40B4-BE49-F238E27FC236}">
                  <a16:creationId xmlns:a16="http://schemas.microsoft.com/office/drawing/2014/main" id="{1076C266-F315-4EED-A352-B72B94494BA1}"/>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10" name="组合 9">
            <a:extLst>
              <a:ext uri="{FF2B5EF4-FFF2-40B4-BE49-F238E27FC236}">
                <a16:creationId xmlns:a16="http://schemas.microsoft.com/office/drawing/2014/main" id="{A62214FB-7694-444E-9535-AE7F8E95C6FB}"/>
              </a:ext>
            </a:extLst>
          </p:cNvPr>
          <p:cNvGrpSpPr/>
          <p:nvPr/>
        </p:nvGrpSpPr>
        <p:grpSpPr>
          <a:xfrm>
            <a:off x="3585928" y="2535814"/>
            <a:ext cx="212276" cy="475929"/>
            <a:chOff x="-1630363" y="115888"/>
            <a:chExt cx="2190751" cy="4911725"/>
          </a:xfrm>
          <a:solidFill>
            <a:schemeClr val="accent1">
              <a:lumMod val="60000"/>
              <a:lumOff val="40000"/>
            </a:schemeClr>
          </a:solidFill>
        </p:grpSpPr>
        <p:sp>
          <p:nvSpPr>
            <p:cNvPr id="11" name="Freeform 5">
              <a:extLst>
                <a:ext uri="{FF2B5EF4-FFF2-40B4-BE49-F238E27FC236}">
                  <a16:creationId xmlns:a16="http://schemas.microsoft.com/office/drawing/2014/main" id="{8F5A8B96-634D-46B7-8AAE-1F7BE064845D}"/>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id="{105C95BB-C3BE-44EC-8A2B-9E81E8DE53C6}"/>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id="{196C929D-B57C-4AEA-AD38-75A948DBEFC1}"/>
              </a:ext>
            </a:extLst>
          </p:cNvPr>
          <p:cNvGrpSpPr/>
          <p:nvPr/>
        </p:nvGrpSpPr>
        <p:grpSpPr>
          <a:xfrm>
            <a:off x="5414142" y="1847300"/>
            <a:ext cx="185419" cy="475929"/>
            <a:chOff x="-4098925" y="69850"/>
            <a:chExt cx="1949450" cy="5003800"/>
          </a:xfrm>
          <a:solidFill>
            <a:schemeClr val="accent1">
              <a:lumMod val="75000"/>
            </a:schemeClr>
          </a:solidFill>
        </p:grpSpPr>
        <p:sp>
          <p:nvSpPr>
            <p:cNvPr id="16" name="Freeform 5">
              <a:extLst>
                <a:ext uri="{FF2B5EF4-FFF2-40B4-BE49-F238E27FC236}">
                  <a16:creationId xmlns:a16="http://schemas.microsoft.com/office/drawing/2014/main" id="{B21645B8-56C1-48C3-90C2-A5955027D101}"/>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7" name="Freeform 6">
              <a:extLst>
                <a:ext uri="{FF2B5EF4-FFF2-40B4-BE49-F238E27FC236}">
                  <a16:creationId xmlns:a16="http://schemas.microsoft.com/office/drawing/2014/main" id="{19E0E7C7-BAAA-4301-B857-C2515B135F39}"/>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18" name="组合 17">
            <a:extLst>
              <a:ext uri="{FF2B5EF4-FFF2-40B4-BE49-F238E27FC236}">
                <a16:creationId xmlns:a16="http://schemas.microsoft.com/office/drawing/2014/main" id="{EEADC9EF-5094-4427-A1E7-D8B4A9561D01}"/>
              </a:ext>
            </a:extLst>
          </p:cNvPr>
          <p:cNvGrpSpPr/>
          <p:nvPr/>
        </p:nvGrpSpPr>
        <p:grpSpPr>
          <a:xfrm>
            <a:off x="5400412" y="2535815"/>
            <a:ext cx="212276" cy="475929"/>
            <a:chOff x="-1630363" y="115888"/>
            <a:chExt cx="2190751" cy="4911725"/>
          </a:xfrm>
          <a:solidFill>
            <a:schemeClr val="accent1">
              <a:lumMod val="75000"/>
            </a:schemeClr>
          </a:solidFill>
        </p:grpSpPr>
        <p:sp>
          <p:nvSpPr>
            <p:cNvPr id="19" name="Freeform 5">
              <a:extLst>
                <a:ext uri="{FF2B5EF4-FFF2-40B4-BE49-F238E27FC236}">
                  <a16:creationId xmlns:a16="http://schemas.microsoft.com/office/drawing/2014/main" id="{E8B51FD9-0617-4D56-9B88-75CA076E7AE3}"/>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20" name="Freeform 6">
              <a:extLst>
                <a:ext uri="{FF2B5EF4-FFF2-40B4-BE49-F238E27FC236}">
                  <a16:creationId xmlns:a16="http://schemas.microsoft.com/office/drawing/2014/main" id="{D719B314-B875-4A49-A2D4-C2F34CD40564}"/>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22" name="组合 21">
            <a:extLst>
              <a:ext uri="{FF2B5EF4-FFF2-40B4-BE49-F238E27FC236}">
                <a16:creationId xmlns:a16="http://schemas.microsoft.com/office/drawing/2014/main" id="{4791964A-E8DE-44DF-B44C-C7FB94C8F014}"/>
              </a:ext>
            </a:extLst>
          </p:cNvPr>
          <p:cNvGrpSpPr/>
          <p:nvPr/>
        </p:nvGrpSpPr>
        <p:grpSpPr>
          <a:xfrm>
            <a:off x="1557757" y="1847300"/>
            <a:ext cx="185419" cy="475929"/>
            <a:chOff x="-4098925" y="69850"/>
            <a:chExt cx="1949450" cy="5003800"/>
          </a:xfrm>
          <a:solidFill>
            <a:schemeClr val="accent1">
              <a:lumMod val="75000"/>
            </a:schemeClr>
          </a:solidFill>
        </p:grpSpPr>
        <p:sp>
          <p:nvSpPr>
            <p:cNvPr id="26" name="Freeform 5">
              <a:extLst>
                <a:ext uri="{FF2B5EF4-FFF2-40B4-BE49-F238E27FC236}">
                  <a16:creationId xmlns:a16="http://schemas.microsoft.com/office/drawing/2014/main" id="{A9D9EF27-9F13-4954-B715-D8CFE482CE0D}"/>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27" name="Freeform 6">
              <a:extLst>
                <a:ext uri="{FF2B5EF4-FFF2-40B4-BE49-F238E27FC236}">
                  <a16:creationId xmlns:a16="http://schemas.microsoft.com/office/drawing/2014/main" id="{09C31783-9149-4B74-8DDE-75820F6D3C1A}"/>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23" name="组合 22">
            <a:extLst>
              <a:ext uri="{FF2B5EF4-FFF2-40B4-BE49-F238E27FC236}">
                <a16:creationId xmlns:a16="http://schemas.microsoft.com/office/drawing/2014/main" id="{BA2077A5-7A3C-4400-B637-99A2BA10C11A}"/>
              </a:ext>
            </a:extLst>
          </p:cNvPr>
          <p:cNvGrpSpPr/>
          <p:nvPr/>
        </p:nvGrpSpPr>
        <p:grpSpPr>
          <a:xfrm>
            <a:off x="1544027" y="2535814"/>
            <a:ext cx="212276" cy="475929"/>
            <a:chOff x="-1630363" y="115888"/>
            <a:chExt cx="2190751" cy="4911725"/>
          </a:xfrm>
          <a:solidFill>
            <a:schemeClr val="accent1">
              <a:lumMod val="75000"/>
            </a:schemeClr>
          </a:solidFill>
        </p:grpSpPr>
        <p:sp>
          <p:nvSpPr>
            <p:cNvPr id="24" name="Freeform 5">
              <a:extLst>
                <a:ext uri="{FF2B5EF4-FFF2-40B4-BE49-F238E27FC236}">
                  <a16:creationId xmlns:a16="http://schemas.microsoft.com/office/drawing/2014/main" id="{3F36FE7D-0B43-4E2C-B51C-208D02566332}"/>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25" name="Freeform 6">
              <a:extLst>
                <a:ext uri="{FF2B5EF4-FFF2-40B4-BE49-F238E27FC236}">
                  <a16:creationId xmlns:a16="http://schemas.microsoft.com/office/drawing/2014/main" id="{6913BA46-D9CD-4390-A227-5E66BBFC6A78}"/>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28" name="组合 27">
            <a:extLst>
              <a:ext uri="{FF2B5EF4-FFF2-40B4-BE49-F238E27FC236}">
                <a16:creationId xmlns:a16="http://schemas.microsoft.com/office/drawing/2014/main" id="{1E24CD51-8715-4E6E-B0C7-5DB8C6521CB0}"/>
              </a:ext>
            </a:extLst>
          </p:cNvPr>
          <p:cNvGrpSpPr/>
          <p:nvPr/>
        </p:nvGrpSpPr>
        <p:grpSpPr>
          <a:xfrm>
            <a:off x="7456043" y="1847300"/>
            <a:ext cx="185419" cy="475929"/>
            <a:chOff x="-4098925" y="69850"/>
            <a:chExt cx="1949450" cy="5003800"/>
          </a:xfrm>
          <a:solidFill>
            <a:schemeClr val="accent1">
              <a:lumMod val="60000"/>
              <a:lumOff val="40000"/>
            </a:schemeClr>
          </a:solidFill>
        </p:grpSpPr>
        <p:sp>
          <p:nvSpPr>
            <p:cNvPr id="29" name="Freeform 5">
              <a:extLst>
                <a:ext uri="{FF2B5EF4-FFF2-40B4-BE49-F238E27FC236}">
                  <a16:creationId xmlns:a16="http://schemas.microsoft.com/office/drawing/2014/main" id="{82465B9B-FDE6-427D-BCFD-BABFD8FAE37C}"/>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30" name="Freeform 6">
              <a:extLst>
                <a:ext uri="{FF2B5EF4-FFF2-40B4-BE49-F238E27FC236}">
                  <a16:creationId xmlns:a16="http://schemas.microsoft.com/office/drawing/2014/main" id="{2ACCAC91-AE0E-42F1-90D1-78665A109DAC}"/>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31" name="组合 30">
            <a:extLst>
              <a:ext uri="{FF2B5EF4-FFF2-40B4-BE49-F238E27FC236}">
                <a16:creationId xmlns:a16="http://schemas.microsoft.com/office/drawing/2014/main" id="{8BE1FD42-755A-4FE0-AE3A-3A519CBAD010}"/>
              </a:ext>
            </a:extLst>
          </p:cNvPr>
          <p:cNvGrpSpPr/>
          <p:nvPr/>
        </p:nvGrpSpPr>
        <p:grpSpPr>
          <a:xfrm>
            <a:off x="7442312" y="2535815"/>
            <a:ext cx="212276" cy="475929"/>
            <a:chOff x="-1630363" y="115888"/>
            <a:chExt cx="2190751" cy="4911725"/>
          </a:xfrm>
          <a:solidFill>
            <a:schemeClr val="accent1">
              <a:lumMod val="60000"/>
              <a:lumOff val="40000"/>
            </a:schemeClr>
          </a:solidFill>
        </p:grpSpPr>
        <p:sp>
          <p:nvSpPr>
            <p:cNvPr id="32" name="Freeform 5">
              <a:extLst>
                <a:ext uri="{FF2B5EF4-FFF2-40B4-BE49-F238E27FC236}">
                  <a16:creationId xmlns:a16="http://schemas.microsoft.com/office/drawing/2014/main" id="{DBD7B7F9-0321-4198-9EE9-604FBB63DF9F}"/>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33" name="Freeform 6">
              <a:extLst>
                <a:ext uri="{FF2B5EF4-FFF2-40B4-BE49-F238E27FC236}">
                  <a16:creationId xmlns:a16="http://schemas.microsoft.com/office/drawing/2014/main" id="{176593EF-A8C4-49E7-8CB3-0610BDF98BD2}"/>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35" name="组合 34">
            <a:extLst>
              <a:ext uri="{FF2B5EF4-FFF2-40B4-BE49-F238E27FC236}">
                <a16:creationId xmlns:a16="http://schemas.microsoft.com/office/drawing/2014/main" id="{858754EC-A1BD-46C1-822C-2948561BCFA9}"/>
              </a:ext>
            </a:extLst>
          </p:cNvPr>
          <p:cNvGrpSpPr/>
          <p:nvPr/>
        </p:nvGrpSpPr>
        <p:grpSpPr>
          <a:xfrm>
            <a:off x="1784634" y="1847300"/>
            <a:ext cx="185419" cy="475929"/>
            <a:chOff x="-4098925" y="69850"/>
            <a:chExt cx="1949450" cy="5003800"/>
          </a:xfrm>
          <a:solidFill>
            <a:schemeClr val="accent1">
              <a:lumMod val="75000"/>
            </a:schemeClr>
          </a:solidFill>
        </p:grpSpPr>
        <p:sp>
          <p:nvSpPr>
            <p:cNvPr id="39" name="Freeform 5">
              <a:extLst>
                <a:ext uri="{FF2B5EF4-FFF2-40B4-BE49-F238E27FC236}">
                  <a16:creationId xmlns:a16="http://schemas.microsoft.com/office/drawing/2014/main" id="{34D78171-3720-4F60-B4CB-0D618CE696A5}"/>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40" name="Freeform 6">
              <a:extLst>
                <a:ext uri="{FF2B5EF4-FFF2-40B4-BE49-F238E27FC236}">
                  <a16:creationId xmlns:a16="http://schemas.microsoft.com/office/drawing/2014/main" id="{8CE65249-6998-4868-95B0-D281B6D78DB4}"/>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36" name="组合 35">
            <a:extLst>
              <a:ext uri="{FF2B5EF4-FFF2-40B4-BE49-F238E27FC236}">
                <a16:creationId xmlns:a16="http://schemas.microsoft.com/office/drawing/2014/main" id="{4003616A-E0A2-4668-B6EF-CFE3E305A350}"/>
              </a:ext>
            </a:extLst>
          </p:cNvPr>
          <p:cNvGrpSpPr/>
          <p:nvPr/>
        </p:nvGrpSpPr>
        <p:grpSpPr>
          <a:xfrm>
            <a:off x="1770904" y="2535814"/>
            <a:ext cx="212276" cy="475929"/>
            <a:chOff x="-1630363" y="115888"/>
            <a:chExt cx="2190751" cy="4911725"/>
          </a:xfrm>
          <a:solidFill>
            <a:schemeClr val="accent1">
              <a:lumMod val="75000"/>
            </a:schemeClr>
          </a:solidFill>
        </p:grpSpPr>
        <p:sp>
          <p:nvSpPr>
            <p:cNvPr id="37" name="Freeform 5">
              <a:extLst>
                <a:ext uri="{FF2B5EF4-FFF2-40B4-BE49-F238E27FC236}">
                  <a16:creationId xmlns:a16="http://schemas.microsoft.com/office/drawing/2014/main" id="{B543303C-4DE6-48D3-9E9C-2F1EBDF814E4}"/>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38" name="Freeform 6">
              <a:extLst>
                <a:ext uri="{FF2B5EF4-FFF2-40B4-BE49-F238E27FC236}">
                  <a16:creationId xmlns:a16="http://schemas.microsoft.com/office/drawing/2014/main" id="{4503270F-8B51-48EC-BDE3-986AF07691FC}"/>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202D22C6-E391-4C50-B0E7-3305F8D702CF}"/>
              </a:ext>
            </a:extLst>
          </p:cNvPr>
          <p:cNvGrpSpPr/>
          <p:nvPr/>
        </p:nvGrpSpPr>
        <p:grpSpPr>
          <a:xfrm>
            <a:off x="7229162" y="1847300"/>
            <a:ext cx="185419" cy="475929"/>
            <a:chOff x="-4098925" y="69850"/>
            <a:chExt cx="1949450" cy="5003800"/>
          </a:xfrm>
          <a:solidFill>
            <a:schemeClr val="accent1">
              <a:lumMod val="60000"/>
              <a:lumOff val="40000"/>
            </a:schemeClr>
          </a:solidFill>
        </p:grpSpPr>
        <p:sp>
          <p:nvSpPr>
            <p:cNvPr id="42" name="Freeform 5">
              <a:extLst>
                <a:ext uri="{FF2B5EF4-FFF2-40B4-BE49-F238E27FC236}">
                  <a16:creationId xmlns:a16="http://schemas.microsoft.com/office/drawing/2014/main" id="{5720D5CA-DD34-406F-A9CC-F6097D3ED936}"/>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43" name="Freeform 6">
              <a:extLst>
                <a:ext uri="{FF2B5EF4-FFF2-40B4-BE49-F238E27FC236}">
                  <a16:creationId xmlns:a16="http://schemas.microsoft.com/office/drawing/2014/main" id="{27090EB5-F43F-4EE3-ADFD-07ADE852CD9C}"/>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44" name="组合 43">
            <a:extLst>
              <a:ext uri="{FF2B5EF4-FFF2-40B4-BE49-F238E27FC236}">
                <a16:creationId xmlns:a16="http://schemas.microsoft.com/office/drawing/2014/main" id="{DA73B6E7-7B53-48C2-B00C-62A7B84DDC0C}"/>
              </a:ext>
            </a:extLst>
          </p:cNvPr>
          <p:cNvGrpSpPr/>
          <p:nvPr/>
        </p:nvGrpSpPr>
        <p:grpSpPr>
          <a:xfrm>
            <a:off x="7215431" y="2535815"/>
            <a:ext cx="212276" cy="475929"/>
            <a:chOff x="-1630363" y="115888"/>
            <a:chExt cx="2190751" cy="4911725"/>
          </a:xfrm>
          <a:solidFill>
            <a:schemeClr val="accent1">
              <a:lumMod val="60000"/>
              <a:lumOff val="40000"/>
            </a:schemeClr>
          </a:solidFill>
        </p:grpSpPr>
        <p:sp>
          <p:nvSpPr>
            <p:cNvPr id="45" name="Freeform 5">
              <a:extLst>
                <a:ext uri="{FF2B5EF4-FFF2-40B4-BE49-F238E27FC236}">
                  <a16:creationId xmlns:a16="http://schemas.microsoft.com/office/drawing/2014/main" id="{99676460-9BD8-4050-A449-3DF983451EDD}"/>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46" name="Freeform 6">
              <a:extLst>
                <a:ext uri="{FF2B5EF4-FFF2-40B4-BE49-F238E27FC236}">
                  <a16:creationId xmlns:a16="http://schemas.microsoft.com/office/drawing/2014/main" id="{4D4E47F0-BACD-4696-8DAD-B5E73DBB2371}"/>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48" name="组合 47">
            <a:extLst>
              <a:ext uri="{FF2B5EF4-FFF2-40B4-BE49-F238E27FC236}">
                <a16:creationId xmlns:a16="http://schemas.microsoft.com/office/drawing/2014/main" id="{01EA39EA-5993-4F86-A26F-E607F79C1162}"/>
              </a:ext>
            </a:extLst>
          </p:cNvPr>
          <p:cNvGrpSpPr/>
          <p:nvPr/>
        </p:nvGrpSpPr>
        <p:grpSpPr>
          <a:xfrm>
            <a:off x="2011511" y="1847300"/>
            <a:ext cx="185419" cy="475929"/>
            <a:chOff x="-4098925" y="69850"/>
            <a:chExt cx="1949450" cy="5003800"/>
          </a:xfrm>
          <a:solidFill>
            <a:schemeClr val="accent1">
              <a:lumMod val="75000"/>
            </a:schemeClr>
          </a:solidFill>
        </p:grpSpPr>
        <p:sp>
          <p:nvSpPr>
            <p:cNvPr id="52" name="Freeform 5">
              <a:extLst>
                <a:ext uri="{FF2B5EF4-FFF2-40B4-BE49-F238E27FC236}">
                  <a16:creationId xmlns:a16="http://schemas.microsoft.com/office/drawing/2014/main" id="{66BE9B51-1A19-44CF-80DC-3B776BD3E828}"/>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53" name="Freeform 6">
              <a:extLst>
                <a:ext uri="{FF2B5EF4-FFF2-40B4-BE49-F238E27FC236}">
                  <a16:creationId xmlns:a16="http://schemas.microsoft.com/office/drawing/2014/main" id="{0F2F1762-D8D9-4F9D-BD03-09F830D4B920}"/>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49" name="组合 48">
            <a:extLst>
              <a:ext uri="{FF2B5EF4-FFF2-40B4-BE49-F238E27FC236}">
                <a16:creationId xmlns:a16="http://schemas.microsoft.com/office/drawing/2014/main" id="{6C477076-3417-4C2E-8219-2AA35454FE26}"/>
              </a:ext>
            </a:extLst>
          </p:cNvPr>
          <p:cNvGrpSpPr/>
          <p:nvPr/>
        </p:nvGrpSpPr>
        <p:grpSpPr>
          <a:xfrm>
            <a:off x="1997781" y="2535814"/>
            <a:ext cx="212276" cy="475929"/>
            <a:chOff x="-1630363" y="115888"/>
            <a:chExt cx="2190751" cy="4911725"/>
          </a:xfrm>
          <a:solidFill>
            <a:schemeClr val="accent1">
              <a:lumMod val="75000"/>
            </a:schemeClr>
          </a:solidFill>
        </p:grpSpPr>
        <p:sp>
          <p:nvSpPr>
            <p:cNvPr id="50" name="Freeform 5">
              <a:extLst>
                <a:ext uri="{FF2B5EF4-FFF2-40B4-BE49-F238E27FC236}">
                  <a16:creationId xmlns:a16="http://schemas.microsoft.com/office/drawing/2014/main" id="{4B7F0358-77A7-4267-9C3D-0D336512D508}"/>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51" name="Freeform 6">
              <a:extLst>
                <a:ext uri="{FF2B5EF4-FFF2-40B4-BE49-F238E27FC236}">
                  <a16:creationId xmlns:a16="http://schemas.microsoft.com/office/drawing/2014/main" id="{CA6A3358-6C75-4C8E-9226-FE1801026F83}"/>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54" name="组合 53">
            <a:extLst>
              <a:ext uri="{FF2B5EF4-FFF2-40B4-BE49-F238E27FC236}">
                <a16:creationId xmlns:a16="http://schemas.microsoft.com/office/drawing/2014/main" id="{F55E2D78-7F2B-4781-9B83-397F0964D63F}"/>
              </a:ext>
            </a:extLst>
          </p:cNvPr>
          <p:cNvGrpSpPr/>
          <p:nvPr/>
        </p:nvGrpSpPr>
        <p:grpSpPr>
          <a:xfrm>
            <a:off x="7002284" y="1847300"/>
            <a:ext cx="185419" cy="475929"/>
            <a:chOff x="-4098925" y="69850"/>
            <a:chExt cx="1949450" cy="5003800"/>
          </a:xfrm>
          <a:solidFill>
            <a:schemeClr val="accent1">
              <a:lumMod val="75000"/>
            </a:schemeClr>
          </a:solidFill>
        </p:grpSpPr>
        <p:sp>
          <p:nvSpPr>
            <p:cNvPr id="55" name="Freeform 5">
              <a:extLst>
                <a:ext uri="{FF2B5EF4-FFF2-40B4-BE49-F238E27FC236}">
                  <a16:creationId xmlns:a16="http://schemas.microsoft.com/office/drawing/2014/main" id="{A385523D-1DBB-4217-B012-19261B336A0D}"/>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56" name="Freeform 6">
              <a:extLst>
                <a:ext uri="{FF2B5EF4-FFF2-40B4-BE49-F238E27FC236}">
                  <a16:creationId xmlns:a16="http://schemas.microsoft.com/office/drawing/2014/main" id="{DAB26690-5A3D-4B83-B383-02A87D994A2C}"/>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57" name="组合 56">
            <a:extLst>
              <a:ext uri="{FF2B5EF4-FFF2-40B4-BE49-F238E27FC236}">
                <a16:creationId xmlns:a16="http://schemas.microsoft.com/office/drawing/2014/main" id="{17080BF5-FBD2-4536-BCF4-C9968481B01E}"/>
              </a:ext>
            </a:extLst>
          </p:cNvPr>
          <p:cNvGrpSpPr/>
          <p:nvPr/>
        </p:nvGrpSpPr>
        <p:grpSpPr>
          <a:xfrm>
            <a:off x="6988554" y="2535815"/>
            <a:ext cx="212276" cy="475929"/>
            <a:chOff x="-1630363" y="115888"/>
            <a:chExt cx="2190751" cy="4911725"/>
          </a:xfrm>
          <a:solidFill>
            <a:schemeClr val="accent1">
              <a:lumMod val="60000"/>
              <a:lumOff val="40000"/>
            </a:schemeClr>
          </a:solidFill>
        </p:grpSpPr>
        <p:sp>
          <p:nvSpPr>
            <p:cNvPr id="58" name="Freeform 5">
              <a:extLst>
                <a:ext uri="{FF2B5EF4-FFF2-40B4-BE49-F238E27FC236}">
                  <a16:creationId xmlns:a16="http://schemas.microsoft.com/office/drawing/2014/main" id="{2955C5AA-F9B9-42FB-94A6-78D4A58DFAF0}"/>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59" name="Freeform 6">
              <a:extLst>
                <a:ext uri="{FF2B5EF4-FFF2-40B4-BE49-F238E27FC236}">
                  <a16:creationId xmlns:a16="http://schemas.microsoft.com/office/drawing/2014/main" id="{C32A2498-C0CD-4B33-AA7C-968832BF11C0}"/>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61" name="组合 60">
            <a:extLst>
              <a:ext uri="{FF2B5EF4-FFF2-40B4-BE49-F238E27FC236}">
                <a16:creationId xmlns:a16="http://schemas.microsoft.com/office/drawing/2014/main" id="{ACD96C5E-8D64-4422-ABB3-6AA3CAE882F4}"/>
              </a:ext>
            </a:extLst>
          </p:cNvPr>
          <p:cNvGrpSpPr/>
          <p:nvPr/>
        </p:nvGrpSpPr>
        <p:grpSpPr>
          <a:xfrm>
            <a:off x="2238389" y="1847300"/>
            <a:ext cx="185419" cy="475929"/>
            <a:chOff x="-4098925" y="69850"/>
            <a:chExt cx="1949450" cy="5003800"/>
          </a:xfrm>
          <a:solidFill>
            <a:schemeClr val="accent1">
              <a:lumMod val="75000"/>
            </a:schemeClr>
          </a:solidFill>
        </p:grpSpPr>
        <p:sp>
          <p:nvSpPr>
            <p:cNvPr id="65" name="Freeform 5">
              <a:extLst>
                <a:ext uri="{FF2B5EF4-FFF2-40B4-BE49-F238E27FC236}">
                  <a16:creationId xmlns:a16="http://schemas.microsoft.com/office/drawing/2014/main" id="{E721C1D7-A531-4AFA-B789-0AC077DA0BC4}"/>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66" name="Freeform 6">
              <a:extLst>
                <a:ext uri="{FF2B5EF4-FFF2-40B4-BE49-F238E27FC236}">
                  <a16:creationId xmlns:a16="http://schemas.microsoft.com/office/drawing/2014/main" id="{407E5DD9-4FE1-409D-B7C2-A29DF6746199}"/>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62" name="组合 61">
            <a:extLst>
              <a:ext uri="{FF2B5EF4-FFF2-40B4-BE49-F238E27FC236}">
                <a16:creationId xmlns:a16="http://schemas.microsoft.com/office/drawing/2014/main" id="{6A5F1ED6-62BD-4071-9520-72B9829250C5}"/>
              </a:ext>
            </a:extLst>
          </p:cNvPr>
          <p:cNvGrpSpPr/>
          <p:nvPr/>
        </p:nvGrpSpPr>
        <p:grpSpPr>
          <a:xfrm>
            <a:off x="2224659" y="2535814"/>
            <a:ext cx="212276" cy="475929"/>
            <a:chOff x="-1630363" y="115888"/>
            <a:chExt cx="2190751" cy="4911725"/>
          </a:xfrm>
          <a:solidFill>
            <a:schemeClr val="accent1">
              <a:lumMod val="60000"/>
              <a:lumOff val="40000"/>
            </a:schemeClr>
          </a:solidFill>
        </p:grpSpPr>
        <p:sp>
          <p:nvSpPr>
            <p:cNvPr id="63" name="Freeform 5">
              <a:extLst>
                <a:ext uri="{FF2B5EF4-FFF2-40B4-BE49-F238E27FC236}">
                  <a16:creationId xmlns:a16="http://schemas.microsoft.com/office/drawing/2014/main" id="{A9D3374C-6065-4B82-BB0F-E5E9DCEE9CD0}"/>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
          <p:nvSpPr>
            <p:cNvPr id="64" name="Freeform 6">
              <a:extLst>
                <a:ext uri="{FF2B5EF4-FFF2-40B4-BE49-F238E27FC236}">
                  <a16:creationId xmlns:a16="http://schemas.microsoft.com/office/drawing/2014/main" id="{8787CA11-2D1E-45D3-8B1E-EDE76497587C}"/>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a16="http://schemas.microsoft.com/office/drawing/2014/main" id="{38B64EB3-4862-4F46-868C-0453D4ABDD13}"/>
              </a:ext>
            </a:extLst>
          </p:cNvPr>
          <p:cNvGrpSpPr/>
          <p:nvPr/>
        </p:nvGrpSpPr>
        <p:grpSpPr>
          <a:xfrm>
            <a:off x="6775407" y="1847300"/>
            <a:ext cx="185419" cy="475929"/>
            <a:chOff x="-4098925" y="69850"/>
            <a:chExt cx="1949450" cy="5003800"/>
          </a:xfrm>
          <a:solidFill>
            <a:schemeClr val="accent1">
              <a:lumMod val="75000"/>
            </a:schemeClr>
          </a:solidFill>
        </p:grpSpPr>
        <p:sp>
          <p:nvSpPr>
            <p:cNvPr id="68" name="Freeform 5">
              <a:extLst>
                <a:ext uri="{FF2B5EF4-FFF2-40B4-BE49-F238E27FC236}">
                  <a16:creationId xmlns:a16="http://schemas.microsoft.com/office/drawing/2014/main" id="{52431D0B-9682-4D29-919A-E0EF48980F67}"/>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69" name="Freeform 6">
              <a:extLst>
                <a:ext uri="{FF2B5EF4-FFF2-40B4-BE49-F238E27FC236}">
                  <a16:creationId xmlns:a16="http://schemas.microsoft.com/office/drawing/2014/main" id="{0C973E71-CBF3-4D94-9BCE-93B78E56A17A}"/>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70" name="组合 69">
            <a:extLst>
              <a:ext uri="{FF2B5EF4-FFF2-40B4-BE49-F238E27FC236}">
                <a16:creationId xmlns:a16="http://schemas.microsoft.com/office/drawing/2014/main" id="{BA8759DD-E31A-44CA-8E3E-97A070CABA36}"/>
              </a:ext>
            </a:extLst>
          </p:cNvPr>
          <p:cNvGrpSpPr/>
          <p:nvPr/>
        </p:nvGrpSpPr>
        <p:grpSpPr>
          <a:xfrm>
            <a:off x="6761676" y="2535815"/>
            <a:ext cx="212276" cy="475929"/>
            <a:chOff x="-1630363" y="115888"/>
            <a:chExt cx="2190751" cy="4911725"/>
          </a:xfrm>
          <a:solidFill>
            <a:schemeClr val="accent1">
              <a:lumMod val="60000"/>
              <a:lumOff val="40000"/>
            </a:schemeClr>
          </a:solidFill>
        </p:grpSpPr>
        <p:sp>
          <p:nvSpPr>
            <p:cNvPr id="71" name="Freeform 5">
              <a:extLst>
                <a:ext uri="{FF2B5EF4-FFF2-40B4-BE49-F238E27FC236}">
                  <a16:creationId xmlns:a16="http://schemas.microsoft.com/office/drawing/2014/main" id="{65306B09-EA1F-4EC7-8004-C02DA34D5188}"/>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72" name="Freeform 6">
              <a:extLst>
                <a:ext uri="{FF2B5EF4-FFF2-40B4-BE49-F238E27FC236}">
                  <a16:creationId xmlns:a16="http://schemas.microsoft.com/office/drawing/2014/main" id="{3C811052-02C2-4AB2-8451-4648B2DC9F62}"/>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74" name="组合 73">
            <a:extLst>
              <a:ext uri="{FF2B5EF4-FFF2-40B4-BE49-F238E27FC236}">
                <a16:creationId xmlns:a16="http://schemas.microsoft.com/office/drawing/2014/main" id="{81B68A49-ADDF-4963-8F41-465D651CB0F6}"/>
              </a:ext>
            </a:extLst>
          </p:cNvPr>
          <p:cNvGrpSpPr/>
          <p:nvPr/>
        </p:nvGrpSpPr>
        <p:grpSpPr>
          <a:xfrm>
            <a:off x="2465266" y="1847300"/>
            <a:ext cx="185419" cy="475929"/>
            <a:chOff x="-4098925" y="69850"/>
            <a:chExt cx="1949450" cy="5003800"/>
          </a:xfrm>
          <a:solidFill>
            <a:schemeClr val="accent1">
              <a:lumMod val="75000"/>
            </a:schemeClr>
          </a:solidFill>
        </p:grpSpPr>
        <p:sp>
          <p:nvSpPr>
            <p:cNvPr id="78" name="Freeform 5">
              <a:extLst>
                <a:ext uri="{FF2B5EF4-FFF2-40B4-BE49-F238E27FC236}">
                  <a16:creationId xmlns:a16="http://schemas.microsoft.com/office/drawing/2014/main" id="{0BF6801C-A19C-4C29-A038-2DB21EEF65DF}"/>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79" name="Freeform 6">
              <a:extLst>
                <a:ext uri="{FF2B5EF4-FFF2-40B4-BE49-F238E27FC236}">
                  <a16:creationId xmlns:a16="http://schemas.microsoft.com/office/drawing/2014/main" id="{305B9F2E-61E9-40FD-B835-043E4A6944FA}"/>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75" name="组合 74">
            <a:extLst>
              <a:ext uri="{FF2B5EF4-FFF2-40B4-BE49-F238E27FC236}">
                <a16:creationId xmlns:a16="http://schemas.microsoft.com/office/drawing/2014/main" id="{43438AB5-1C19-4A52-841E-BF4508F60B9D}"/>
              </a:ext>
            </a:extLst>
          </p:cNvPr>
          <p:cNvGrpSpPr/>
          <p:nvPr/>
        </p:nvGrpSpPr>
        <p:grpSpPr>
          <a:xfrm>
            <a:off x="2451536" y="2535814"/>
            <a:ext cx="212276" cy="475929"/>
            <a:chOff x="-1630363" y="115888"/>
            <a:chExt cx="2190751" cy="4911725"/>
          </a:xfrm>
          <a:solidFill>
            <a:schemeClr val="accent1">
              <a:lumMod val="60000"/>
              <a:lumOff val="40000"/>
            </a:schemeClr>
          </a:solidFill>
        </p:grpSpPr>
        <p:sp>
          <p:nvSpPr>
            <p:cNvPr id="76" name="Freeform 5">
              <a:extLst>
                <a:ext uri="{FF2B5EF4-FFF2-40B4-BE49-F238E27FC236}">
                  <a16:creationId xmlns:a16="http://schemas.microsoft.com/office/drawing/2014/main" id="{291FA5FA-620D-4E0F-975B-4AF59E435A5B}"/>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rgbClr val="E9D5A8"/>
                </a:solidFill>
                <a:latin typeface="微软雅黑" panose="020B0503020204020204" pitchFamily="34" charset="-122"/>
                <a:ea typeface="微软雅黑" panose="020B0503020204020204" pitchFamily="34" charset="-122"/>
              </a:endParaRPr>
            </a:p>
          </p:txBody>
        </p:sp>
        <p:sp>
          <p:nvSpPr>
            <p:cNvPr id="77" name="Freeform 6">
              <a:extLst>
                <a:ext uri="{FF2B5EF4-FFF2-40B4-BE49-F238E27FC236}">
                  <a16:creationId xmlns:a16="http://schemas.microsoft.com/office/drawing/2014/main" id="{5A582B03-9A82-4D9A-8630-640635D78666}"/>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rgbClr val="E9D5A8"/>
                </a:solidFill>
                <a:latin typeface="微软雅黑" panose="020B0503020204020204" pitchFamily="34" charset="-122"/>
                <a:ea typeface="微软雅黑" panose="020B0503020204020204" pitchFamily="34" charset="-122"/>
              </a:endParaRPr>
            </a:p>
          </p:txBody>
        </p:sp>
      </p:grpSp>
      <p:grpSp>
        <p:nvGrpSpPr>
          <p:cNvPr id="80" name="组合 79">
            <a:extLst>
              <a:ext uri="{FF2B5EF4-FFF2-40B4-BE49-F238E27FC236}">
                <a16:creationId xmlns:a16="http://schemas.microsoft.com/office/drawing/2014/main" id="{C0E5A38A-FBF1-407A-8D2C-B2751F908787}"/>
              </a:ext>
            </a:extLst>
          </p:cNvPr>
          <p:cNvGrpSpPr/>
          <p:nvPr/>
        </p:nvGrpSpPr>
        <p:grpSpPr>
          <a:xfrm>
            <a:off x="6548529" y="1847300"/>
            <a:ext cx="185419" cy="475929"/>
            <a:chOff x="-4098925" y="69850"/>
            <a:chExt cx="1949450" cy="5003800"/>
          </a:xfrm>
          <a:solidFill>
            <a:schemeClr val="accent1">
              <a:lumMod val="75000"/>
            </a:schemeClr>
          </a:solidFill>
        </p:grpSpPr>
        <p:sp>
          <p:nvSpPr>
            <p:cNvPr id="81" name="Freeform 5">
              <a:extLst>
                <a:ext uri="{FF2B5EF4-FFF2-40B4-BE49-F238E27FC236}">
                  <a16:creationId xmlns:a16="http://schemas.microsoft.com/office/drawing/2014/main" id="{47BBDD06-98A0-4EB0-B05B-1BBC8A593840}"/>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82" name="Freeform 6">
              <a:extLst>
                <a:ext uri="{FF2B5EF4-FFF2-40B4-BE49-F238E27FC236}">
                  <a16:creationId xmlns:a16="http://schemas.microsoft.com/office/drawing/2014/main" id="{A909D49E-A261-42AB-B311-7B9F7B8D84B3}"/>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83" name="组合 82">
            <a:extLst>
              <a:ext uri="{FF2B5EF4-FFF2-40B4-BE49-F238E27FC236}">
                <a16:creationId xmlns:a16="http://schemas.microsoft.com/office/drawing/2014/main" id="{F152755A-B17A-4ABB-9508-B984B1A1D763}"/>
              </a:ext>
            </a:extLst>
          </p:cNvPr>
          <p:cNvGrpSpPr/>
          <p:nvPr/>
        </p:nvGrpSpPr>
        <p:grpSpPr>
          <a:xfrm>
            <a:off x="6534799" y="2535815"/>
            <a:ext cx="212276" cy="475929"/>
            <a:chOff x="-1630363" y="115888"/>
            <a:chExt cx="2190751" cy="4911725"/>
          </a:xfrm>
          <a:solidFill>
            <a:schemeClr val="accent1">
              <a:lumMod val="60000"/>
              <a:lumOff val="40000"/>
            </a:schemeClr>
          </a:solidFill>
        </p:grpSpPr>
        <p:sp>
          <p:nvSpPr>
            <p:cNvPr id="84" name="Freeform 5">
              <a:extLst>
                <a:ext uri="{FF2B5EF4-FFF2-40B4-BE49-F238E27FC236}">
                  <a16:creationId xmlns:a16="http://schemas.microsoft.com/office/drawing/2014/main" id="{B9C566EF-535B-4A6A-8241-BB04218C7BA1}"/>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85" name="Freeform 6">
              <a:extLst>
                <a:ext uri="{FF2B5EF4-FFF2-40B4-BE49-F238E27FC236}">
                  <a16:creationId xmlns:a16="http://schemas.microsoft.com/office/drawing/2014/main" id="{D18C39F9-4D2F-4773-A462-C0E8E5532755}"/>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87" name="组合 86">
            <a:extLst>
              <a:ext uri="{FF2B5EF4-FFF2-40B4-BE49-F238E27FC236}">
                <a16:creationId xmlns:a16="http://schemas.microsoft.com/office/drawing/2014/main" id="{DB4AB8F5-BCD6-457A-A0D3-52C8F4447386}"/>
              </a:ext>
            </a:extLst>
          </p:cNvPr>
          <p:cNvGrpSpPr/>
          <p:nvPr/>
        </p:nvGrpSpPr>
        <p:grpSpPr>
          <a:xfrm>
            <a:off x="2692144" y="1847300"/>
            <a:ext cx="185419" cy="475929"/>
            <a:chOff x="-4098925" y="69850"/>
            <a:chExt cx="1949450" cy="5003800"/>
          </a:xfrm>
          <a:solidFill>
            <a:schemeClr val="accent1">
              <a:lumMod val="75000"/>
            </a:schemeClr>
          </a:solidFill>
        </p:grpSpPr>
        <p:sp>
          <p:nvSpPr>
            <p:cNvPr id="91" name="Freeform 5">
              <a:extLst>
                <a:ext uri="{FF2B5EF4-FFF2-40B4-BE49-F238E27FC236}">
                  <a16:creationId xmlns:a16="http://schemas.microsoft.com/office/drawing/2014/main" id="{8B2128F1-052F-44DF-93F8-9E781E9D737C}"/>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92" name="Freeform 6">
              <a:extLst>
                <a:ext uri="{FF2B5EF4-FFF2-40B4-BE49-F238E27FC236}">
                  <a16:creationId xmlns:a16="http://schemas.microsoft.com/office/drawing/2014/main" id="{95ECB22C-C70F-4D1E-9004-44126D242AB2}"/>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88" name="组合 87">
            <a:extLst>
              <a:ext uri="{FF2B5EF4-FFF2-40B4-BE49-F238E27FC236}">
                <a16:creationId xmlns:a16="http://schemas.microsoft.com/office/drawing/2014/main" id="{FC55B1AA-F097-4A4F-8D5D-78B19CD6372C}"/>
              </a:ext>
            </a:extLst>
          </p:cNvPr>
          <p:cNvGrpSpPr/>
          <p:nvPr/>
        </p:nvGrpSpPr>
        <p:grpSpPr>
          <a:xfrm>
            <a:off x="2678414" y="2535814"/>
            <a:ext cx="212276" cy="475929"/>
            <a:chOff x="-1630363" y="115888"/>
            <a:chExt cx="2190751" cy="4911725"/>
          </a:xfrm>
          <a:solidFill>
            <a:schemeClr val="accent1">
              <a:lumMod val="60000"/>
              <a:lumOff val="40000"/>
            </a:schemeClr>
          </a:solidFill>
        </p:grpSpPr>
        <p:sp>
          <p:nvSpPr>
            <p:cNvPr id="89" name="Freeform 5">
              <a:extLst>
                <a:ext uri="{FF2B5EF4-FFF2-40B4-BE49-F238E27FC236}">
                  <a16:creationId xmlns:a16="http://schemas.microsoft.com/office/drawing/2014/main" id="{2331FC13-9A13-40B8-B94C-B2F1673D4D9F}"/>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90" name="Freeform 6">
              <a:extLst>
                <a:ext uri="{FF2B5EF4-FFF2-40B4-BE49-F238E27FC236}">
                  <a16:creationId xmlns:a16="http://schemas.microsoft.com/office/drawing/2014/main" id="{271E50D4-9308-4CA8-A1C7-B03C7BCB8D8B}"/>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93" name="组合 92">
            <a:extLst>
              <a:ext uri="{FF2B5EF4-FFF2-40B4-BE49-F238E27FC236}">
                <a16:creationId xmlns:a16="http://schemas.microsoft.com/office/drawing/2014/main" id="{83D19EBB-2B08-4A58-AC98-1C31B56CC1C7}"/>
              </a:ext>
            </a:extLst>
          </p:cNvPr>
          <p:cNvGrpSpPr/>
          <p:nvPr/>
        </p:nvGrpSpPr>
        <p:grpSpPr>
          <a:xfrm>
            <a:off x="6321652" y="1847300"/>
            <a:ext cx="185419" cy="475929"/>
            <a:chOff x="-4098925" y="69850"/>
            <a:chExt cx="1949450" cy="5003800"/>
          </a:xfrm>
          <a:solidFill>
            <a:schemeClr val="accent1">
              <a:lumMod val="75000"/>
            </a:schemeClr>
          </a:solidFill>
        </p:grpSpPr>
        <p:sp>
          <p:nvSpPr>
            <p:cNvPr id="94" name="Freeform 5">
              <a:extLst>
                <a:ext uri="{FF2B5EF4-FFF2-40B4-BE49-F238E27FC236}">
                  <a16:creationId xmlns:a16="http://schemas.microsoft.com/office/drawing/2014/main" id="{380E8753-521B-4CD3-9EB5-45254162AD3B}"/>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95" name="Freeform 6">
              <a:extLst>
                <a:ext uri="{FF2B5EF4-FFF2-40B4-BE49-F238E27FC236}">
                  <a16:creationId xmlns:a16="http://schemas.microsoft.com/office/drawing/2014/main" id="{28733608-4031-4DC3-BAEF-9CDF22ACFD10}"/>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96" name="组合 95">
            <a:extLst>
              <a:ext uri="{FF2B5EF4-FFF2-40B4-BE49-F238E27FC236}">
                <a16:creationId xmlns:a16="http://schemas.microsoft.com/office/drawing/2014/main" id="{F81CBFD6-97A1-47CC-9D95-CEB390772579}"/>
              </a:ext>
            </a:extLst>
          </p:cNvPr>
          <p:cNvGrpSpPr/>
          <p:nvPr/>
        </p:nvGrpSpPr>
        <p:grpSpPr>
          <a:xfrm>
            <a:off x="6307921" y="2535815"/>
            <a:ext cx="212276" cy="475929"/>
            <a:chOff x="-1630363" y="115888"/>
            <a:chExt cx="2190751" cy="4911725"/>
          </a:xfrm>
          <a:solidFill>
            <a:schemeClr val="accent1">
              <a:lumMod val="60000"/>
              <a:lumOff val="40000"/>
            </a:schemeClr>
          </a:solidFill>
        </p:grpSpPr>
        <p:sp>
          <p:nvSpPr>
            <p:cNvPr id="97" name="Freeform 5">
              <a:extLst>
                <a:ext uri="{FF2B5EF4-FFF2-40B4-BE49-F238E27FC236}">
                  <a16:creationId xmlns:a16="http://schemas.microsoft.com/office/drawing/2014/main" id="{C18E8DE0-55E1-40F9-9A6B-05AAFC894132}"/>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98" name="Freeform 6">
              <a:extLst>
                <a:ext uri="{FF2B5EF4-FFF2-40B4-BE49-F238E27FC236}">
                  <a16:creationId xmlns:a16="http://schemas.microsoft.com/office/drawing/2014/main" id="{D2FF90A3-5492-4E1E-AECF-C7543282BCF3}"/>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100" name="组合 99">
            <a:extLst>
              <a:ext uri="{FF2B5EF4-FFF2-40B4-BE49-F238E27FC236}">
                <a16:creationId xmlns:a16="http://schemas.microsoft.com/office/drawing/2014/main" id="{268AA064-D72F-4092-A239-8259C38F8262}"/>
              </a:ext>
            </a:extLst>
          </p:cNvPr>
          <p:cNvGrpSpPr/>
          <p:nvPr/>
        </p:nvGrpSpPr>
        <p:grpSpPr>
          <a:xfrm>
            <a:off x="2919022" y="1847300"/>
            <a:ext cx="185419" cy="475929"/>
            <a:chOff x="-4098925" y="69850"/>
            <a:chExt cx="1949450" cy="5003800"/>
          </a:xfrm>
          <a:solidFill>
            <a:schemeClr val="accent1">
              <a:lumMod val="60000"/>
              <a:lumOff val="40000"/>
            </a:schemeClr>
          </a:solidFill>
        </p:grpSpPr>
        <p:sp>
          <p:nvSpPr>
            <p:cNvPr id="104" name="Freeform 5">
              <a:extLst>
                <a:ext uri="{FF2B5EF4-FFF2-40B4-BE49-F238E27FC236}">
                  <a16:creationId xmlns:a16="http://schemas.microsoft.com/office/drawing/2014/main" id="{69DDC9B6-0578-45A0-834D-F79B507E501A}"/>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05" name="Freeform 6">
              <a:extLst>
                <a:ext uri="{FF2B5EF4-FFF2-40B4-BE49-F238E27FC236}">
                  <a16:creationId xmlns:a16="http://schemas.microsoft.com/office/drawing/2014/main" id="{CFA64482-7961-470E-8E23-6F950E2FA3D2}"/>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101" name="组合 100">
            <a:extLst>
              <a:ext uri="{FF2B5EF4-FFF2-40B4-BE49-F238E27FC236}">
                <a16:creationId xmlns:a16="http://schemas.microsoft.com/office/drawing/2014/main" id="{BEB94733-3F3F-47B9-ACFA-BE93DC2A2E97}"/>
              </a:ext>
            </a:extLst>
          </p:cNvPr>
          <p:cNvGrpSpPr/>
          <p:nvPr/>
        </p:nvGrpSpPr>
        <p:grpSpPr>
          <a:xfrm>
            <a:off x="2905292" y="2535814"/>
            <a:ext cx="212276" cy="475929"/>
            <a:chOff x="-1630363" y="115888"/>
            <a:chExt cx="2190751" cy="4911725"/>
          </a:xfrm>
          <a:solidFill>
            <a:schemeClr val="accent1">
              <a:lumMod val="60000"/>
              <a:lumOff val="40000"/>
            </a:schemeClr>
          </a:solidFill>
        </p:grpSpPr>
        <p:sp>
          <p:nvSpPr>
            <p:cNvPr id="102" name="Freeform 5">
              <a:extLst>
                <a:ext uri="{FF2B5EF4-FFF2-40B4-BE49-F238E27FC236}">
                  <a16:creationId xmlns:a16="http://schemas.microsoft.com/office/drawing/2014/main" id="{4B038F65-4320-41EE-90E6-EC0D2AA1D076}"/>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03" name="Freeform 6">
              <a:extLst>
                <a:ext uri="{FF2B5EF4-FFF2-40B4-BE49-F238E27FC236}">
                  <a16:creationId xmlns:a16="http://schemas.microsoft.com/office/drawing/2014/main" id="{6C2FCF0C-D025-4FEA-B522-1F289A76B81D}"/>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106" name="组合 105">
            <a:extLst>
              <a:ext uri="{FF2B5EF4-FFF2-40B4-BE49-F238E27FC236}">
                <a16:creationId xmlns:a16="http://schemas.microsoft.com/office/drawing/2014/main" id="{14E80728-2E56-4D94-93D1-72ADB6051D42}"/>
              </a:ext>
            </a:extLst>
          </p:cNvPr>
          <p:cNvGrpSpPr/>
          <p:nvPr/>
        </p:nvGrpSpPr>
        <p:grpSpPr>
          <a:xfrm>
            <a:off x="6094774" y="1847300"/>
            <a:ext cx="185419" cy="475929"/>
            <a:chOff x="-4098925" y="69850"/>
            <a:chExt cx="1949450" cy="5003800"/>
          </a:xfrm>
          <a:solidFill>
            <a:schemeClr val="accent1">
              <a:lumMod val="75000"/>
            </a:schemeClr>
          </a:solidFill>
        </p:grpSpPr>
        <p:sp>
          <p:nvSpPr>
            <p:cNvPr id="107" name="Freeform 5">
              <a:extLst>
                <a:ext uri="{FF2B5EF4-FFF2-40B4-BE49-F238E27FC236}">
                  <a16:creationId xmlns:a16="http://schemas.microsoft.com/office/drawing/2014/main" id="{293F0B79-BC50-45B5-8CC0-D93569CEF915}"/>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08" name="Freeform 6">
              <a:extLst>
                <a:ext uri="{FF2B5EF4-FFF2-40B4-BE49-F238E27FC236}">
                  <a16:creationId xmlns:a16="http://schemas.microsoft.com/office/drawing/2014/main" id="{CE56D03A-1AED-495C-BEE1-0D0FF86C8EB5}"/>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109" name="组合 108">
            <a:extLst>
              <a:ext uri="{FF2B5EF4-FFF2-40B4-BE49-F238E27FC236}">
                <a16:creationId xmlns:a16="http://schemas.microsoft.com/office/drawing/2014/main" id="{E3306F60-D68A-4EA9-966E-A68374F9FFCD}"/>
              </a:ext>
            </a:extLst>
          </p:cNvPr>
          <p:cNvGrpSpPr/>
          <p:nvPr/>
        </p:nvGrpSpPr>
        <p:grpSpPr>
          <a:xfrm>
            <a:off x="6081044" y="2535815"/>
            <a:ext cx="212276" cy="475929"/>
            <a:chOff x="-1630363" y="115888"/>
            <a:chExt cx="2190751" cy="4911725"/>
          </a:xfrm>
          <a:solidFill>
            <a:schemeClr val="accent1">
              <a:lumMod val="75000"/>
            </a:schemeClr>
          </a:solidFill>
        </p:grpSpPr>
        <p:sp>
          <p:nvSpPr>
            <p:cNvPr id="110" name="Freeform 5">
              <a:extLst>
                <a:ext uri="{FF2B5EF4-FFF2-40B4-BE49-F238E27FC236}">
                  <a16:creationId xmlns:a16="http://schemas.microsoft.com/office/drawing/2014/main" id="{1EAF3033-0023-43F4-B3C8-6B95A9DA5F39}"/>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111" name="Freeform 6">
              <a:extLst>
                <a:ext uri="{FF2B5EF4-FFF2-40B4-BE49-F238E27FC236}">
                  <a16:creationId xmlns:a16="http://schemas.microsoft.com/office/drawing/2014/main" id="{6BC2F439-EDD5-42CC-B111-B65503B5BEB9}"/>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grpSp>
        <p:nvGrpSpPr>
          <p:cNvPr id="112" name="组合 111">
            <a:extLst>
              <a:ext uri="{FF2B5EF4-FFF2-40B4-BE49-F238E27FC236}">
                <a16:creationId xmlns:a16="http://schemas.microsoft.com/office/drawing/2014/main" id="{993A61EB-FDD9-4132-94D2-7188108C614E}"/>
              </a:ext>
            </a:extLst>
          </p:cNvPr>
          <p:cNvGrpSpPr/>
          <p:nvPr/>
        </p:nvGrpSpPr>
        <p:grpSpPr>
          <a:xfrm>
            <a:off x="3145900" y="1847300"/>
            <a:ext cx="185419" cy="475929"/>
            <a:chOff x="-4098925" y="69850"/>
            <a:chExt cx="1949450" cy="5003800"/>
          </a:xfrm>
          <a:solidFill>
            <a:schemeClr val="accent1">
              <a:lumMod val="60000"/>
              <a:lumOff val="40000"/>
            </a:schemeClr>
          </a:solidFill>
        </p:grpSpPr>
        <p:sp>
          <p:nvSpPr>
            <p:cNvPr id="113" name="Freeform 5">
              <a:extLst>
                <a:ext uri="{FF2B5EF4-FFF2-40B4-BE49-F238E27FC236}">
                  <a16:creationId xmlns:a16="http://schemas.microsoft.com/office/drawing/2014/main" id="{7C4412C2-F055-4DEF-AB6E-F60820A83CED}"/>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4" name="Freeform 6">
              <a:extLst>
                <a:ext uri="{FF2B5EF4-FFF2-40B4-BE49-F238E27FC236}">
                  <a16:creationId xmlns:a16="http://schemas.microsoft.com/office/drawing/2014/main" id="{D547D3D1-F547-4D7F-916C-9580B17A5ECB}"/>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115" name="组合 114">
            <a:extLst>
              <a:ext uri="{FF2B5EF4-FFF2-40B4-BE49-F238E27FC236}">
                <a16:creationId xmlns:a16="http://schemas.microsoft.com/office/drawing/2014/main" id="{54DA484F-791D-4CBD-8CC5-F948A1D58788}"/>
              </a:ext>
            </a:extLst>
          </p:cNvPr>
          <p:cNvGrpSpPr/>
          <p:nvPr/>
        </p:nvGrpSpPr>
        <p:grpSpPr>
          <a:xfrm>
            <a:off x="3132169" y="2535815"/>
            <a:ext cx="212276" cy="475929"/>
            <a:chOff x="-1630363" y="115888"/>
            <a:chExt cx="2190751" cy="4911725"/>
          </a:xfrm>
          <a:solidFill>
            <a:schemeClr val="accent1">
              <a:lumMod val="60000"/>
              <a:lumOff val="40000"/>
            </a:schemeClr>
          </a:solidFill>
        </p:grpSpPr>
        <p:sp>
          <p:nvSpPr>
            <p:cNvPr id="116" name="Freeform 5">
              <a:extLst>
                <a:ext uri="{FF2B5EF4-FFF2-40B4-BE49-F238E27FC236}">
                  <a16:creationId xmlns:a16="http://schemas.microsoft.com/office/drawing/2014/main" id="{C9B5B1E6-612E-4B20-97CD-F5CC8B277582}"/>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7" name="Freeform 6">
              <a:extLst>
                <a:ext uri="{FF2B5EF4-FFF2-40B4-BE49-F238E27FC236}">
                  <a16:creationId xmlns:a16="http://schemas.microsoft.com/office/drawing/2014/main" id="{44EA7C67-CB28-46AD-8B59-492399E9E940}"/>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grpSp>
      <p:sp>
        <p:nvSpPr>
          <p:cNvPr id="118" name="Freeform 5">
            <a:extLst>
              <a:ext uri="{FF2B5EF4-FFF2-40B4-BE49-F238E27FC236}">
                <a16:creationId xmlns:a16="http://schemas.microsoft.com/office/drawing/2014/main" id="{6D2E2561-82C5-44C4-9173-B1F3AF7EFD29}"/>
              </a:ext>
            </a:extLst>
          </p:cNvPr>
          <p:cNvSpPr>
            <a:spLocks/>
          </p:cNvSpPr>
          <p:nvPr/>
        </p:nvSpPr>
        <p:spPr bwMode="auto">
          <a:xfrm>
            <a:off x="5923462" y="1847300"/>
            <a:ext cx="73685" cy="73382"/>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19" name="Freeform 6">
            <a:extLst>
              <a:ext uri="{FF2B5EF4-FFF2-40B4-BE49-F238E27FC236}">
                <a16:creationId xmlns:a16="http://schemas.microsoft.com/office/drawing/2014/main" id="{87EE60D1-C02F-4E14-A639-B8601C8C629E}"/>
              </a:ext>
            </a:extLst>
          </p:cNvPr>
          <p:cNvSpPr>
            <a:spLocks/>
          </p:cNvSpPr>
          <p:nvPr/>
        </p:nvSpPr>
        <p:spPr bwMode="auto">
          <a:xfrm>
            <a:off x="5867897" y="1928535"/>
            <a:ext cx="185419" cy="39469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20" name="Freeform 5">
            <a:extLst>
              <a:ext uri="{FF2B5EF4-FFF2-40B4-BE49-F238E27FC236}">
                <a16:creationId xmlns:a16="http://schemas.microsoft.com/office/drawing/2014/main" id="{29D6C3B8-A098-4BB5-8B00-5E52E76B35B2}"/>
              </a:ext>
            </a:extLst>
          </p:cNvPr>
          <p:cNvSpPr>
            <a:spLocks/>
          </p:cNvSpPr>
          <p:nvPr/>
        </p:nvSpPr>
        <p:spPr bwMode="auto">
          <a:xfrm>
            <a:off x="5924310" y="2535815"/>
            <a:ext cx="71989" cy="72297"/>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121" name="Freeform 6">
            <a:extLst>
              <a:ext uri="{FF2B5EF4-FFF2-40B4-BE49-F238E27FC236}">
                <a16:creationId xmlns:a16="http://schemas.microsoft.com/office/drawing/2014/main" id="{CEAFC266-70F7-43B7-8F5E-8DE89D1047EB}"/>
              </a:ext>
            </a:extLst>
          </p:cNvPr>
          <p:cNvSpPr>
            <a:spLocks/>
          </p:cNvSpPr>
          <p:nvPr/>
        </p:nvSpPr>
        <p:spPr bwMode="auto">
          <a:xfrm>
            <a:off x="5854166" y="2620110"/>
            <a:ext cx="212276" cy="391634"/>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nvGrpSpPr>
          <p:cNvPr id="123" name="组合 122">
            <a:extLst>
              <a:ext uri="{FF2B5EF4-FFF2-40B4-BE49-F238E27FC236}">
                <a16:creationId xmlns:a16="http://schemas.microsoft.com/office/drawing/2014/main" id="{9C5277F7-B9E1-484B-A575-7EDCA8F3BB56}"/>
              </a:ext>
            </a:extLst>
          </p:cNvPr>
          <p:cNvGrpSpPr/>
          <p:nvPr/>
        </p:nvGrpSpPr>
        <p:grpSpPr>
          <a:xfrm>
            <a:off x="3372777" y="1847300"/>
            <a:ext cx="185419" cy="475929"/>
            <a:chOff x="-4098925" y="69850"/>
            <a:chExt cx="1949450" cy="5003800"/>
          </a:xfrm>
          <a:solidFill>
            <a:schemeClr val="accent1">
              <a:lumMod val="60000"/>
              <a:lumOff val="40000"/>
            </a:schemeClr>
          </a:solidFill>
        </p:grpSpPr>
        <p:sp>
          <p:nvSpPr>
            <p:cNvPr id="127" name="Freeform 5">
              <a:extLst>
                <a:ext uri="{FF2B5EF4-FFF2-40B4-BE49-F238E27FC236}">
                  <a16:creationId xmlns:a16="http://schemas.microsoft.com/office/drawing/2014/main" id="{F9C999BE-936E-4276-84E8-9AE22DA300C6}"/>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28" name="Freeform 6">
              <a:extLst>
                <a:ext uri="{FF2B5EF4-FFF2-40B4-BE49-F238E27FC236}">
                  <a16:creationId xmlns:a16="http://schemas.microsoft.com/office/drawing/2014/main" id="{9B8CDB53-FA2E-4B1C-AB3F-C0AC2B9567A7}"/>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124" name="组合 123">
            <a:extLst>
              <a:ext uri="{FF2B5EF4-FFF2-40B4-BE49-F238E27FC236}">
                <a16:creationId xmlns:a16="http://schemas.microsoft.com/office/drawing/2014/main" id="{E0C7D583-C1A0-42F2-ADF8-74BBBE61B1FA}"/>
              </a:ext>
            </a:extLst>
          </p:cNvPr>
          <p:cNvGrpSpPr/>
          <p:nvPr/>
        </p:nvGrpSpPr>
        <p:grpSpPr>
          <a:xfrm>
            <a:off x="3359047" y="2535814"/>
            <a:ext cx="212276" cy="475929"/>
            <a:chOff x="-1630363" y="115888"/>
            <a:chExt cx="2190751" cy="4911725"/>
          </a:xfrm>
          <a:solidFill>
            <a:schemeClr val="accent1">
              <a:lumMod val="60000"/>
              <a:lumOff val="40000"/>
            </a:schemeClr>
          </a:solidFill>
        </p:grpSpPr>
        <p:sp>
          <p:nvSpPr>
            <p:cNvPr id="125" name="Freeform 5">
              <a:extLst>
                <a:ext uri="{FF2B5EF4-FFF2-40B4-BE49-F238E27FC236}">
                  <a16:creationId xmlns:a16="http://schemas.microsoft.com/office/drawing/2014/main" id="{5090DC84-53BC-43AB-81FC-D34A4F893CF4}"/>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26" name="Freeform 6">
              <a:extLst>
                <a:ext uri="{FF2B5EF4-FFF2-40B4-BE49-F238E27FC236}">
                  <a16:creationId xmlns:a16="http://schemas.microsoft.com/office/drawing/2014/main" id="{0D0EEA83-99FE-41F0-BE9D-CCE18A69655C}"/>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129" name="组合 128">
            <a:extLst>
              <a:ext uri="{FF2B5EF4-FFF2-40B4-BE49-F238E27FC236}">
                <a16:creationId xmlns:a16="http://schemas.microsoft.com/office/drawing/2014/main" id="{CCAA2EF4-8F9A-4AA2-B965-3B8F5FD28E62}"/>
              </a:ext>
            </a:extLst>
          </p:cNvPr>
          <p:cNvGrpSpPr/>
          <p:nvPr/>
        </p:nvGrpSpPr>
        <p:grpSpPr>
          <a:xfrm>
            <a:off x="5641019" y="1847300"/>
            <a:ext cx="185419" cy="475929"/>
            <a:chOff x="-4098925" y="69850"/>
            <a:chExt cx="1949450" cy="5003800"/>
          </a:xfrm>
          <a:solidFill>
            <a:schemeClr val="accent1">
              <a:lumMod val="75000"/>
            </a:schemeClr>
          </a:solidFill>
        </p:grpSpPr>
        <p:sp>
          <p:nvSpPr>
            <p:cNvPr id="130" name="Freeform 5">
              <a:extLst>
                <a:ext uri="{FF2B5EF4-FFF2-40B4-BE49-F238E27FC236}">
                  <a16:creationId xmlns:a16="http://schemas.microsoft.com/office/drawing/2014/main" id="{6B4B87B9-9E74-42EE-872E-BAE59FFA0D36}"/>
                </a:ext>
              </a:extLst>
            </p:cNvPr>
            <p:cNvSpPr>
              <a:spLocks/>
            </p:cNvSpPr>
            <p:nvPr/>
          </p:nvSpPr>
          <p:spPr bwMode="auto">
            <a:xfrm>
              <a:off x="-3514725" y="69850"/>
              <a:ext cx="774700" cy="771525"/>
            </a:xfrm>
            <a:custGeom>
              <a:avLst/>
              <a:gdLst>
                <a:gd name="T0" fmla="*/ 488 w 488"/>
                <a:gd name="T1" fmla="*/ 242 h 486"/>
                <a:gd name="T2" fmla="*/ 482 w 488"/>
                <a:gd name="T3" fmla="*/ 292 h 486"/>
                <a:gd name="T4" fmla="*/ 468 w 488"/>
                <a:gd name="T5" fmla="*/ 338 h 486"/>
                <a:gd name="T6" fmla="*/ 446 w 488"/>
                <a:gd name="T7" fmla="*/ 378 h 486"/>
                <a:gd name="T8" fmla="*/ 416 w 488"/>
                <a:gd name="T9" fmla="*/ 414 h 486"/>
                <a:gd name="T10" fmla="*/ 380 w 488"/>
                <a:gd name="T11" fmla="*/ 444 h 486"/>
                <a:gd name="T12" fmla="*/ 338 w 488"/>
                <a:gd name="T13" fmla="*/ 466 h 486"/>
                <a:gd name="T14" fmla="*/ 292 w 488"/>
                <a:gd name="T15" fmla="*/ 482 h 486"/>
                <a:gd name="T16" fmla="*/ 244 w 488"/>
                <a:gd name="T17" fmla="*/ 486 h 486"/>
                <a:gd name="T18" fmla="*/ 220 w 488"/>
                <a:gd name="T19" fmla="*/ 484 h 486"/>
                <a:gd name="T20" fmla="*/ 172 w 488"/>
                <a:gd name="T21" fmla="*/ 476 h 486"/>
                <a:gd name="T22" fmla="*/ 128 w 488"/>
                <a:gd name="T23" fmla="*/ 456 h 486"/>
                <a:gd name="T24" fmla="*/ 90 w 488"/>
                <a:gd name="T25" fmla="*/ 430 h 486"/>
                <a:gd name="T26" fmla="*/ 56 w 488"/>
                <a:gd name="T27" fmla="*/ 398 h 486"/>
                <a:gd name="T28" fmla="*/ 30 w 488"/>
                <a:gd name="T29" fmla="*/ 358 h 486"/>
                <a:gd name="T30" fmla="*/ 12 w 488"/>
                <a:gd name="T31" fmla="*/ 316 h 486"/>
                <a:gd name="T32" fmla="*/ 2 w 488"/>
                <a:gd name="T33" fmla="*/ 268 h 486"/>
                <a:gd name="T34" fmla="*/ 0 w 488"/>
                <a:gd name="T35" fmla="*/ 242 h 486"/>
                <a:gd name="T36" fmla="*/ 6 w 488"/>
                <a:gd name="T37" fmla="*/ 194 h 486"/>
                <a:gd name="T38" fmla="*/ 20 w 488"/>
                <a:gd name="T39" fmla="*/ 148 h 486"/>
                <a:gd name="T40" fmla="*/ 42 w 488"/>
                <a:gd name="T41" fmla="*/ 106 h 486"/>
                <a:gd name="T42" fmla="*/ 72 w 488"/>
                <a:gd name="T43" fmla="*/ 70 h 486"/>
                <a:gd name="T44" fmla="*/ 108 w 488"/>
                <a:gd name="T45" fmla="*/ 42 h 486"/>
                <a:gd name="T46" fmla="*/ 150 w 488"/>
                <a:gd name="T47" fmla="*/ 18 h 486"/>
                <a:gd name="T48" fmla="*/ 194 w 488"/>
                <a:gd name="T49" fmla="*/ 4 h 486"/>
                <a:gd name="T50" fmla="*/ 244 w 488"/>
                <a:gd name="T51" fmla="*/ 0 h 486"/>
                <a:gd name="T52" fmla="*/ 268 w 488"/>
                <a:gd name="T53" fmla="*/ 0 h 486"/>
                <a:gd name="T54" fmla="*/ 316 w 488"/>
                <a:gd name="T55" fmla="*/ 10 h 486"/>
                <a:gd name="T56" fmla="*/ 360 w 488"/>
                <a:gd name="T57" fmla="*/ 30 h 486"/>
                <a:gd name="T58" fmla="*/ 398 w 488"/>
                <a:gd name="T59" fmla="*/ 56 h 486"/>
                <a:gd name="T60" fmla="*/ 432 w 488"/>
                <a:gd name="T61" fmla="*/ 88 h 486"/>
                <a:gd name="T62" fmla="*/ 458 w 488"/>
                <a:gd name="T63" fmla="*/ 126 h 486"/>
                <a:gd name="T64" fmla="*/ 476 w 488"/>
                <a:gd name="T65" fmla="*/ 170 h 486"/>
                <a:gd name="T66" fmla="*/ 486 w 488"/>
                <a:gd name="T67" fmla="*/ 218 h 486"/>
                <a:gd name="T68" fmla="*/ 488 w 488"/>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6">
                  <a:moveTo>
                    <a:pt x="488" y="242"/>
                  </a:moveTo>
                  <a:lnTo>
                    <a:pt x="488" y="242"/>
                  </a:lnTo>
                  <a:lnTo>
                    <a:pt x="486" y="268"/>
                  </a:lnTo>
                  <a:lnTo>
                    <a:pt x="482" y="292"/>
                  </a:lnTo>
                  <a:lnTo>
                    <a:pt x="476" y="316"/>
                  </a:lnTo>
                  <a:lnTo>
                    <a:pt x="468" y="338"/>
                  </a:lnTo>
                  <a:lnTo>
                    <a:pt x="458" y="358"/>
                  </a:lnTo>
                  <a:lnTo>
                    <a:pt x="446" y="378"/>
                  </a:lnTo>
                  <a:lnTo>
                    <a:pt x="432" y="398"/>
                  </a:lnTo>
                  <a:lnTo>
                    <a:pt x="416" y="414"/>
                  </a:lnTo>
                  <a:lnTo>
                    <a:pt x="398" y="430"/>
                  </a:lnTo>
                  <a:lnTo>
                    <a:pt x="380" y="444"/>
                  </a:lnTo>
                  <a:lnTo>
                    <a:pt x="360" y="456"/>
                  </a:lnTo>
                  <a:lnTo>
                    <a:pt x="338" y="466"/>
                  </a:lnTo>
                  <a:lnTo>
                    <a:pt x="316" y="476"/>
                  </a:lnTo>
                  <a:lnTo>
                    <a:pt x="292" y="482"/>
                  </a:lnTo>
                  <a:lnTo>
                    <a:pt x="268" y="484"/>
                  </a:lnTo>
                  <a:lnTo>
                    <a:pt x="244" y="486"/>
                  </a:lnTo>
                  <a:lnTo>
                    <a:pt x="244" y="486"/>
                  </a:lnTo>
                  <a:lnTo>
                    <a:pt x="220" y="484"/>
                  </a:lnTo>
                  <a:lnTo>
                    <a:pt x="194" y="482"/>
                  </a:lnTo>
                  <a:lnTo>
                    <a:pt x="172" y="476"/>
                  </a:lnTo>
                  <a:lnTo>
                    <a:pt x="150" y="466"/>
                  </a:lnTo>
                  <a:lnTo>
                    <a:pt x="128" y="456"/>
                  </a:lnTo>
                  <a:lnTo>
                    <a:pt x="108" y="444"/>
                  </a:lnTo>
                  <a:lnTo>
                    <a:pt x="90" y="430"/>
                  </a:lnTo>
                  <a:lnTo>
                    <a:pt x="72" y="414"/>
                  </a:lnTo>
                  <a:lnTo>
                    <a:pt x="56" y="398"/>
                  </a:lnTo>
                  <a:lnTo>
                    <a:pt x="42" y="378"/>
                  </a:lnTo>
                  <a:lnTo>
                    <a:pt x="30" y="358"/>
                  </a:lnTo>
                  <a:lnTo>
                    <a:pt x="20" y="338"/>
                  </a:lnTo>
                  <a:lnTo>
                    <a:pt x="12" y="316"/>
                  </a:lnTo>
                  <a:lnTo>
                    <a:pt x="6" y="292"/>
                  </a:lnTo>
                  <a:lnTo>
                    <a:pt x="2" y="268"/>
                  </a:lnTo>
                  <a:lnTo>
                    <a:pt x="0" y="242"/>
                  </a:lnTo>
                  <a:lnTo>
                    <a:pt x="0" y="242"/>
                  </a:lnTo>
                  <a:lnTo>
                    <a:pt x="2" y="218"/>
                  </a:lnTo>
                  <a:lnTo>
                    <a:pt x="6" y="194"/>
                  </a:lnTo>
                  <a:lnTo>
                    <a:pt x="12" y="170"/>
                  </a:lnTo>
                  <a:lnTo>
                    <a:pt x="20" y="148"/>
                  </a:lnTo>
                  <a:lnTo>
                    <a:pt x="30" y="126"/>
                  </a:lnTo>
                  <a:lnTo>
                    <a:pt x="42" y="106"/>
                  </a:lnTo>
                  <a:lnTo>
                    <a:pt x="56" y="88"/>
                  </a:lnTo>
                  <a:lnTo>
                    <a:pt x="72" y="70"/>
                  </a:lnTo>
                  <a:lnTo>
                    <a:pt x="90" y="56"/>
                  </a:lnTo>
                  <a:lnTo>
                    <a:pt x="108" y="42"/>
                  </a:lnTo>
                  <a:lnTo>
                    <a:pt x="128" y="30"/>
                  </a:lnTo>
                  <a:lnTo>
                    <a:pt x="150" y="18"/>
                  </a:lnTo>
                  <a:lnTo>
                    <a:pt x="172" y="10"/>
                  </a:lnTo>
                  <a:lnTo>
                    <a:pt x="194" y="4"/>
                  </a:lnTo>
                  <a:lnTo>
                    <a:pt x="220" y="0"/>
                  </a:lnTo>
                  <a:lnTo>
                    <a:pt x="244" y="0"/>
                  </a:lnTo>
                  <a:lnTo>
                    <a:pt x="244" y="0"/>
                  </a:lnTo>
                  <a:lnTo>
                    <a:pt x="268" y="0"/>
                  </a:lnTo>
                  <a:lnTo>
                    <a:pt x="292" y="4"/>
                  </a:lnTo>
                  <a:lnTo>
                    <a:pt x="316" y="10"/>
                  </a:lnTo>
                  <a:lnTo>
                    <a:pt x="338" y="18"/>
                  </a:lnTo>
                  <a:lnTo>
                    <a:pt x="360" y="30"/>
                  </a:lnTo>
                  <a:lnTo>
                    <a:pt x="380" y="42"/>
                  </a:lnTo>
                  <a:lnTo>
                    <a:pt x="398" y="56"/>
                  </a:lnTo>
                  <a:lnTo>
                    <a:pt x="416" y="70"/>
                  </a:lnTo>
                  <a:lnTo>
                    <a:pt x="432" y="88"/>
                  </a:lnTo>
                  <a:lnTo>
                    <a:pt x="446" y="106"/>
                  </a:lnTo>
                  <a:lnTo>
                    <a:pt x="458" y="126"/>
                  </a:lnTo>
                  <a:lnTo>
                    <a:pt x="468" y="148"/>
                  </a:lnTo>
                  <a:lnTo>
                    <a:pt x="476" y="170"/>
                  </a:lnTo>
                  <a:lnTo>
                    <a:pt x="482" y="194"/>
                  </a:lnTo>
                  <a:lnTo>
                    <a:pt x="486" y="218"/>
                  </a:lnTo>
                  <a:lnTo>
                    <a:pt x="488" y="242"/>
                  </a:lnTo>
                  <a:lnTo>
                    <a:pt x="488"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31" name="Freeform 6">
              <a:extLst>
                <a:ext uri="{FF2B5EF4-FFF2-40B4-BE49-F238E27FC236}">
                  <a16:creationId xmlns:a16="http://schemas.microsoft.com/office/drawing/2014/main" id="{4DDADE3B-4B0D-481A-AA00-48984277EC65}"/>
                </a:ext>
              </a:extLst>
            </p:cNvPr>
            <p:cNvSpPr>
              <a:spLocks/>
            </p:cNvSpPr>
            <p:nvPr/>
          </p:nvSpPr>
          <p:spPr bwMode="auto">
            <a:xfrm>
              <a:off x="-4098925" y="923925"/>
              <a:ext cx="1949450" cy="4149725"/>
            </a:xfrm>
            <a:custGeom>
              <a:avLst/>
              <a:gdLst>
                <a:gd name="T0" fmla="*/ 1228 w 1228"/>
                <a:gd name="T1" fmla="*/ 260 h 2614"/>
                <a:gd name="T2" fmla="*/ 1218 w 1228"/>
                <a:gd name="T3" fmla="*/ 182 h 2614"/>
                <a:gd name="T4" fmla="*/ 1184 w 1228"/>
                <a:gd name="T5" fmla="*/ 114 h 2614"/>
                <a:gd name="T6" fmla="*/ 1134 w 1228"/>
                <a:gd name="T7" fmla="*/ 58 h 2614"/>
                <a:gd name="T8" fmla="*/ 1070 w 1228"/>
                <a:gd name="T9" fmla="*/ 20 h 2614"/>
                <a:gd name="T10" fmla="*/ 994 w 1228"/>
                <a:gd name="T11" fmla="*/ 0 h 2614"/>
                <a:gd name="T12" fmla="*/ 788 w 1228"/>
                <a:gd name="T13" fmla="*/ 0 h 2614"/>
                <a:gd name="T14" fmla="*/ 768 w 1228"/>
                <a:gd name="T15" fmla="*/ 158 h 2614"/>
                <a:gd name="T16" fmla="*/ 724 w 1228"/>
                <a:gd name="T17" fmla="*/ 334 h 2614"/>
                <a:gd name="T18" fmla="*/ 692 w 1228"/>
                <a:gd name="T19" fmla="*/ 356 h 2614"/>
                <a:gd name="T20" fmla="*/ 658 w 1228"/>
                <a:gd name="T21" fmla="*/ 244 h 2614"/>
                <a:gd name="T22" fmla="*/ 674 w 1228"/>
                <a:gd name="T23" fmla="*/ 128 h 2614"/>
                <a:gd name="T24" fmla="*/ 600 w 1228"/>
                <a:gd name="T25" fmla="*/ 172 h 2614"/>
                <a:gd name="T26" fmla="*/ 570 w 1228"/>
                <a:gd name="T27" fmla="*/ 244 h 2614"/>
                <a:gd name="T28" fmla="*/ 536 w 1228"/>
                <a:gd name="T29" fmla="*/ 356 h 2614"/>
                <a:gd name="T30" fmla="*/ 506 w 1228"/>
                <a:gd name="T31" fmla="*/ 334 h 2614"/>
                <a:gd name="T32" fmla="*/ 462 w 1228"/>
                <a:gd name="T33" fmla="*/ 158 h 2614"/>
                <a:gd name="T34" fmla="*/ 442 w 1228"/>
                <a:gd name="T35" fmla="*/ 0 h 2614"/>
                <a:gd name="T36" fmla="*/ 234 w 1228"/>
                <a:gd name="T37" fmla="*/ 0 h 2614"/>
                <a:gd name="T38" fmla="*/ 160 w 1228"/>
                <a:gd name="T39" fmla="*/ 20 h 2614"/>
                <a:gd name="T40" fmla="*/ 96 w 1228"/>
                <a:gd name="T41" fmla="*/ 58 h 2614"/>
                <a:gd name="T42" fmla="*/ 44 w 1228"/>
                <a:gd name="T43" fmla="*/ 114 h 2614"/>
                <a:gd name="T44" fmla="*/ 12 w 1228"/>
                <a:gd name="T45" fmla="*/ 182 h 2614"/>
                <a:gd name="T46" fmla="*/ 0 w 1228"/>
                <a:gd name="T47" fmla="*/ 260 h 2614"/>
                <a:gd name="T48" fmla="*/ 2 w 1228"/>
                <a:gd name="T49" fmla="*/ 1190 h 2614"/>
                <a:gd name="T50" fmla="*/ 28 w 1228"/>
                <a:gd name="T51" fmla="*/ 1242 h 2614"/>
                <a:gd name="T52" fmla="*/ 78 w 1228"/>
                <a:gd name="T53" fmla="*/ 1272 h 2614"/>
                <a:gd name="T54" fmla="*/ 118 w 1228"/>
                <a:gd name="T55" fmla="*/ 1272 h 2614"/>
                <a:gd name="T56" fmla="*/ 170 w 1228"/>
                <a:gd name="T57" fmla="*/ 1246 h 2614"/>
                <a:gd name="T58" fmla="*/ 198 w 1228"/>
                <a:gd name="T59" fmla="*/ 1194 h 2614"/>
                <a:gd name="T60" fmla="*/ 298 w 1228"/>
                <a:gd name="T61" fmla="*/ 408 h 2614"/>
                <a:gd name="T62" fmla="*/ 298 w 1228"/>
                <a:gd name="T63" fmla="*/ 2502 h 2614"/>
                <a:gd name="T64" fmla="*/ 306 w 1228"/>
                <a:gd name="T65" fmla="*/ 2538 h 2614"/>
                <a:gd name="T66" fmla="*/ 352 w 1228"/>
                <a:gd name="T67" fmla="*/ 2594 h 2614"/>
                <a:gd name="T68" fmla="*/ 398 w 1228"/>
                <a:gd name="T69" fmla="*/ 2612 h 2614"/>
                <a:gd name="T70" fmla="*/ 446 w 1228"/>
                <a:gd name="T71" fmla="*/ 2614 h 2614"/>
                <a:gd name="T72" fmla="*/ 472 w 1228"/>
                <a:gd name="T73" fmla="*/ 2612 h 2614"/>
                <a:gd name="T74" fmla="*/ 516 w 1228"/>
                <a:gd name="T75" fmla="*/ 2594 h 2614"/>
                <a:gd name="T76" fmla="*/ 562 w 1228"/>
                <a:gd name="T77" fmla="*/ 2538 h 2614"/>
                <a:gd name="T78" fmla="*/ 572 w 1228"/>
                <a:gd name="T79" fmla="*/ 2502 h 2614"/>
                <a:gd name="T80" fmla="*/ 682 w 1228"/>
                <a:gd name="T81" fmla="*/ 1274 h 2614"/>
                <a:gd name="T82" fmla="*/ 682 w 1228"/>
                <a:gd name="T83" fmla="*/ 2502 h 2614"/>
                <a:gd name="T84" fmla="*/ 690 w 1228"/>
                <a:gd name="T85" fmla="*/ 2538 h 2614"/>
                <a:gd name="T86" fmla="*/ 736 w 1228"/>
                <a:gd name="T87" fmla="*/ 2594 h 2614"/>
                <a:gd name="T88" fmla="*/ 782 w 1228"/>
                <a:gd name="T89" fmla="*/ 2612 h 2614"/>
                <a:gd name="T90" fmla="*/ 806 w 1228"/>
                <a:gd name="T91" fmla="*/ 2614 h 2614"/>
                <a:gd name="T92" fmla="*/ 832 w 1228"/>
                <a:gd name="T93" fmla="*/ 2612 h 2614"/>
                <a:gd name="T94" fmla="*/ 876 w 1228"/>
                <a:gd name="T95" fmla="*/ 2594 h 2614"/>
                <a:gd name="T96" fmla="*/ 922 w 1228"/>
                <a:gd name="T97" fmla="*/ 2538 h 2614"/>
                <a:gd name="T98" fmla="*/ 932 w 1228"/>
                <a:gd name="T99" fmla="*/ 2502 h 2614"/>
                <a:gd name="T100" fmla="*/ 1030 w 1228"/>
                <a:gd name="T101" fmla="*/ 408 h 2614"/>
                <a:gd name="T102" fmla="*/ 1032 w 1228"/>
                <a:gd name="T103" fmla="*/ 1194 h 2614"/>
                <a:gd name="T104" fmla="*/ 1058 w 1228"/>
                <a:gd name="T105" fmla="*/ 1244 h 2614"/>
                <a:gd name="T106" fmla="*/ 1108 w 1228"/>
                <a:gd name="T107" fmla="*/ 1272 h 2614"/>
                <a:gd name="T108" fmla="*/ 1128 w 1228"/>
                <a:gd name="T109" fmla="*/ 1274 h 2614"/>
                <a:gd name="T110" fmla="*/ 1184 w 1228"/>
                <a:gd name="T111" fmla="*/ 1256 h 2614"/>
                <a:gd name="T112" fmla="*/ 1220 w 1228"/>
                <a:gd name="T113" fmla="*/ 1212 h 2614"/>
                <a:gd name="T114" fmla="*/ 1228 w 1228"/>
                <a:gd name="T115" fmla="*/ 117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8" h="2614">
                  <a:moveTo>
                    <a:pt x="1228" y="1174"/>
                  </a:moveTo>
                  <a:lnTo>
                    <a:pt x="1228" y="260"/>
                  </a:lnTo>
                  <a:lnTo>
                    <a:pt x="1228" y="260"/>
                  </a:lnTo>
                  <a:lnTo>
                    <a:pt x="1228" y="232"/>
                  </a:lnTo>
                  <a:lnTo>
                    <a:pt x="1224" y="208"/>
                  </a:lnTo>
                  <a:lnTo>
                    <a:pt x="1218" y="182"/>
                  </a:lnTo>
                  <a:lnTo>
                    <a:pt x="1208" y="158"/>
                  </a:lnTo>
                  <a:lnTo>
                    <a:pt x="1198" y="136"/>
                  </a:lnTo>
                  <a:lnTo>
                    <a:pt x="1184" y="114"/>
                  </a:lnTo>
                  <a:lnTo>
                    <a:pt x="1170" y="94"/>
                  </a:lnTo>
                  <a:lnTo>
                    <a:pt x="1152" y="76"/>
                  </a:lnTo>
                  <a:lnTo>
                    <a:pt x="1134" y="58"/>
                  </a:lnTo>
                  <a:lnTo>
                    <a:pt x="1114" y="44"/>
                  </a:lnTo>
                  <a:lnTo>
                    <a:pt x="1092" y="30"/>
                  </a:lnTo>
                  <a:lnTo>
                    <a:pt x="1070" y="20"/>
                  </a:lnTo>
                  <a:lnTo>
                    <a:pt x="1046" y="10"/>
                  </a:lnTo>
                  <a:lnTo>
                    <a:pt x="1020" y="4"/>
                  </a:lnTo>
                  <a:lnTo>
                    <a:pt x="994" y="0"/>
                  </a:lnTo>
                  <a:lnTo>
                    <a:pt x="968" y="0"/>
                  </a:lnTo>
                  <a:lnTo>
                    <a:pt x="788" y="0"/>
                  </a:lnTo>
                  <a:lnTo>
                    <a:pt x="788" y="0"/>
                  </a:lnTo>
                  <a:lnTo>
                    <a:pt x="782" y="64"/>
                  </a:lnTo>
                  <a:lnTo>
                    <a:pt x="776" y="108"/>
                  </a:lnTo>
                  <a:lnTo>
                    <a:pt x="768" y="158"/>
                  </a:lnTo>
                  <a:lnTo>
                    <a:pt x="756" y="214"/>
                  </a:lnTo>
                  <a:lnTo>
                    <a:pt x="742" y="272"/>
                  </a:lnTo>
                  <a:lnTo>
                    <a:pt x="724" y="334"/>
                  </a:lnTo>
                  <a:lnTo>
                    <a:pt x="700" y="398"/>
                  </a:lnTo>
                  <a:lnTo>
                    <a:pt x="700" y="398"/>
                  </a:lnTo>
                  <a:lnTo>
                    <a:pt x="692" y="356"/>
                  </a:lnTo>
                  <a:lnTo>
                    <a:pt x="682" y="316"/>
                  </a:lnTo>
                  <a:lnTo>
                    <a:pt x="670" y="278"/>
                  </a:lnTo>
                  <a:lnTo>
                    <a:pt x="658" y="244"/>
                  </a:lnTo>
                  <a:lnTo>
                    <a:pt x="638" y="192"/>
                  </a:lnTo>
                  <a:lnTo>
                    <a:pt x="630" y="172"/>
                  </a:lnTo>
                  <a:lnTo>
                    <a:pt x="674" y="128"/>
                  </a:lnTo>
                  <a:lnTo>
                    <a:pt x="614" y="68"/>
                  </a:lnTo>
                  <a:lnTo>
                    <a:pt x="556" y="128"/>
                  </a:lnTo>
                  <a:lnTo>
                    <a:pt x="600" y="172"/>
                  </a:lnTo>
                  <a:lnTo>
                    <a:pt x="600" y="172"/>
                  </a:lnTo>
                  <a:lnTo>
                    <a:pt x="590" y="192"/>
                  </a:lnTo>
                  <a:lnTo>
                    <a:pt x="570" y="244"/>
                  </a:lnTo>
                  <a:lnTo>
                    <a:pt x="558" y="278"/>
                  </a:lnTo>
                  <a:lnTo>
                    <a:pt x="548" y="316"/>
                  </a:lnTo>
                  <a:lnTo>
                    <a:pt x="536" y="356"/>
                  </a:lnTo>
                  <a:lnTo>
                    <a:pt x="528" y="398"/>
                  </a:lnTo>
                  <a:lnTo>
                    <a:pt x="528" y="398"/>
                  </a:lnTo>
                  <a:lnTo>
                    <a:pt x="506" y="334"/>
                  </a:lnTo>
                  <a:lnTo>
                    <a:pt x="488" y="272"/>
                  </a:lnTo>
                  <a:lnTo>
                    <a:pt x="472" y="214"/>
                  </a:lnTo>
                  <a:lnTo>
                    <a:pt x="462" y="158"/>
                  </a:lnTo>
                  <a:lnTo>
                    <a:pt x="454" y="108"/>
                  </a:lnTo>
                  <a:lnTo>
                    <a:pt x="448" y="64"/>
                  </a:lnTo>
                  <a:lnTo>
                    <a:pt x="442" y="0"/>
                  </a:lnTo>
                  <a:lnTo>
                    <a:pt x="260" y="0"/>
                  </a:lnTo>
                  <a:lnTo>
                    <a:pt x="260" y="0"/>
                  </a:lnTo>
                  <a:lnTo>
                    <a:pt x="234" y="0"/>
                  </a:lnTo>
                  <a:lnTo>
                    <a:pt x="208" y="4"/>
                  </a:lnTo>
                  <a:lnTo>
                    <a:pt x="184" y="10"/>
                  </a:lnTo>
                  <a:lnTo>
                    <a:pt x="160" y="20"/>
                  </a:lnTo>
                  <a:lnTo>
                    <a:pt x="136" y="30"/>
                  </a:lnTo>
                  <a:lnTo>
                    <a:pt x="116" y="44"/>
                  </a:lnTo>
                  <a:lnTo>
                    <a:pt x="96" y="58"/>
                  </a:lnTo>
                  <a:lnTo>
                    <a:pt x="76" y="76"/>
                  </a:lnTo>
                  <a:lnTo>
                    <a:pt x="60" y="94"/>
                  </a:lnTo>
                  <a:lnTo>
                    <a:pt x="44" y="114"/>
                  </a:lnTo>
                  <a:lnTo>
                    <a:pt x="32" y="136"/>
                  </a:lnTo>
                  <a:lnTo>
                    <a:pt x="20" y="158"/>
                  </a:lnTo>
                  <a:lnTo>
                    <a:pt x="12" y="182"/>
                  </a:lnTo>
                  <a:lnTo>
                    <a:pt x="6" y="208"/>
                  </a:lnTo>
                  <a:lnTo>
                    <a:pt x="2" y="232"/>
                  </a:lnTo>
                  <a:lnTo>
                    <a:pt x="0" y="260"/>
                  </a:lnTo>
                  <a:lnTo>
                    <a:pt x="0" y="1170"/>
                  </a:lnTo>
                  <a:lnTo>
                    <a:pt x="0" y="1170"/>
                  </a:lnTo>
                  <a:lnTo>
                    <a:pt x="2" y="1190"/>
                  </a:lnTo>
                  <a:lnTo>
                    <a:pt x="8" y="1210"/>
                  </a:lnTo>
                  <a:lnTo>
                    <a:pt x="16" y="1228"/>
                  </a:lnTo>
                  <a:lnTo>
                    <a:pt x="28" y="1242"/>
                  </a:lnTo>
                  <a:lnTo>
                    <a:pt x="44" y="1256"/>
                  </a:lnTo>
                  <a:lnTo>
                    <a:pt x="60" y="1264"/>
                  </a:lnTo>
                  <a:lnTo>
                    <a:pt x="78" y="1272"/>
                  </a:lnTo>
                  <a:lnTo>
                    <a:pt x="98" y="1274"/>
                  </a:lnTo>
                  <a:lnTo>
                    <a:pt x="98" y="1274"/>
                  </a:lnTo>
                  <a:lnTo>
                    <a:pt x="118" y="1272"/>
                  </a:lnTo>
                  <a:lnTo>
                    <a:pt x="138" y="1266"/>
                  </a:lnTo>
                  <a:lnTo>
                    <a:pt x="154" y="1258"/>
                  </a:lnTo>
                  <a:lnTo>
                    <a:pt x="170" y="1246"/>
                  </a:lnTo>
                  <a:lnTo>
                    <a:pt x="182" y="1230"/>
                  </a:lnTo>
                  <a:lnTo>
                    <a:pt x="192" y="1214"/>
                  </a:lnTo>
                  <a:lnTo>
                    <a:pt x="198" y="1194"/>
                  </a:lnTo>
                  <a:lnTo>
                    <a:pt x="200" y="1174"/>
                  </a:lnTo>
                  <a:lnTo>
                    <a:pt x="200" y="408"/>
                  </a:lnTo>
                  <a:lnTo>
                    <a:pt x="298" y="408"/>
                  </a:lnTo>
                  <a:lnTo>
                    <a:pt x="298" y="2490"/>
                  </a:lnTo>
                  <a:lnTo>
                    <a:pt x="298" y="2490"/>
                  </a:lnTo>
                  <a:lnTo>
                    <a:pt x="298" y="2502"/>
                  </a:lnTo>
                  <a:lnTo>
                    <a:pt x="300" y="2514"/>
                  </a:lnTo>
                  <a:lnTo>
                    <a:pt x="302" y="2526"/>
                  </a:lnTo>
                  <a:lnTo>
                    <a:pt x="306" y="2538"/>
                  </a:lnTo>
                  <a:lnTo>
                    <a:pt x="318" y="2560"/>
                  </a:lnTo>
                  <a:lnTo>
                    <a:pt x="334" y="2578"/>
                  </a:lnTo>
                  <a:lnTo>
                    <a:pt x="352" y="2594"/>
                  </a:lnTo>
                  <a:lnTo>
                    <a:pt x="374" y="2606"/>
                  </a:lnTo>
                  <a:lnTo>
                    <a:pt x="386" y="2610"/>
                  </a:lnTo>
                  <a:lnTo>
                    <a:pt x="398" y="2612"/>
                  </a:lnTo>
                  <a:lnTo>
                    <a:pt x="410" y="2614"/>
                  </a:lnTo>
                  <a:lnTo>
                    <a:pt x="422" y="2614"/>
                  </a:lnTo>
                  <a:lnTo>
                    <a:pt x="446" y="2614"/>
                  </a:lnTo>
                  <a:lnTo>
                    <a:pt x="446" y="2614"/>
                  </a:lnTo>
                  <a:lnTo>
                    <a:pt x="460" y="2614"/>
                  </a:lnTo>
                  <a:lnTo>
                    <a:pt x="472" y="2612"/>
                  </a:lnTo>
                  <a:lnTo>
                    <a:pt x="484" y="2610"/>
                  </a:lnTo>
                  <a:lnTo>
                    <a:pt x="496" y="2606"/>
                  </a:lnTo>
                  <a:lnTo>
                    <a:pt x="516" y="2594"/>
                  </a:lnTo>
                  <a:lnTo>
                    <a:pt x="534" y="2578"/>
                  </a:lnTo>
                  <a:lnTo>
                    <a:pt x="550" y="2560"/>
                  </a:lnTo>
                  <a:lnTo>
                    <a:pt x="562" y="2538"/>
                  </a:lnTo>
                  <a:lnTo>
                    <a:pt x="566" y="2526"/>
                  </a:lnTo>
                  <a:lnTo>
                    <a:pt x="570" y="2514"/>
                  </a:lnTo>
                  <a:lnTo>
                    <a:pt x="572" y="2502"/>
                  </a:lnTo>
                  <a:lnTo>
                    <a:pt x="572" y="2490"/>
                  </a:lnTo>
                  <a:lnTo>
                    <a:pt x="572" y="1274"/>
                  </a:lnTo>
                  <a:lnTo>
                    <a:pt x="682" y="1274"/>
                  </a:lnTo>
                  <a:lnTo>
                    <a:pt x="682" y="2490"/>
                  </a:lnTo>
                  <a:lnTo>
                    <a:pt x="682" y="2490"/>
                  </a:lnTo>
                  <a:lnTo>
                    <a:pt x="682" y="2502"/>
                  </a:lnTo>
                  <a:lnTo>
                    <a:pt x="684" y="2514"/>
                  </a:lnTo>
                  <a:lnTo>
                    <a:pt x="686" y="2526"/>
                  </a:lnTo>
                  <a:lnTo>
                    <a:pt x="690" y="2538"/>
                  </a:lnTo>
                  <a:lnTo>
                    <a:pt x="702" y="2560"/>
                  </a:lnTo>
                  <a:lnTo>
                    <a:pt x="718" y="2578"/>
                  </a:lnTo>
                  <a:lnTo>
                    <a:pt x="736" y="2594"/>
                  </a:lnTo>
                  <a:lnTo>
                    <a:pt x="758" y="2606"/>
                  </a:lnTo>
                  <a:lnTo>
                    <a:pt x="770" y="2610"/>
                  </a:lnTo>
                  <a:lnTo>
                    <a:pt x="782" y="2612"/>
                  </a:lnTo>
                  <a:lnTo>
                    <a:pt x="794" y="2614"/>
                  </a:lnTo>
                  <a:lnTo>
                    <a:pt x="806" y="2614"/>
                  </a:lnTo>
                  <a:lnTo>
                    <a:pt x="806" y="2614"/>
                  </a:lnTo>
                  <a:lnTo>
                    <a:pt x="806" y="2614"/>
                  </a:lnTo>
                  <a:lnTo>
                    <a:pt x="820" y="2614"/>
                  </a:lnTo>
                  <a:lnTo>
                    <a:pt x="832" y="2612"/>
                  </a:lnTo>
                  <a:lnTo>
                    <a:pt x="844" y="2610"/>
                  </a:lnTo>
                  <a:lnTo>
                    <a:pt x="856" y="2606"/>
                  </a:lnTo>
                  <a:lnTo>
                    <a:pt x="876" y="2594"/>
                  </a:lnTo>
                  <a:lnTo>
                    <a:pt x="896" y="2578"/>
                  </a:lnTo>
                  <a:lnTo>
                    <a:pt x="910" y="2560"/>
                  </a:lnTo>
                  <a:lnTo>
                    <a:pt x="922" y="2538"/>
                  </a:lnTo>
                  <a:lnTo>
                    <a:pt x="926" y="2526"/>
                  </a:lnTo>
                  <a:lnTo>
                    <a:pt x="930" y="2514"/>
                  </a:lnTo>
                  <a:lnTo>
                    <a:pt x="932" y="2502"/>
                  </a:lnTo>
                  <a:lnTo>
                    <a:pt x="932" y="2490"/>
                  </a:lnTo>
                  <a:lnTo>
                    <a:pt x="932" y="408"/>
                  </a:lnTo>
                  <a:lnTo>
                    <a:pt x="1030" y="408"/>
                  </a:lnTo>
                  <a:lnTo>
                    <a:pt x="1030" y="1174"/>
                  </a:lnTo>
                  <a:lnTo>
                    <a:pt x="1030" y="1174"/>
                  </a:lnTo>
                  <a:lnTo>
                    <a:pt x="1032" y="1194"/>
                  </a:lnTo>
                  <a:lnTo>
                    <a:pt x="1036" y="1212"/>
                  </a:lnTo>
                  <a:lnTo>
                    <a:pt x="1046" y="1230"/>
                  </a:lnTo>
                  <a:lnTo>
                    <a:pt x="1058" y="1244"/>
                  </a:lnTo>
                  <a:lnTo>
                    <a:pt x="1074" y="1256"/>
                  </a:lnTo>
                  <a:lnTo>
                    <a:pt x="1090" y="1266"/>
                  </a:lnTo>
                  <a:lnTo>
                    <a:pt x="1108" y="1272"/>
                  </a:lnTo>
                  <a:lnTo>
                    <a:pt x="1128" y="1274"/>
                  </a:lnTo>
                  <a:lnTo>
                    <a:pt x="1128" y="1274"/>
                  </a:lnTo>
                  <a:lnTo>
                    <a:pt x="1128" y="1274"/>
                  </a:lnTo>
                  <a:lnTo>
                    <a:pt x="1150" y="1272"/>
                  </a:lnTo>
                  <a:lnTo>
                    <a:pt x="1168" y="1266"/>
                  </a:lnTo>
                  <a:lnTo>
                    <a:pt x="1184" y="1256"/>
                  </a:lnTo>
                  <a:lnTo>
                    <a:pt x="1200" y="1244"/>
                  </a:lnTo>
                  <a:lnTo>
                    <a:pt x="1212" y="1230"/>
                  </a:lnTo>
                  <a:lnTo>
                    <a:pt x="1220" y="1212"/>
                  </a:lnTo>
                  <a:lnTo>
                    <a:pt x="1226" y="1194"/>
                  </a:lnTo>
                  <a:lnTo>
                    <a:pt x="1228" y="1174"/>
                  </a:lnTo>
                  <a:lnTo>
                    <a:pt x="1228"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baseline="-25000" dirty="0">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nvGrpSpPr>
          <p:cNvPr id="132" name="组合 131">
            <a:extLst>
              <a:ext uri="{FF2B5EF4-FFF2-40B4-BE49-F238E27FC236}">
                <a16:creationId xmlns:a16="http://schemas.microsoft.com/office/drawing/2014/main" id="{3D2A657C-A0FE-4B04-A0AA-D7893F6CD4FF}"/>
              </a:ext>
            </a:extLst>
          </p:cNvPr>
          <p:cNvGrpSpPr/>
          <p:nvPr/>
        </p:nvGrpSpPr>
        <p:grpSpPr>
          <a:xfrm>
            <a:off x="5627289" y="2535815"/>
            <a:ext cx="212276" cy="475929"/>
            <a:chOff x="-1630363" y="115888"/>
            <a:chExt cx="2190751" cy="4911725"/>
          </a:xfrm>
          <a:solidFill>
            <a:schemeClr val="accent1">
              <a:lumMod val="75000"/>
            </a:schemeClr>
          </a:solidFill>
        </p:grpSpPr>
        <p:sp>
          <p:nvSpPr>
            <p:cNvPr id="133" name="Freeform 5">
              <a:extLst>
                <a:ext uri="{FF2B5EF4-FFF2-40B4-BE49-F238E27FC236}">
                  <a16:creationId xmlns:a16="http://schemas.microsoft.com/office/drawing/2014/main" id="{07FC5097-647E-4147-99E7-3045C7B1F7BF}"/>
                </a:ext>
              </a:extLst>
            </p:cNvPr>
            <p:cNvSpPr>
              <a:spLocks/>
            </p:cNvSpPr>
            <p:nvPr/>
          </p:nvSpPr>
          <p:spPr bwMode="auto">
            <a:xfrm>
              <a:off x="-906463" y="115888"/>
              <a:ext cx="742950" cy="746125"/>
            </a:xfrm>
            <a:custGeom>
              <a:avLst/>
              <a:gdLst>
                <a:gd name="T0" fmla="*/ 468 w 468"/>
                <a:gd name="T1" fmla="*/ 234 h 470"/>
                <a:gd name="T2" fmla="*/ 464 w 468"/>
                <a:gd name="T3" fmla="*/ 282 h 470"/>
                <a:gd name="T4" fmla="*/ 450 w 468"/>
                <a:gd name="T5" fmla="*/ 326 h 470"/>
                <a:gd name="T6" fmla="*/ 428 w 468"/>
                <a:gd name="T7" fmla="*/ 366 h 470"/>
                <a:gd name="T8" fmla="*/ 400 w 468"/>
                <a:gd name="T9" fmla="*/ 400 h 470"/>
                <a:gd name="T10" fmla="*/ 366 w 468"/>
                <a:gd name="T11" fmla="*/ 430 h 470"/>
                <a:gd name="T12" fmla="*/ 326 w 468"/>
                <a:gd name="T13" fmla="*/ 450 h 470"/>
                <a:gd name="T14" fmla="*/ 282 w 468"/>
                <a:gd name="T15" fmla="*/ 464 h 470"/>
                <a:gd name="T16" fmla="*/ 234 w 468"/>
                <a:gd name="T17" fmla="*/ 470 h 470"/>
                <a:gd name="T18" fmla="*/ 210 w 468"/>
                <a:gd name="T19" fmla="*/ 468 h 470"/>
                <a:gd name="T20" fmla="*/ 164 w 468"/>
                <a:gd name="T21" fmla="*/ 458 h 470"/>
                <a:gd name="T22" fmla="*/ 122 w 468"/>
                <a:gd name="T23" fmla="*/ 440 h 470"/>
                <a:gd name="T24" fmla="*/ 84 w 468"/>
                <a:gd name="T25" fmla="*/ 416 h 470"/>
                <a:gd name="T26" fmla="*/ 54 w 468"/>
                <a:gd name="T27" fmla="*/ 384 h 470"/>
                <a:gd name="T28" fmla="*/ 28 w 468"/>
                <a:gd name="T29" fmla="*/ 346 h 470"/>
                <a:gd name="T30" fmla="*/ 10 w 468"/>
                <a:gd name="T31" fmla="*/ 304 h 470"/>
                <a:gd name="T32" fmla="*/ 0 w 468"/>
                <a:gd name="T33" fmla="*/ 258 h 470"/>
                <a:gd name="T34" fmla="*/ 0 w 468"/>
                <a:gd name="T35" fmla="*/ 234 h 470"/>
                <a:gd name="T36" fmla="*/ 4 w 468"/>
                <a:gd name="T37" fmla="*/ 188 h 470"/>
                <a:gd name="T38" fmla="*/ 18 w 468"/>
                <a:gd name="T39" fmla="*/ 144 h 470"/>
                <a:gd name="T40" fmla="*/ 40 w 468"/>
                <a:gd name="T41" fmla="*/ 104 h 470"/>
                <a:gd name="T42" fmla="*/ 68 w 468"/>
                <a:gd name="T43" fmla="*/ 68 h 470"/>
                <a:gd name="T44" fmla="*/ 104 w 468"/>
                <a:gd name="T45" fmla="*/ 40 h 470"/>
                <a:gd name="T46" fmla="*/ 142 w 468"/>
                <a:gd name="T47" fmla="*/ 18 h 470"/>
                <a:gd name="T48" fmla="*/ 186 w 468"/>
                <a:gd name="T49" fmla="*/ 4 h 470"/>
                <a:gd name="T50" fmla="*/ 234 w 468"/>
                <a:gd name="T51" fmla="*/ 0 h 470"/>
                <a:gd name="T52" fmla="*/ 258 w 468"/>
                <a:gd name="T53" fmla="*/ 2 h 470"/>
                <a:gd name="T54" fmla="*/ 304 w 468"/>
                <a:gd name="T55" fmla="*/ 10 h 470"/>
                <a:gd name="T56" fmla="*/ 346 w 468"/>
                <a:gd name="T57" fmla="*/ 28 h 470"/>
                <a:gd name="T58" fmla="*/ 384 w 468"/>
                <a:gd name="T59" fmla="*/ 54 h 470"/>
                <a:gd name="T60" fmla="*/ 416 w 468"/>
                <a:gd name="T61" fmla="*/ 86 h 470"/>
                <a:gd name="T62" fmla="*/ 440 w 468"/>
                <a:gd name="T63" fmla="*/ 122 h 470"/>
                <a:gd name="T64" fmla="*/ 458 w 468"/>
                <a:gd name="T65" fmla="*/ 164 h 470"/>
                <a:gd name="T66" fmla="*/ 468 w 468"/>
                <a:gd name="T67" fmla="*/ 210 h 470"/>
                <a:gd name="T68" fmla="*/ 468 w 468"/>
                <a:gd name="T69" fmla="*/ 23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470">
                  <a:moveTo>
                    <a:pt x="468" y="234"/>
                  </a:moveTo>
                  <a:lnTo>
                    <a:pt x="468" y="234"/>
                  </a:lnTo>
                  <a:lnTo>
                    <a:pt x="468" y="258"/>
                  </a:lnTo>
                  <a:lnTo>
                    <a:pt x="464" y="282"/>
                  </a:lnTo>
                  <a:lnTo>
                    <a:pt x="458" y="304"/>
                  </a:lnTo>
                  <a:lnTo>
                    <a:pt x="450" y="326"/>
                  </a:lnTo>
                  <a:lnTo>
                    <a:pt x="440" y="346"/>
                  </a:lnTo>
                  <a:lnTo>
                    <a:pt x="428" y="366"/>
                  </a:lnTo>
                  <a:lnTo>
                    <a:pt x="416" y="384"/>
                  </a:lnTo>
                  <a:lnTo>
                    <a:pt x="400" y="400"/>
                  </a:lnTo>
                  <a:lnTo>
                    <a:pt x="384" y="416"/>
                  </a:lnTo>
                  <a:lnTo>
                    <a:pt x="366" y="430"/>
                  </a:lnTo>
                  <a:lnTo>
                    <a:pt x="346" y="440"/>
                  </a:lnTo>
                  <a:lnTo>
                    <a:pt x="326" y="450"/>
                  </a:lnTo>
                  <a:lnTo>
                    <a:pt x="304" y="458"/>
                  </a:lnTo>
                  <a:lnTo>
                    <a:pt x="282" y="464"/>
                  </a:lnTo>
                  <a:lnTo>
                    <a:pt x="258" y="468"/>
                  </a:lnTo>
                  <a:lnTo>
                    <a:pt x="234" y="470"/>
                  </a:lnTo>
                  <a:lnTo>
                    <a:pt x="234" y="470"/>
                  </a:lnTo>
                  <a:lnTo>
                    <a:pt x="210" y="468"/>
                  </a:lnTo>
                  <a:lnTo>
                    <a:pt x="186" y="464"/>
                  </a:lnTo>
                  <a:lnTo>
                    <a:pt x="164" y="458"/>
                  </a:lnTo>
                  <a:lnTo>
                    <a:pt x="142" y="450"/>
                  </a:lnTo>
                  <a:lnTo>
                    <a:pt x="122" y="440"/>
                  </a:lnTo>
                  <a:lnTo>
                    <a:pt x="104" y="430"/>
                  </a:lnTo>
                  <a:lnTo>
                    <a:pt x="84" y="416"/>
                  </a:lnTo>
                  <a:lnTo>
                    <a:pt x="68" y="400"/>
                  </a:lnTo>
                  <a:lnTo>
                    <a:pt x="54" y="384"/>
                  </a:lnTo>
                  <a:lnTo>
                    <a:pt x="40" y="366"/>
                  </a:lnTo>
                  <a:lnTo>
                    <a:pt x="28" y="346"/>
                  </a:lnTo>
                  <a:lnTo>
                    <a:pt x="18" y="326"/>
                  </a:lnTo>
                  <a:lnTo>
                    <a:pt x="10" y="304"/>
                  </a:lnTo>
                  <a:lnTo>
                    <a:pt x="4" y="282"/>
                  </a:lnTo>
                  <a:lnTo>
                    <a:pt x="0" y="258"/>
                  </a:lnTo>
                  <a:lnTo>
                    <a:pt x="0" y="234"/>
                  </a:lnTo>
                  <a:lnTo>
                    <a:pt x="0" y="234"/>
                  </a:lnTo>
                  <a:lnTo>
                    <a:pt x="0" y="210"/>
                  </a:lnTo>
                  <a:lnTo>
                    <a:pt x="4" y="188"/>
                  </a:lnTo>
                  <a:lnTo>
                    <a:pt x="10" y="164"/>
                  </a:lnTo>
                  <a:lnTo>
                    <a:pt x="18" y="144"/>
                  </a:lnTo>
                  <a:lnTo>
                    <a:pt x="28" y="122"/>
                  </a:lnTo>
                  <a:lnTo>
                    <a:pt x="40" y="104"/>
                  </a:lnTo>
                  <a:lnTo>
                    <a:pt x="54" y="86"/>
                  </a:lnTo>
                  <a:lnTo>
                    <a:pt x="68" y="68"/>
                  </a:lnTo>
                  <a:lnTo>
                    <a:pt x="84" y="54"/>
                  </a:lnTo>
                  <a:lnTo>
                    <a:pt x="104" y="40"/>
                  </a:lnTo>
                  <a:lnTo>
                    <a:pt x="122" y="28"/>
                  </a:lnTo>
                  <a:lnTo>
                    <a:pt x="142" y="18"/>
                  </a:lnTo>
                  <a:lnTo>
                    <a:pt x="164" y="10"/>
                  </a:lnTo>
                  <a:lnTo>
                    <a:pt x="186" y="4"/>
                  </a:lnTo>
                  <a:lnTo>
                    <a:pt x="210" y="2"/>
                  </a:lnTo>
                  <a:lnTo>
                    <a:pt x="234" y="0"/>
                  </a:lnTo>
                  <a:lnTo>
                    <a:pt x="234" y="0"/>
                  </a:lnTo>
                  <a:lnTo>
                    <a:pt x="258" y="2"/>
                  </a:lnTo>
                  <a:lnTo>
                    <a:pt x="282" y="4"/>
                  </a:lnTo>
                  <a:lnTo>
                    <a:pt x="304" y="10"/>
                  </a:lnTo>
                  <a:lnTo>
                    <a:pt x="326" y="18"/>
                  </a:lnTo>
                  <a:lnTo>
                    <a:pt x="346" y="28"/>
                  </a:lnTo>
                  <a:lnTo>
                    <a:pt x="366" y="40"/>
                  </a:lnTo>
                  <a:lnTo>
                    <a:pt x="384" y="54"/>
                  </a:lnTo>
                  <a:lnTo>
                    <a:pt x="400" y="68"/>
                  </a:lnTo>
                  <a:lnTo>
                    <a:pt x="416" y="86"/>
                  </a:lnTo>
                  <a:lnTo>
                    <a:pt x="428" y="104"/>
                  </a:lnTo>
                  <a:lnTo>
                    <a:pt x="440" y="122"/>
                  </a:lnTo>
                  <a:lnTo>
                    <a:pt x="450" y="144"/>
                  </a:lnTo>
                  <a:lnTo>
                    <a:pt x="458" y="164"/>
                  </a:lnTo>
                  <a:lnTo>
                    <a:pt x="464" y="188"/>
                  </a:lnTo>
                  <a:lnTo>
                    <a:pt x="468" y="210"/>
                  </a:lnTo>
                  <a:lnTo>
                    <a:pt x="468" y="234"/>
                  </a:lnTo>
                  <a:lnTo>
                    <a:pt x="468"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sp>
          <p:nvSpPr>
            <p:cNvPr id="134" name="Freeform 6">
              <a:extLst>
                <a:ext uri="{FF2B5EF4-FFF2-40B4-BE49-F238E27FC236}">
                  <a16:creationId xmlns:a16="http://schemas.microsoft.com/office/drawing/2014/main" id="{54A9BE83-0496-4F22-AEF3-7D5CB631A00A}"/>
                </a:ext>
              </a:extLst>
            </p:cNvPr>
            <p:cNvSpPr>
              <a:spLocks/>
            </p:cNvSpPr>
            <p:nvPr/>
          </p:nvSpPr>
          <p:spPr bwMode="auto">
            <a:xfrm>
              <a:off x="-1630363" y="985838"/>
              <a:ext cx="2190751" cy="4041775"/>
            </a:xfrm>
            <a:custGeom>
              <a:avLst/>
              <a:gdLst>
                <a:gd name="T0" fmla="*/ 1188 w 1380"/>
                <a:gd name="T1" fmla="*/ 982 h 2546"/>
                <a:gd name="T2" fmla="*/ 1202 w 1380"/>
                <a:gd name="T3" fmla="*/ 1012 h 2546"/>
                <a:gd name="T4" fmla="*/ 1236 w 1380"/>
                <a:gd name="T5" fmla="*/ 1044 h 2546"/>
                <a:gd name="T6" fmla="*/ 1282 w 1380"/>
                <a:gd name="T7" fmla="*/ 1056 h 2546"/>
                <a:gd name="T8" fmla="*/ 1294 w 1380"/>
                <a:gd name="T9" fmla="*/ 1054 h 2546"/>
                <a:gd name="T10" fmla="*/ 1326 w 1380"/>
                <a:gd name="T11" fmla="*/ 1044 h 2546"/>
                <a:gd name="T12" fmla="*/ 1360 w 1380"/>
                <a:gd name="T13" fmla="*/ 1018 h 2546"/>
                <a:gd name="T14" fmla="*/ 1378 w 1380"/>
                <a:gd name="T15" fmla="*/ 978 h 2546"/>
                <a:gd name="T16" fmla="*/ 1378 w 1380"/>
                <a:gd name="T17" fmla="*/ 944 h 2546"/>
                <a:gd name="T18" fmla="*/ 1200 w 1380"/>
                <a:gd name="T19" fmla="*/ 264 h 2546"/>
                <a:gd name="T20" fmla="*/ 1166 w 1380"/>
                <a:gd name="T21" fmla="*/ 182 h 2546"/>
                <a:gd name="T22" fmla="*/ 1114 w 1380"/>
                <a:gd name="T23" fmla="*/ 112 h 2546"/>
                <a:gd name="T24" fmla="*/ 1048 w 1380"/>
                <a:gd name="T25" fmla="*/ 58 h 2546"/>
                <a:gd name="T26" fmla="*/ 972 w 1380"/>
                <a:gd name="T27" fmla="*/ 20 h 2546"/>
                <a:gd name="T28" fmla="*/ 886 w 1380"/>
                <a:gd name="T29" fmla="*/ 2 h 2546"/>
                <a:gd name="T30" fmla="*/ 526 w 1380"/>
                <a:gd name="T31" fmla="*/ 0 h 2546"/>
                <a:gd name="T32" fmla="*/ 438 w 1380"/>
                <a:gd name="T33" fmla="*/ 12 h 2546"/>
                <a:gd name="T34" fmla="*/ 356 w 1380"/>
                <a:gd name="T35" fmla="*/ 42 h 2546"/>
                <a:gd name="T36" fmla="*/ 286 w 1380"/>
                <a:gd name="T37" fmla="*/ 92 h 2546"/>
                <a:gd name="T38" fmla="*/ 230 w 1380"/>
                <a:gd name="T39" fmla="*/ 158 h 2546"/>
                <a:gd name="T40" fmla="*/ 190 w 1380"/>
                <a:gd name="T41" fmla="*/ 236 h 2546"/>
                <a:gd name="T42" fmla="*/ 4 w 1380"/>
                <a:gd name="T43" fmla="*/ 932 h 2546"/>
                <a:gd name="T44" fmla="*/ 2 w 1380"/>
                <a:gd name="T45" fmla="*/ 968 h 2546"/>
                <a:gd name="T46" fmla="*/ 10 w 1380"/>
                <a:gd name="T47" fmla="*/ 998 h 2546"/>
                <a:gd name="T48" fmla="*/ 44 w 1380"/>
                <a:gd name="T49" fmla="*/ 1040 h 2546"/>
                <a:gd name="T50" fmla="*/ 76 w 1380"/>
                <a:gd name="T51" fmla="*/ 1052 h 2546"/>
                <a:gd name="T52" fmla="*/ 98 w 1380"/>
                <a:gd name="T53" fmla="*/ 1056 h 2546"/>
                <a:gd name="T54" fmla="*/ 130 w 1380"/>
                <a:gd name="T55" fmla="*/ 1050 h 2546"/>
                <a:gd name="T56" fmla="*/ 168 w 1380"/>
                <a:gd name="T57" fmla="*/ 1024 h 2546"/>
                <a:gd name="T58" fmla="*/ 192 w 1380"/>
                <a:gd name="T59" fmla="*/ 982 h 2546"/>
                <a:gd name="T60" fmla="*/ 106 w 1380"/>
                <a:gd name="T61" fmla="*/ 1486 h 2546"/>
                <a:gd name="T62" fmla="*/ 386 w 1380"/>
                <a:gd name="T63" fmla="*/ 2406 h 2546"/>
                <a:gd name="T64" fmla="*/ 392 w 1380"/>
                <a:gd name="T65" fmla="*/ 2446 h 2546"/>
                <a:gd name="T66" fmla="*/ 410 w 1380"/>
                <a:gd name="T67" fmla="*/ 2484 h 2546"/>
                <a:gd name="T68" fmla="*/ 438 w 1380"/>
                <a:gd name="T69" fmla="*/ 2514 h 2546"/>
                <a:gd name="T70" fmla="*/ 472 w 1380"/>
                <a:gd name="T71" fmla="*/ 2534 h 2546"/>
                <a:gd name="T72" fmla="*/ 512 w 1380"/>
                <a:gd name="T73" fmla="*/ 2546 h 2546"/>
                <a:gd name="T74" fmla="*/ 528 w 1380"/>
                <a:gd name="T75" fmla="*/ 2546 h 2546"/>
                <a:gd name="T76" fmla="*/ 568 w 1380"/>
                <a:gd name="T77" fmla="*/ 2540 h 2546"/>
                <a:gd name="T78" fmla="*/ 606 w 1380"/>
                <a:gd name="T79" fmla="*/ 2522 h 2546"/>
                <a:gd name="T80" fmla="*/ 636 w 1380"/>
                <a:gd name="T81" fmla="*/ 2494 h 2546"/>
                <a:gd name="T82" fmla="*/ 656 w 1380"/>
                <a:gd name="T83" fmla="*/ 2460 h 2546"/>
                <a:gd name="T84" fmla="*/ 668 w 1380"/>
                <a:gd name="T85" fmla="*/ 2420 h 2546"/>
                <a:gd name="T86" fmla="*/ 712 w 1380"/>
                <a:gd name="T87" fmla="*/ 1486 h 2546"/>
                <a:gd name="T88" fmla="*/ 714 w 1380"/>
                <a:gd name="T89" fmla="*/ 2420 h 2546"/>
                <a:gd name="T90" fmla="*/ 724 w 1380"/>
                <a:gd name="T91" fmla="*/ 2460 h 2546"/>
                <a:gd name="T92" fmla="*/ 744 w 1380"/>
                <a:gd name="T93" fmla="*/ 2494 h 2546"/>
                <a:gd name="T94" fmla="*/ 774 w 1380"/>
                <a:gd name="T95" fmla="*/ 2522 h 2546"/>
                <a:gd name="T96" fmla="*/ 812 w 1380"/>
                <a:gd name="T97" fmla="*/ 2540 h 2546"/>
                <a:gd name="T98" fmla="*/ 854 w 1380"/>
                <a:gd name="T99" fmla="*/ 2546 h 2546"/>
                <a:gd name="T100" fmla="*/ 868 w 1380"/>
                <a:gd name="T101" fmla="*/ 2546 h 2546"/>
                <a:gd name="T102" fmla="*/ 908 w 1380"/>
                <a:gd name="T103" fmla="*/ 2534 h 2546"/>
                <a:gd name="T104" fmla="*/ 944 w 1380"/>
                <a:gd name="T105" fmla="*/ 2514 h 2546"/>
                <a:gd name="T106" fmla="*/ 970 w 1380"/>
                <a:gd name="T107" fmla="*/ 2484 h 2546"/>
                <a:gd name="T108" fmla="*/ 988 w 1380"/>
                <a:gd name="T109" fmla="*/ 2446 h 2546"/>
                <a:gd name="T110" fmla="*/ 994 w 1380"/>
                <a:gd name="T111" fmla="*/ 2406 h 2546"/>
                <a:gd name="T112" fmla="*/ 964 w 1380"/>
                <a:gd name="T113" fmla="*/ 322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0" h="2546">
                  <a:moveTo>
                    <a:pt x="964" y="322"/>
                  </a:moveTo>
                  <a:lnTo>
                    <a:pt x="1012" y="322"/>
                  </a:lnTo>
                  <a:lnTo>
                    <a:pt x="1188" y="982"/>
                  </a:lnTo>
                  <a:lnTo>
                    <a:pt x="1188" y="982"/>
                  </a:lnTo>
                  <a:lnTo>
                    <a:pt x="1194" y="998"/>
                  </a:lnTo>
                  <a:lnTo>
                    <a:pt x="1202" y="1012"/>
                  </a:lnTo>
                  <a:lnTo>
                    <a:pt x="1212" y="1024"/>
                  </a:lnTo>
                  <a:lnTo>
                    <a:pt x="1224" y="1034"/>
                  </a:lnTo>
                  <a:lnTo>
                    <a:pt x="1236" y="1044"/>
                  </a:lnTo>
                  <a:lnTo>
                    <a:pt x="1250" y="1050"/>
                  </a:lnTo>
                  <a:lnTo>
                    <a:pt x="1266" y="1054"/>
                  </a:lnTo>
                  <a:lnTo>
                    <a:pt x="1282" y="1056"/>
                  </a:lnTo>
                  <a:lnTo>
                    <a:pt x="1282" y="1056"/>
                  </a:lnTo>
                  <a:lnTo>
                    <a:pt x="1282" y="1056"/>
                  </a:lnTo>
                  <a:lnTo>
                    <a:pt x="1294" y="1054"/>
                  </a:lnTo>
                  <a:lnTo>
                    <a:pt x="1306" y="1052"/>
                  </a:lnTo>
                  <a:lnTo>
                    <a:pt x="1316" y="1050"/>
                  </a:lnTo>
                  <a:lnTo>
                    <a:pt x="1326" y="1044"/>
                  </a:lnTo>
                  <a:lnTo>
                    <a:pt x="1336" y="1040"/>
                  </a:lnTo>
                  <a:lnTo>
                    <a:pt x="1344" y="1032"/>
                  </a:lnTo>
                  <a:lnTo>
                    <a:pt x="1360" y="1018"/>
                  </a:lnTo>
                  <a:lnTo>
                    <a:pt x="1370" y="998"/>
                  </a:lnTo>
                  <a:lnTo>
                    <a:pt x="1374" y="988"/>
                  </a:lnTo>
                  <a:lnTo>
                    <a:pt x="1378" y="978"/>
                  </a:lnTo>
                  <a:lnTo>
                    <a:pt x="1380" y="968"/>
                  </a:lnTo>
                  <a:lnTo>
                    <a:pt x="1380" y="956"/>
                  </a:lnTo>
                  <a:lnTo>
                    <a:pt x="1378" y="944"/>
                  </a:lnTo>
                  <a:lnTo>
                    <a:pt x="1376" y="932"/>
                  </a:lnTo>
                  <a:lnTo>
                    <a:pt x="1200" y="264"/>
                  </a:lnTo>
                  <a:lnTo>
                    <a:pt x="1200" y="264"/>
                  </a:lnTo>
                  <a:lnTo>
                    <a:pt x="1190" y="236"/>
                  </a:lnTo>
                  <a:lnTo>
                    <a:pt x="1178" y="208"/>
                  </a:lnTo>
                  <a:lnTo>
                    <a:pt x="1166" y="182"/>
                  </a:lnTo>
                  <a:lnTo>
                    <a:pt x="1150" y="158"/>
                  </a:lnTo>
                  <a:lnTo>
                    <a:pt x="1134" y="134"/>
                  </a:lnTo>
                  <a:lnTo>
                    <a:pt x="1114" y="112"/>
                  </a:lnTo>
                  <a:lnTo>
                    <a:pt x="1094" y="92"/>
                  </a:lnTo>
                  <a:lnTo>
                    <a:pt x="1072" y="74"/>
                  </a:lnTo>
                  <a:lnTo>
                    <a:pt x="1048" y="58"/>
                  </a:lnTo>
                  <a:lnTo>
                    <a:pt x="1024" y="42"/>
                  </a:lnTo>
                  <a:lnTo>
                    <a:pt x="998" y="30"/>
                  </a:lnTo>
                  <a:lnTo>
                    <a:pt x="972" y="20"/>
                  </a:lnTo>
                  <a:lnTo>
                    <a:pt x="944" y="12"/>
                  </a:lnTo>
                  <a:lnTo>
                    <a:pt x="914" y="6"/>
                  </a:lnTo>
                  <a:lnTo>
                    <a:pt x="886" y="2"/>
                  </a:lnTo>
                  <a:lnTo>
                    <a:pt x="856" y="0"/>
                  </a:lnTo>
                  <a:lnTo>
                    <a:pt x="526" y="0"/>
                  </a:lnTo>
                  <a:lnTo>
                    <a:pt x="526" y="0"/>
                  </a:lnTo>
                  <a:lnTo>
                    <a:pt x="496" y="2"/>
                  </a:lnTo>
                  <a:lnTo>
                    <a:pt x="466" y="6"/>
                  </a:lnTo>
                  <a:lnTo>
                    <a:pt x="438" y="12"/>
                  </a:lnTo>
                  <a:lnTo>
                    <a:pt x="410" y="20"/>
                  </a:lnTo>
                  <a:lnTo>
                    <a:pt x="382" y="30"/>
                  </a:lnTo>
                  <a:lnTo>
                    <a:pt x="356" y="42"/>
                  </a:lnTo>
                  <a:lnTo>
                    <a:pt x="332" y="58"/>
                  </a:lnTo>
                  <a:lnTo>
                    <a:pt x="308" y="74"/>
                  </a:lnTo>
                  <a:lnTo>
                    <a:pt x="286" y="92"/>
                  </a:lnTo>
                  <a:lnTo>
                    <a:pt x="266" y="112"/>
                  </a:lnTo>
                  <a:lnTo>
                    <a:pt x="246" y="134"/>
                  </a:lnTo>
                  <a:lnTo>
                    <a:pt x="230" y="158"/>
                  </a:lnTo>
                  <a:lnTo>
                    <a:pt x="214" y="182"/>
                  </a:lnTo>
                  <a:lnTo>
                    <a:pt x="202" y="208"/>
                  </a:lnTo>
                  <a:lnTo>
                    <a:pt x="190" y="236"/>
                  </a:lnTo>
                  <a:lnTo>
                    <a:pt x="182" y="264"/>
                  </a:lnTo>
                  <a:lnTo>
                    <a:pt x="4" y="932"/>
                  </a:lnTo>
                  <a:lnTo>
                    <a:pt x="4" y="932"/>
                  </a:lnTo>
                  <a:lnTo>
                    <a:pt x="2" y="944"/>
                  </a:lnTo>
                  <a:lnTo>
                    <a:pt x="0" y="956"/>
                  </a:lnTo>
                  <a:lnTo>
                    <a:pt x="2" y="968"/>
                  </a:lnTo>
                  <a:lnTo>
                    <a:pt x="2" y="978"/>
                  </a:lnTo>
                  <a:lnTo>
                    <a:pt x="6" y="988"/>
                  </a:lnTo>
                  <a:lnTo>
                    <a:pt x="10" y="998"/>
                  </a:lnTo>
                  <a:lnTo>
                    <a:pt x="20" y="1018"/>
                  </a:lnTo>
                  <a:lnTo>
                    <a:pt x="36" y="1032"/>
                  </a:lnTo>
                  <a:lnTo>
                    <a:pt x="44" y="1040"/>
                  </a:lnTo>
                  <a:lnTo>
                    <a:pt x="54" y="1044"/>
                  </a:lnTo>
                  <a:lnTo>
                    <a:pt x="64" y="1050"/>
                  </a:lnTo>
                  <a:lnTo>
                    <a:pt x="76" y="1052"/>
                  </a:lnTo>
                  <a:lnTo>
                    <a:pt x="86" y="1054"/>
                  </a:lnTo>
                  <a:lnTo>
                    <a:pt x="98" y="1056"/>
                  </a:lnTo>
                  <a:lnTo>
                    <a:pt x="98" y="1056"/>
                  </a:lnTo>
                  <a:lnTo>
                    <a:pt x="98" y="1056"/>
                  </a:lnTo>
                  <a:lnTo>
                    <a:pt x="114" y="1054"/>
                  </a:lnTo>
                  <a:lnTo>
                    <a:pt x="130" y="1050"/>
                  </a:lnTo>
                  <a:lnTo>
                    <a:pt x="144" y="1044"/>
                  </a:lnTo>
                  <a:lnTo>
                    <a:pt x="158" y="1034"/>
                  </a:lnTo>
                  <a:lnTo>
                    <a:pt x="168" y="1024"/>
                  </a:lnTo>
                  <a:lnTo>
                    <a:pt x="178" y="1012"/>
                  </a:lnTo>
                  <a:lnTo>
                    <a:pt x="186" y="998"/>
                  </a:lnTo>
                  <a:lnTo>
                    <a:pt x="192" y="982"/>
                  </a:lnTo>
                  <a:lnTo>
                    <a:pt x="368" y="322"/>
                  </a:lnTo>
                  <a:lnTo>
                    <a:pt x="416" y="322"/>
                  </a:lnTo>
                  <a:lnTo>
                    <a:pt x="106" y="1486"/>
                  </a:lnTo>
                  <a:lnTo>
                    <a:pt x="386" y="1486"/>
                  </a:lnTo>
                  <a:lnTo>
                    <a:pt x="386" y="2406"/>
                  </a:lnTo>
                  <a:lnTo>
                    <a:pt x="386" y="2406"/>
                  </a:lnTo>
                  <a:lnTo>
                    <a:pt x="386" y="2420"/>
                  </a:lnTo>
                  <a:lnTo>
                    <a:pt x="388" y="2434"/>
                  </a:lnTo>
                  <a:lnTo>
                    <a:pt x="392" y="2446"/>
                  </a:lnTo>
                  <a:lnTo>
                    <a:pt x="398" y="2460"/>
                  </a:lnTo>
                  <a:lnTo>
                    <a:pt x="404" y="2472"/>
                  </a:lnTo>
                  <a:lnTo>
                    <a:pt x="410" y="2484"/>
                  </a:lnTo>
                  <a:lnTo>
                    <a:pt x="418" y="2494"/>
                  </a:lnTo>
                  <a:lnTo>
                    <a:pt x="428" y="2504"/>
                  </a:lnTo>
                  <a:lnTo>
                    <a:pt x="438" y="2514"/>
                  </a:lnTo>
                  <a:lnTo>
                    <a:pt x="448" y="2522"/>
                  </a:lnTo>
                  <a:lnTo>
                    <a:pt x="460" y="2528"/>
                  </a:lnTo>
                  <a:lnTo>
                    <a:pt x="472" y="2534"/>
                  </a:lnTo>
                  <a:lnTo>
                    <a:pt x="486" y="2540"/>
                  </a:lnTo>
                  <a:lnTo>
                    <a:pt x="498" y="2544"/>
                  </a:lnTo>
                  <a:lnTo>
                    <a:pt x="512" y="2546"/>
                  </a:lnTo>
                  <a:lnTo>
                    <a:pt x="528" y="2546"/>
                  </a:lnTo>
                  <a:lnTo>
                    <a:pt x="528" y="2546"/>
                  </a:lnTo>
                  <a:lnTo>
                    <a:pt x="528" y="2546"/>
                  </a:lnTo>
                  <a:lnTo>
                    <a:pt x="542" y="2546"/>
                  </a:lnTo>
                  <a:lnTo>
                    <a:pt x="556" y="2544"/>
                  </a:lnTo>
                  <a:lnTo>
                    <a:pt x="568" y="2540"/>
                  </a:lnTo>
                  <a:lnTo>
                    <a:pt x="582" y="2534"/>
                  </a:lnTo>
                  <a:lnTo>
                    <a:pt x="594" y="2528"/>
                  </a:lnTo>
                  <a:lnTo>
                    <a:pt x="606" y="2522"/>
                  </a:lnTo>
                  <a:lnTo>
                    <a:pt x="616" y="2514"/>
                  </a:lnTo>
                  <a:lnTo>
                    <a:pt x="626" y="2504"/>
                  </a:lnTo>
                  <a:lnTo>
                    <a:pt x="636" y="2494"/>
                  </a:lnTo>
                  <a:lnTo>
                    <a:pt x="644" y="2484"/>
                  </a:lnTo>
                  <a:lnTo>
                    <a:pt x="650" y="2472"/>
                  </a:lnTo>
                  <a:lnTo>
                    <a:pt x="656" y="2460"/>
                  </a:lnTo>
                  <a:lnTo>
                    <a:pt x="662" y="2446"/>
                  </a:lnTo>
                  <a:lnTo>
                    <a:pt x="666" y="2434"/>
                  </a:lnTo>
                  <a:lnTo>
                    <a:pt x="668" y="2420"/>
                  </a:lnTo>
                  <a:lnTo>
                    <a:pt x="668" y="2406"/>
                  </a:lnTo>
                  <a:lnTo>
                    <a:pt x="668" y="1486"/>
                  </a:lnTo>
                  <a:lnTo>
                    <a:pt x="712" y="1486"/>
                  </a:lnTo>
                  <a:lnTo>
                    <a:pt x="712" y="2406"/>
                  </a:lnTo>
                  <a:lnTo>
                    <a:pt x="712" y="2406"/>
                  </a:lnTo>
                  <a:lnTo>
                    <a:pt x="714" y="2420"/>
                  </a:lnTo>
                  <a:lnTo>
                    <a:pt x="716" y="2434"/>
                  </a:lnTo>
                  <a:lnTo>
                    <a:pt x="718" y="2446"/>
                  </a:lnTo>
                  <a:lnTo>
                    <a:pt x="724" y="2460"/>
                  </a:lnTo>
                  <a:lnTo>
                    <a:pt x="730" y="2472"/>
                  </a:lnTo>
                  <a:lnTo>
                    <a:pt x="736" y="2484"/>
                  </a:lnTo>
                  <a:lnTo>
                    <a:pt x="744" y="2494"/>
                  </a:lnTo>
                  <a:lnTo>
                    <a:pt x="754" y="2504"/>
                  </a:lnTo>
                  <a:lnTo>
                    <a:pt x="764" y="2514"/>
                  </a:lnTo>
                  <a:lnTo>
                    <a:pt x="774" y="2522"/>
                  </a:lnTo>
                  <a:lnTo>
                    <a:pt x="786" y="2528"/>
                  </a:lnTo>
                  <a:lnTo>
                    <a:pt x="798" y="2534"/>
                  </a:lnTo>
                  <a:lnTo>
                    <a:pt x="812" y="2540"/>
                  </a:lnTo>
                  <a:lnTo>
                    <a:pt x="824" y="2544"/>
                  </a:lnTo>
                  <a:lnTo>
                    <a:pt x="838" y="2546"/>
                  </a:lnTo>
                  <a:lnTo>
                    <a:pt x="854" y="2546"/>
                  </a:lnTo>
                  <a:lnTo>
                    <a:pt x="854" y="2546"/>
                  </a:lnTo>
                  <a:lnTo>
                    <a:pt x="854" y="2546"/>
                  </a:lnTo>
                  <a:lnTo>
                    <a:pt x="868" y="2546"/>
                  </a:lnTo>
                  <a:lnTo>
                    <a:pt x="882" y="2544"/>
                  </a:lnTo>
                  <a:lnTo>
                    <a:pt x="896" y="2540"/>
                  </a:lnTo>
                  <a:lnTo>
                    <a:pt x="908" y="2534"/>
                  </a:lnTo>
                  <a:lnTo>
                    <a:pt x="920" y="2528"/>
                  </a:lnTo>
                  <a:lnTo>
                    <a:pt x="932" y="2522"/>
                  </a:lnTo>
                  <a:lnTo>
                    <a:pt x="944" y="2514"/>
                  </a:lnTo>
                  <a:lnTo>
                    <a:pt x="954" y="2504"/>
                  </a:lnTo>
                  <a:lnTo>
                    <a:pt x="962" y="2494"/>
                  </a:lnTo>
                  <a:lnTo>
                    <a:pt x="970" y="2484"/>
                  </a:lnTo>
                  <a:lnTo>
                    <a:pt x="978" y="2472"/>
                  </a:lnTo>
                  <a:lnTo>
                    <a:pt x="984" y="2460"/>
                  </a:lnTo>
                  <a:lnTo>
                    <a:pt x="988" y="2446"/>
                  </a:lnTo>
                  <a:lnTo>
                    <a:pt x="992" y="2434"/>
                  </a:lnTo>
                  <a:lnTo>
                    <a:pt x="994" y="2420"/>
                  </a:lnTo>
                  <a:lnTo>
                    <a:pt x="994" y="2406"/>
                  </a:lnTo>
                  <a:lnTo>
                    <a:pt x="994" y="1486"/>
                  </a:lnTo>
                  <a:lnTo>
                    <a:pt x="1274" y="1486"/>
                  </a:lnTo>
                  <a:lnTo>
                    <a:pt x="964"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zh-CN" altLang="en-US" sz="2400" dirty="0">
                <a:latin typeface="微软雅黑" panose="020B0503020204020204" pitchFamily="34" charset="-122"/>
                <a:ea typeface="微软雅黑" panose="020B0503020204020204" pitchFamily="34" charset="-122"/>
              </a:endParaRPr>
            </a:p>
          </p:txBody>
        </p:sp>
      </p:grpSp>
      <p:cxnSp>
        <p:nvCxnSpPr>
          <p:cNvPr id="135" name="直接连接符 134">
            <a:extLst>
              <a:ext uri="{FF2B5EF4-FFF2-40B4-BE49-F238E27FC236}">
                <a16:creationId xmlns:a16="http://schemas.microsoft.com/office/drawing/2014/main" id="{7D18032A-8608-4B7A-BF6F-6EC1C817D737}"/>
              </a:ext>
            </a:extLst>
          </p:cNvPr>
          <p:cNvCxnSpPr/>
          <p:nvPr/>
        </p:nvCxnSpPr>
        <p:spPr>
          <a:xfrm>
            <a:off x="1544026" y="3177759"/>
            <a:ext cx="2241050"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a:extLst>
              <a:ext uri="{FF2B5EF4-FFF2-40B4-BE49-F238E27FC236}">
                <a16:creationId xmlns:a16="http://schemas.microsoft.com/office/drawing/2014/main" id="{80E80054-E7EE-4A86-AEC6-54B98B06F802}"/>
              </a:ext>
            </a:extLst>
          </p:cNvPr>
          <p:cNvCxnSpPr/>
          <p:nvPr/>
        </p:nvCxnSpPr>
        <p:spPr>
          <a:xfrm>
            <a:off x="5400410" y="3177759"/>
            <a:ext cx="2241050"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8" name="矩形 137">
            <a:extLst>
              <a:ext uri="{FF2B5EF4-FFF2-40B4-BE49-F238E27FC236}">
                <a16:creationId xmlns:a16="http://schemas.microsoft.com/office/drawing/2014/main" id="{A6585BE6-E189-490A-AB89-E2FBB6315123}"/>
              </a:ext>
            </a:extLst>
          </p:cNvPr>
          <p:cNvSpPr/>
          <p:nvPr/>
        </p:nvSpPr>
        <p:spPr>
          <a:xfrm>
            <a:off x="1473690" y="3643596"/>
            <a:ext cx="2324513" cy="614912"/>
          </a:xfrm>
          <a:prstGeom prst="rect">
            <a:avLst/>
          </a:prstGeom>
        </p:spPr>
        <p:txBody>
          <a:bodyPr wrap="square">
            <a:noAutofit/>
          </a:bodyPr>
          <a:lstStyle/>
          <a:p>
            <a:pPr>
              <a:lnSpc>
                <a:spcPct val="130000"/>
              </a:lnSpc>
              <a:spcAft>
                <a:spcPts val="600"/>
              </a:spcAft>
            </a:pPr>
            <a:r>
              <a:rPr lang="zh-CN" altLang="en-US" sz="900" dirty="0">
                <a:solidFill>
                  <a:schemeClr val="bg1"/>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139" name="矩形 138">
            <a:extLst>
              <a:ext uri="{FF2B5EF4-FFF2-40B4-BE49-F238E27FC236}">
                <a16:creationId xmlns:a16="http://schemas.microsoft.com/office/drawing/2014/main" id="{857AEB43-2132-4CC2-9179-D3875FC39001}"/>
              </a:ext>
            </a:extLst>
          </p:cNvPr>
          <p:cNvSpPr/>
          <p:nvPr/>
        </p:nvSpPr>
        <p:spPr>
          <a:xfrm>
            <a:off x="5400411" y="3643596"/>
            <a:ext cx="2254177" cy="614912"/>
          </a:xfrm>
          <a:prstGeom prst="rect">
            <a:avLst/>
          </a:prstGeom>
        </p:spPr>
        <p:txBody>
          <a:bodyPr wrap="square">
            <a:noAutofit/>
          </a:bodyPr>
          <a:lstStyle/>
          <a:p>
            <a:pPr>
              <a:lnSpc>
                <a:spcPct val="130000"/>
              </a:lnSpc>
              <a:spcAft>
                <a:spcPts val="600"/>
              </a:spcAft>
            </a:pPr>
            <a:r>
              <a:rPr lang="zh-CN" altLang="en-US" sz="900" dirty="0">
                <a:solidFill>
                  <a:schemeClr val="bg1"/>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grpSp>
        <p:nvGrpSpPr>
          <p:cNvPr id="140" name="组合 139">
            <a:extLst>
              <a:ext uri="{FF2B5EF4-FFF2-40B4-BE49-F238E27FC236}">
                <a16:creationId xmlns:a16="http://schemas.microsoft.com/office/drawing/2014/main" id="{D79F6A7B-2CE2-4A97-8D65-9BB935DCB79A}"/>
              </a:ext>
            </a:extLst>
          </p:cNvPr>
          <p:cNvGrpSpPr/>
          <p:nvPr/>
        </p:nvGrpSpPr>
        <p:grpSpPr>
          <a:xfrm>
            <a:off x="2101890" y="3215745"/>
            <a:ext cx="4994839" cy="472565"/>
            <a:chOff x="1878014" y="3534827"/>
            <a:chExt cx="5389743" cy="509928"/>
          </a:xfrm>
        </p:grpSpPr>
        <p:sp>
          <p:nvSpPr>
            <p:cNvPr id="141" name="矩形 140">
              <a:extLst>
                <a:ext uri="{FF2B5EF4-FFF2-40B4-BE49-F238E27FC236}">
                  <a16:creationId xmlns:a16="http://schemas.microsoft.com/office/drawing/2014/main" id="{7B187208-3FA9-412C-B7E1-6DDDCD37FFD6}"/>
                </a:ext>
              </a:extLst>
            </p:cNvPr>
            <p:cNvSpPr/>
            <p:nvPr/>
          </p:nvSpPr>
          <p:spPr>
            <a:xfrm>
              <a:off x="1878014" y="3534827"/>
              <a:ext cx="1228462" cy="509928"/>
            </a:xfrm>
            <a:prstGeom prst="rect">
              <a:avLst/>
            </a:prstGeom>
          </p:spPr>
          <p:txBody>
            <a:bodyPr wrap="none">
              <a:noAutofit/>
            </a:bodyPr>
            <a:lstStyle/>
            <a:p>
              <a:pPr algn="ctr">
                <a:lnSpc>
                  <a:spcPct val="150000"/>
                </a:lnSpc>
              </a:pPr>
              <a:r>
                <a:rPr lang="en-US" altLang="zh-CN" sz="1867" b="1" dirty="0">
                  <a:solidFill>
                    <a:schemeClr val="accent1"/>
                  </a:solidFill>
                  <a:latin typeface="微软雅黑" panose="020B0503020204020204" pitchFamily="34" charset="-122"/>
                  <a:ea typeface="微软雅黑" panose="020B0503020204020204" pitchFamily="34" charset="-122"/>
                </a:rPr>
                <a:t>586,000</a:t>
              </a:r>
            </a:p>
          </p:txBody>
        </p:sp>
        <p:sp>
          <p:nvSpPr>
            <p:cNvPr id="142" name="矩形 141">
              <a:extLst>
                <a:ext uri="{FF2B5EF4-FFF2-40B4-BE49-F238E27FC236}">
                  <a16:creationId xmlns:a16="http://schemas.microsoft.com/office/drawing/2014/main" id="{2E08672A-AF57-45B5-A91E-113A503BA1E8}"/>
                </a:ext>
              </a:extLst>
            </p:cNvPr>
            <p:cNvSpPr/>
            <p:nvPr/>
          </p:nvSpPr>
          <p:spPr>
            <a:xfrm>
              <a:off x="6039295" y="3534827"/>
              <a:ext cx="1228462" cy="509928"/>
            </a:xfrm>
            <a:prstGeom prst="rect">
              <a:avLst/>
            </a:prstGeom>
          </p:spPr>
          <p:txBody>
            <a:bodyPr wrap="none">
              <a:noAutofit/>
            </a:bodyPr>
            <a:lstStyle/>
            <a:p>
              <a:pPr algn="ctr">
                <a:lnSpc>
                  <a:spcPct val="150000"/>
                </a:lnSpc>
              </a:pPr>
              <a:r>
                <a:rPr lang="en-US" altLang="zh-CN" sz="1867" b="1" dirty="0">
                  <a:solidFill>
                    <a:schemeClr val="accent1"/>
                  </a:solidFill>
                  <a:latin typeface="微软雅黑" panose="020B0503020204020204" pitchFamily="34" charset="-122"/>
                  <a:ea typeface="微软雅黑" panose="020B0503020204020204" pitchFamily="34" charset="-122"/>
                </a:rPr>
                <a:t>720,000</a:t>
              </a:r>
            </a:p>
          </p:txBody>
        </p:sp>
      </p:grpSp>
      <p:sp>
        <p:nvSpPr>
          <p:cNvPr id="143" name="矩形 142">
            <a:extLst>
              <a:ext uri="{FF2B5EF4-FFF2-40B4-BE49-F238E27FC236}">
                <a16:creationId xmlns:a16="http://schemas.microsoft.com/office/drawing/2014/main" id="{E776C585-BC78-4B40-A829-27C89A7DFD1B}"/>
              </a:ext>
            </a:extLst>
          </p:cNvPr>
          <p:cNvSpPr/>
          <p:nvPr/>
        </p:nvSpPr>
        <p:spPr>
          <a:xfrm>
            <a:off x="7676688" y="1795717"/>
            <a:ext cx="846386" cy="651653"/>
          </a:xfrm>
          <a:prstGeom prst="rect">
            <a:avLst/>
          </a:prstGeom>
        </p:spPr>
        <p:txBody>
          <a:bodyPr wrap="none" lIns="0" tIns="0" rIns="0" bIns="0">
            <a:noAutofit/>
          </a:bodyPr>
          <a:lstStyle/>
          <a:p>
            <a:pPr algn="ctr">
              <a:lnSpc>
                <a:spcPct val="150000"/>
              </a:lnSpc>
            </a:pPr>
            <a:r>
              <a:rPr lang="en-US" altLang="zh-CN" sz="3200" dirty="0">
                <a:solidFill>
                  <a:schemeClr val="accent1"/>
                </a:solidFill>
                <a:latin typeface="微软雅黑" panose="020B0503020204020204" pitchFamily="34" charset="-122"/>
                <a:ea typeface="微软雅黑" panose="020B0503020204020204" pitchFamily="34" charset="-122"/>
              </a:rPr>
              <a:t>80%</a:t>
            </a:r>
          </a:p>
        </p:txBody>
      </p:sp>
      <p:sp>
        <p:nvSpPr>
          <p:cNvPr id="144" name="矩形 143">
            <a:extLst>
              <a:ext uri="{FF2B5EF4-FFF2-40B4-BE49-F238E27FC236}">
                <a16:creationId xmlns:a16="http://schemas.microsoft.com/office/drawing/2014/main" id="{A6C692B1-3996-4966-992D-92240B1783E5}"/>
              </a:ext>
            </a:extLst>
          </p:cNvPr>
          <p:cNvSpPr/>
          <p:nvPr/>
        </p:nvSpPr>
        <p:spPr>
          <a:xfrm>
            <a:off x="7676692" y="2483688"/>
            <a:ext cx="846386" cy="651653"/>
          </a:xfrm>
          <a:prstGeom prst="rect">
            <a:avLst/>
          </a:prstGeom>
        </p:spPr>
        <p:txBody>
          <a:bodyPr wrap="none" lIns="0" tIns="0" rIns="0" bIns="0">
            <a:noAutofit/>
          </a:bodyPr>
          <a:lstStyle/>
          <a:p>
            <a:pPr algn="ctr">
              <a:lnSpc>
                <a:spcPct val="150000"/>
              </a:lnSpc>
            </a:pPr>
            <a:r>
              <a:rPr lang="en-US" altLang="zh-CN" sz="3200" dirty="0">
                <a:solidFill>
                  <a:schemeClr val="accent1"/>
                </a:solidFill>
                <a:latin typeface="微软雅黑" panose="020B0503020204020204" pitchFamily="34" charset="-122"/>
                <a:ea typeface="微软雅黑" panose="020B0503020204020204" pitchFamily="34" charset="-122"/>
              </a:rPr>
              <a:t>40%</a:t>
            </a:r>
          </a:p>
        </p:txBody>
      </p:sp>
      <p:grpSp>
        <p:nvGrpSpPr>
          <p:cNvPr id="145" name="组合 144">
            <a:extLst>
              <a:ext uri="{FF2B5EF4-FFF2-40B4-BE49-F238E27FC236}">
                <a16:creationId xmlns:a16="http://schemas.microsoft.com/office/drawing/2014/main" id="{DC23EC97-0162-4C3C-84EA-7C2FE0B37BEE}"/>
              </a:ext>
            </a:extLst>
          </p:cNvPr>
          <p:cNvGrpSpPr/>
          <p:nvPr/>
        </p:nvGrpSpPr>
        <p:grpSpPr>
          <a:xfrm>
            <a:off x="2842163" y="1358922"/>
            <a:ext cx="942912" cy="472565"/>
            <a:chOff x="3569091" y="1997750"/>
            <a:chExt cx="1356615" cy="679903"/>
          </a:xfrm>
        </p:grpSpPr>
        <p:sp>
          <p:nvSpPr>
            <p:cNvPr id="146" name="矩形 145">
              <a:extLst>
                <a:ext uri="{FF2B5EF4-FFF2-40B4-BE49-F238E27FC236}">
                  <a16:creationId xmlns:a16="http://schemas.microsoft.com/office/drawing/2014/main" id="{F1D4AD73-4F02-4DA8-B785-F3CC67A24FBF}"/>
                </a:ext>
              </a:extLst>
            </p:cNvPr>
            <p:cNvSpPr/>
            <p:nvPr/>
          </p:nvSpPr>
          <p:spPr>
            <a:xfrm>
              <a:off x="3569091" y="1997750"/>
              <a:ext cx="1174380" cy="679903"/>
            </a:xfrm>
            <a:prstGeom prst="rect">
              <a:avLst/>
            </a:prstGeom>
          </p:spPr>
          <p:txBody>
            <a:bodyPr wrap="none">
              <a:noAutofit/>
            </a:bodyPr>
            <a:lstStyle/>
            <a:p>
              <a:pPr algn="ctr">
                <a:lnSpc>
                  <a:spcPct val="150000"/>
                </a:lnSpc>
              </a:pPr>
              <a:r>
                <a:rPr lang="en-US" altLang="zh-CN" sz="1867" b="1" dirty="0">
                  <a:solidFill>
                    <a:schemeClr val="accent1"/>
                  </a:solidFill>
                  <a:latin typeface="微软雅黑" panose="020B0503020204020204" pitchFamily="34" charset="-122"/>
                  <a:ea typeface="微软雅黑" panose="020B0503020204020204" pitchFamily="34" charset="-122"/>
                </a:rPr>
                <a:t>20XX</a:t>
              </a:r>
            </a:p>
          </p:txBody>
        </p:sp>
        <p:sp>
          <p:nvSpPr>
            <p:cNvPr id="147" name="Freeform 74">
              <a:extLst>
                <a:ext uri="{FF2B5EF4-FFF2-40B4-BE49-F238E27FC236}">
                  <a16:creationId xmlns:a16="http://schemas.microsoft.com/office/drawing/2014/main" id="{7A0B80B4-B3A9-47BD-8478-B9E10EF77BF5}"/>
                </a:ext>
              </a:extLst>
            </p:cNvPr>
            <p:cNvSpPr>
              <a:spLocks noEditPoints="1"/>
            </p:cNvSpPr>
            <p:nvPr/>
          </p:nvSpPr>
          <p:spPr bwMode="auto">
            <a:xfrm>
              <a:off x="4601856" y="2116549"/>
              <a:ext cx="323850" cy="323850"/>
            </a:xfrm>
            <a:custGeom>
              <a:avLst/>
              <a:gdLst>
                <a:gd name="T0" fmla="*/ 892 w 1018"/>
                <a:gd name="T1" fmla="*/ 102 h 1017"/>
                <a:gd name="T2" fmla="*/ 945 w 1018"/>
                <a:gd name="T3" fmla="*/ 137 h 1017"/>
                <a:gd name="T4" fmla="*/ 73 w 1018"/>
                <a:gd name="T5" fmla="*/ 137 h 1017"/>
                <a:gd name="T6" fmla="*/ 127 w 1018"/>
                <a:gd name="T7" fmla="*/ 102 h 1017"/>
                <a:gd name="T8" fmla="*/ 86 w 1018"/>
                <a:gd name="T9" fmla="*/ 64 h 1017"/>
                <a:gd name="T10" fmla="*/ 4 w 1018"/>
                <a:gd name="T11" fmla="*/ 130 h 1017"/>
                <a:gd name="T12" fmla="*/ 21 w 1018"/>
                <a:gd name="T13" fmla="*/ 983 h 1017"/>
                <a:gd name="T14" fmla="*/ 932 w 1018"/>
                <a:gd name="T15" fmla="*/ 1017 h 1017"/>
                <a:gd name="T16" fmla="*/ 1014 w 1018"/>
                <a:gd name="T17" fmla="*/ 951 h 1017"/>
                <a:gd name="T18" fmla="*/ 996 w 1018"/>
                <a:gd name="T19" fmla="*/ 98 h 1017"/>
                <a:gd name="T20" fmla="*/ 954 w 1018"/>
                <a:gd name="T21" fmla="*/ 922 h 1017"/>
                <a:gd name="T22" fmla="*/ 84 w 1018"/>
                <a:gd name="T23" fmla="*/ 952 h 1017"/>
                <a:gd name="T24" fmla="*/ 197 w 1018"/>
                <a:gd name="T25" fmla="*/ 190 h 1017"/>
                <a:gd name="T26" fmla="*/ 218 w 1018"/>
                <a:gd name="T27" fmla="*/ 14 h 1017"/>
                <a:gd name="T28" fmla="*/ 162 w 1018"/>
                <a:gd name="T29" fmla="*/ 20 h 1017"/>
                <a:gd name="T30" fmla="*/ 191 w 1018"/>
                <a:gd name="T31" fmla="*/ 190 h 1017"/>
                <a:gd name="T32" fmla="*/ 350 w 1018"/>
                <a:gd name="T33" fmla="*/ 31 h 1017"/>
                <a:gd name="T34" fmla="*/ 306 w 1018"/>
                <a:gd name="T35" fmla="*/ 2 h 1017"/>
                <a:gd name="T36" fmla="*/ 296 w 1018"/>
                <a:gd name="T37" fmla="*/ 182 h 1017"/>
                <a:gd name="T38" fmla="*/ 472 w 1018"/>
                <a:gd name="T39" fmla="*/ 176 h 1017"/>
                <a:gd name="T40" fmla="*/ 452 w 1018"/>
                <a:gd name="T41" fmla="*/ 0 h 1017"/>
                <a:gd name="T42" fmla="*/ 413 w 1018"/>
                <a:gd name="T43" fmla="*/ 159 h 1017"/>
                <a:gd name="T44" fmla="*/ 579 w 1018"/>
                <a:gd name="T45" fmla="*/ 190 h 1017"/>
                <a:gd name="T46" fmla="*/ 599 w 1018"/>
                <a:gd name="T47" fmla="*/ 14 h 1017"/>
                <a:gd name="T48" fmla="*/ 543 w 1018"/>
                <a:gd name="T49" fmla="*/ 20 h 1017"/>
                <a:gd name="T50" fmla="*/ 573 w 1018"/>
                <a:gd name="T51" fmla="*/ 190 h 1017"/>
                <a:gd name="T52" fmla="*/ 732 w 1018"/>
                <a:gd name="T53" fmla="*/ 31 h 1017"/>
                <a:gd name="T54" fmla="*/ 688 w 1018"/>
                <a:gd name="T55" fmla="*/ 2 h 1017"/>
                <a:gd name="T56" fmla="*/ 677 w 1018"/>
                <a:gd name="T57" fmla="*/ 182 h 1017"/>
                <a:gd name="T58" fmla="*/ 853 w 1018"/>
                <a:gd name="T59" fmla="*/ 176 h 1017"/>
                <a:gd name="T60" fmla="*/ 834 w 1018"/>
                <a:gd name="T61" fmla="*/ 0 h 1017"/>
                <a:gd name="T62" fmla="*/ 795 w 1018"/>
                <a:gd name="T63" fmla="*/ 159 h 1017"/>
                <a:gd name="T64" fmla="*/ 674 w 1018"/>
                <a:gd name="T65" fmla="*/ 794 h 1017"/>
                <a:gd name="T66" fmla="*/ 627 w 1018"/>
                <a:gd name="T67" fmla="*/ 724 h 1017"/>
                <a:gd name="T68" fmla="*/ 573 w 1018"/>
                <a:gd name="T69" fmla="*/ 741 h 1017"/>
                <a:gd name="T70" fmla="*/ 621 w 1018"/>
                <a:gd name="T71" fmla="*/ 839 h 1017"/>
                <a:gd name="T72" fmla="*/ 737 w 1018"/>
                <a:gd name="T73" fmla="*/ 845 h 1017"/>
                <a:gd name="T74" fmla="*/ 795 w 1018"/>
                <a:gd name="T75" fmla="*/ 747 h 1017"/>
                <a:gd name="T76" fmla="*/ 781 w 1018"/>
                <a:gd name="T77" fmla="*/ 642 h 1017"/>
                <a:gd name="T78" fmla="*/ 776 w 1018"/>
                <a:gd name="T79" fmla="*/ 526 h 1017"/>
                <a:gd name="T80" fmla="*/ 673 w 1018"/>
                <a:gd name="T81" fmla="*/ 478 h 1017"/>
                <a:gd name="T82" fmla="*/ 577 w 1018"/>
                <a:gd name="T83" fmla="*/ 555 h 1017"/>
                <a:gd name="T84" fmla="*/ 604 w 1018"/>
                <a:gd name="T85" fmla="*/ 620 h 1017"/>
                <a:gd name="T86" fmla="*/ 639 w 1018"/>
                <a:gd name="T87" fmla="*/ 570 h 1017"/>
                <a:gd name="T88" fmla="*/ 723 w 1018"/>
                <a:gd name="T89" fmla="*/ 561 h 1017"/>
                <a:gd name="T90" fmla="*/ 683 w 1018"/>
                <a:gd name="T91" fmla="*/ 635 h 1017"/>
                <a:gd name="T92" fmla="*/ 655 w 1018"/>
                <a:gd name="T93" fmla="*/ 681 h 1017"/>
                <a:gd name="T94" fmla="*/ 723 w 1018"/>
                <a:gd name="T95" fmla="*/ 720 h 1017"/>
                <a:gd name="T96" fmla="*/ 683 w 1018"/>
                <a:gd name="T97" fmla="*/ 795 h 1017"/>
                <a:gd name="T98" fmla="*/ 413 w 1018"/>
                <a:gd name="T99" fmla="*/ 859 h 1017"/>
                <a:gd name="T100" fmla="*/ 443 w 1018"/>
                <a:gd name="T101" fmla="*/ 815 h 1017"/>
                <a:gd name="T102" fmla="*/ 351 w 1018"/>
                <a:gd name="T103" fmla="*/ 743 h 1017"/>
                <a:gd name="T104" fmla="*/ 445 w 1018"/>
                <a:gd name="T105" fmla="*/ 576 h 1017"/>
                <a:gd name="T106" fmla="*/ 367 w 1018"/>
                <a:gd name="T107" fmla="*/ 482 h 1017"/>
                <a:gd name="T108" fmla="*/ 255 w 1018"/>
                <a:gd name="T109" fmla="*/ 510 h 1017"/>
                <a:gd name="T110" fmla="*/ 229 w 1018"/>
                <a:gd name="T111" fmla="*/ 606 h 1017"/>
                <a:gd name="T112" fmla="*/ 284 w 1018"/>
                <a:gd name="T113" fmla="*/ 601 h 1017"/>
                <a:gd name="T114" fmla="*/ 334 w 1018"/>
                <a:gd name="T115" fmla="*/ 541 h 1017"/>
                <a:gd name="T116" fmla="*/ 374 w 1018"/>
                <a:gd name="T117" fmla="*/ 613 h 1017"/>
                <a:gd name="T118" fmla="*/ 226 w 1018"/>
                <a:gd name="T119" fmla="*/ 80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8" h="1017">
                  <a:moveTo>
                    <a:pt x="923" y="64"/>
                  </a:moveTo>
                  <a:lnTo>
                    <a:pt x="923" y="64"/>
                  </a:lnTo>
                  <a:lnTo>
                    <a:pt x="916" y="65"/>
                  </a:lnTo>
                  <a:lnTo>
                    <a:pt x="910" y="66"/>
                  </a:lnTo>
                  <a:lnTo>
                    <a:pt x="904" y="69"/>
                  </a:lnTo>
                  <a:lnTo>
                    <a:pt x="900" y="73"/>
                  </a:lnTo>
                  <a:lnTo>
                    <a:pt x="896" y="78"/>
                  </a:lnTo>
                  <a:lnTo>
                    <a:pt x="893" y="83"/>
                  </a:lnTo>
                  <a:lnTo>
                    <a:pt x="892" y="89"/>
                  </a:lnTo>
                  <a:lnTo>
                    <a:pt x="891" y="96"/>
                  </a:lnTo>
                  <a:lnTo>
                    <a:pt x="891" y="96"/>
                  </a:lnTo>
                  <a:lnTo>
                    <a:pt x="892" y="102"/>
                  </a:lnTo>
                  <a:lnTo>
                    <a:pt x="893" y="108"/>
                  </a:lnTo>
                  <a:lnTo>
                    <a:pt x="896" y="113"/>
                  </a:lnTo>
                  <a:lnTo>
                    <a:pt x="900" y="118"/>
                  </a:lnTo>
                  <a:lnTo>
                    <a:pt x="904" y="122"/>
                  </a:lnTo>
                  <a:lnTo>
                    <a:pt x="910" y="125"/>
                  </a:lnTo>
                  <a:lnTo>
                    <a:pt x="916" y="127"/>
                  </a:lnTo>
                  <a:lnTo>
                    <a:pt x="923" y="127"/>
                  </a:lnTo>
                  <a:lnTo>
                    <a:pt x="923" y="127"/>
                  </a:lnTo>
                  <a:lnTo>
                    <a:pt x="929" y="128"/>
                  </a:lnTo>
                  <a:lnTo>
                    <a:pt x="935" y="130"/>
                  </a:lnTo>
                  <a:lnTo>
                    <a:pt x="940" y="132"/>
                  </a:lnTo>
                  <a:lnTo>
                    <a:pt x="945" y="137"/>
                  </a:lnTo>
                  <a:lnTo>
                    <a:pt x="948" y="141"/>
                  </a:lnTo>
                  <a:lnTo>
                    <a:pt x="952" y="146"/>
                  </a:lnTo>
                  <a:lnTo>
                    <a:pt x="954" y="153"/>
                  </a:lnTo>
                  <a:lnTo>
                    <a:pt x="954" y="159"/>
                  </a:lnTo>
                  <a:lnTo>
                    <a:pt x="954" y="318"/>
                  </a:lnTo>
                  <a:lnTo>
                    <a:pt x="63" y="318"/>
                  </a:lnTo>
                  <a:lnTo>
                    <a:pt x="63" y="159"/>
                  </a:lnTo>
                  <a:lnTo>
                    <a:pt x="63" y="159"/>
                  </a:lnTo>
                  <a:lnTo>
                    <a:pt x="64" y="153"/>
                  </a:lnTo>
                  <a:lnTo>
                    <a:pt x="67" y="146"/>
                  </a:lnTo>
                  <a:lnTo>
                    <a:pt x="69" y="141"/>
                  </a:lnTo>
                  <a:lnTo>
                    <a:pt x="73" y="137"/>
                  </a:lnTo>
                  <a:lnTo>
                    <a:pt x="77" y="132"/>
                  </a:lnTo>
                  <a:lnTo>
                    <a:pt x="84" y="130"/>
                  </a:lnTo>
                  <a:lnTo>
                    <a:pt x="89" y="128"/>
                  </a:lnTo>
                  <a:lnTo>
                    <a:pt x="95" y="127"/>
                  </a:lnTo>
                  <a:lnTo>
                    <a:pt x="95" y="127"/>
                  </a:lnTo>
                  <a:lnTo>
                    <a:pt x="102" y="127"/>
                  </a:lnTo>
                  <a:lnTo>
                    <a:pt x="108" y="125"/>
                  </a:lnTo>
                  <a:lnTo>
                    <a:pt x="114" y="122"/>
                  </a:lnTo>
                  <a:lnTo>
                    <a:pt x="118" y="118"/>
                  </a:lnTo>
                  <a:lnTo>
                    <a:pt x="122" y="113"/>
                  </a:lnTo>
                  <a:lnTo>
                    <a:pt x="124" y="108"/>
                  </a:lnTo>
                  <a:lnTo>
                    <a:pt x="127" y="102"/>
                  </a:lnTo>
                  <a:lnTo>
                    <a:pt x="128" y="96"/>
                  </a:lnTo>
                  <a:lnTo>
                    <a:pt x="128" y="96"/>
                  </a:lnTo>
                  <a:lnTo>
                    <a:pt x="127" y="89"/>
                  </a:lnTo>
                  <a:lnTo>
                    <a:pt x="124" y="83"/>
                  </a:lnTo>
                  <a:lnTo>
                    <a:pt x="122" y="78"/>
                  </a:lnTo>
                  <a:lnTo>
                    <a:pt x="118" y="73"/>
                  </a:lnTo>
                  <a:lnTo>
                    <a:pt x="114" y="69"/>
                  </a:lnTo>
                  <a:lnTo>
                    <a:pt x="108" y="66"/>
                  </a:lnTo>
                  <a:lnTo>
                    <a:pt x="102" y="65"/>
                  </a:lnTo>
                  <a:lnTo>
                    <a:pt x="95" y="64"/>
                  </a:lnTo>
                  <a:lnTo>
                    <a:pt x="95" y="64"/>
                  </a:lnTo>
                  <a:lnTo>
                    <a:pt x="86" y="64"/>
                  </a:lnTo>
                  <a:lnTo>
                    <a:pt x="76" y="66"/>
                  </a:lnTo>
                  <a:lnTo>
                    <a:pt x="68" y="68"/>
                  </a:lnTo>
                  <a:lnTo>
                    <a:pt x="58" y="71"/>
                  </a:lnTo>
                  <a:lnTo>
                    <a:pt x="50" y="75"/>
                  </a:lnTo>
                  <a:lnTo>
                    <a:pt x="42" y="80"/>
                  </a:lnTo>
                  <a:lnTo>
                    <a:pt x="35" y="85"/>
                  </a:lnTo>
                  <a:lnTo>
                    <a:pt x="28" y="91"/>
                  </a:lnTo>
                  <a:lnTo>
                    <a:pt x="21" y="98"/>
                  </a:lnTo>
                  <a:lnTo>
                    <a:pt x="16" y="105"/>
                  </a:lnTo>
                  <a:lnTo>
                    <a:pt x="12" y="113"/>
                  </a:lnTo>
                  <a:lnTo>
                    <a:pt x="8" y="122"/>
                  </a:lnTo>
                  <a:lnTo>
                    <a:pt x="4" y="130"/>
                  </a:lnTo>
                  <a:lnTo>
                    <a:pt x="2" y="140"/>
                  </a:lnTo>
                  <a:lnTo>
                    <a:pt x="1" y="149"/>
                  </a:lnTo>
                  <a:lnTo>
                    <a:pt x="0" y="159"/>
                  </a:lnTo>
                  <a:lnTo>
                    <a:pt x="0" y="922"/>
                  </a:lnTo>
                  <a:lnTo>
                    <a:pt x="0" y="922"/>
                  </a:lnTo>
                  <a:lnTo>
                    <a:pt x="1" y="932"/>
                  </a:lnTo>
                  <a:lnTo>
                    <a:pt x="2" y="941"/>
                  </a:lnTo>
                  <a:lnTo>
                    <a:pt x="4" y="951"/>
                  </a:lnTo>
                  <a:lnTo>
                    <a:pt x="8" y="959"/>
                  </a:lnTo>
                  <a:lnTo>
                    <a:pt x="12" y="968"/>
                  </a:lnTo>
                  <a:lnTo>
                    <a:pt x="16" y="976"/>
                  </a:lnTo>
                  <a:lnTo>
                    <a:pt x="21" y="983"/>
                  </a:lnTo>
                  <a:lnTo>
                    <a:pt x="28" y="990"/>
                  </a:lnTo>
                  <a:lnTo>
                    <a:pt x="35" y="996"/>
                  </a:lnTo>
                  <a:lnTo>
                    <a:pt x="42" y="1001"/>
                  </a:lnTo>
                  <a:lnTo>
                    <a:pt x="50" y="1006"/>
                  </a:lnTo>
                  <a:lnTo>
                    <a:pt x="58" y="1010"/>
                  </a:lnTo>
                  <a:lnTo>
                    <a:pt x="68" y="1013"/>
                  </a:lnTo>
                  <a:lnTo>
                    <a:pt x="76" y="1015"/>
                  </a:lnTo>
                  <a:lnTo>
                    <a:pt x="86" y="1017"/>
                  </a:lnTo>
                  <a:lnTo>
                    <a:pt x="95" y="1017"/>
                  </a:lnTo>
                  <a:lnTo>
                    <a:pt x="923" y="1017"/>
                  </a:lnTo>
                  <a:lnTo>
                    <a:pt x="923" y="1017"/>
                  </a:lnTo>
                  <a:lnTo>
                    <a:pt x="932" y="1017"/>
                  </a:lnTo>
                  <a:lnTo>
                    <a:pt x="942" y="1015"/>
                  </a:lnTo>
                  <a:lnTo>
                    <a:pt x="951" y="1013"/>
                  </a:lnTo>
                  <a:lnTo>
                    <a:pt x="959" y="1010"/>
                  </a:lnTo>
                  <a:lnTo>
                    <a:pt x="968" y="1006"/>
                  </a:lnTo>
                  <a:lnTo>
                    <a:pt x="975" y="1001"/>
                  </a:lnTo>
                  <a:lnTo>
                    <a:pt x="983" y="996"/>
                  </a:lnTo>
                  <a:lnTo>
                    <a:pt x="990" y="990"/>
                  </a:lnTo>
                  <a:lnTo>
                    <a:pt x="996" y="983"/>
                  </a:lnTo>
                  <a:lnTo>
                    <a:pt x="1001" y="976"/>
                  </a:lnTo>
                  <a:lnTo>
                    <a:pt x="1006" y="968"/>
                  </a:lnTo>
                  <a:lnTo>
                    <a:pt x="1011" y="959"/>
                  </a:lnTo>
                  <a:lnTo>
                    <a:pt x="1014" y="951"/>
                  </a:lnTo>
                  <a:lnTo>
                    <a:pt x="1016" y="941"/>
                  </a:lnTo>
                  <a:lnTo>
                    <a:pt x="1017" y="932"/>
                  </a:lnTo>
                  <a:lnTo>
                    <a:pt x="1018" y="922"/>
                  </a:lnTo>
                  <a:lnTo>
                    <a:pt x="1018" y="159"/>
                  </a:lnTo>
                  <a:lnTo>
                    <a:pt x="1018" y="159"/>
                  </a:lnTo>
                  <a:lnTo>
                    <a:pt x="1017" y="149"/>
                  </a:lnTo>
                  <a:lnTo>
                    <a:pt x="1016" y="140"/>
                  </a:lnTo>
                  <a:lnTo>
                    <a:pt x="1014" y="130"/>
                  </a:lnTo>
                  <a:lnTo>
                    <a:pt x="1011" y="122"/>
                  </a:lnTo>
                  <a:lnTo>
                    <a:pt x="1006" y="113"/>
                  </a:lnTo>
                  <a:lnTo>
                    <a:pt x="1001" y="105"/>
                  </a:lnTo>
                  <a:lnTo>
                    <a:pt x="996" y="98"/>
                  </a:lnTo>
                  <a:lnTo>
                    <a:pt x="990" y="91"/>
                  </a:lnTo>
                  <a:lnTo>
                    <a:pt x="983" y="85"/>
                  </a:lnTo>
                  <a:lnTo>
                    <a:pt x="975" y="80"/>
                  </a:lnTo>
                  <a:lnTo>
                    <a:pt x="968" y="75"/>
                  </a:lnTo>
                  <a:lnTo>
                    <a:pt x="959" y="71"/>
                  </a:lnTo>
                  <a:lnTo>
                    <a:pt x="951" y="68"/>
                  </a:lnTo>
                  <a:lnTo>
                    <a:pt x="942" y="66"/>
                  </a:lnTo>
                  <a:lnTo>
                    <a:pt x="932" y="64"/>
                  </a:lnTo>
                  <a:lnTo>
                    <a:pt x="923" y="64"/>
                  </a:lnTo>
                  <a:lnTo>
                    <a:pt x="923" y="64"/>
                  </a:lnTo>
                  <a:close/>
                  <a:moveTo>
                    <a:pt x="954" y="922"/>
                  </a:moveTo>
                  <a:lnTo>
                    <a:pt x="954" y="922"/>
                  </a:lnTo>
                  <a:lnTo>
                    <a:pt x="954" y="928"/>
                  </a:lnTo>
                  <a:lnTo>
                    <a:pt x="952" y="935"/>
                  </a:lnTo>
                  <a:lnTo>
                    <a:pt x="948" y="940"/>
                  </a:lnTo>
                  <a:lnTo>
                    <a:pt x="945" y="944"/>
                  </a:lnTo>
                  <a:lnTo>
                    <a:pt x="940" y="949"/>
                  </a:lnTo>
                  <a:lnTo>
                    <a:pt x="935" y="952"/>
                  </a:lnTo>
                  <a:lnTo>
                    <a:pt x="929" y="953"/>
                  </a:lnTo>
                  <a:lnTo>
                    <a:pt x="923" y="954"/>
                  </a:lnTo>
                  <a:lnTo>
                    <a:pt x="95" y="954"/>
                  </a:lnTo>
                  <a:lnTo>
                    <a:pt x="95" y="954"/>
                  </a:lnTo>
                  <a:lnTo>
                    <a:pt x="89" y="953"/>
                  </a:lnTo>
                  <a:lnTo>
                    <a:pt x="84" y="952"/>
                  </a:lnTo>
                  <a:lnTo>
                    <a:pt x="77" y="949"/>
                  </a:lnTo>
                  <a:lnTo>
                    <a:pt x="73" y="944"/>
                  </a:lnTo>
                  <a:lnTo>
                    <a:pt x="69" y="940"/>
                  </a:lnTo>
                  <a:lnTo>
                    <a:pt x="67" y="935"/>
                  </a:lnTo>
                  <a:lnTo>
                    <a:pt x="64" y="928"/>
                  </a:lnTo>
                  <a:lnTo>
                    <a:pt x="63" y="922"/>
                  </a:lnTo>
                  <a:lnTo>
                    <a:pt x="63" y="381"/>
                  </a:lnTo>
                  <a:lnTo>
                    <a:pt x="954" y="381"/>
                  </a:lnTo>
                  <a:lnTo>
                    <a:pt x="954" y="922"/>
                  </a:lnTo>
                  <a:close/>
                  <a:moveTo>
                    <a:pt x="191" y="190"/>
                  </a:moveTo>
                  <a:lnTo>
                    <a:pt x="191" y="190"/>
                  </a:lnTo>
                  <a:lnTo>
                    <a:pt x="197" y="190"/>
                  </a:lnTo>
                  <a:lnTo>
                    <a:pt x="204" y="188"/>
                  </a:lnTo>
                  <a:lnTo>
                    <a:pt x="209" y="185"/>
                  </a:lnTo>
                  <a:lnTo>
                    <a:pt x="214" y="182"/>
                  </a:lnTo>
                  <a:lnTo>
                    <a:pt x="218" y="176"/>
                  </a:lnTo>
                  <a:lnTo>
                    <a:pt x="220" y="171"/>
                  </a:lnTo>
                  <a:lnTo>
                    <a:pt x="222" y="166"/>
                  </a:lnTo>
                  <a:lnTo>
                    <a:pt x="223" y="159"/>
                  </a:lnTo>
                  <a:lnTo>
                    <a:pt x="223" y="31"/>
                  </a:lnTo>
                  <a:lnTo>
                    <a:pt x="223" y="31"/>
                  </a:lnTo>
                  <a:lnTo>
                    <a:pt x="222" y="25"/>
                  </a:lnTo>
                  <a:lnTo>
                    <a:pt x="220" y="20"/>
                  </a:lnTo>
                  <a:lnTo>
                    <a:pt x="218" y="14"/>
                  </a:lnTo>
                  <a:lnTo>
                    <a:pt x="214" y="9"/>
                  </a:lnTo>
                  <a:lnTo>
                    <a:pt x="209" y="6"/>
                  </a:lnTo>
                  <a:lnTo>
                    <a:pt x="204" y="2"/>
                  </a:lnTo>
                  <a:lnTo>
                    <a:pt x="197" y="0"/>
                  </a:lnTo>
                  <a:lnTo>
                    <a:pt x="191" y="0"/>
                  </a:lnTo>
                  <a:lnTo>
                    <a:pt x="191" y="0"/>
                  </a:lnTo>
                  <a:lnTo>
                    <a:pt x="185" y="0"/>
                  </a:lnTo>
                  <a:lnTo>
                    <a:pt x="178" y="2"/>
                  </a:lnTo>
                  <a:lnTo>
                    <a:pt x="173" y="6"/>
                  </a:lnTo>
                  <a:lnTo>
                    <a:pt x="168" y="9"/>
                  </a:lnTo>
                  <a:lnTo>
                    <a:pt x="164" y="14"/>
                  </a:lnTo>
                  <a:lnTo>
                    <a:pt x="162" y="20"/>
                  </a:lnTo>
                  <a:lnTo>
                    <a:pt x="160" y="25"/>
                  </a:lnTo>
                  <a:lnTo>
                    <a:pt x="159" y="31"/>
                  </a:lnTo>
                  <a:lnTo>
                    <a:pt x="159" y="159"/>
                  </a:lnTo>
                  <a:lnTo>
                    <a:pt x="159" y="159"/>
                  </a:lnTo>
                  <a:lnTo>
                    <a:pt x="160" y="166"/>
                  </a:lnTo>
                  <a:lnTo>
                    <a:pt x="162" y="171"/>
                  </a:lnTo>
                  <a:lnTo>
                    <a:pt x="164" y="176"/>
                  </a:lnTo>
                  <a:lnTo>
                    <a:pt x="168" y="182"/>
                  </a:lnTo>
                  <a:lnTo>
                    <a:pt x="173" y="185"/>
                  </a:lnTo>
                  <a:lnTo>
                    <a:pt x="178" y="188"/>
                  </a:lnTo>
                  <a:lnTo>
                    <a:pt x="185" y="190"/>
                  </a:lnTo>
                  <a:lnTo>
                    <a:pt x="191" y="190"/>
                  </a:lnTo>
                  <a:lnTo>
                    <a:pt x="191" y="190"/>
                  </a:lnTo>
                  <a:close/>
                  <a:moveTo>
                    <a:pt x="319" y="190"/>
                  </a:moveTo>
                  <a:lnTo>
                    <a:pt x="319" y="190"/>
                  </a:lnTo>
                  <a:lnTo>
                    <a:pt x="325" y="190"/>
                  </a:lnTo>
                  <a:lnTo>
                    <a:pt x="330" y="188"/>
                  </a:lnTo>
                  <a:lnTo>
                    <a:pt x="336" y="185"/>
                  </a:lnTo>
                  <a:lnTo>
                    <a:pt x="341" y="182"/>
                  </a:lnTo>
                  <a:lnTo>
                    <a:pt x="344" y="176"/>
                  </a:lnTo>
                  <a:lnTo>
                    <a:pt x="348" y="171"/>
                  </a:lnTo>
                  <a:lnTo>
                    <a:pt x="350" y="166"/>
                  </a:lnTo>
                  <a:lnTo>
                    <a:pt x="350" y="159"/>
                  </a:lnTo>
                  <a:lnTo>
                    <a:pt x="350" y="31"/>
                  </a:lnTo>
                  <a:lnTo>
                    <a:pt x="350" y="31"/>
                  </a:lnTo>
                  <a:lnTo>
                    <a:pt x="350" y="25"/>
                  </a:lnTo>
                  <a:lnTo>
                    <a:pt x="348" y="20"/>
                  </a:lnTo>
                  <a:lnTo>
                    <a:pt x="344" y="14"/>
                  </a:lnTo>
                  <a:lnTo>
                    <a:pt x="341" y="9"/>
                  </a:lnTo>
                  <a:lnTo>
                    <a:pt x="336" y="6"/>
                  </a:lnTo>
                  <a:lnTo>
                    <a:pt x="330" y="2"/>
                  </a:lnTo>
                  <a:lnTo>
                    <a:pt x="325" y="0"/>
                  </a:lnTo>
                  <a:lnTo>
                    <a:pt x="319" y="0"/>
                  </a:lnTo>
                  <a:lnTo>
                    <a:pt x="319" y="0"/>
                  </a:lnTo>
                  <a:lnTo>
                    <a:pt x="312" y="0"/>
                  </a:lnTo>
                  <a:lnTo>
                    <a:pt x="306" y="2"/>
                  </a:lnTo>
                  <a:lnTo>
                    <a:pt x="300" y="6"/>
                  </a:lnTo>
                  <a:lnTo>
                    <a:pt x="296" y="9"/>
                  </a:lnTo>
                  <a:lnTo>
                    <a:pt x="292" y="14"/>
                  </a:lnTo>
                  <a:lnTo>
                    <a:pt x="289" y="20"/>
                  </a:lnTo>
                  <a:lnTo>
                    <a:pt x="286" y="25"/>
                  </a:lnTo>
                  <a:lnTo>
                    <a:pt x="286" y="31"/>
                  </a:lnTo>
                  <a:lnTo>
                    <a:pt x="286" y="159"/>
                  </a:lnTo>
                  <a:lnTo>
                    <a:pt x="286" y="159"/>
                  </a:lnTo>
                  <a:lnTo>
                    <a:pt x="286" y="166"/>
                  </a:lnTo>
                  <a:lnTo>
                    <a:pt x="289" y="171"/>
                  </a:lnTo>
                  <a:lnTo>
                    <a:pt x="292" y="176"/>
                  </a:lnTo>
                  <a:lnTo>
                    <a:pt x="296" y="182"/>
                  </a:lnTo>
                  <a:lnTo>
                    <a:pt x="300" y="185"/>
                  </a:lnTo>
                  <a:lnTo>
                    <a:pt x="306" y="188"/>
                  </a:lnTo>
                  <a:lnTo>
                    <a:pt x="312" y="190"/>
                  </a:lnTo>
                  <a:lnTo>
                    <a:pt x="319" y="190"/>
                  </a:lnTo>
                  <a:lnTo>
                    <a:pt x="319" y="190"/>
                  </a:lnTo>
                  <a:close/>
                  <a:moveTo>
                    <a:pt x="445" y="190"/>
                  </a:moveTo>
                  <a:lnTo>
                    <a:pt x="445" y="190"/>
                  </a:lnTo>
                  <a:lnTo>
                    <a:pt x="452" y="190"/>
                  </a:lnTo>
                  <a:lnTo>
                    <a:pt x="458" y="188"/>
                  </a:lnTo>
                  <a:lnTo>
                    <a:pt x="464" y="185"/>
                  </a:lnTo>
                  <a:lnTo>
                    <a:pt x="468" y="182"/>
                  </a:lnTo>
                  <a:lnTo>
                    <a:pt x="472" y="176"/>
                  </a:lnTo>
                  <a:lnTo>
                    <a:pt x="474" y="171"/>
                  </a:lnTo>
                  <a:lnTo>
                    <a:pt x="476" y="166"/>
                  </a:lnTo>
                  <a:lnTo>
                    <a:pt x="477" y="159"/>
                  </a:lnTo>
                  <a:lnTo>
                    <a:pt x="477" y="31"/>
                  </a:lnTo>
                  <a:lnTo>
                    <a:pt x="477" y="31"/>
                  </a:lnTo>
                  <a:lnTo>
                    <a:pt x="476" y="25"/>
                  </a:lnTo>
                  <a:lnTo>
                    <a:pt x="474" y="20"/>
                  </a:lnTo>
                  <a:lnTo>
                    <a:pt x="472" y="14"/>
                  </a:lnTo>
                  <a:lnTo>
                    <a:pt x="468" y="9"/>
                  </a:lnTo>
                  <a:lnTo>
                    <a:pt x="464" y="6"/>
                  </a:lnTo>
                  <a:lnTo>
                    <a:pt x="458" y="2"/>
                  </a:lnTo>
                  <a:lnTo>
                    <a:pt x="452" y="0"/>
                  </a:lnTo>
                  <a:lnTo>
                    <a:pt x="445" y="0"/>
                  </a:lnTo>
                  <a:lnTo>
                    <a:pt x="445" y="0"/>
                  </a:lnTo>
                  <a:lnTo>
                    <a:pt x="439" y="0"/>
                  </a:lnTo>
                  <a:lnTo>
                    <a:pt x="433" y="2"/>
                  </a:lnTo>
                  <a:lnTo>
                    <a:pt x="428" y="6"/>
                  </a:lnTo>
                  <a:lnTo>
                    <a:pt x="423" y="9"/>
                  </a:lnTo>
                  <a:lnTo>
                    <a:pt x="420" y="14"/>
                  </a:lnTo>
                  <a:lnTo>
                    <a:pt x="416" y="20"/>
                  </a:lnTo>
                  <a:lnTo>
                    <a:pt x="414" y="25"/>
                  </a:lnTo>
                  <a:lnTo>
                    <a:pt x="413" y="31"/>
                  </a:lnTo>
                  <a:lnTo>
                    <a:pt x="413" y="159"/>
                  </a:lnTo>
                  <a:lnTo>
                    <a:pt x="413" y="159"/>
                  </a:lnTo>
                  <a:lnTo>
                    <a:pt x="414" y="166"/>
                  </a:lnTo>
                  <a:lnTo>
                    <a:pt x="416" y="171"/>
                  </a:lnTo>
                  <a:lnTo>
                    <a:pt x="420" y="176"/>
                  </a:lnTo>
                  <a:lnTo>
                    <a:pt x="423" y="182"/>
                  </a:lnTo>
                  <a:lnTo>
                    <a:pt x="428" y="185"/>
                  </a:lnTo>
                  <a:lnTo>
                    <a:pt x="433" y="188"/>
                  </a:lnTo>
                  <a:lnTo>
                    <a:pt x="439" y="190"/>
                  </a:lnTo>
                  <a:lnTo>
                    <a:pt x="445" y="190"/>
                  </a:lnTo>
                  <a:lnTo>
                    <a:pt x="445" y="190"/>
                  </a:lnTo>
                  <a:close/>
                  <a:moveTo>
                    <a:pt x="573" y="190"/>
                  </a:moveTo>
                  <a:lnTo>
                    <a:pt x="573" y="190"/>
                  </a:lnTo>
                  <a:lnTo>
                    <a:pt x="579" y="190"/>
                  </a:lnTo>
                  <a:lnTo>
                    <a:pt x="585" y="188"/>
                  </a:lnTo>
                  <a:lnTo>
                    <a:pt x="590" y="185"/>
                  </a:lnTo>
                  <a:lnTo>
                    <a:pt x="595" y="182"/>
                  </a:lnTo>
                  <a:lnTo>
                    <a:pt x="599" y="176"/>
                  </a:lnTo>
                  <a:lnTo>
                    <a:pt x="602" y="171"/>
                  </a:lnTo>
                  <a:lnTo>
                    <a:pt x="604" y="166"/>
                  </a:lnTo>
                  <a:lnTo>
                    <a:pt x="604" y="159"/>
                  </a:lnTo>
                  <a:lnTo>
                    <a:pt x="604" y="31"/>
                  </a:lnTo>
                  <a:lnTo>
                    <a:pt x="604" y="31"/>
                  </a:lnTo>
                  <a:lnTo>
                    <a:pt x="604" y="25"/>
                  </a:lnTo>
                  <a:lnTo>
                    <a:pt x="602" y="20"/>
                  </a:lnTo>
                  <a:lnTo>
                    <a:pt x="599" y="14"/>
                  </a:lnTo>
                  <a:lnTo>
                    <a:pt x="595" y="9"/>
                  </a:lnTo>
                  <a:lnTo>
                    <a:pt x="590" y="6"/>
                  </a:lnTo>
                  <a:lnTo>
                    <a:pt x="585" y="2"/>
                  </a:lnTo>
                  <a:lnTo>
                    <a:pt x="579" y="0"/>
                  </a:lnTo>
                  <a:lnTo>
                    <a:pt x="573" y="0"/>
                  </a:lnTo>
                  <a:lnTo>
                    <a:pt x="573" y="0"/>
                  </a:lnTo>
                  <a:lnTo>
                    <a:pt x="567" y="0"/>
                  </a:lnTo>
                  <a:lnTo>
                    <a:pt x="560" y="2"/>
                  </a:lnTo>
                  <a:lnTo>
                    <a:pt x="555" y="6"/>
                  </a:lnTo>
                  <a:lnTo>
                    <a:pt x="550" y="9"/>
                  </a:lnTo>
                  <a:lnTo>
                    <a:pt x="546" y="14"/>
                  </a:lnTo>
                  <a:lnTo>
                    <a:pt x="543" y="20"/>
                  </a:lnTo>
                  <a:lnTo>
                    <a:pt x="542" y="25"/>
                  </a:lnTo>
                  <a:lnTo>
                    <a:pt x="541" y="31"/>
                  </a:lnTo>
                  <a:lnTo>
                    <a:pt x="541" y="159"/>
                  </a:lnTo>
                  <a:lnTo>
                    <a:pt x="541" y="159"/>
                  </a:lnTo>
                  <a:lnTo>
                    <a:pt x="542" y="166"/>
                  </a:lnTo>
                  <a:lnTo>
                    <a:pt x="543" y="171"/>
                  </a:lnTo>
                  <a:lnTo>
                    <a:pt x="546" y="176"/>
                  </a:lnTo>
                  <a:lnTo>
                    <a:pt x="550" y="182"/>
                  </a:lnTo>
                  <a:lnTo>
                    <a:pt x="555" y="185"/>
                  </a:lnTo>
                  <a:lnTo>
                    <a:pt x="560" y="188"/>
                  </a:lnTo>
                  <a:lnTo>
                    <a:pt x="567" y="190"/>
                  </a:lnTo>
                  <a:lnTo>
                    <a:pt x="573" y="190"/>
                  </a:lnTo>
                  <a:lnTo>
                    <a:pt x="573" y="190"/>
                  </a:lnTo>
                  <a:close/>
                  <a:moveTo>
                    <a:pt x="700" y="190"/>
                  </a:moveTo>
                  <a:lnTo>
                    <a:pt x="700" y="190"/>
                  </a:lnTo>
                  <a:lnTo>
                    <a:pt x="706" y="190"/>
                  </a:lnTo>
                  <a:lnTo>
                    <a:pt x="712" y="188"/>
                  </a:lnTo>
                  <a:lnTo>
                    <a:pt x="718" y="185"/>
                  </a:lnTo>
                  <a:lnTo>
                    <a:pt x="722" y="182"/>
                  </a:lnTo>
                  <a:lnTo>
                    <a:pt x="726" y="176"/>
                  </a:lnTo>
                  <a:lnTo>
                    <a:pt x="730" y="171"/>
                  </a:lnTo>
                  <a:lnTo>
                    <a:pt x="731" y="166"/>
                  </a:lnTo>
                  <a:lnTo>
                    <a:pt x="732" y="159"/>
                  </a:lnTo>
                  <a:lnTo>
                    <a:pt x="732" y="31"/>
                  </a:lnTo>
                  <a:lnTo>
                    <a:pt x="732" y="31"/>
                  </a:lnTo>
                  <a:lnTo>
                    <a:pt x="731" y="25"/>
                  </a:lnTo>
                  <a:lnTo>
                    <a:pt x="730" y="20"/>
                  </a:lnTo>
                  <a:lnTo>
                    <a:pt x="726" y="14"/>
                  </a:lnTo>
                  <a:lnTo>
                    <a:pt x="722" y="9"/>
                  </a:lnTo>
                  <a:lnTo>
                    <a:pt x="718" y="6"/>
                  </a:lnTo>
                  <a:lnTo>
                    <a:pt x="712" y="2"/>
                  </a:lnTo>
                  <a:lnTo>
                    <a:pt x="706" y="0"/>
                  </a:lnTo>
                  <a:lnTo>
                    <a:pt x="700" y="0"/>
                  </a:lnTo>
                  <a:lnTo>
                    <a:pt x="700" y="0"/>
                  </a:lnTo>
                  <a:lnTo>
                    <a:pt x="693" y="0"/>
                  </a:lnTo>
                  <a:lnTo>
                    <a:pt x="688" y="2"/>
                  </a:lnTo>
                  <a:lnTo>
                    <a:pt x="682" y="6"/>
                  </a:lnTo>
                  <a:lnTo>
                    <a:pt x="677" y="9"/>
                  </a:lnTo>
                  <a:lnTo>
                    <a:pt x="674" y="14"/>
                  </a:lnTo>
                  <a:lnTo>
                    <a:pt x="671" y="20"/>
                  </a:lnTo>
                  <a:lnTo>
                    <a:pt x="668" y="25"/>
                  </a:lnTo>
                  <a:lnTo>
                    <a:pt x="668" y="31"/>
                  </a:lnTo>
                  <a:lnTo>
                    <a:pt x="668" y="159"/>
                  </a:lnTo>
                  <a:lnTo>
                    <a:pt x="668" y="159"/>
                  </a:lnTo>
                  <a:lnTo>
                    <a:pt x="668" y="166"/>
                  </a:lnTo>
                  <a:lnTo>
                    <a:pt x="671" y="171"/>
                  </a:lnTo>
                  <a:lnTo>
                    <a:pt x="674" y="176"/>
                  </a:lnTo>
                  <a:lnTo>
                    <a:pt x="677" y="182"/>
                  </a:lnTo>
                  <a:lnTo>
                    <a:pt x="682" y="185"/>
                  </a:lnTo>
                  <a:lnTo>
                    <a:pt x="688" y="188"/>
                  </a:lnTo>
                  <a:lnTo>
                    <a:pt x="693" y="190"/>
                  </a:lnTo>
                  <a:lnTo>
                    <a:pt x="700" y="190"/>
                  </a:lnTo>
                  <a:lnTo>
                    <a:pt x="700" y="190"/>
                  </a:lnTo>
                  <a:close/>
                  <a:moveTo>
                    <a:pt x="827" y="190"/>
                  </a:moveTo>
                  <a:lnTo>
                    <a:pt x="827" y="190"/>
                  </a:lnTo>
                  <a:lnTo>
                    <a:pt x="834" y="190"/>
                  </a:lnTo>
                  <a:lnTo>
                    <a:pt x="839" y="188"/>
                  </a:lnTo>
                  <a:lnTo>
                    <a:pt x="844" y="185"/>
                  </a:lnTo>
                  <a:lnTo>
                    <a:pt x="850" y="182"/>
                  </a:lnTo>
                  <a:lnTo>
                    <a:pt x="853" y="176"/>
                  </a:lnTo>
                  <a:lnTo>
                    <a:pt x="856" y="171"/>
                  </a:lnTo>
                  <a:lnTo>
                    <a:pt x="858" y="166"/>
                  </a:lnTo>
                  <a:lnTo>
                    <a:pt x="858" y="159"/>
                  </a:lnTo>
                  <a:lnTo>
                    <a:pt x="858" y="31"/>
                  </a:lnTo>
                  <a:lnTo>
                    <a:pt x="858" y="31"/>
                  </a:lnTo>
                  <a:lnTo>
                    <a:pt x="858" y="25"/>
                  </a:lnTo>
                  <a:lnTo>
                    <a:pt x="856" y="20"/>
                  </a:lnTo>
                  <a:lnTo>
                    <a:pt x="853" y="14"/>
                  </a:lnTo>
                  <a:lnTo>
                    <a:pt x="850" y="9"/>
                  </a:lnTo>
                  <a:lnTo>
                    <a:pt x="844" y="6"/>
                  </a:lnTo>
                  <a:lnTo>
                    <a:pt x="839" y="2"/>
                  </a:lnTo>
                  <a:lnTo>
                    <a:pt x="834" y="0"/>
                  </a:lnTo>
                  <a:lnTo>
                    <a:pt x="827" y="0"/>
                  </a:lnTo>
                  <a:lnTo>
                    <a:pt x="827" y="0"/>
                  </a:lnTo>
                  <a:lnTo>
                    <a:pt x="821" y="0"/>
                  </a:lnTo>
                  <a:lnTo>
                    <a:pt x="814" y="2"/>
                  </a:lnTo>
                  <a:lnTo>
                    <a:pt x="809" y="6"/>
                  </a:lnTo>
                  <a:lnTo>
                    <a:pt x="805" y="9"/>
                  </a:lnTo>
                  <a:lnTo>
                    <a:pt x="800" y="14"/>
                  </a:lnTo>
                  <a:lnTo>
                    <a:pt x="798" y="20"/>
                  </a:lnTo>
                  <a:lnTo>
                    <a:pt x="796" y="25"/>
                  </a:lnTo>
                  <a:lnTo>
                    <a:pt x="795" y="31"/>
                  </a:lnTo>
                  <a:lnTo>
                    <a:pt x="795" y="159"/>
                  </a:lnTo>
                  <a:lnTo>
                    <a:pt x="795" y="159"/>
                  </a:lnTo>
                  <a:lnTo>
                    <a:pt x="796" y="166"/>
                  </a:lnTo>
                  <a:lnTo>
                    <a:pt x="798" y="171"/>
                  </a:lnTo>
                  <a:lnTo>
                    <a:pt x="800" y="176"/>
                  </a:lnTo>
                  <a:lnTo>
                    <a:pt x="805" y="182"/>
                  </a:lnTo>
                  <a:lnTo>
                    <a:pt x="809" y="185"/>
                  </a:lnTo>
                  <a:lnTo>
                    <a:pt x="814" y="188"/>
                  </a:lnTo>
                  <a:lnTo>
                    <a:pt x="821" y="190"/>
                  </a:lnTo>
                  <a:lnTo>
                    <a:pt x="827" y="190"/>
                  </a:lnTo>
                  <a:lnTo>
                    <a:pt x="827" y="190"/>
                  </a:lnTo>
                  <a:close/>
                  <a:moveTo>
                    <a:pt x="683" y="795"/>
                  </a:moveTo>
                  <a:lnTo>
                    <a:pt x="683" y="795"/>
                  </a:lnTo>
                  <a:lnTo>
                    <a:pt x="674" y="794"/>
                  </a:lnTo>
                  <a:lnTo>
                    <a:pt x="665" y="791"/>
                  </a:lnTo>
                  <a:lnTo>
                    <a:pt x="658" y="787"/>
                  </a:lnTo>
                  <a:lnTo>
                    <a:pt x="650" y="781"/>
                  </a:lnTo>
                  <a:lnTo>
                    <a:pt x="645" y="774"/>
                  </a:lnTo>
                  <a:lnTo>
                    <a:pt x="639" y="766"/>
                  </a:lnTo>
                  <a:lnTo>
                    <a:pt x="637" y="757"/>
                  </a:lnTo>
                  <a:lnTo>
                    <a:pt x="636" y="747"/>
                  </a:lnTo>
                  <a:lnTo>
                    <a:pt x="636" y="747"/>
                  </a:lnTo>
                  <a:lnTo>
                    <a:pt x="635" y="741"/>
                  </a:lnTo>
                  <a:lnTo>
                    <a:pt x="634" y="735"/>
                  </a:lnTo>
                  <a:lnTo>
                    <a:pt x="631" y="730"/>
                  </a:lnTo>
                  <a:lnTo>
                    <a:pt x="627" y="724"/>
                  </a:lnTo>
                  <a:lnTo>
                    <a:pt x="622" y="721"/>
                  </a:lnTo>
                  <a:lnTo>
                    <a:pt x="617" y="718"/>
                  </a:lnTo>
                  <a:lnTo>
                    <a:pt x="611" y="716"/>
                  </a:lnTo>
                  <a:lnTo>
                    <a:pt x="604" y="716"/>
                  </a:lnTo>
                  <a:lnTo>
                    <a:pt x="604" y="716"/>
                  </a:lnTo>
                  <a:lnTo>
                    <a:pt x="598" y="716"/>
                  </a:lnTo>
                  <a:lnTo>
                    <a:pt x="592" y="718"/>
                  </a:lnTo>
                  <a:lnTo>
                    <a:pt x="587" y="721"/>
                  </a:lnTo>
                  <a:lnTo>
                    <a:pt x="582" y="724"/>
                  </a:lnTo>
                  <a:lnTo>
                    <a:pt x="578" y="730"/>
                  </a:lnTo>
                  <a:lnTo>
                    <a:pt x="575" y="735"/>
                  </a:lnTo>
                  <a:lnTo>
                    <a:pt x="573" y="741"/>
                  </a:lnTo>
                  <a:lnTo>
                    <a:pt x="573" y="747"/>
                  </a:lnTo>
                  <a:lnTo>
                    <a:pt x="573" y="747"/>
                  </a:lnTo>
                  <a:lnTo>
                    <a:pt x="573" y="759"/>
                  </a:lnTo>
                  <a:lnTo>
                    <a:pt x="575" y="770"/>
                  </a:lnTo>
                  <a:lnTo>
                    <a:pt x="577" y="780"/>
                  </a:lnTo>
                  <a:lnTo>
                    <a:pt x="582" y="791"/>
                  </a:lnTo>
                  <a:lnTo>
                    <a:pt x="586" y="801"/>
                  </a:lnTo>
                  <a:lnTo>
                    <a:pt x="591" y="809"/>
                  </a:lnTo>
                  <a:lnTo>
                    <a:pt x="598" y="818"/>
                  </a:lnTo>
                  <a:lnTo>
                    <a:pt x="605" y="826"/>
                  </a:lnTo>
                  <a:lnTo>
                    <a:pt x="613" y="833"/>
                  </a:lnTo>
                  <a:lnTo>
                    <a:pt x="621" y="839"/>
                  </a:lnTo>
                  <a:lnTo>
                    <a:pt x="631" y="845"/>
                  </a:lnTo>
                  <a:lnTo>
                    <a:pt x="641" y="850"/>
                  </a:lnTo>
                  <a:lnTo>
                    <a:pt x="651" y="853"/>
                  </a:lnTo>
                  <a:lnTo>
                    <a:pt x="662" y="856"/>
                  </a:lnTo>
                  <a:lnTo>
                    <a:pt x="673" y="858"/>
                  </a:lnTo>
                  <a:lnTo>
                    <a:pt x="683" y="859"/>
                  </a:lnTo>
                  <a:lnTo>
                    <a:pt x="683" y="859"/>
                  </a:lnTo>
                  <a:lnTo>
                    <a:pt x="695" y="858"/>
                  </a:lnTo>
                  <a:lnTo>
                    <a:pt x="706" y="856"/>
                  </a:lnTo>
                  <a:lnTo>
                    <a:pt x="717" y="853"/>
                  </a:lnTo>
                  <a:lnTo>
                    <a:pt x="727" y="850"/>
                  </a:lnTo>
                  <a:lnTo>
                    <a:pt x="737" y="845"/>
                  </a:lnTo>
                  <a:lnTo>
                    <a:pt x="746" y="839"/>
                  </a:lnTo>
                  <a:lnTo>
                    <a:pt x="754" y="833"/>
                  </a:lnTo>
                  <a:lnTo>
                    <a:pt x="763" y="826"/>
                  </a:lnTo>
                  <a:lnTo>
                    <a:pt x="769" y="818"/>
                  </a:lnTo>
                  <a:lnTo>
                    <a:pt x="776" y="809"/>
                  </a:lnTo>
                  <a:lnTo>
                    <a:pt x="782" y="801"/>
                  </a:lnTo>
                  <a:lnTo>
                    <a:pt x="786" y="791"/>
                  </a:lnTo>
                  <a:lnTo>
                    <a:pt x="791" y="780"/>
                  </a:lnTo>
                  <a:lnTo>
                    <a:pt x="793" y="770"/>
                  </a:lnTo>
                  <a:lnTo>
                    <a:pt x="795" y="759"/>
                  </a:lnTo>
                  <a:lnTo>
                    <a:pt x="795" y="747"/>
                  </a:lnTo>
                  <a:lnTo>
                    <a:pt x="795" y="747"/>
                  </a:lnTo>
                  <a:lnTo>
                    <a:pt x="795" y="735"/>
                  </a:lnTo>
                  <a:lnTo>
                    <a:pt x="793" y="724"/>
                  </a:lnTo>
                  <a:lnTo>
                    <a:pt x="790" y="714"/>
                  </a:lnTo>
                  <a:lnTo>
                    <a:pt x="786" y="703"/>
                  </a:lnTo>
                  <a:lnTo>
                    <a:pt x="781" y="693"/>
                  </a:lnTo>
                  <a:lnTo>
                    <a:pt x="776" y="685"/>
                  </a:lnTo>
                  <a:lnTo>
                    <a:pt x="769" y="676"/>
                  </a:lnTo>
                  <a:lnTo>
                    <a:pt x="762" y="668"/>
                  </a:lnTo>
                  <a:lnTo>
                    <a:pt x="762" y="668"/>
                  </a:lnTo>
                  <a:lnTo>
                    <a:pt x="769" y="660"/>
                  </a:lnTo>
                  <a:lnTo>
                    <a:pt x="776" y="652"/>
                  </a:lnTo>
                  <a:lnTo>
                    <a:pt x="781" y="642"/>
                  </a:lnTo>
                  <a:lnTo>
                    <a:pt x="786" y="632"/>
                  </a:lnTo>
                  <a:lnTo>
                    <a:pt x="790" y="621"/>
                  </a:lnTo>
                  <a:lnTo>
                    <a:pt x="793" y="611"/>
                  </a:lnTo>
                  <a:lnTo>
                    <a:pt x="795" y="600"/>
                  </a:lnTo>
                  <a:lnTo>
                    <a:pt x="795" y="588"/>
                  </a:lnTo>
                  <a:lnTo>
                    <a:pt x="795" y="588"/>
                  </a:lnTo>
                  <a:lnTo>
                    <a:pt x="795" y="576"/>
                  </a:lnTo>
                  <a:lnTo>
                    <a:pt x="793" y="566"/>
                  </a:lnTo>
                  <a:lnTo>
                    <a:pt x="791" y="555"/>
                  </a:lnTo>
                  <a:lnTo>
                    <a:pt x="786" y="545"/>
                  </a:lnTo>
                  <a:lnTo>
                    <a:pt x="782" y="536"/>
                  </a:lnTo>
                  <a:lnTo>
                    <a:pt x="776" y="526"/>
                  </a:lnTo>
                  <a:lnTo>
                    <a:pt x="769" y="517"/>
                  </a:lnTo>
                  <a:lnTo>
                    <a:pt x="763" y="510"/>
                  </a:lnTo>
                  <a:lnTo>
                    <a:pt x="754" y="502"/>
                  </a:lnTo>
                  <a:lnTo>
                    <a:pt x="746" y="496"/>
                  </a:lnTo>
                  <a:lnTo>
                    <a:pt x="737" y="491"/>
                  </a:lnTo>
                  <a:lnTo>
                    <a:pt x="727" y="485"/>
                  </a:lnTo>
                  <a:lnTo>
                    <a:pt x="717" y="482"/>
                  </a:lnTo>
                  <a:lnTo>
                    <a:pt x="706" y="479"/>
                  </a:lnTo>
                  <a:lnTo>
                    <a:pt x="695" y="478"/>
                  </a:lnTo>
                  <a:lnTo>
                    <a:pt x="683" y="477"/>
                  </a:lnTo>
                  <a:lnTo>
                    <a:pt x="683" y="477"/>
                  </a:lnTo>
                  <a:lnTo>
                    <a:pt x="673" y="478"/>
                  </a:lnTo>
                  <a:lnTo>
                    <a:pt x="662" y="479"/>
                  </a:lnTo>
                  <a:lnTo>
                    <a:pt x="651" y="482"/>
                  </a:lnTo>
                  <a:lnTo>
                    <a:pt x="641" y="485"/>
                  </a:lnTo>
                  <a:lnTo>
                    <a:pt x="631" y="491"/>
                  </a:lnTo>
                  <a:lnTo>
                    <a:pt x="621" y="496"/>
                  </a:lnTo>
                  <a:lnTo>
                    <a:pt x="613" y="502"/>
                  </a:lnTo>
                  <a:lnTo>
                    <a:pt x="605" y="510"/>
                  </a:lnTo>
                  <a:lnTo>
                    <a:pt x="598" y="517"/>
                  </a:lnTo>
                  <a:lnTo>
                    <a:pt x="591" y="526"/>
                  </a:lnTo>
                  <a:lnTo>
                    <a:pt x="586" y="536"/>
                  </a:lnTo>
                  <a:lnTo>
                    <a:pt x="582" y="545"/>
                  </a:lnTo>
                  <a:lnTo>
                    <a:pt x="577" y="555"/>
                  </a:lnTo>
                  <a:lnTo>
                    <a:pt x="575" y="566"/>
                  </a:lnTo>
                  <a:lnTo>
                    <a:pt x="573" y="576"/>
                  </a:lnTo>
                  <a:lnTo>
                    <a:pt x="573" y="588"/>
                  </a:lnTo>
                  <a:lnTo>
                    <a:pt x="573" y="588"/>
                  </a:lnTo>
                  <a:lnTo>
                    <a:pt x="573" y="595"/>
                  </a:lnTo>
                  <a:lnTo>
                    <a:pt x="575" y="601"/>
                  </a:lnTo>
                  <a:lnTo>
                    <a:pt x="578" y="606"/>
                  </a:lnTo>
                  <a:lnTo>
                    <a:pt x="582" y="611"/>
                  </a:lnTo>
                  <a:lnTo>
                    <a:pt x="587" y="615"/>
                  </a:lnTo>
                  <a:lnTo>
                    <a:pt x="592" y="617"/>
                  </a:lnTo>
                  <a:lnTo>
                    <a:pt x="598" y="619"/>
                  </a:lnTo>
                  <a:lnTo>
                    <a:pt x="604" y="620"/>
                  </a:lnTo>
                  <a:lnTo>
                    <a:pt x="604" y="620"/>
                  </a:lnTo>
                  <a:lnTo>
                    <a:pt x="611" y="619"/>
                  </a:lnTo>
                  <a:lnTo>
                    <a:pt x="617" y="617"/>
                  </a:lnTo>
                  <a:lnTo>
                    <a:pt x="622" y="615"/>
                  </a:lnTo>
                  <a:lnTo>
                    <a:pt x="627" y="611"/>
                  </a:lnTo>
                  <a:lnTo>
                    <a:pt x="631" y="606"/>
                  </a:lnTo>
                  <a:lnTo>
                    <a:pt x="634" y="601"/>
                  </a:lnTo>
                  <a:lnTo>
                    <a:pt x="635" y="595"/>
                  </a:lnTo>
                  <a:lnTo>
                    <a:pt x="636" y="588"/>
                  </a:lnTo>
                  <a:lnTo>
                    <a:pt x="636" y="588"/>
                  </a:lnTo>
                  <a:lnTo>
                    <a:pt x="637" y="579"/>
                  </a:lnTo>
                  <a:lnTo>
                    <a:pt x="639" y="570"/>
                  </a:lnTo>
                  <a:lnTo>
                    <a:pt x="645" y="561"/>
                  </a:lnTo>
                  <a:lnTo>
                    <a:pt x="650" y="555"/>
                  </a:lnTo>
                  <a:lnTo>
                    <a:pt x="658" y="549"/>
                  </a:lnTo>
                  <a:lnTo>
                    <a:pt x="665" y="544"/>
                  </a:lnTo>
                  <a:lnTo>
                    <a:pt x="674" y="541"/>
                  </a:lnTo>
                  <a:lnTo>
                    <a:pt x="683" y="541"/>
                  </a:lnTo>
                  <a:lnTo>
                    <a:pt x="683" y="541"/>
                  </a:lnTo>
                  <a:lnTo>
                    <a:pt x="693" y="541"/>
                  </a:lnTo>
                  <a:lnTo>
                    <a:pt x="703" y="544"/>
                  </a:lnTo>
                  <a:lnTo>
                    <a:pt x="710" y="549"/>
                  </a:lnTo>
                  <a:lnTo>
                    <a:pt x="718" y="555"/>
                  </a:lnTo>
                  <a:lnTo>
                    <a:pt x="723" y="561"/>
                  </a:lnTo>
                  <a:lnTo>
                    <a:pt x="727" y="570"/>
                  </a:lnTo>
                  <a:lnTo>
                    <a:pt x="731" y="579"/>
                  </a:lnTo>
                  <a:lnTo>
                    <a:pt x="732" y="588"/>
                  </a:lnTo>
                  <a:lnTo>
                    <a:pt x="732" y="588"/>
                  </a:lnTo>
                  <a:lnTo>
                    <a:pt x="731" y="598"/>
                  </a:lnTo>
                  <a:lnTo>
                    <a:pt x="727" y="606"/>
                  </a:lnTo>
                  <a:lnTo>
                    <a:pt x="723" y="615"/>
                  </a:lnTo>
                  <a:lnTo>
                    <a:pt x="718" y="621"/>
                  </a:lnTo>
                  <a:lnTo>
                    <a:pt x="710" y="628"/>
                  </a:lnTo>
                  <a:lnTo>
                    <a:pt x="703" y="632"/>
                  </a:lnTo>
                  <a:lnTo>
                    <a:pt x="693" y="635"/>
                  </a:lnTo>
                  <a:lnTo>
                    <a:pt x="683" y="635"/>
                  </a:lnTo>
                  <a:lnTo>
                    <a:pt x="683" y="635"/>
                  </a:lnTo>
                  <a:lnTo>
                    <a:pt x="677" y="637"/>
                  </a:lnTo>
                  <a:lnTo>
                    <a:pt x="672" y="639"/>
                  </a:lnTo>
                  <a:lnTo>
                    <a:pt x="666" y="642"/>
                  </a:lnTo>
                  <a:lnTo>
                    <a:pt x="661" y="645"/>
                  </a:lnTo>
                  <a:lnTo>
                    <a:pt x="658" y="650"/>
                  </a:lnTo>
                  <a:lnTo>
                    <a:pt x="655" y="656"/>
                  </a:lnTo>
                  <a:lnTo>
                    <a:pt x="652" y="661"/>
                  </a:lnTo>
                  <a:lnTo>
                    <a:pt x="652" y="668"/>
                  </a:lnTo>
                  <a:lnTo>
                    <a:pt x="652" y="668"/>
                  </a:lnTo>
                  <a:lnTo>
                    <a:pt x="652" y="674"/>
                  </a:lnTo>
                  <a:lnTo>
                    <a:pt x="655" y="681"/>
                  </a:lnTo>
                  <a:lnTo>
                    <a:pt x="658" y="686"/>
                  </a:lnTo>
                  <a:lnTo>
                    <a:pt x="661" y="690"/>
                  </a:lnTo>
                  <a:lnTo>
                    <a:pt x="666" y="694"/>
                  </a:lnTo>
                  <a:lnTo>
                    <a:pt x="672" y="697"/>
                  </a:lnTo>
                  <a:lnTo>
                    <a:pt x="677" y="699"/>
                  </a:lnTo>
                  <a:lnTo>
                    <a:pt x="683" y="700"/>
                  </a:lnTo>
                  <a:lnTo>
                    <a:pt x="683" y="700"/>
                  </a:lnTo>
                  <a:lnTo>
                    <a:pt x="693" y="701"/>
                  </a:lnTo>
                  <a:lnTo>
                    <a:pt x="703" y="703"/>
                  </a:lnTo>
                  <a:lnTo>
                    <a:pt x="710" y="707"/>
                  </a:lnTo>
                  <a:lnTo>
                    <a:pt x="718" y="714"/>
                  </a:lnTo>
                  <a:lnTo>
                    <a:pt x="723" y="720"/>
                  </a:lnTo>
                  <a:lnTo>
                    <a:pt x="727" y="729"/>
                  </a:lnTo>
                  <a:lnTo>
                    <a:pt x="731" y="737"/>
                  </a:lnTo>
                  <a:lnTo>
                    <a:pt x="732" y="747"/>
                  </a:lnTo>
                  <a:lnTo>
                    <a:pt x="732" y="747"/>
                  </a:lnTo>
                  <a:lnTo>
                    <a:pt x="731" y="757"/>
                  </a:lnTo>
                  <a:lnTo>
                    <a:pt x="727" y="766"/>
                  </a:lnTo>
                  <a:lnTo>
                    <a:pt x="723" y="774"/>
                  </a:lnTo>
                  <a:lnTo>
                    <a:pt x="718" y="781"/>
                  </a:lnTo>
                  <a:lnTo>
                    <a:pt x="710" y="787"/>
                  </a:lnTo>
                  <a:lnTo>
                    <a:pt x="703" y="791"/>
                  </a:lnTo>
                  <a:lnTo>
                    <a:pt x="693" y="794"/>
                  </a:lnTo>
                  <a:lnTo>
                    <a:pt x="683" y="795"/>
                  </a:lnTo>
                  <a:lnTo>
                    <a:pt x="683" y="795"/>
                  </a:lnTo>
                  <a:close/>
                  <a:moveTo>
                    <a:pt x="223" y="826"/>
                  </a:moveTo>
                  <a:lnTo>
                    <a:pt x="223" y="826"/>
                  </a:lnTo>
                  <a:lnTo>
                    <a:pt x="223" y="833"/>
                  </a:lnTo>
                  <a:lnTo>
                    <a:pt x="225" y="839"/>
                  </a:lnTo>
                  <a:lnTo>
                    <a:pt x="229" y="845"/>
                  </a:lnTo>
                  <a:lnTo>
                    <a:pt x="232" y="849"/>
                  </a:lnTo>
                  <a:lnTo>
                    <a:pt x="237" y="853"/>
                  </a:lnTo>
                  <a:lnTo>
                    <a:pt x="242" y="856"/>
                  </a:lnTo>
                  <a:lnTo>
                    <a:pt x="248" y="858"/>
                  </a:lnTo>
                  <a:lnTo>
                    <a:pt x="254" y="859"/>
                  </a:lnTo>
                  <a:lnTo>
                    <a:pt x="413" y="859"/>
                  </a:lnTo>
                  <a:lnTo>
                    <a:pt x="413" y="859"/>
                  </a:lnTo>
                  <a:lnTo>
                    <a:pt x="420" y="858"/>
                  </a:lnTo>
                  <a:lnTo>
                    <a:pt x="426" y="856"/>
                  </a:lnTo>
                  <a:lnTo>
                    <a:pt x="431" y="853"/>
                  </a:lnTo>
                  <a:lnTo>
                    <a:pt x="436" y="849"/>
                  </a:lnTo>
                  <a:lnTo>
                    <a:pt x="440" y="845"/>
                  </a:lnTo>
                  <a:lnTo>
                    <a:pt x="443" y="839"/>
                  </a:lnTo>
                  <a:lnTo>
                    <a:pt x="445" y="833"/>
                  </a:lnTo>
                  <a:lnTo>
                    <a:pt x="445" y="826"/>
                  </a:lnTo>
                  <a:lnTo>
                    <a:pt x="445" y="826"/>
                  </a:lnTo>
                  <a:lnTo>
                    <a:pt x="445" y="820"/>
                  </a:lnTo>
                  <a:lnTo>
                    <a:pt x="443" y="815"/>
                  </a:lnTo>
                  <a:lnTo>
                    <a:pt x="440" y="809"/>
                  </a:lnTo>
                  <a:lnTo>
                    <a:pt x="436" y="804"/>
                  </a:lnTo>
                  <a:lnTo>
                    <a:pt x="431" y="801"/>
                  </a:lnTo>
                  <a:lnTo>
                    <a:pt x="426" y="797"/>
                  </a:lnTo>
                  <a:lnTo>
                    <a:pt x="420" y="795"/>
                  </a:lnTo>
                  <a:lnTo>
                    <a:pt x="413" y="795"/>
                  </a:lnTo>
                  <a:lnTo>
                    <a:pt x="304" y="795"/>
                  </a:lnTo>
                  <a:lnTo>
                    <a:pt x="304" y="795"/>
                  </a:lnTo>
                  <a:lnTo>
                    <a:pt x="314" y="781"/>
                  </a:lnTo>
                  <a:lnTo>
                    <a:pt x="326" y="768"/>
                  </a:lnTo>
                  <a:lnTo>
                    <a:pt x="351" y="743"/>
                  </a:lnTo>
                  <a:lnTo>
                    <a:pt x="351" y="743"/>
                  </a:lnTo>
                  <a:lnTo>
                    <a:pt x="385" y="705"/>
                  </a:lnTo>
                  <a:lnTo>
                    <a:pt x="401" y="687"/>
                  </a:lnTo>
                  <a:lnTo>
                    <a:pt x="415" y="668"/>
                  </a:lnTo>
                  <a:lnTo>
                    <a:pt x="428" y="648"/>
                  </a:lnTo>
                  <a:lnTo>
                    <a:pt x="432" y="639"/>
                  </a:lnTo>
                  <a:lnTo>
                    <a:pt x="437" y="629"/>
                  </a:lnTo>
                  <a:lnTo>
                    <a:pt x="441" y="618"/>
                  </a:lnTo>
                  <a:lnTo>
                    <a:pt x="443" y="609"/>
                  </a:lnTo>
                  <a:lnTo>
                    <a:pt x="445" y="599"/>
                  </a:lnTo>
                  <a:lnTo>
                    <a:pt x="445" y="588"/>
                  </a:lnTo>
                  <a:lnTo>
                    <a:pt x="445" y="588"/>
                  </a:lnTo>
                  <a:lnTo>
                    <a:pt x="445" y="576"/>
                  </a:lnTo>
                  <a:lnTo>
                    <a:pt x="443" y="566"/>
                  </a:lnTo>
                  <a:lnTo>
                    <a:pt x="440" y="555"/>
                  </a:lnTo>
                  <a:lnTo>
                    <a:pt x="437" y="545"/>
                  </a:lnTo>
                  <a:lnTo>
                    <a:pt x="432" y="536"/>
                  </a:lnTo>
                  <a:lnTo>
                    <a:pt x="426" y="526"/>
                  </a:lnTo>
                  <a:lnTo>
                    <a:pt x="420" y="517"/>
                  </a:lnTo>
                  <a:lnTo>
                    <a:pt x="413" y="510"/>
                  </a:lnTo>
                  <a:lnTo>
                    <a:pt x="405" y="502"/>
                  </a:lnTo>
                  <a:lnTo>
                    <a:pt x="396" y="496"/>
                  </a:lnTo>
                  <a:lnTo>
                    <a:pt x="387" y="491"/>
                  </a:lnTo>
                  <a:lnTo>
                    <a:pt x="378" y="485"/>
                  </a:lnTo>
                  <a:lnTo>
                    <a:pt x="367" y="482"/>
                  </a:lnTo>
                  <a:lnTo>
                    <a:pt x="356" y="479"/>
                  </a:lnTo>
                  <a:lnTo>
                    <a:pt x="345" y="478"/>
                  </a:lnTo>
                  <a:lnTo>
                    <a:pt x="334" y="477"/>
                  </a:lnTo>
                  <a:lnTo>
                    <a:pt x="334" y="477"/>
                  </a:lnTo>
                  <a:lnTo>
                    <a:pt x="323" y="478"/>
                  </a:lnTo>
                  <a:lnTo>
                    <a:pt x="311" y="479"/>
                  </a:lnTo>
                  <a:lnTo>
                    <a:pt x="301" y="482"/>
                  </a:lnTo>
                  <a:lnTo>
                    <a:pt x="291" y="485"/>
                  </a:lnTo>
                  <a:lnTo>
                    <a:pt x="281" y="491"/>
                  </a:lnTo>
                  <a:lnTo>
                    <a:pt x="271" y="496"/>
                  </a:lnTo>
                  <a:lnTo>
                    <a:pt x="263" y="502"/>
                  </a:lnTo>
                  <a:lnTo>
                    <a:pt x="255" y="510"/>
                  </a:lnTo>
                  <a:lnTo>
                    <a:pt x="248" y="517"/>
                  </a:lnTo>
                  <a:lnTo>
                    <a:pt x="241" y="526"/>
                  </a:lnTo>
                  <a:lnTo>
                    <a:pt x="236" y="536"/>
                  </a:lnTo>
                  <a:lnTo>
                    <a:pt x="232" y="545"/>
                  </a:lnTo>
                  <a:lnTo>
                    <a:pt x="227" y="555"/>
                  </a:lnTo>
                  <a:lnTo>
                    <a:pt x="225" y="566"/>
                  </a:lnTo>
                  <a:lnTo>
                    <a:pt x="223" y="576"/>
                  </a:lnTo>
                  <a:lnTo>
                    <a:pt x="223" y="588"/>
                  </a:lnTo>
                  <a:lnTo>
                    <a:pt x="223" y="588"/>
                  </a:lnTo>
                  <a:lnTo>
                    <a:pt x="223" y="595"/>
                  </a:lnTo>
                  <a:lnTo>
                    <a:pt x="225" y="601"/>
                  </a:lnTo>
                  <a:lnTo>
                    <a:pt x="229" y="606"/>
                  </a:lnTo>
                  <a:lnTo>
                    <a:pt x="232" y="611"/>
                  </a:lnTo>
                  <a:lnTo>
                    <a:pt x="237" y="615"/>
                  </a:lnTo>
                  <a:lnTo>
                    <a:pt x="242" y="617"/>
                  </a:lnTo>
                  <a:lnTo>
                    <a:pt x="248" y="619"/>
                  </a:lnTo>
                  <a:lnTo>
                    <a:pt x="254" y="620"/>
                  </a:lnTo>
                  <a:lnTo>
                    <a:pt x="254" y="620"/>
                  </a:lnTo>
                  <a:lnTo>
                    <a:pt x="261" y="619"/>
                  </a:lnTo>
                  <a:lnTo>
                    <a:pt x="267" y="617"/>
                  </a:lnTo>
                  <a:lnTo>
                    <a:pt x="273" y="615"/>
                  </a:lnTo>
                  <a:lnTo>
                    <a:pt x="277" y="611"/>
                  </a:lnTo>
                  <a:lnTo>
                    <a:pt x="281" y="606"/>
                  </a:lnTo>
                  <a:lnTo>
                    <a:pt x="284" y="601"/>
                  </a:lnTo>
                  <a:lnTo>
                    <a:pt x="285" y="595"/>
                  </a:lnTo>
                  <a:lnTo>
                    <a:pt x="286" y="588"/>
                  </a:lnTo>
                  <a:lnTo>
                    <a:pt x="286" y="588"/>
                  </a:lnTo>
                  <a:lnTo>
                    <a:pt x="288" y="579"/>
                  </a:lnTo>
                  <a:lnTo>
                    <a:pt x="290" y="570"/>
                  </a:lnTo>
                  <a:lnTo>
                    <a:pt x="294" y="561"/>
                  </a:lnTo>
                  <a:lnTo>
                    <a:pt x="300" y="555"/>
                  </a:lnTo>
                  <a:lnTo>
                    <a:pt x="308" y="549"/>
                  </a:lnTo>
                  <a:lnTo>
                    <a:pt x="315" y="544"/>
                  </a:lnTo>
                  <a:lnTo>
                    <a:pt x="324" y="541"/>
                  </a:lnTo>
                  <a:lnTo>
                    <a:pt x="334" y="541"/>
                  </a:lnTo>
                  <a:lnTo>
                    <a:pt x="334" y="541"/>
                  </a:lnTo>
                  <a:lnTo>
                    <a:pt x="343" y="541"/>
                  </a:lnTo>
                  <a:lnTo>
                    <a:pt x="353" y="544"/>
                  </a:lnTo>
                  <a:lnTo>
                    <a:pt x="361" y="549"/>
                  </a:lnTo>
                  <a:lnTo>
                    <a:pt x="368" y="555"/>
                  </a:lnTo>
                  <a:lnTo>
                    <a:pt x="373" y="561"/>
                  </a:lnTo>
                  <a:lnTo>
                    <a:pt x="378" y="570"/>
                  </a:lnTo>
                  <a:lnTo>
                    <a:pt x="381" y="579"/>
                  </a:lnTo>
                  <a:lnTo>
                    <a:pt x="382" y="588"/>
                  </a:lnTo>
                  <a:lnTo>
                    <a:pt x="382" y="588"/>
                  </a:lnTo>
                  <a:lnTo>
                    <a:pt x="381" y="594"/>
                  </a:lnTo>
                  <a:lnTo>
                    <a:pt x="380" y="600"/>
                  </a:lnTo>
                  <a:lnTo>
                    <a:pt x="374" y="613"/>
                  </a:lnTo>
                  <a:lnTo>
                    <a:pt x="366" y="627"/>
                  </a:lnTo>
                  <a:lnTo>
                    <a:pt x="356" y="641"/>
                  </a:lnTo>
                  <a:lnTo>
                    <a:pt x="344" y="656"/>
                  </a:lnTo>
                  <a:lnTo>
                    <a:pt x="332" y="670"/>
                  </a:lnTo>
                  <a:lnTo>
                    <a:pt x="305" y="699"/>
                  </a:lnTo>
                  <a:lnTo>
                    <a:pt x="305" y="699"/>
                  </a:lnTo>
                  <a:lnTo>
                    <a:pt x="274" y="732"/>
                  </a:lnTo>
                  <a:lnTo>
                    <a:pt x="260" y="748"/>
                  </a:lnTo>
                  <a:lnTo>
                    <a:pt x="247" y="764"/>
                  </a:lnTo>
                  <a:lnTo>
                    <a:pt x="237" y="779"/>
                  </a:lnTo>
                  <a:lnTo>
                    <a:pt x="230" y="795"/>
                  </a:lnTo>
                  <a:lnTo>
                    <a:pt x="226" y="803"/>
                  </a:lnTo>
                  <a:lnTo>
                    <a:pt x="224" y="810"/>
                  </a:lnTo>
                  <a:lnTo>
                    <a:pt x="223" y="819"/>
                  </a:lnTo>
                  <a:lnTo>
                    <a:pt x="223" y="826"/>
                  </a:lnTo>
                  <a:lnTo>
                    <a:pt x="223" y="82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zh-CN" altLang="en-US" dirty="0">
                <a:solidFill>
                  <a:schemeClr val="accent1"/>
                </a:solidFill>
                <a:latin typeface="微软雅黑" panose="020B0503020204020204" pitchFamily="34" charset="-122"/>
                <a:ea typeface="微软雅黑" panose="020B0503020204020204" pitchFamily="34" charset="-122"/>
              </a:endParaRPr>
            </a:p>
          </p:txBody>
        </p:sp>
      </p:grpSp>
      <p:grpSp>
        <p:nvGrpSpPr>
          <p:cNvPr id="148" name="组合 147">
            <a:extLst>
              <a:ext uri="{FF2B5EF4-FFF2-40B4-BE49-F238E27FC236}">
                <a16:creationId xmlns:a16="http://schemas.microsoft.com/office/drawing/2014/main" id="{1830B22E-278A-4EBA-B542-2E7EC608AEC2}"/>
              </a:ext>
            </a:extLst>
          </p:cNvPr>
          <p:cNvGrpSpPr/>
          <p:nvPr/>
        </p:nvGrpSpPr>
        <p:grpSpPr>
          <a:xfrm>
            <a:off x="5416264" y="1328442"/>
            <a:ext cx="952160" cy="472565"/>
            <a:chOff x="7272583" y="1997750"/>
            <a:chExt cx="1369921" cy="679903"/>
          </a:xfrm>
        </p:grpSpPr>
        <p:sp>
          <p:nvSpPr>
            <p:cNvPr id="149" name="矩形 148">
              <a:extLst>
                <a:ext uri="{FF2B5EF4-FFF2-40B4-BE49-F238E27FC236}">
                  <a16:creationId xmlns:a16="http://schemas.microsoft.com/office/drawing/2014/main" id="{313271B6-A9B8-4605-8BD5-FFA0E2116855}"/>
                </a:ext>
              </a:extLst>
            </p:cNvPr>
            <p:cNvSpPr/>
            <p:nvPr/>
          </p:nvSpPr>
          <p:spPr>
            <a:xfrm>
              <a:off x="7468124" y="1997750"/>
              <a:ext cx="1174380" cy="679903"/>
            </a:xfrm>
            <a:prstGeom prst="rect">
              <a:avLst/>
            </a:prstGeom>
          </p:spPr>
          <p:txBody>
            <a:bodyPr wrap="none">
              <a:noAutofit/>
            </a:bodyPr>
            <a:lstStyle/>
            <a:p>
              <a:pPr algn="ctr">
                <a:lnSpc>
                  <a:spcPct val="150000"/>
                </a:lnSpc>
              </a:pPr>
              <a:r>
                <a:rPr lang="en-US" altLang="zh-CN" sz="1867" b="1" dirty="0">
                  <a:solidFill>
                    <a:schemeClr val="accent1"/>
                  </a:solidFill>
                  <a:latin typeface="微软雅黑" panose="020B0503020204020204" pitchFamily="34" charset="-122"/>
                  <a:ea typeface="微软雅黑" panose="020B0503020204020204" pitchFamily="34" charset="-122"/>
                </a:rPr>
                <a:t>20XX</a:t>
              </a:r>
            </a:p>
          </p:txBody>
        </p:sp>
        <p:sp>
          <p:nvSpPr>
            <p:cNvPr id="150" name="Freeform 74">
              <a:extLst>
                <a:ext uri="{FF2B5EF4-FFF2-40B4-BE49-F238E27FC236}">
                  <a16:creationId xmlns:a16="http://schemas.microsoft.com/office/drawing/2014/main" id="{DE956EEB-F2FD-4492-A212-4750482D8D5A}"/>
                </a:ext>
              </a:extLst>
            </p:cNvPr>
            <p:cNvSpPr>
              <a:spLocks noEditPoints="1"/>
            </p:cNvSpPr>
            <p:nvPr/>
          </p:nvSpPr>
          <p:spPr bwMode="auto">
            <a:xfrm>
              <a:off x="7272583" y="2116549"/>
              <a:ext cx="323850" cy="323850"/>
            </a:xfrm>
            <a:custGeom>
              <a:avLst/>
              <a:gdLst>
                <a:gd name="T0" fmla="*/ 892 w 1018"/>
                <a:gd name="T1" fmla="*/ 102 h 1017"/>
                <a:gd name="T2" fmla="*/ 945 w 1018"/>
                <a:gd name="T3" fmla="*/ 137 h 1017"/>
                <a:gd name="T4" fmla="*/ 73 w 1018"/>
                <a:gd name="T5" fmla="*/ 137 h 1017"/>
                <a:gd name="T6" fmla="*/ 127 w 1018"/>
                <a:gd name="T7" fmla="*/ 102 h 1017"/>
                <a:gd name="T8" fmla="*/ 86 w 1018"/>
                <a:gd name="T9" fmla="*/ 64 h 1017"/>
                <a:gd name="T10" fmla="*/ 4 w 1018"/>
                <a:gd name="T11" fmla="*/ 130 h 1017"/>
                <a:gd name="T12" fmla="*/ 21 w 1018"/>
                <a:gd name="T13" fmla="*/ 983 h 1017"/>
                <a:gd name="T14" fmla="*/ 932 w 1018"/>
                <a:gd name="T15" fmla="*/ 1017 h 1017"/>
                <a:gd name="T16" fmla="*/ 1014 w 1018"/>
                <a:gd name="T17" fmla="*/ 951 h 1017"/>
                <a:gd name="T18" fmla="*/ 996 w 1018"/>
                <a:gd name="T19" fmla="*/ 98 h 1017"/>
                <a:gd name="T20" fmla="*/ 954 w 1018"/>
                <a:gd name="T21" fmla="*/ 922 h 1017"/>
                <a:gd name="T22" fmla="*/ 84 w 1018"/>
                <a:gd name="T23" fmla="*/ 952 h 1017"/>
                <a:gd name="T24" fmla="*/ 197 w 1018"/>
                <a:gd name="T25" fmla="*/ 190 h 1017"/>
                <a:gd name="T26" fmla="*/ 218 w 1018"/>
                <a:gd name="T27" fmla="*/ 14 h 1017"/>
                <a:gd name="T28" fmla="*/ 162 w 1018"/>
                <a:gd name="T29" fmla="*/ 20 h 1017"/>
                <a:gd name="T30" fmla="*/ 191 w 1018"/>
                <a:gd name="T31" fmla="*/ 190 h 1017"/>
                <a:gd name="T32" fmla="*/ 350 w 1018"/>
                <a:gd name="T33" fmla="*/ 31 h 1017"/>
                <a:gd name="T34" fmla="*/ 306 w 1018"/>
                <a:gd name="T35" fmla="*/ 2 h 1017"/>
                <a:gd name="T36" fmla="*/ 296 w 1018"/>
                <a:gd name="T37" fmla="*/ 182 h 1017"/>
                <a:gd name="T38" fmla="*/ 472 w 1018"/>
                <a:gd name="T39" fmla="*/ 176 h 1017"/>
                <a:gd name="T40" fmla="*/ 452 w 1018"/>
                <a:gd name="T41" fmla="*/ 0 h 1017"/>
                <a:gd name="T42" fmla="*/ 413 w 1018"/>
                <a:gd name="T43" fmla="*/ 159 h 1017"/>
                <a:gd name="T44" fmla="*/ 579 w 1018"/>
                <a:gd name="T45" fmla="*/ 190 h 1017"/>
                <a:gd name="T46" fmla="*/ 599 w 1018"/>
                <a:gd name="T47" fmla="*/ 14 h 1017"/>
                <a:gd name="T48" fmla="*/ 543 w 1018"/>
                <a:gd name="T49" fmla="*/ 20 h 1017"/>
                <a:gd name="T50" fmla="*/ 573 w 1018"/>
                <a:gd name="T51" fmla="*/ 190 h 1017"/>
                <a:gd name="T52" fmla="*/ 732 w 1018"/>
                <a:gd name="T53" fmla="*/ 31 h 1017"/>
                <a:gd name="T54" fmla="*/ 688 w 1018"/>
                <a:gd name="T55" fmla="*/ 2 h 1017"/>
                <a:gd name="T56" fmla="*/ 677 w 1018"/>
                <a:gd name="T57" fmla="*/ 182 h 1017"/>
                <a:gd name="T58" fmla="*/ 853 w 1018"/>
                <a:gd name="T59" fmla="*/ 176 h 1017"/>
                <a:gd name="T60" fmla="*/ 834 w 1018"/>
                <a:gd name="T61" fmla="*/ 0 h 1017"/>
                <a:gd name="T62" fmla="*/ 795 w 1018"/>
                <a:gd name="T63" fmla="*/ 159 h 1017"/>
                <a:gd name="T64" fmla="*/ 674 w 1018"/>
                <a:gd name="T65" fmla="*/ 794 h 1017"/>
                <a:gd name="T66" fmla="*/ 627 w 1018"/>
                <a:gd name="T67" fmla="*/ 724 h 1017"/>
                <a:gd name="T68" fmla="*/ 573 w 1018"/>
                <a:gd name="T69" fmla="*/ 741 h 1017"/>
                <a:gd name="T70" fmla="*/ 621 w 1018"/>
                <a:gd name="T71" fmla="*/ 839 h 1017"/>
                <a:gd name="T72" fmla="*/ 737 w 1018"/>
                <a:gd name="T73" fmla="*/ 845 h 1017"/>
                <a:gd name="T74" fmla="*/ 795 w 1018"/>
                <a:gd name="T75" fmla="*/ 747 h 1017"/>
                <a:gd name="T76" fmla="*/ 781 w 1018"/>
                <a:gd name="T77" fmla="*/ 642 h 1017"/>
                <a:gd name="T78" fmla="*/ 776 w 1018"/>
                <a:gd name="T79" fmla="*/ 526 h 1017"/>
                <a:gd name="T80" fmla="*/ 673 w 1018"/>
                <a:gd name="T81" fmla="*/ 478 h 1017"/>
                <a:gd name="T82" fmla="*/ 577 w 1018"/>
                <a:gd name="T83" fmla="*/ 555 h 1017"/>
                <a:gd name="T84" fmla="*/ 604 w 1018"/>
                <a:gd name="T85" fmla="*/ 620 h 1017"/>
                <a:gd name="T86" fmla="*/ 639 w 1018"/>
                <a:gd name="T87" fmla="*/ 570 h 1017"/>
                <a:gd name="T88" fmla="*/ 723 w 1018"/>
                <a:gd name="T89" fmla="*/ 561 h 1017"/>
                <a:gd name="T90" fmla="*/ 683 w 1018"/>
                <a:gd name="T91" fmla="*/ 635 h 1017"/>
                <a:gd name="T92" fmla="*/ 655 w 1018"/>
                <a:gd name="T93" fmla="*/ 681 h 1017"/>
                <a:gd name="T94" fmla="*/ 723 w 1018"/>
                <a:gd name="T95" fmla="*/ 720 h 1017"/>
                <a:gd name="T96" fmla="*/ 683 w 1018"/>
                <a:gd name="T97" fmla="*/ 795 h 1017"/>
                <a:gd name="T98" fmla="*/ 413 w 1018"/>
                <a:gd name="T99" fmla="*/ 859 h 1017"/>
                <a:gd name="T100" fmla="*/ 443 w 1018"/>
                <a:gd name="T101" fmla="*/ 815 h 1017"/>
                <a:gd name="T102" fmla="*/ 351 w 1018"/>
                <a:gd name="T103" fmla="*/ 743 h 1017"/>
                <a:gd name="T104" fmla="*/ 445 w 1018"/>
                <a:gd name="T105" fmla="*/ 576 h 1017"/>
                <a:gd name="T106" fmla="*/ 367 w 1018"/>
                <a:gd name="T107" fmla="*/ 482 h 1017"/>
                <a:gd name="T108" fmla="*/ 255 w 1018"/>
                <a:gd name="T109" fmla="*/ 510 h 1017"/>
                <a:gd name="T110" fmla="*/ 229 w 1018"/>
                <a:gd name="T111" fmla="*/ 606 h 1017"/>
                <a:gd name="T112" fmla="*/ 284 w 1018"/>
                <a:gd name="T113" fmla="*/ 601 h 1017"/>
                <a:gd name="T114" fmla="*/ 334 w 1018"/>
                <a:gd name="T115" fmla="*/ 541 h 1017"/>
                <a:gd name="T116" fmla="*/ 374 w 1018"/>
                <a:gd name="T117" fmla="*/ 613 h 1017"/>
                <a:gd name="T118" fmla="*/ 226 w 1018"/>
                <a:gd name="T119" fmla="*/ 80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8" h="1017">
                  <a:moveTo>
                    <a:pt x="923" y="64"/>
                  </a:moveTo>
                  <a:lnTo>
                    <a:pt x="923" y="64"/>
                  </a:lnTo>
                  <a:lnTo>
                    <a:pt x="916" y="65"/>
                  </a:lnTo>
                  <a:lnTo>
                    <a:pt x="910" y="66"/>
                  </a:lnTo>
                  <a:lnTo>
                    <a:pt x="904" y="69"/>
                  </a:lnTo>
                  <a:lnTo>
                    <a:pt x="900" y="73"/>
                  </a:lnTo>
                  <a:lnTo>
                    <a:pt x="896" y="78"/>
                  </a:lnTo>
                  <a:lnTo>
                    <a:pt x="893" y="83"/>
                  </a:lnTo>
                  <a:lnTo>
                    <a:pt x="892" y="89"/>
                  </a:lnTo>
                  <a:lnTo>
                    <a:pt x="891" y="96"/>
                  </a:lnTo>
                  <a:lnTo>
                    <a:pt x="891" y="96"/>
                  </a:lnTo>
                  <a:lnTo>
                    <a:pt x="892" y="102"/>
                  </a:lnTo>
                  <a:lnTo>
                    <a:pt x="893" y="108"/>
                  </a:lnTo>
                  <a:lnTo>
                    <a:pt x="896" y="113"/>
                  </a:lnTo>
                  <a:lnTo>
                    <a:pt x="900" y="118"/>
                  </a:lnTo>
                  <a:lnTo>
                    <a:pt x="904" y="122"/>
                  </a:lnTo>
                  <a:lnTo>
                    <a:pt x="910" y="125"/>
                  </a:lnTo>
                  <a:lnTo>
                    <a:pt x="916" y="127"/>
                  </a:lnTo>
                  <a:lnTo>
                    <a:pt x="923" y="127"/>
                  </a:lnTo>
                  <a:lnTo>
                    <a:pt x="923" y="127"/>
                  </a:lnTo>
                  <a:lnTo>
                    <a:pt x="929" y="128"/>
                  </a:lnTo>
                  <a:lnTo>
                    <a:pt x="935" y="130"/>
                  </a:lnTo>
                  <a:lnTo>
                    <a:pt x="940" y="132"/>
                  </a:lnTo>
                  <a:lnTo>
                    <a:pt x="945" y="137"/>
                  </a:lnTo>
                  <a:lnTo>
                    <a:pt x="948" y="141"/>
                  </a:lnTo>
                  <a:lnTo>
                    <a:pt x="952" y="146"/>
                  </a:lnTo>
                  <a:lnTo>
                    <a:pt x="954" y="153"/>
                  </a:lnTo>
                  <a:lnTo>
                    <a:pt x="954" y="159"/>
                  </a:lnTo>
                  <a:lnTo>
                    <a:pt x="954" y="318"/>
                  </a:lnTo>
                  <a:lnTo>
                    <a:pt x="63" y="318"/>
                  </a:lnTo>
                  <a:lnTo>
                    <a:pt x="63" y="159"/>
                  </a:lnTo>
                  <a:lnTo>
                    <a:pt x="63" y="159"/>
                  </a:lnTo>
                  <a:lnTo>
                    <a:pt x="64" y="153"/>
                  </a:lnTo>
                  <a:lnTo>
                    <a:pt x="67" y="146"/>
                  </a:lnTo>
                  <a:lnTo>
                    <a:pt x="69" y="141"/>
                  </a:lnTo>
                  <a:lnTo>
                    <a:pt x="73" y="137"/>
                  </a:lnTo>
                  <a:lnTo>
                    <a:pt x="77" y="132"/>
                  </a:lnTo>
                  <a:lnTo>
                    <a:pt x="84" y="130"/>
                  </a:lnTo>
                  <a:lnTo>
                    <a:pt x="89" y="128"/>
                  </a:lnTo>
                  <a:lnTo>
                    <a:pt x="95" y="127"/>
                  </a:lnTo>
                  <a:lnTo>
                    <a:pt x="95" y="127"/>
                  </a:lnTo>
                  <a:lnTo>
                    <a:pt x="102" y="127"/>
                  </a:lnTo>
                  <a:lnTo>
                    <a:pt x="108" y="125"/>
                  </a:lnTo>
                  <a:lnTo>
                    <a:pt x="114" y="122"/>
                  </a:lnTo>
                  <a:lnTo>
                    <a:pt x="118" y="118"/>
                  </a:lnTo>
                  <a:lnTo>
                    <a:pt x="122" y="113"/>
                  </a:lnTo>
                  <a:lnTo>
                    <a:pt x="124" y="108"/>
                  </a:lnTo>
                  <a:lnTo>
                    <a:pt x="127" y="102"/>
                  </a:lnTo>
                  <a:lnTo>
                    <a:pt x="128" y="96"/>
                  </a:lnTo>
                  <a:lnTo>
                    <a:pt x="128" y="96"/>
                  </a:lnTo>
                  <a:lnTo>
                    <a:pt x="127" y="89"/>
                  </a:lnTo>
                  <a:lnTo>
                    <a:pt x="124" y="83"/>
                  </a:lnTo>
                  <a:lnTo>
                    <a:pt x="122" y="78"/>
                  </a:lnTo>
                  <a:lnTo>
                    <a:pt x="118" y="73"/>
                  </a:lnTo>
                  <a:lnTo>
                    <a:pt x="114" y="69"/>
                  </a:lnTo>
                  <a:lnTo>
                    <a:pt x="108" y="66"/>
                  </a:lnTo>
                  <a:lnTo>
                    <a:pt x="102" y="65"/>
                  </a:lnTo>
                  <a:lnTo>
                    <a:pt x="95" y="64"/>
                  </a:lnTo>
                  <a:lnTo>
                    <a:pt x="95" y="64"/>
                  </a:lnTo>
                  <a:lnTo>
                    <a:pt x="86" y="64"/>
                  </a:lnTo>
                  <a:lnTo>
                    <a:pt x="76" y="66"/>
                  </a:lnTo>
                  <a:lnTo>
                    <a:pt x="68" y="68"/>
                  </a:lnTo>
                  <a:lnTo>
                    <a:pt x="58" y="71"/>
                  </a:lnTo>
                  <a:lnTo>
                    <a:pt x="50" y="75"/>
                  </a:lnTo>
                  <a:lnTo>
                    <a:pt x="42" y="80"/>
                  </a:lnTo>
                  <a:lnTo>
                    <a:pt x="35" y="85"/>
                  </a:lnTo>
                  <a:lnTo>
                    <a:pt x="28" y="91"/>
                  </a:lnTo>
                  <a:lnTo>
                    <a:pt x="21" y="98"/>
                  </a:lnTo>
                  <a:lnTo>
                    <a:pt x="16" y="105"/>
                  </a:lnTo>
                  <a:lnTo>
                    <a:pt x="12" y="113"/>
                  </a:lnTo>
                  <a:lnTo>
                    <a:pt x="8" y="122"/>
                  </a:lnTo>
                  <a:lnTo>
                    <a:pt x="4" y="130"/>
                  </a:lnTo>
                  <a:lnTo>
                    <a:pt x="2" y="140"/>
                  </a:lnTo>
                  <a:lnTo>
                    <a:pt x="1" y="149"/>
                  </a:lnTo>
                  <a:lnTo>
                    <a:pt x="0" y="159"/>
                  </a:lnTo>
                  <a:lnTo>
                    <a:pt x="0" y="922"/>
                  </a:lnTo>
                  <a:lnTo>
                    <a:pt x="0" y="922"/>
                  </a:lnTo>
                  <a:lnTo>
                    <a:pt x="1" y="932"/>
                  </a:lnTo>
                  <a:lnTo>
                    <a:pt x="2" y="941"/>
                  </a:lnTo>
                  <a:lnTo>
                    <a:pt x="4" y="951"/>
                  </a:lnTo>
                  <a:lnTo>
                    <a:pt x="8" y="959"/>
                  </a:lnTo>
                  <a:lnTo>
                    <a:pt x="12" y="968"/>
                  </a:lnTo>
                  <a:lnTo>
                    <a:pt x="16" y="976"/>
                  </a:lnTo>
                  <a:lnTo>
                    <a:pt x="21" y="983"/>
                  </a:lnTo>
                  <a:lnTo>
                    <a:pt x="28" y="990"/>
                  </a:lnTo>
                  <a:lnTo>
                    <a:pt x="35" y="996"/>
                  </a:lnTo>
                  <a:lnTo>
                    <a:pt x="42" y="1001"/>
                  </a:lnTo>
                  <a:lnTo>
                    <a:pt x="50" y="1006"/>
                  </a:lnTo>
                  <a:lnTo>
                    <a:pt x="58" y="1010"/>
                  </a:lnTo>
                  <a:lnTo>
                    <a:pt x="68" y="1013"/>
                  </a:lnTo>
                  <a:lnTo>
                    <a:pt x="76" y="1015"/>
                  </a:lnTo>
                  <a:lnTo>
                    <a:pt x="86" y="1017"/>
                  </a:lnTo>
                  <a:lnTo>
                    <a:pt x="95" y="1017"/>
                  </a:lnTo>
                  <a:lnTo>
                    <a:pt x="923" y="1017"/>
                  </a:lnTo>
                  <a:lnTo>
                    <a:pt x="923" y="1017"/>
                  </a:lnTo>
                  <a:lnTo>
                    <a:pt x="932" y="1017"/>
                  </a:lnTo>
                  <a:lnTo>
                    <a:pt x="942" y="1015"/>
                  </a:lnTo>
                  <a:lnTo>
                    <a:pt x="951" y="1013"/>
                  </a:lnTo>
                  <a:lnTo>
                    <a:pt x="959" y="1010"/>
                  </a:lnTo>
                  <a:lnTo>
                    <a:pt x="968" y="1006"/>
                  </a:lnTo>
                  <a:lnTo>
                    <a:pt x="975" y="1001"/>
                  </a:lnTo>
                  <a:lnTo>
                    <a:pt x="983" y="996"/>
                  </a:lnTo>
                  <a:lnTo>
                    <a:pt x="990" y="990"/>
                  </a:lnTo>
                  <a:lnTo>
                    <a:pt x="996" y="983"/>
                  </a:lnTo>
                  <a:lnTo>
                    <a:pt x="1001" y="976"/>
                  </a:lnTo>
                  <a:lnTo>
                    <a:pt x="1006" y="968"/>
                  </a:lnTo>
                  <a:lnTo>
                    <a:pt x="1011" y="959"/>
                  </a:lnTo>
                  <a:lnTo>
                    <a:pt x="1014" y="951"/>
                  </a:lnTo>
                  <a:lnTo>
                    <a:pt x="1016" y="941"/>
                  </a:lnTo>
                  <a:lnTo>
                    <a:pt x="1017" y="932"/>
                  </a:lnTo>
                  <a:lnTo>
                    <a:pt x="1018" y="922"/>
                  </a:lnTo>
                  <a:lnTo>
                    <a:pt x="1018" y="159"/>
                  </a:lnTo>
                  <a:lnTo>
                    <a:pt x="1018" y="159"/>
                  </a:lnTo>
                  <a:lnTo>
                    <a:pt x="1017" y="149"/>
                  </a:lnTo>
                  <a:lnTo>
                    <a:pt x="1016" y="140"/>
                  </a:lnTo>
                  <a:lnTo>
                    <a:pt x="1014" y="130"/>
                  </a:lnTo>
                  <a:lnTo>
                    <a:pt x="1011" y="122"/>
                  </a:lnTo>
                  <a:lnTo>
                    <a:pt x="1006" y="113"/>
                  </a:lnTo>
                  <a:lnTo>
                    <a:pt x="1001" y="105"/>
                  </a:lnTo>
                  <a:lnTo>
                    <a:pt x="996" y="98"/>
                  </a:lnTo>
                  <a:lnTo>
                    <a:pt x="990" y="91"/>
                  </a:lnTo>
                  <a:lnTo>
                    <a:pt x="983" y="85"/>
                  </a:lnTo>
                  <a:lnTo>
                    <a:pt x="975" y="80"/>
                  </a:lnTo>
                  <a:lnTo>
                    <a:pt x="968" y="75"/>
                  </a:lnTo>
                  <a:lnTo>
                    <a:pt x="959" y="71"/>
                  </a:lnTo>
                  <a:lnTo>
                    <a:pt x="951" y="68"/>
                  </a:lnTo>
                  <a:lnTo>
                    <a:pt x="942" y="66"/>
                  </a:lnTo>
                  <a:lnTo>
                    <a:pt x="932" y="64"/>
                  </a:lnTo>
                  <a:lnTo>
                    <a:pt x="923" y="64"/>
                  </a:lnTo>
                  <a:lnTo>
                    <a:pt x="923" y="64"/>
                  </a:lnTo>
                  <a:close/>
                  <a:moveTo>
                    <a:pt x="954" y="922"/>
                  </a:moveTo>
                  <a:lnTo>
                    <a:pt x="954" y="922"/>
                  </a:lnTo>
                  <a:lnTo>
                    <a:pt x="954" y="928"/>
                  </a:lnTo>
                  <a:lnTo>
                    <a:pt x="952" y="935"/>
                  </a:lnTo>
                  <a:lnTo>
                    <a:pt x="948" y="940"/>
                  </a:lnTo>
                  <a:lnTo>
                    <a:pt x="945" y="944"/>
                  </a:lnTo>
                  <a:lnTo>
                    <a:pt x="940" y="949"/>
                  </a:lnTo>
                  <a:lnTo>
                    <a:pt x="935" y="952"/>
                  </a:lnTo>
                  <a:lnTo>
                    <a:pt x="929" y="953"/>
                  </a:lnTo>
                  <a:lnTo>
                    <a:pt x="923" y="954"/>
                  </a:lnTo>
                  <a:lnTo>
                    <a:pt x="95" y="954"/>
                  </a:lnTo>
                  <a:lnTo>
                    <a:pt x="95" y="954"/>
                  </a:lnTo>
                  <a:lnTo>
                    <a:pt x="89" y="953"/>
                  </a:lnTo>
                  <a:lnTo>
                    <a:pt x="84" y="952"/>
                  </a:lnTo>
                  <a:lnTo>
                    <a:pt x="77" y="949"/>
                  </a:lnTo>
                  <a:lnTo>
                    <a:pt x="73" y="944"/>
                  </a:lnTo>
                  <a:lnTo>
                    <a:pt x="69" y="940"/>
                  </a:lnTo>
                  <a:lnTo>
                    <a:pt x="67" y="935"/>
                  </a:lnTo>
                  <a:lnTo>
                    <a:pt x="64" y="928"/>
                  </a:lnTo>
                  <a:lnTo>
                    <a:pt x="63" y="922"/>
                  </a:lnTo>
                  <a:lnTo>
                    <a:pt x="63" y="381"/>
                  </a:lnTo>
                  <a:lnTo>
                    <a:pt x="954" y="381"/>
                  </a:lnTo>
                  <a:lnTo>
                    <a:pt x="954" y="922"/>
                  </a:lnTo>
                  <a:close/>
                  <a:moveTo>
                    <a:pt x="191" y="190"/>
                  </a:moveTo>
                  <a:lnTo>
                    <a:pt x="191" y="190"/>
                  </a:lnTo>
                  <a:lnTo>
                    <a:pt x="197" y="190"/>
                  </a:lnTo>
                  <a:lnTo>
                    <a:pt x="204" y="188"/>
                  </a:lnTo>
                  <a:lnTo>
                    <a:pt x="209" y="185"/>
                  </a:lnTo>
                  <a:lnTo>
                    <a:pt x="214" y="182"/>
                  </a:lnTo>
                  <a:lnTo>
                    <a:pt x="218" y="176"/>
                  </a:lnTo>
                  <a:lnTo>
                    <a:pt x="220" y="171"/>
                  </a:lnTo>
                  <a:lnTo>
                    <a:pt x="222" y="166"/>
                  </a:lnTo>
                  <a:lnTo>
                    <a:pt x="223" y="159"/>
                  </a:lnTo>
                  <a:lnTo>
                    <a:pt x="223" y="31"/>
                  </a:lnTo>
                  <a:lnTo>
                    <a:pt x="223" y="31"/>
                  </a:lnTo>
                  <a:lnTo>
                    <a:pt x="222" y="25"/>
                  </a:lnTo>
                  <a:lnTo>
                    <a:pt x="220" y="20"/>
                  </a:lnTo>
                  <a:lnTo>
                    <a:pt x="218" y="14"/>
                  </a:lnTo>
                  <a:lnTo>
                    <a:pt x="214" y="9"/>
                  </a:lnTo>
                  <a:lnTo>
                    <a:pt x="209" y="6"/>
                  </a:lnTo>
                  <a:lnTo>
                    <a:pt x="204" y="2"/>
                  </a:lnTo>
                  <a:lnTo>
                    <a:pt x="197" y="0"/>
                  </a:lnTo>
                  <a:lnTo>
                    <a:pt x="191" y="0"/>
                  </a:lnTo>
                  <a:lnTo>
                    <a:pt x="191" y="0"/>
                  </a:lnTo>
                  <a:lnTo>
                    <a:pt x="185" y="0"/>
                  </a:lnTo>
                  <a:lnTo>
                    <a:pt x="178" y="2"/>
                  </a:lnTo>
                  <a:lnTo>
                    <a:pt x="173" y="6"/>
                  </a:lnTo>
                  <a:lnTo>
                    <a:pt x="168" y="9"/>
                  </a:lnTo>
                  <a:lnTo>
                    <a:pt x="164" y="14"/>
                  </a:lnTo>
                  <a:lnTo>
                    <a:pt x="162" y="20"/>
                  </a:lnTo>
                  <a:lnTo>
                    <a:pt x="160" y="25"/>
                  </a:lnTo>
                  <a:lnTo>
                    <a:pt x="159" y="31"/>
                  </a:lnTo>
                  <a:lnTo>
                    <a:pt x="159" y="159"/>
                  </a:lnTo>
                  <a:lnTo>
                    <a:pt x="159" y="159"/>
                  </a:lnTo>
                  <a:lnTo>
                    <a:pt x="160" y="166"/>
                  </a:lnTo>
                  <a:lnTo>
                    <a:pt x="162" y="171"/>
                  </a:lnTo>
                  <a:lnTo>
                    <a:pt x="164" y="176"/>
                  </a:lnTo>
                  <a:lnTo>
                    <a:pt x="168" y="182"/>
                  </a:lnTo>
                  <a:lnTo>
                    <a:pt x="173" y="185"/>
                  </a:lnTo>
                  <a:lnTo>
                    <a:pt x="178" y="188"/>
                  </a:lnTo>
                  <a:lnTo>
                    <a:pt x="185" y="190"/>
                  </a:lnTo>
                  <a:lnTo>
                    <a:pt x="191" y="190"/>
                  </a:lnTo>
                  <a:lnTo>
                    <a:pt x="191" y="190"/>
                  </a:lnTo>
                  <a:close/>
                  <a:moveTo>
                    <a:pt x="319" y="190"/>
                  </a:moveTo>
                  <a:lnTo>
                    <a:pt x="319" y="190"/>
                  </a:lnTo>
                  <a:lnTo>
                    <a:pt x="325" y="190"/>
                  </a:lnTo>
                  <a:lnTo>
                    <a:pt x="330" y="188"/>
                  </a:lnTo>
                  <a:lnTo>
                    <a:pt x="336" y="185"/>
                  </a:lnTo>
                  <a:lnTo>
                    <a:pt x="341" y="182"/>
                  </a:lnTo>
                  <a:lnTo>
                    <a:pt x="344" y="176"/>
                  </a:lnTo>
                  <a:lnTo>
                    <a:pt x="348" y="171"/>
                  </a:lnTo>
                  <a:lnTo>
                    <a:pt x="350" y="166"/>
                  </a:lnTo>
                  <a:lnTo>
                    <a:pt x="350" y="159"/>
                  </a:lnTo>
                  <a:lnTo>
                    <a:pt x="350" y="31"/>
                  </a:lnTo>
                  <a:lnTo>
                    <a:pt x="350" y="31"/>
                  </a:lnTo>
                  <a:lnTo>
                    <a:pt x="350" y="25"/>
                  </a:lnTo>
                  <a:lnTo>
                    <a:pt x="348" y="20"/>
                  </a:lnTo>
                  <a:lnTo>
                    <a:pt x="344" y="14"/>
                  </a:lnTo>
                  <a:lnTo>
                    <a:pt x="341" y="9"/>
                  </a:lnTo>
                  <a:lnTo>
                    <a:pt x="336" y="6"/>
                  </a:lnTo>
                  <a:lnTo>
                    <a:pt x="330" y="2"/>
                  </a:lnTo>
                  <a:lnTo>
                    <a:pt x="325" y="0"/>
                  </a:lnTo>
                  <a:lnTo>
                    <a:pt x="319" y="0"/>
                  </a:lnTo>
                  <a:lnTo>
                    <a:pt x="319" y="0"/>
                  </a:lnTo>
                  <a:lnTo>
                    <a:pt x="312" y="0"/>
                  </a:lnTo>
                  <a:lnTo>
                    <a:pt x="306" y="2"/>
                  </a:lnTo>
                  <a:lnTo>
                    <a:pt x="300" y="6"/>
                  </a:lnTo>
                  <a:lnTo>
                    <a:pt x="296" y="9"/>
                  </a:lnTo>
                  <a:lnTo>
                    <a:pt x="292" y="14"/>
                  </a:lnTo>
                  <a:lnTo>
                    <a:pt x="289" y="20"/>
                  </a:lnTo>
                  <a:lnTo>
                    <a:pt x="286" y="25"/>
                  </a:lnTo>
                  <a:lnTo>
                    <a:pt x="286" y="31"/>
                  </a:lnTo>
                  <a:lnTo>
                    <a:pt x="286" y="159"/>
                  </a:lnTo>
                  <a:lnTo>
                    <a:pt x="286" y="159"/>
                  </a:lnTo>
                  <a:lnTo>
                    <a:pt x="286" y="166"/>
                  </a:lnTo>
                  <a:lnTo>
                    <a:pt x="289" y="171"/>
                  </a:lnTo>
                  <a:lnTo>
                    <a:pt x="292" y="176"/>
                  </a:lnTo>
                  <a:lnTo>
                    <a:pt x="296" y="182"/>
                  </a:lnTo>
                  <a:lnTo>
                    <a:pt x="300" y="185"/>
                  </a:lnTo>
                  <a:lnTo>
                    <a:pt x="306" y="188"/>
                  </a:lnTo>
                  <a:lnTo>
                    <a:pt x="312" y="190"/>
                  </a:lnTo>
                  <a:lnTo>
                    <a:pt x="319" y="190"/>
                  </a:lnTo>
                  <a:lnTo>
                    <a:pt x="319" y="190"/>
                  </a:lnTo>
                  <a:close/>
                  <a:moveTo>
                    <a:pt x="445" y="190"/>
                  </a:moveTo>
                  <a:lnTo>
                    <a:pt x="445" y="190"/>
                  </a:lnTo>
                  <a:lnTo>
                    <a:pt x="452" y="190"/>
                  </a:lnTo>
                  <a:lnTo>
                    <a:pt x="458" y="188"/>
                  </a:lnTo>
                  <a:lnTo>
                    <a:pt x="464" y="185"/>
                  </a:lnTo>
                  <a:lnTo>
                    <a:pt x="468" y="182"/>
                  </a:lnTo>
                  <a:lnTo>
                    <a:pt x="472" y="176"/>
                  </a:lnTo>
                  <a:lnTo>
                    <a:pt x="474" y="171"/>
                  </a:lnTo>
                  <a:lnTo>
                    <a:pt x="476" y="166"/>
                  </a:lnTo>
                  <a:lnTo>
                    <a:pt x="477" y="159"/>
                  </a:lnTo>
                  <a:lnTo>
                    <a:pt x="477" y="31"/>
                  </a:lnTo>
                  <a:lnTo>
                    <a:pt x="477" y="31"/>
                  </a:lnTo>
                  <a:lnTo>
                    <a:pt x="476" y="25"/>
                  </a:lnTo>
                  <a:lnTo>
                    <a:pt x="474" y="20"/>
                  </a:lnTo>
                  <a:lnTo>
                    <a:pt x="472" y="14"/>
                  </a:lnTo>
                  <a:lnTo>
                    <a:pt x="468" y="9"/>
                  </a:lnTo>
                  <a:lnTo>
                    <a:pt x="464" y="6"/>
                  </a:lnTo>
                  <a:lnTo>
                    <a:pt x="458" y="2"/>
                  </a:lnTo>
                  <a:lnTo>
                    <a:pt x="452" y="0"/>
                  </a:lnTo>
                  <a:lnTo>
                    <a:pt x="445" y="0"/>
                  </a:lnTo>
                  <a:lnTo>
                    <a:pt x="445" y="0"/>
                  </a:lnTo>
                  <a:lnTo>
                    <a:pt x="439" y="0"/>
                  </a:lnTo>
                  <a:lnTo>
                    <a:pt x="433" y="2"/>
                  </a:lnTo>
                  <a:lnTo>
                    <a:pt x="428" y="6"/>
                  </a:lnTo>
                  <a:lnTo>
                    <a:pt x="423" y="9"/>
                  </a:lnTo>
                  <a:lnTo>
                    <a:pt x="420" y="14"/>
                  </a:lnTo>
                  <a:lnTo>
                    <a:pt x="416" y="20"/>
                  </a:lnTo>
                  <a:lnTo>
                    <a:pt x="414" y="25"/>
                  </a:lnTo>
                  <a:lnTo>
                    <a:pt x="413" y="31"/>
                  </a:lnTo>
                  <a:lnTo>
                    <a:pt x="413" y="159"/>
                  </a:lnTo>
                  <a:lnTo>
                    <a:pt x="413" y="159"/>
                  </a:lnTo>
                  <a:lnTo>
                    <a:pt x="414" y="166"/>
                  </a:lnTo>
                  <a:lnTo>
                    <a:pt x="416" y="171"/>
                  </a:lnTo>
                  <a:lnTo>
                    <a:pt x="420" y="176"/>
                  </a:lnTo>
                  <a:lnTo>
                    <a:pt x="423" y="182"/>
                  </a:lnTo>
                  <a:lnTo>
                    <a:pt x="428" y="185"/>
                  </a:lnTo>
                  <a:lnTo>
                    <a:pt x="433" y="188"/>
                  </a:lnTo>
                  <a:lnTo>
                    <a:pt x="439" y="190"/>
                  </a:lnTo>
                  <a:lnTo>
                    <a:pt x="445" y="190"/>
                  </a:lnTo>
                  <a:lnTo>
                    <a:pt x="445" y="190"/>
                  </a:lnTo>
                  <a:close/>
                  <a:moveTo>
                    <a:pt x="573" y="190"/>
                  </a:moveTo>
                  <a:lnTo>
                    <a:pt x="573" y="190"/>
                  </a:lnTo>
                  <a:lnTo>
                    <a:pt x="579" y="190"/>
                  </a:lnTo>
                  <a:lnTo>
                    <a:pt x="585" y="188"/>
                  </a:lnTo>
                  <a:lnTo>
                    <a:pt x="590" y="185"/>
                  </a:lnTo>
                  <a:lnTo>
                    <a:pt x="595" y="182"/>
                  </a:lnTo>
                  <a:lnTo>
                    <a:pt x="599" y="176"/>
                  </a:lnTo>
                  <a:lnTo>
                    <a:pt x="602" y="171"/>
                  </a:lnTo>
                  <a:lnTo>
                    <a:pt x="604" y="166"/>
                  </a:lnTo>
                  <a:lnTo>
                    <a:pt x="604" y="159"/>
                  </a:lnTo>
                  <a:lnTo>
                    <a:pt x="604" y="31"/>
                  </a:lnTo>
                  <a:lnTo>
                    <a:pt x="604" y="31"/>
                  </a:lnTo>
                  <a:lnTo>
                    <a:pt x="604" y="25"/>
                  </a:lnTo>
                  <a:lnTo>
                    <a:pt x="602" y="20"/>
                  </a:lnTo>
                  <a:lnTo>
                    <a:pt x="599" y="14"/>
                  </a:lnTo>
                  <a:lnTo>
                    <a:pt x="595" y="9"/>
                  </a:lnTo>
                  <a:lnTo>
                    <a:pt x="590" y="6"/>
                  </a:lnTo>
                  <a:lnTo>
                    <a:pt x="585" y="2"/>
                  </a:lnTo>
                  <a:lnTo>
                    <a:pt x="579" y="0"/>
                  </a:lnTo>
                  <a:lnTo>
                    <a:pt x="573" y="0"/>
                  </a:lnTo>
                  <a:lnTo>
                    <a:pt x="573" y="0"/>
                  </a:lnTo>
                  <a:lnTo>
                    <a:pt x="567" y="0"/>
                  </a:lnTo>
                  <a:lnTo>
                    <a:pt x="560" y="2"/>
                  </a:lnTo>
                  <a:lnTo>
                    <a:pt x="555" y="6"/>
                  </a:lnTo>
                  <a:lnTo>
                    <a:pt x="550" y="9"/>
                  </a:lnTo>
                  <a:lnTo>
                    <a:pt x="546" y="14"/>
                  </a:lnTo>
                  <a:lnTo>
                    <a:pt x="543" y="20"/>
                  </a:lnTo>
                  <a:lnTo>
                    <a:pt x="542" y="25"/>
                  </a:lnTo>
                  <a:lnTo>
                    <a:pt x="541" y="31"/>
                  </a:lnTo>
                  <a:lnTo>
                    <a:pt x="541" y="159"/>
                  </a:lnTo>
                  <a:lnTo>
                    <a:pt x="541" y="159"/>
                  </a:lnTo>
                  <a:lnTo>
                    <a:pt x="542" y="166"/>
                  </a:lnTo>
                  <a:lnTo>
                    <a:pt x="543" y="171"/>
                  </a:lnTo>
                  <a:lnTo>
                    <a:pt x="546" y="176"/>
                  </a:lnTo>
                  <a:lnTo>
                    <a:pt x="550" y="182"/>
                  </a:lnTo>
                  <a:lnTo>
                    <a:pt x="555" y="185"/>
                  </a:lnTo>
                  <a:lnTo>
                    <a:pt x="560" y="188"/>
                  </a:lnTo>
                  <a:lnTo>
                    <a:pt x="567" y="190"/>
                  </a:lnTo>
                  <a:lnTo>
                    <a:pt x="573" y="190"/>
                  </a:lnTo>
                  <a:lnTo>
                    <a:pt x="573" y="190"/>
                  </a:lnTo>
                  <a:close/>
                  <a:moveTo>
                    <a:pt x="700" y="190"/>
                  </a:moveTo>
                  <a:lnTo>
                    <a:pt x="700" y="190"/>
                  </a:lnTo>
                  <a:lnTo>
                    <a:pt x="706" y="190"/>
                  </a:lnTo>
                  <a:lnTo>
                    <a:pt x="712" y="188"/>
                  </a:lnTo>
                  <a:lnTo>
                    <a:pt x="718" y="185"/>
                  </a:lnTo>
                  <a:lnTo>
                    <a:pt x="722" y="182"/>
                  </a:lnTo>
                  <a:lnTo>
                    <a:pt x="726" y="176"/>
                  </a:lnTo>
                  <a:lnTo>
                    <a:pt x="730" y="171"/>
                  </a:lnTo>
                  <a:lnTo>
                    <a:pt x="731" y="166"/>
                  </a:lnTo>
                  <a:lnTo>
                    <a:pt x="732" y="159"/>
                  </a:lnTo>
                  <a:lnTo>
                    <a:pt x="732" y="31"/>
                  </a:lnTo>
                  <a:lnTo>
                    <a:pt x="732" y="31"/>
                  </a:lnTo>
                  <a:lnTo>
                    <a:pt x="731" y="25"/>
                  </a:lnTo>
                  <a:lnTo>
                    <a:pt x="730" y="20"/>
                  </a:lnTo>
                  <a:lnTo>
                    <a:pt x="726" y="14"/>
                  </a:lnTo>
                  <a:lnTo>
                    <a:pt x="722" y="9"/>
                  </a:lnTo>
                  <a:lnTo>
                    <a:pt x="718" y="6"/>
                  </a:lnTo>
                  <a:lnTo>
                    <a:pt x="712" y="2"/>
                  </a:lnTo>
                  <a:lnTo>
                    <a:pt x="706" y="0"/>
                  </a:lnTo>
                  <a:lnTo>
                    <a:pt x="700" y="0"/>
                  </a:lnTo>
                  <a:lnTo>
                    <a:pt x="700" y="0"/>
                  </a:lnTo>
                  <a:lnTo>
                    <a:pt x="693" y="0"/>
                  </a:lnTo>
                  <a:lnTo>
                    <a:pt x="688" y="2"/>
                  </a:lnTo>
                  <a:lnTo>
                    <a:pt x="682" y="6"/>
                  </a:lnTo>
                  <a:lnTo>
                    <a:pt x="677" y="9"/>
                  </a:lnTo>
                  <a:lnTo>
                    <a:pt x="674" y="14"/>
                  </a:lnTo>
                  <a:lnTo>
                    <a:pt x="671" y="20"/>
                  </a:lnTo>
                  <a:lnTo>
                    <a:pt x="668" y="25"/>
                  </a:lnTo>
                  <a:lnTo>
                    <a:pt x="668" y="31"/>
                  </a:lnTo>
                  <a:lnTo>
                    <a:pt x="668" y="159"/>
                  </a:lnTo>
                  <a:lnTo>
                    <a:pt x="668" y="159"/>
                  </a:lnTo>
                  <a:lnTo>
                    <a:pt x="668" y="166"/>
                  </a:lnTo>
                  <a:lnTo>
                    <a:pt x="671" y="171"/>
                  </a:lnTo>
                  <a:lnTo>
                    <a:pt x="674" y="176"/>
                  </a:lnTo>
                  <a:lnTo>
                    <a:pt x="677" y="182"/>
                  </a:lnTo>
                  <a:lnTo>
                    <a:pt x="682" y="185"/>
                  </a:lnTo>
                  <a:lnTo>
                    <a:pt x="688" y="188"/>
                  </a:lnTo>
                  <a:lnTo>
                    <a:pt x="693" y="190"/>
                  </a:lnTo>
                  <a:lnTo>
                    <a:pt x="700" y="190"/>
                  </a:lnTo>
                  <a:lnTo>
                    <a:pt x="700" y="190"/>
                  </a:lnTo>
                  <a:close/>
                  <a:moveTo>
                    <a:pt x="827" y="190"/>
                  </a:moveTo>
                  <a:lnTo>
                    <a:pt x="827" y="190"/>
                  </a:lnTo>
                  <a:lnTo>
                    <a:pt x="834" y="190"/>
                  </a:lnTo>
                  <a:lnTo>
                    <a:pt x="839" y="188"/>
                  </a:lnTo>
                  <a:lnTo>
                    <a:pt x="844" y="185"/>
                  </a:lnTo>
                  <a:lnTo>
                    <a:pt x="850" y="182"/>
                  </a:lnTo>
                  <a:lnTo>
                    <a:pt x="853" y="176"/>
                  </a:lnTo>
                  <a:lnTo>
                    <a:pt x="856" y="171"/>
                  </a:lnTo>
                  <a:lnTo>
                    <a:pt x="858" y="166"/>
                  </a:lnTo>
                  <a:lnTo>
                    <a:pt x="858" y="159"/>
                  </a:lnTo>
                  <a:lnTo>
                    <a:pt x="858" y="31"/>
                  </a:lnTo>
                  <a:lnTo>
                    <a:pt x="858" y="31"/>
                  </a:lnTo>
                  <a:lnTo>
                    <a:pt x="858" y="25"/>
                  </a:lnTo>
                  <a:lnTo>
                    <a:pt x="856" y="20"/>
                  </a:lnTo>
                  <a:lnTo>
                    <a:pt x="853" y="14"/>
                  </a:lnTo>
                  <a:lnTo>
                    <a:pt x="850" y="9"/>
                  </a:lnTo>
                  <a:lnTo>
                    <a:pt x="844" y="6"/>
                  </a:lnTo>
                  <a:lnTo>
                    <a:pt x="839" y="2"/>
                  </a:lnTo>
                  <a:lnTo>
                    <a:pt x="834" y="0"/>
                  </a:lnTo>
                  <a:lnTo>
                    <a:pt x="827" y="0"/>
                  </a:lnTo>
                  <a:lnTo>
                    <a:pt x="827" y="0"/>
                  </a:lnTo>
                  <a:lnTo>
                    <a:pt x="821" y="0"/>
                  </a:lnTo>
                  <a:lnTo>
                    <a:pt x="814" y="2"/>
                  </a:lnTo>
                  <a:lnTo>
                    <a:pt x="809" y="6"/>
                  </a:lnTo>
                  <a:lnTo>
                    <a:pt x="805" y="9"/>
                  </a:lnTo>
                  <a:lnTo>
                    <a:pt x="800" y="14"/>
                  </a:lnTo>
                  <a:lnTo>
                    <a:pt x="798" y="20"/>
                  </a:lnTo>
                  <a:lnTo>
                    <a:pt x="796" y="25"/>
                  </a:lnTo>
                  <a:lnTo>
                    <a:pt x="795" y="31"/>
                  </a:lnTo>
                  <a:lnTo>
                    <a:pt x="795" y="159"/>
                  </a:lnTo>
                  <a:lnTo>
                    <a:pt x="795" y="159"/>
                  </a:lnTo>
                  <a:lnTo>
                    <a:pt x="796" y="166"/>
                  </a:lnTo>
                  <a:lnTo>
                    <a:pt x="798" y="171"/>
                  </a:lnTo>
                  <a:lnTo>
                    <a:pt x="800" y="176"/>
                  </a:lnTo>
                  <a:lnTo>
                    <a:pt x="805" y="182"/>
                  </a:lnTo>
                  <a:lnTo>
                    <a:pt x="809" y="185"/>
                  </a:lnTo>
                  <a:lnTo>
                    <a:pt x="814" y="188"/>
                  </a:lnTo>
                  <a:lnTo>
                    <a:pt x="821" y="190"/>
                  </a:lnTo>
                  <a:lnTo>
                    <a:pt x="827" y="190"/>
                  </a:lnTo>
                  <a:lnTo>
                    <a:pt x="827" y="190"/>
                  </a:lnTo>
                  <a:close/>
                  <a:moveTo>
                    <a:pt x="683" y="795"/>
                  </a:moveTo>
                  <a:lnTo>
                    <a:pt x="683" y="795"/>
                  </a:lnTo>
                  <a:lnTo>
                    <a:pt x="674" y="794"/>
                  </a:lnTo>
                  <a:lnTo>
                    <a:pt x="665" y="791"/>
                  </a:lnTo>
                  <a:lnTo>
                    <a:pt x="658" y="787"/>
                  </a:lnTo>
                  <a:lnTo>
                    <a:pt x="650" y="781"/>
                  </a:lnTo>
                  <a:lnTo>
                    <a:pt x="645" y="774"/>
                  </a:lnTo>
                  <a:lnTo>
                    <a:pt x="639" y="766"/>
                  </a:lnTo>
                  <a:lnTo>
                    <a:pt x="637" y="757"/>
                  </a:lnTo>
                  <a:lnTo>
                    <a:pt x="636" y="747"/>
                  </a:lnTo>
                  <a:lnTo>
                    <a:pt x="636" y="747"/>
                  </a:lnTo>
                  <a:lnTo>
                    <a:pt x="635" y="741"/>
                  </a:lnTo>
                  <a:lnTo>
                    <a:pt x="634" y="735"/>
                  </a:lnTo>
                  <a:lnTo>
                    <a:pt x="631" y="730"/>
                  </a:lnTo>
                  <a:lnTo>
                    <a:pt x="627" y="724"/>
                  </a:lnTo>
                  <a:lnTo>
                    <a:pt x="622" y="721"/>
                  </a:lnTo>
                  <a:lnTo>
                    <a:pt x="617" y="718"/>
                  </a:lnTo>
                  <a:lnTo>
                    <a:pt x="611" y="716"/>
                  </a:lnTo>
                  <a:lnTo>
                    <a:pt x="604" y="716"/>
                  </a:lnTo>
                  <a:lnTo>
                    <a:pt x="604" y="716"/>
                  </a:lnTo>
                  <a:lnTo>
                    <a:pt x="598" y="716"/>
                  </a:lnTo>
                  <a:lnTo>
                    <a:pt x="592" y="718"/>
                  </a:lnTo>
                  <a:lnTo>
                    <a:pt x="587" y="721"/>
                  </a:lnTo>
                  <a:lnTo>
                    <a:pt x="582" y="724"/>
                  </a:lnTo>
                  <a:lnTo>
                    <a:pt x="578" y="730"/>
                  </a:lnTo>
                  <a:lnTo>
                    <a:pt x="575" y="735"/>
                  </a:lnTo>
                  <a:lnTo>
                    <a:pt x="573" y="741"/>
                  </a:lnTo>
                  <a:lnTo>
                    <a:pt x="573" y="747"/>
                  </a:lnTo>
                  <a:lnTo>
                    <a:pt x="573" y="747"/>
                  </a:lnTo>
                  <a:lnTo>
                    <a:pt x="573" y="759"/>
                  </a:lnTo>
                  <a:lnTo>
                    <a:pt x="575" y="770"/>
                  </a:lnTo>
                  <a:lnTo>
                    <a:pt x="577" y="780"/>
                  </a:lnTo>
                  <a:lnTo>
                    <a:pt x="582" y="791"/>
                  </a:lnTo>
                  <a:lnTo>
                    <a:pt x="586" y="801"/>
                  </a:lnTo>
                  <a:lnTo>
                    <a:pt x="591" y="809"/>
                  </a:lnTo>
                  <a:lnTo>
                    <a:pt x="598" y="818"/>
                  </a:lnTo>
                  <a:lnTo>
                    <a:pt x="605" y="826"/>
                  </a:lnTo>
                  <a:lnTo>
                    <a:pt x="613" y="833"/>
                  </a:lnTo>
                  <a:lnTo>
                    <a:pt x="621" y="839"/>
                  </a:lnTo>
                  <a:lnTo>
                    <a:pt x="631" y="845"/>
                  </a:lnTo>
                  <a:lnTo>
                    <a:pt x="641" y="850"/>
                  </a:lnTo>
                  <a:lnTo>
                    <a:pt x="651" y="853"/>
                  </a:lnTo>
                  <a:lnTo>
                    <a:pt x="662" y="856"/>
                  </a:lnTo>
                  <a:lnTo>
                    <a:pt x="673" y="858"/>
                  </a:lnTo>
                  <a:lnTo>
                    <a:pt x="683" y="859"/>
                  </a:lnTo>
                  <a:lnTo>
                    <a:pt x="683" y="859"/>
                  </a:lnTo>
                  <a:lnTo>
                    <a:pt x="695" y="858"/>
                  </a:lnTo>
                  <a:lnTo>
                    <a:pt x="706" y="856"/>
                  </a:lnTo>
                  <a:lnTo>
                    <a:pt x="717" y="853"/>
                  </a:lnTo>
                  <a:lnTo>
                    <a:pt x="727" y="850"/>
                  </a:lnTo>
                  <a:lnTo>
                    <a:pt x="737" y="845"/>
                  </a:lnTo>
                  <a:lnTo>
                    <a:pt x="746" y="839"/>
                  </a:lnTo>
                  <a:lnTo>
                    <a:pt x="754" y="833"/>
                  </a:lnTo>
                  <a:lnTo>
                    <a:pt x="763" y="826"/>
                  </a:lnTo>
                  <a:lnTo>
                    <a:pt x="769" y="818"/>
                  </a:lnTo>
                  <a:lnTo>
                    <a:pt x="776" y="809"/>
                  </a:lnTo>
                  <a:lnTo>
                    <a:pt x="782" y="801"/>
                  </a:lnTo>
                  <a:lnTo>
                    <a:pt x="786" y="791"/>
                  </a:lnTo>
                  <a:lnTo>
                    <a:pt x="791" y="780"/>
                  </a:lnTo>
                  <a:lnTo>
                    <a:pt x="793" y="770"/>
                  </a:lnTo>
                  <a:lnTo>
                    <a:pt x="795" y="759"/>
                  </a:lnTo>
                  <a:lnTo>
                    <a:pt x="795" y="747"/>
                  </a:lnTo>
                  <a:lnTo>
                    <a:pt x="795" y="747"/>
                  </a:lnTo>
                  <a:lnTo>
                    <a:pt x="795" y="735"/>
                  </a:lnTo>
                  <a:lnTo>
                    <a:pt x="793" y="724"/>
                  </a:lnTo>
                  <a:lnTo>
                    <a:pt x="790" y="714"/>
                  </a:lnTo>
                  <a:lnTo>
                    <a:pt x="786" y="703"/>
                  </a:lnTo>
                  <a:lnTo>
                    <a:pt x="781" y="693"/>
                  </a:lnTo>
                  <a:lnTo>
                    <a:pt x="776" y="685"/>
                  </a:lnTo>
                  <a:lnTo>
                    <a:pt x="769" y="676"/>
                  </a:lnTo>
                  <a:lnTo>
                    <a:pt x="762" y="668"/>
                  </a:lnTo>
                  <a:lnTo>
                    <a:pt x="762" y="668"/>
                  </a:lnTo>
                  <a:lnTo>
                    <a:pt x="769" y="660"/>
                  </a:lnTo>
                  <a:lnTo>
                    <a:pt x="776" y="652"/>
                  </a:lnTo>
                  <a:lnTo>
                    <a:pt x="781" y="642"/>
                  </a:lnTo>
                  <a:lnTo>
                    <a:pt x="786" y="632"/>
                  </a:lnTo>
                  <a:lnTo>
                    <a:pt x="790" y="621"/>
                  </a:lnTo>
                  <a:lnTo>
                    <a:pt x="793" y="611"/>
                  </a:lnTo>
                  <a:lnTo>
                    <a:pt x="795" y="600"/>
                  </a:lnTo>
                  <a:lnTo>
                    <a:pt x="795" y="588"/>
                  </a:lnTo>
                  <a:lnTo>
                    <a:pt x="795" y="588"/>
                  </a:lnTo>
                  <a:lnTo>
                    <a:pt x="795" y="576"/>
                  </a:lnTo>
                  <a:lnTo>
                    <a:pt x="793" y="566"/>
                  </a:lnTo>
                  <a:lnTo>
                    <a:pt x="791" y="555"/>
                  </a:lnTo>
                  <a:lnTo>
                    <a:pt x="786" y="545"/>
                  </a:lnTo>
                  <a:lnTo>
                    <a:pt x="782" y="536"/>
                  </a:lnTo>
                  <a:lnTo>
                    <a:pt x="776" y="526"/>
                  </a:lnTo>
                  <a:lnTo>
                    <a:pt x="769" y="517"/>
                  </a:lnTo>
                  <a:lnTo>
                    <a:pt x="763" y="510"/>
                  </a:lnTo>
                  <a:lnTo>
                    <a:pt x="754" y="502"/>
                  </a:lnTo>
                  <a:lnTo>
                    <a:pt x="746" y="496"/>
                  </a:lnTo>
                  <a:lnTo>
                    <a:pt x="737" y="491"/>
                  </a:lnTo>
                  <a:lnTo>
                    <a:pt x="727" y="485"/>
                  </a:lnTo>
                  <a:lnTo>
                    <a:pt x="717" y="482"/>
                  </a:lnTo>
                  <a:lnTo>
                    <a:pt x="706" y="479"/>
                  </a:lnTo>
                  <a:lnTo>
                    <a:pt x="695" y="478"/>
                  </a:lnTo>
                  <a:lnTo>
                    <a:pt x="683" y="477"/>
                  </a:lnTo>
                  <a:lnTo>
                    <a:pt x="683" y="477"/>
                  </a:lnTo>
                  <a:lnTo>
                    <a:pt x="673" y="478"/>
                  </a:lnTo>
                  <a:lnTo>
                    <a:pt x="662" y="479"/>
                  </a:lnTo>
                  <a:lnTo>
                    <a:pt x="651" y="482"/>
                  </a:lnTo>
                  <a:lnTo>
                    <a:pt x="641" y="485"/>
                  </a:lnTo>
                  <a:lnTo>
                    <a:pt x="631" y="491"/>
                  </a:lnTo>
                  <a:lnTo>
                    <a:pt x="621" y="496"/>
                  </a:lnTo>
                  <a:lnTo>
                    <a:pt x="613" y="502"/>
                  </a:lnTo>
                  <a:lnTo>
                    <a:pt x="605" y="510"/>
                  </a:lnTo>
                  <a:lnTo>
                    <a:pt x="598" y="517"/>
                  </a:lnTo>
                  <a:lnTo>
                    <a:pt x="591" y="526"/>
                  </a:lnTo>
                  <a:lnTo>
                    <a:pt x="586" y="536"/>
                  </a:lnTo>
                  <a:lnTo>
                    <a:pt x="582" y="545"/>
                  </a:lnTo>
                  <a:lnTo>
                    <a:pt x="577" y="555"/>
                  </a:lnTo>
                  <a:lnTo>
                    <a:pt x="575" y="566"/>
                  </a:lnTo>
                  <a:lnTo>
                    <a:pt x="573" y="576"/>
                  </a:lnTo>
                  <a:lnTo>
                    <a:pt x="573" y="588"/>
                  </a:lnTo>
                  <a:lnTo>
                    <a:pt x="573" y="588"/>
                  </a:lnTo>
                  <a:lnTo>
                    <a:pt x="573" y="595"/>
                  </a:lnTo>
                  <a:lnTo>
                    <a:pt x="575" y="601"/>
                  </a:lnTo>
                  <a:lnTo>
                    <a:pt x="578" y="606"/>
                  </a:lnTo>
                  <a:lnTo>
                    <a:pt x="582" y="611"/>
                  </a:lnTo>
                  <a:lnTo>
                    <a:pt x="587" y="615"/>
                  </a:lnTo>
                  <a:lnTo>
                    <a:pt x="592" y="617"/>
                  </a:lnTo>
                  <a:lnTo>
                    <a:pt x="598" y="619"/>
                  </a:lnTo>
                  <a:lnTo>
                    <a:pt x="604" y="620"/>
                  </a:lnTo>
                  <a:lnTo>
                    <a:pt x="604" y="620"/>
                  </a:lnTo>
                  <a:lnTo>
                    <a:pt x="611" y="619"/>
                  </a:lnTo>
                  <a:lnTo>
                    <a:pt x="617" y="617"/>
                  </a:lnTo>
                  <a:lnTo>
                    <a:pt x="622" y="615"/>
                  </a:lnTo>
                  <a:lnTo>
                    <a:pt x="627" y="611"/>
                  </a:lnTo>
                  <a:lnTo>
                    <a:pt x="631" y="606"/>
                  </a:lnTo>
                  <a:lnTo>
                    <a:pt x="634" y="601"/>
                  </a:lnTo>
                  <a:lnTo>
                    <a:pt x="635" y="595"/>
                  </a:lnTo>
                  <a:lnTo>
                    <a:pt x="636" y="588"/>
                  </a:lnTo>
                  <a:lnTo>
                    <a:pt x="636" y="588"/>
                  </a:lnTo>
                  <a:lnTo>
                    <a:pt x="637" y="579"/>
                  </a:lnTo>
                  <a:lnTo>
                    <a:pt x="639" y="570"/>
                  </a:lnTo>
                  <a:lnTo>
                    <a:pt x="645" y="561"/>
                  </a:lnTo>
                  <a:lnTo>
                    <a:pt x="650" y="555"/>
                  </a:lnTo>
                  <a:lnTo>
                    <a:pt x="658" y="549"/>
                  </a:lnTo>
                  <a:lnTo>
                    <a:pt x="665" y="544"/>
                  </a:lnTo>
                  <a:lnTo>
                    <a:pt x="674" y="541"/>
                  </a:lnTo>
                  <a:lnTo>
                    <a:pt x="683" y="541"/>
                  </a:lnTo>
                  <a:lnTo>
                    <a:pt x="683" y="541"/>
                  </a:lnTo>
                  <a:lnTo>
                    <a:pt x="693" y="541"/>
                  </a:lnTo>
                  <a:lnTo>
                    <a:pt x="703" y="544"/>
                  </a:lnTo>
                  <a:lnTo>
                    <a:pt x="710" y="549"/>
                  </a:lnTo>
                  <a:lnTo>
                    <a:pt x="718" y="555"/>
                  </a:lnTo>
                  <a:lnTo>
                    <a:pt x="723" y="561"/>
                  </a:lnTo>
                  <a:lnTo>
                    <a:pt x="727" y="570"/>
                  </a:lnTo>
                  <a:lnTo>
                    <a:pt x="731" y="579"/>
                  </a:lnTo>
                  <a:lnTo>
                    <a:pt x="732" y="588"/>
                  </a:lnTo>
                  <a:lnTo>
                    <a:pt x="732" y="588"/>
                  </a:lnTo>
                  <a:lnTo>
                    <a:pt x="731" y="598"/>
                  </a:lnTo>
                  <a:lnTo>
                    <a:pt x="727" y="606"/>
                  </a:lnTo>
                  <a:lnTo>
                    <a:pt x="723" y="615"/>
                  </a:lnTo>
                  <a:lnTo>
                    <a:pt x="718" y="621"/>
                  </a:lnTo>
                  <a:lnTo>
                    <a:pt x="710" y="628"/>
                  </a:lnTo>
                  <a:lnTo>
                    <a:pt x="703" y="632"/>
                  </a:lnTo>
                  <a:lnTo>
                    <a:pt x="693" y="635"/>
                  </a:lnTo>
                  <a:lnTo>
                    <a:pt x="683" y="635"/>
                  </a:lnTo>
                  <a:lnTo>
                    <a:pt x="683" y="635"/>
                  </a:lnTo>
                  <a:lnTo>
                    <a:pt x="677" y="637"/>
                  </a:lnTo>
                  <a:lnTo>
                    <a:pt x="672" y="639"/>
                  </a:lnTo>
                  <a:lnTo>
                    <a:pt x="666" y="642"/>
                  </a:lnTo>
                  <a:lnTo>
                    <a:pt x="661" y="645"/>
                  </a:lnTo>
                  <a:lnTo>
                    <a:pt x="658" y="650"/>
                  </a:lnTo>
                  <a:lnTo>
                    <a:pt x="655" y="656"/>
                  </a:lnTo>
                  <a:lnTo>
                    <a:pt x="652" y="661"/>
                  </a:lnTo>
                  <a:lnTo>
                    <a:pt x="652" y="668"/>
                  </a:lnTo>
                  <a:lnTo>
                    <a:pt x="652" y="668"/>
                  </a:lnTo>
                  <a:lnTo>
                    <a:pt x="652" y="674"/>
                  </a:lnTo>
                  <a:lnTo>
                    <a:pt x="655" y="681"/>
                  </a:lnTo>
                  <a:lnTo>
                    <a:pt x="658" y="686"/>
                  </a:lnTo>
                  <a:lnTo>
                    <a:pt x="661" y="690"/>
                  </a:lnTo>
                  <a:lnTo>
                    <a:pt x="666" y="694"/>
                  </a:lnTo>
                  <a:lnTo>
                    <a:pt x="672" y="697"/>
                  </a:lnTo>
                  <a:lnTo>
                    <a:pt x="677" y="699"/>
                  </a:lnTo>
                  <a:lnTo>
                    <a:pt x="683" y="700"/>
                  </a:lnTo>
                  <a:lnTo>
                    <a:pt x="683" y="700"/>
                  </a:lnTo>
                  <a:lnTo>
                    <a:pt x="693" y="701"/>
                  </a:lnTo>
                  <a:lnTo>
                    <a:pt x="703" y="703"/>
                  </a:lnTo>
                  <a:lnTo>
                    <a:pt x="710" y="707"/>
                  </a:lnTo>
                  <a:lnTo>
                    <a:pt x="718" y="714"/>
                  </a:lnTo>
                  <a:lnTo>
                    <a:pt x="723" y="720"/>
                  </a:lnTo>
                  <a:lnTo>
                    <a:pt x="727" y="729"/>
                  </a:lnTo>
                  <a:lnTo>
                    <a:pt x="731" y="737"/>
                  </a:lnTo>
                  <a:lnTo>
                    <a:pt x="732" y="747"/>
                  </a:lnTo>
                  <a:lnTo>
                    <a:pt x="732" y="747"/>
                  </a:lnTo>
                  <a:lnTo>
                    <a:pt x="731" y="757"/>
                  </a:lnTo>
                  <a:lnTo>
                    <a:pt x="727" y="766"/>
                  </a:lnTo>
                  <a:lnTo>
                    <a:pt x="723" y="774"/>
                  </a:lnTo>
                  <a:lnTo>
                    <a:pt x="718" y="781"/>
                  </a:lnTo>
                  <a:lnTo>
                    <a:pt x="710" y="787"/>
                  </a:lnTo>
                  <a:lnTo>
                    <a:pt x="703" y="791"/>
                  </a:lnTo>
                  <a:lnTo>
                    <a:pt x="693" y="794"/>
                  </a:lnTo>
                  <a:lnTo>
                    <a:pt x="683" y="795"/>
                  </a:lnTo>
                  <a:lnTo>
                    <a:pt x="683" y="795"/>
                  </a:lnTo>
                  <a:close/>
                  <a:moveTo>
                    <a:pt x="223" y="826"/>
                  </a:moveTo>
                  <a:lnTo>
                    <a:pt x="223" y="826"/>
                  </a:lnTo>
                  <a:lnTo>
                    <a:pt x="223" y="833"/>
                  </a:lnTo>
                  <a:lnTo>
                    <a:pt x="225" y="839"/>
                  </a:lnTo>
                  <a:lnTo>
                    <a:pt x="229" y="845"/>
                  </a:lnTo>
                  <a:lnTo>
                    <a:pt x="232" y="849"/>
                  </a:lnTo>
                  <a:lnTo>
                    <a:pt x="237" y="853"/>
                  </a:lnTo>
                  <a:lnTo>
                    <a:pt x="242" y="856"/>
                  </a:lnTo>
                  <a:lnTo>
                    <a:pt x="248" y="858"/>
                  </a:lnTo>
                  <a:lnTo>
                    <a:pt x="254" y="859"/>
                  </a:lnTo>
                  <a:lnTo>
                    <a:pt x="413" y="859"/>
                  </a:lnTo>
                  <a:lnTo>
                    <a:pt x="413" y="859"/>
                  </a:lnTo>
                  <a:lnTo>
                    <a:pt x="420" y="858"/>
                  </a:lnTo>
                  <a:lnTo>
                    <a:pt x="426" y="856"/>
                  </a:lnTo>
                  <a:lnTo>
                    <a:pt x="431" y="853"/>
                  </a:lnTo>
                  <a:lnTo>
                    <a:pt x="436" y="849"/>
                  </a:lnTo>
                  <a:lnTo>
                    <a:pt x="440" y="845"/>
                  </a:lnTo>
                  <a:lnTo>
                    <a:pt x="443" y="839"/>
                  </a:lnTo>
                  <a:lnTo>
                    <a:pt x="445" y="833"/>
                  </a:lnTo>
                  <a:lnTo>
                    <a:pt x="445" y="826"/>
                  </a:lnTo>
                  <a:lnTo>
                    <a:pt x="445" y="826"/>
                  </a:lnTo>
                  <a:lnTo>
                    <a:pt x="445" y="820"/>
                  </a:lnTo>
                  <a:lnTo>
                    <a:pt x="443" y="815"/>
                  </a:lnTo>
                  <a:lnTo>
                    <a:pt x="440" y="809"/>
                  </a:lnTo>
                  <a:lnTo>
                    <a:pt x="436" y="804"/>
                  </a:lnTo>
                  <a:lnTo>
                    <a:pt x="431" y="801"/>
                  </a:lnTo>
                  <a:lnTo>
                    <a:pt x="426" y="797"/>
                  </a:lnTo>
                  <a:lnTo>
                    <a:pt x="420" y="795"/>
                  </a:lnTo>
                  <a:lnTo>
                    <a:pt x="413" y="795"/>
                  </a:lnTo>
                  <a:lnTo>
                    <a:pt x="304" y="795"/>
                  </a:lnTo>
                  <a:lnTo>
                    <a:pt x="304" y="795"/>
                  </a:lnTo>
                  <a:lnTo>
                    <a:pt x="314" y="781"/>
                  </a:lnTo>
                  <a:lnTo>
                    <a:pt x="326" y="768"/>
                  </a:lnTo>
                  <a:lnTo>
                    <a:pt x="351" y="743"/>
                  </a:lnTo>
                  <a:lnTo>
                    <a:pt x="351" y="743"/>
                  </a:lnTo>
                  <a:lnTo>
                    <a:pt x="385" y="705"/>
                  </a:lnTo>
                  <a:lnTo>
                    <a:pt x="401" y="687"/>
                  </a:lnTo>
                  <a:lnTo>
                    <a:pt x="415" y="668"/>
                  </a:lnTo>
                  <a:lnTo>
                    <a:pt x="428" y="648"/>
                  </a:lnTo>
                  <a:lnTo>
                    <a:pt x="432" y="639"/>
                  </a:lnTo>
                  <a:lnTo>
                    <a:pt x="437" y="629"/>
                  </a:lnTo>
                  <a:lnTo>
                    <a:pt x="441" y="618"/>
                  </a:lnTo>
                  <a:lnTo>
                    <a:pt x="443" y="609"/>
                  </a:lnTo>
                  <a:lnTo>
                    <a:pt x="445" y="599"/>
                  </a:lnTo>
                  <a:lnTo>
                    <a:pt x="445" y="588"/>
                  </a:lnTo>
                  <a:lnTo>
                    <a:pt x="445" y="588"/>
                  </a:lnTo>
                  <a:lnTo>
                    <a:pt x="445" y="576"/>
                  </a:lnTo>
                  <a:lnTo>
                    <a:pt x="443" y="566"/>
                  </a:lnTo>
                  <a:lnTo>
                    <a:pt x="440" y="555"/>
                  </a:lnTo>
                  <a:lnTo>
                    <a:pt x="437" y="545"/>
                  </a:lnTo>
                  <a:lnTo>
                    <a:pt x="432" y="536"/>
                  </a:lnTo>
                  <a:lnTo>
                    <a:pt x="426" y="526"/>
                  </a:lnTo>
                  <a:lnTo>
                    <a:pt x="420" y="517"/>
                  </a:lnTo>
                  <a:lnTo>
                    <a:pt x="413" y="510"/>
                  </a:lnTo>
                  <a:lnTo>
                    <a:pt x="405" y="502"/>
                  </a:lnTo>
                  <a:lnTo>
                    <a:pt x="396" y="496"/>
                  </a:lnTo>
                  <a:lnTo>
                    <a:pt x="387" y="491"/>
                  </a:lnTo>
                  <a:lnTo>
                    <a:pt x="378" y="485"/>
                  </a:lnTo>
                  <a:lnTo>
                    <a:pt x="367" y="482"/>
                  </a:lnTo>
                  <a:lnTo>
                    <a:pt x="356" y="479"/>
                  </a:lnTo>
                  <a:lnTo>
                    <a:pt x="345" y="478"/>
                  </a:lnTo>
                  <a:lnTo>
                    <a:pt x="334" y="477"/>
                  </a:lnTo>
                  <a:lnTo>
                    <a:pt x="334" y="477"/>
                  </a:lnTo>
                  <a:lnTo>
                    <a:pt x="323" y="478"/>
                  </a:lnTo>
                  <a:lnTo>
                    <a:pt x="311" y="479"/>
                  </a:lnTo>
                  <a:lnTo>
                    <a:pt x="301" y="482"/>
                  </a:lnTo>
                  <a:lnTo>
                    <a:pt x="291" y="485"/>
                  </a:lnTo>
                  <a:lnTo>
                    <a:pt x="281" y="491"/>
                  </a:lnTo>
                  <a:lnTo>
                    <a:pt x="271" y="496"/>
                  </a:lnTo>
                  <a:lnTo>
                    <a:pt x="263" y="502"/>
                  </a:lnTo>
                  <a:lnTo>
                    <a:pt x="255" y="510"/>
                  </a:lnTo>
                  <a:lnTo>
                    <a:pt x="248" y="517"/>
                  </a:lnTo>
                  <a:lnTo>
                    <a:pt x="241" y="526"/>
                  </a:lnTo>
                  <a:lnTo>
                    <a:pt x="236" y="536"/>
                  </a:lnTo>
                  <a:lnTo>
                    <a:pt x="232" y="545"/>
                  </a:lnTo>
                  <a:lnTo>
                    <a:pt x="227" y="555"/>
                  </a:lnTo>
                  <a:lnTo>
                    <a:pt x="225" y="566"/>
                  </a:lnTo>
                  <a:lnTo>
                    <a:pt x="223" y="576"/>
                  </a:lnTo>
                  <a:lnTo>
                    <a:pt x="223" y="588"/>
                  </a:lnTo>
                  <a:lnTo>
                    <a:pt x="223" y="588"/>
                  </a:lnTo>
                  <a:lnTo>
                    <a:pt x="223" y="595"/>
                  </a:lnTo>
                  <a:lnTo>
                    <a:pt x="225" y="601"/>
                  </a:lnTo>
                  <a:lnTo>
                    <a:pt x="229" y="606"/>
                  </a:lnTo>
                  <a:lnTo>
                    <a:pt x="232" y="611"/>
                  </a:lnTo>
                  <a:lnTo>
                    <a:pt x="237" y="615"/>
                  </a:lnTo>
                  <a:lnTo>
                    <a:pt x="242" y="617"/>
                  </a:lnTo>
                  <a:lnTo>
                    <a:pt x="248" y="619"/>
                  </a:lnTo>
                  <a:lnTo>
                    <a:pt x="254" y="620"/>
                  </a:lnTo>
                  <a:lnTo>
                    <a:pt x="254" y="620"/>
                  </a:lnTo>
                  <a:lnTo>
                    <a:pt x="261" y="619"/>
                  </a:lnTo>
                  <a:lnTo>
                    <a:pt x="267" y="617"/>
                  </a:lnTo>
                  <a:lnTo>
                    <a:pt x="273" y="615"/>
                  </a:lnTo>
                  <a:lnTo>
                    <a:pt x="277" y="611"/>
                  </a:lnTo>
                  <a:lnTo>
                    <a:pt x="281" y="606"/>
                  </a:lnTo>
                  <a:lnTo>
                    <a:pt x="284" y="601"/>
                  </a:lnTo>
                  <a:lnTo>
                    <a:pt x="285" y="595"/>
                  </a:lnTo>
                  <a:lnTo>
                    <a:pt x="286" y="588"/>
                  </a:lnTo>
                  <a:lnTo>
                    <a:pt x="286" y="588"/>
                  </a:lnTo>
                  <a:lnTo>
                    <a:pt x="288" y="579"/>
                  </a:lnTo>
                  <a:lnTo>
                    <a:pt x="290" y="570"/>
                  </a:lnTo>
                  <a:lnTo>
                    <a:pt x="294" y="561"/>
                  </a:lnTo>
                  <a:lnTo>
                    <a:pt x="300" y="555"/>
                  </a:lnTo>
                  <a:lnTo>
                    <a:pt x="308" y="549"/>
                  </a:lnTo>
                  <a:lnTo>
                    <a:pt x="315" y="544"/>
                  </a:lnTo>
                  <a:lnTo>
                    <a:pt x="324" y="541"/>
                  </a:lnTo>
                  <a:lnTo>
                    <a:pt x="334" y="541"/>
                  </a:lnTo>
                  <a:lnTo>
                    <a:pt x="334" y="541"/>
                  </a:lnTo>
                  <a:lnTo>
                    <a:pt x="343" y="541"/>
                  </a:lnTo>
                  <a:lnTo>
                    <a:pt x="353" y="544"/>
                  </a:lnTo>
                  <a:lnTo>
                    <a:pt x="361" y="549"/>
                  </a:lnTo>
                  <a:lnTo>
                    <a:pt x="368" y="555"/>
                  </a:lnTo>
                  <a:lnTo>
                    <a:pt x="373" y="561"/>
                  </a:lnTo>
                  <a:lnTo>
                    <a:pt x="378" y="570"/>
                  </a:lnTo>
                  <a:lnTo>
                    <a:pt x="381" y="579"/>
                  </a:lnTo>
                  <a:lnTo>
                    <a:pt x="382" y="588"/>
                  </a:lnTo>
                  <a:lnTo>
                    <a:pt x="382" y="588"/>
                  </a:lnTo>
                  <a:lnTo>
                    <a:pt x="381" y="594"/>
                  </a:lnTo>
                  <a:lnTo>
                    <a:pt x="380" y="600"/>
                  </a:lnTo>
                  <a:lnTo>
                    <a:pt x="374" y="613"/>
                  </a:lnTo>
                  <a:lnTo>
                    <a:pt x="366" y="627"/>
                  </a:lnTo>
                  <a:lnTo>
                    <a:pt x="356" y="641"/>
                  </a:lnTo>
                  <a:lnTo>
                    <a:pt x="344" y="656"/>
                  </a:lnTo>
                  <a:lnTo>
                    <a:pt x="332" y="670"/>
                  </a:lnTo>
                  <a:lnTo>
                    <a:pt x="305" y="699"/>
                  </a:lnTo>
                  <a:lnTo>
                    <a:pt x="305" y="699"/>
                  </a:lnTo>
                  <a:lnTo>
                    <a:pt x="274" y="732"/>
                  </a:lnTo>
                  <a:lnTo>
                    <a:pt x="260" y="748"/>
                  </a:lnTo>
                  <a:lnTo>
                    <a:pt x="247" y="764"/>
                  </a:lnTo>
                  <a:lnTo>
                    <a:pt x="237" y="779"/>
                  </a:lnTo>
                  <a:lnTo>
                    <a:pt x="230" y="795"/>
                  </a:lnTo>
                  <a:lnTo>
                    <a:pt x="226" y="803"/>
                  </a:lnTo>
                  <a:lnTo>
                    <a:pt x="224" y="810"/>
                  </a:lnTo>
                  <a:lnTo>
                    <a:pt x="223" y="819"/>
                  </a:lnTo>
                  <a:lnTo>
                    <a:pt x="223" y="826"/>
                  </a:lnTo>
                  <a:lnTo>
                    <a:pt x="223" y="82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zh-CN" altLang="en-US" dirty="0">
                <a:solidFill>
                  <a:schemeClr val="accent1"/>
                </a:solidFill>
                <a:latin typeface="微软雅黑" panose="020B0503020204020204" pitchFamily="34" charset="-122"/>
                <a:ea typeface="微软雅黑" panose="020B0503020204020204" pitchFamily="34" charset="-122"/>
              </a:endParaRPr>
            </a:p>
          </p:txBody>
        </p:sp>
      </p:grpSp>
      <p:sp>
        <p:nvSpPr>
          <p:cNvPr id="21" name="标题 20">
            <a:extLst>
              <a:ext uri="{FF2B5EF4-FFF2-40B4-BE49-F238E27FC236}">
                <a16:creationId xmlns:a16="http://schemas.microsoft.com/office/drawing/2014/main" id="{F9AC2C40-3BF1-4D94-A9CF-0BE5379523F5}"/>
              </a:ext>
            </a:extLst>
          </p:cNvPr>
          <p:cNvSpPr>
            <a:spLocks noGrp="1"/>
          </p:cNvSpPr>
          <p:nvPr>
            <p:ph type="title"/>
          </p:nvPr>
        </p:nvSpPr>
        <p:spPr/>
        <p:txBody>
          <a:bodyPr>
            <a:noAutofit/>
          </a:bodyPr>
          <a:lstStyle/>
          <a:p>
            <a:r>
              <a:rPr lang="en-US" altLang="zh-CN" b="1" dirty="0"/>
              <a:t>4.4</a:t>
            </a:r>
            <a:r>
              <a:rPr lang="zh-CN" altLang="en-US" b="1" dirty="0"/>
              <a:t>融资合作人群分析</a:t>
            </a:r>
            <a:endParaRPr lang="zh-CN" altLang="en-US" sz="2400" dirty="0"/>
          </a:p>
        </p:txBody>
      </p:sp>
    </p:spTree>
    <p:extLst>
      <p:ext uri="{BB962C8B-B14F-4D97-AF65-F5344CB8AC3E}">
        <p14:creationId xmlns:p14="http://schemas.microsoft.com/office/powerpoint/2010/main" val="210323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33">
            <a:extLst>
              <a:ext uri="{FF2B5EF4-FFF2-40B4-BE49-F238E27FC236}">
                <a16:creationId xmlns:a16="http://schemas.microsoft.com/office/drawing/2014/main" id="{885ECC89-CEA5-404E-AC2A-38F10EA4B2DF}"/>
              </a:ext>
            </a:extLst>
          </p:cNvPr>
          <p:cNvSpPr>
            <a:spLocks noGrp="1"/>
          </p:cNvSpPr>
          <p:nvPr>
            <p:ph type="title"/>
          </p:nvPr>
        </p:nvSpPr>
        <p:spPr/>
        <p:txBody>
          <a:bodyPr>
            <a:noAutofit/>
          </a:bodyPr>
          <a:lstStyle/>
          <a:p>
            <a:r>
              <a:rPr lang="en-US" altLang="zh-CN" b="1" dirty="0"/>
              <a:t>4.5</a:t>
            </a:r>
            <a:r>
              <a:rPr lang="zh-CN" altLang="en-US" b="1" dirty="0"/>
              <a:t>合作优势分析</a:t>
            </a:r>
            <a:endParaRPr lang="zh-CN" altLang="en-US" sz="2400" dirty="0"/>
          </a:p>
        </p:txBody>
      </p:sp>
      <p:sp>
        <p:nvSpPr>
          <p:cNvPr id="4" name="任意多边形 12">
            <a:extLst>
              <a:ext uri="{FF2B5EF4-FFF2-40B4-BE49-F238E27FC236}">
                <a16:creationId xmlns:a16="http://schemas.microsoft.com/office/drawing/2014/main" id="{9AE5AC5E-0025-4CB2-B8AC-B8ABDEE19C59}"/>
              </a:ext>
            </a:extLst>
          </p:cNvPr>
          <p:cNvSpPr/>
          <p:nvPr/>
        </p:nvSpPr>
        <p:spPr>
          <a:xfrm>
            <a:off x="3416457" y="3042789"/>
            <a:ext cx="2301368" cy="609533"/>
          </a:xfrm>
          <a:custGeom>
            <a:avLst/>
            <a:gdLst>
              <a:gd name="connsiteX0" fmla="*/ 0 w 4780608"/>
              <a:gd name="connsiteY0" fmla="*/ 0 h 1266177"/>
              <a:gd name="connsiteX1" fmla="*/ 9039 w 4780608"/>
              <a:gd name="connsiteY1" fmla="*/ 14387 h 1266177"/>
              <a:gd name="connsiteX2" fmla="*/ 2390304 w 4780608"/>
              <a:gd name="connsiteY2" fmla="*/ 1101077 h 1266177"/>
              <a:gd name="connsiteX3" fmla="*/ 4771569 w 4780608"/>
              <a:gd name="connsiteY3" fmla="*/ 14387 h 1266177"/>
              <a:gd name="connsiteX4" fmla="*/ 4780608 w 4780608"/>
              <a:gd name="connsiteY4" fmla="*/ 0 h 1266177"/>
              <a:gd name="connsiteX5" fmla="*/ 4748251 w 4780608"/>
              <a:gd name="connsiteY5" fmla="*/ 67785 h 1266177"/>
              <a:gd name="connsiteX6" fmla="*/ 2390304 w 4780608"/>
              <a:gd name="connsiteY6" fmla="*/ 1266177 h 1266177"/>
              <a:gd name="connsiteX7" fmla="*/ 32357 w 4780608"/>
              <a:gd name="connsiteY7" fmla="*/ 67785 h 1266177"/>
              <a:gd name="connsiteX8" fmla="*/ 0 w 4780608"/>
              <a:gd name="connsiteY8" fmla="*/ 0 h 126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0608" h="1266177">
                <a:moveTo>
                  <a:pt x="0" y="0"/>
                </a:moveTo>
                <a:lnTo>
                  <a:pt x="9039" y="14387"/>
                </a:lnTo>
                <a:cubicBezTo>
                  <a:pt x="467630" y="661669"/>
                  <a:pt x="1362042" y="1101077"/>
                  <a:pt x="2390304" y="1101077"/>
                </a:cubicBezTo>
                <a:cubicBezTo>
                  <a:pt x="3418566" y="1101077"/>
                  <a:pt x="4312978" y="661669"/>
                  <a:pt x="4771569" y="14387"/>
                </a:cubicBezTo>
                <a:lnTo>
                  <a:pt x="4780608" y="0"/>
                </a:lnTo>
                <a:lnTo>
                  <a:pt x="4748251" y="67785"/>
                </a:lnTo>
                <a:cubicBezTo>
                  <a:pt x="4359766" y="772030"/>
                  <a:pt x="3450297" y="1266177"/>
                  <a:pt x="2390304" y="1266177"/>
                </a:cubicBezTo>
                <a:cubicBezTo>
                  <a:pt x="1330311" y="1266177"/>
                  <a:pt x="420842" y="772030"/>
                  <a:pt x="32357" y="67785"/>
                </a:cubicBezTo>
                <a:lnTo>
                  <a:pt x="0" y="0"/>
                </a:lnTo>
                <a:close/>
              </a:path>
            </a:pathLst>
          </a:cu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id="{FC4D93E3-3A2C-46C4-9821-5467E40044ED}"/>
              </a:ext>
            </a:extLst>
          </p:cNvPr>
          <p:cNvGrpSpPr/>
          <p:nvPr/>
        </p:nvGrpSpPr>
        <p:grpSpPr>
          <a:xfrm>
            <a:off x="3761396" y="1820549"/>
            <a:ext cx="1611490" cy="1527007"/>
            <a:chOff x="7410825" y="2727325"/>
            <a:chExt cx="7237414" cy="6858000"/>
          </a:xfrm>
          <a:solidFill>
            <a:schemeClr val="accent2"/>
          </a:solidFill>
        </p:grpSpPr>
        <p:sp>
          <p:nvSpPr>
            <p:cNvPr id="30" name="任意多边形 8">
              <a:extLst>
                <a:ext uri="{FF2B5EF4-FFF2-40B4-BE49-F238E27FC236}">
                  <a16:creationId xmlns:a16="http://schemas.microsoft.com/office/drawing/2014/main" id="{A8486E18-5898-44F9-96E4-BD3D71CFD203}"/>
                </a:ext>
              </a:extLst>
            </p:cNvPr>
            <p:cNvSpPr/>
            <p:nvPr/>
          </p:nvSpPr>
          <p:spPr>
            <a:xfrm>
              <a:off x="7410825" y="3128963"/>
              <a:ext cx="2333625" cy="6456362"/>
            </a:xfrm>
            <a:custGeom>
              <a:avLst/>
              <a:gdLst>
                <a:gd name="connsiteX0" fmla="*/ 1045369 w 2333625"/>
                <a:gd name="connsiteY0" fmla="*/ 1287462 h 6456362"/>
                <a:gd name="connsiteX1" fmla="*/ 1260475 w 2333625"/>
                <a:gd name="connsiteY1" fmla="*/ 2108074 h 6456362"/>
                <a:gd name="connsiteX2" fmla="*/ 1377156 w 2333625"/>
                <a:gd name="connsiteY2" fmla="*/ 1538249 h 6456362"/>
                <a:gd name="connsiteX3" fmla="*/ 1262856 w 2333625"/>
                <a:gd name="connsiteY3" fmla="*/ 1424760 h 6456362"/>
                <a:gd name="connsiteX4" fmla="*/ 1391444 w 2333625"/>
                <a:gd name="connsiteY4" fmla="*/ 1296986 h 6456362"/>
                <a:gd name="connsiteX5" fmla="*/ 1458119 w 2333625"/>
                <a:gd name="connsiteY5" fmla="*/ 1296986 h 6456362"/>
                <a:gd name="connsiteX6" fmla="*/ 1524794 w 2333625"/>
                <a:gd name="connsiteY6" fmla="*/ 1296986 h 6456362"/>
                <a:gd name="connsiteX7" fmla="*/ 1652588 w 2333625"/>
                <a:gd name="connsiteY7" fmla="*/ 1424760 h 6456362"/>
                <a:gd name="connsiteX8" fmla="*/ 1539081 w 2333625"/>
                <a:gd name="connsiteY8" fmla="*/ 1538249 h 6456362"/>
                <a:gd name="connsiteX9" fmla="*/ 1655763 w 2333625"/>
                <a:gd name="connsiteY9" fmla="*/ 2108074 h 6456362"/>
                <a:gd name="connsiteX10" fmla="*/ 1871663 w 2333625"/>
                <a:gd name="connsiteY10" fmla="*/ 1287462 h 6456362"/>
                <a:gd name="connsiteX11" fmla="*/ 2153444 w 2333625"/>
                <a:gd name="connsiteY11" fmla="*/ 1348572 h 6456362"/>
                <a:gd name="connsiteX12" fmla="*/ 2170113 w 2333625"/>
                <a:gd name="connsiteY12" fmla="*/ 1354127 h 6456362"/>
                <a:gd name="connsiteX13" fmla="*/ 2186781 w 2333625"/>
                <a:gd name="connsiteY13" fmla="*/ 1358095 h 6456362"/>
                <a:gd name="connsiteX14" fmla="*/ 2175669 w 2333625"/>
                <a:gd name="connsiteY14" fmla="*/ 1393015 h 6456362"/>
                <a:gd name="connsiteX15" fmla="*/ 2166144 w 2333625"/>
                <a:gd name="connsiteY15" fmla="*/ 1429522 h 6456362"/>
                <a:gd name="connsiteX16" fmla="*/ 2156619 w 2333625"/>
                <a:gd name="connsiteY16" fmla="*/ 1466029 h 6456362"/>
                <a:gd name="connsiteX17" fmla="*/ 2150269 w 2333625"/>
                <a:gd name="connsiteY17" fmla="*/ 1501742 h 6456362"/>
                <a:gd name="connsiteX18" fmla="*/ 1829594 w 2333625"/>
                <a:gd name="connsiteY18" fmla="*/ 3485018 h 6456362"/>
                <a:gd name="connsiteX19" fmla="*/ 1826419 w 2333625"/>
                <a:gd name="connsiteY19" fmla="*/ 3508827 h 6456362"/>
                <a:gd name="connsiteX20" fmla="*/ 1824038 w 2333625"/>
                <a:gd name="connsiteY20" fmla="*/ 3533430 h 6456362"/>
                <a:gd name="connsiteX21" fmla="*/ 1824038 w 2333625"/>
                <a:gd name="connsiteY21" fmla="*/ 3557239 h 6456362"/>
                <a:gd name="connsiteX22" fmla="*/ 1824038 w 2333625"/>
                <a:gd name="connsiteY22" fmla="*/ 3581841 h 6456362"/>
                <a:gd name="connsiteX23" fmla="*/ 1824831 w 2333625"/>
                <a:gd name="connsiteY23" fmla="*/ 3604856 h 6456362"/>
                <a:gd name="connsiteX24" fmla="*/ 1827213 w 2333625"/>
                <a:gd name="connsiteY24" fmla="*/ 3628665 h 6456362"/>
                <a:gd name="connsiteX25" fmla="*/ 1830388 w 2333625"/>
                <a:gd name="connsiteY25" fmla="*/ 3651680 h 6456362"/>
                <a:gd name="connsiteX26" fmla="*/ 1835150 w 2333625"/>
                <a:gd name="connsiteY26" fmla="*/ 3674696 h 6456362"/>
                <a:gd name="connsiteX27" fmla="*/ 1840706 w 2333625"/>
                <a:gd name="connsiteY27" fmla="*/ 3696917 h 6456362"/>
                <a:gd name="connsiteX28" fmla="*/ 1846263 w 2333625"/>
                <a:gd name="connsiteY28" fmla="*/ 3719932 h 6456362"/>
                <a:gd name="connsiteX29" fmla="*/ 1853406 w 2333625"/>
                <a:gd name="connsiteY29" fmla="*/ 3742154 h 6456362"/>
                <a:gd name="connsiteX30" fmla="*/ 1862138 w 2333625"/>
                <a:gd name="connsiteY30" fmla="*/ 3762788 h 6456362"/>
                <a:gd name="connsiteX31" fmla="*/ 1871663 w 2333625"/>
                <a:gd name="connsiteY31" fmla="*/ 3783423 h 6456362"/>
                <a:gd name="connsiteX32" fmla="*/ 1881188 w 2333625"/>
                <a:gd name="connsiteY32" fmla="*/ 3804851 h 6456362"/>
                <a:gd name="connsiteX33" fmla="*/ 1893094 w 2333625"/>
                <a:gd name="connsiteY33" fmla="*/ 3825485 h 6456362"/>
                <a:gd name="connsiteX34" fmla="*/ 1904206 w 2333625"/>
                <a:gd name="connsiteY34" fmla="*/ 3845326 h 6456362"/>
                <a:gd name="connsiteX35" fmla="*/ 1917700 w 2333625"/>
                <a:gd name="connsiteY35" fmla="*/ 3863579 h 6456362"/>
                <a:gd name="connsiteX36" fmla="*/ 1931988 w 2333625"/>
                <a:gd name="connsiteY36" fmla="*/ 3882626 h 6456362"/>
                <a:gd name="connsiteX37" fmla="*/ 1946275 w 2333625"/>
                <a:gd name="connsiteY37" fmla="*/ 3900086 h 6456362"/>
                <a:gd name="connsiteX38" fmla="*/ 1961356 w 2333625"/>
                <a:gd name="connsiteY38" fmla="*/ 3917546 h 6456362"/>
                <a:gd name="connsiteX39" fmla="*/ 1976438 w 2333625"/>
                <a:gd name="connsiteY39" fmla="*/ 3934212 h 6456362"/>
                <a:gd name="connsiteX40" fmla="*/ 1994694 w 2333625"/>
                <a:gd name="connsiteY40" fmla="*/ 3949291 h 6456362"/>
                <a:gd name="connsiteX41" fmla="*/ 2012156 w 2333625"/>
                <a:gd name="connsiteY41" fmla="*/ 3965163 h 6456362"/>
                <a:gd name="connsiteX42" fmla="*/ 2030413 w 2333625"/>
                <a:gd name="connsiteY42" fmla="*/ 3979449 h 6456362"/>
                <a:gd name="connsiteX43" fmla="*/ 2049463 w 2333625"/>
                <a:gd name="connsiteY43" fmla="*/ 3992147 h 6456362"/>
                <a:gd name="connsiteX44" fmla="*/ 2069306 w 2333625"/>
                <a:gd name="connsiteY44" fmla="*/ 4005638 h 6456362"/>
                <a:gd name="connsiteX45" fmla="*/ 2089944 w 2333625"/>
                <a:gd name="connsiteY45" fmla="*/ 4017543 h 6456362"/>
                <a:gd name="connsiteX46" fmla="*/ 2110581 w 2333625"/>
                <a:gd name="connsiteY46" fmla="*/ 4028654 h 6456362"/>
                <a:gd name="connsiteX47" fmla="*/ 2132013 w 2333625"/>
                <a:gd name="connsiteY47" fmla="*/ 4038177 h 6456362"/>
                <a:gd name="connsiteX48" fmla="*/ 2155031 w 2333625"/>
                <a:gd name="connsiteY48" fmla="*/ 4047701 h 6456362"/>
                <a:gd name="connsiteX49" fmla="*/ 2178050 w 2333625"/>
                <a:gd name="connsiteY49" fmla="*/ 4056431 h 6456362"/>
                <a:gd name="connsiteX50" fmla="*/ 2201069 w 2333625"/>
                <a:gd name="connsiteY50" fmla="*/ 4062780 h 6456362"/>
                <a:gd name="connsiteX51" fmla="*/ 2201863 w 2333625"/>
                <a:gd name="connsiteY51" fmla="*/ 4062780 h 6456362"/>
                <a:gd name="connsiteX52" fmla="*/ 2332831 w 2333625"/>
                <a:gd name="connsiteY52" fmla="*/ 6119070 h 6456362"/>
                <a:gd name="connsiteX53" fmla="*/ 2333625 w 2333625"/>
                <a:gd name="connsiteY53" fmla="*/ 6136530 h 6456362"/>
                <a:gd name="connsiteX54" fmla="*/ 2332831 w 2333625"/>
                <a:gd name="connsiteY54" fmla="*/ 6153196 h 6456362"/>
                <a:gd name="connsiteX55" fmla="*/ 2332038 w 2333625"/>
                <a:gd name="connsiteY55" fmla="*/ 6169862 h 6456362"/>
                <a:gd name="connsiteX56" fmla="*/ 2330450 w 2333625"/>
                <a:gd name="connsiteY56" fmla="*/ 6185735 h 6456362"/>
                <a:gd name="connsiteX57" fmla="*/ 2327275 w 2333625"/>
                <a:gd name="connsiteY57" fmla="*/ 6202401 h 6456362"/>
                <a:gd name="connsiteX58" fmla="*/ 2324100 w 2333625"/>
                <a:gd name="connsiteY58" fmla="*/ 6218273 h 6456362"/>
                <a:gd name="connsiteX59" fmla="*/ 2319338 w 2333625"/>
                <a:gd name="connsiteY59" fmla="*/ 6234146 h 6456362"/>
                <a:gd name="connsiteX60" fmla="*/ 2313781 w 2333625"/>
                <a:gd name="connsiteY60" fmla="*/ 6248431 h 6456362"/>
                <a:gd name="connsiteX61" fmla="*/ 2308225 w 2333625"/>
                <a:gd name="connsiteY61" fmla="*/ 6264304 h 6456362"/>
                <a:gd name="connsiteX62" fmla="*/ 2301875 w 2333625"/>
                <a:gd name="connsiteY62" fmla="*/ 6278589 h 6456362"/>
                <a:gd name="connsiteX63" fmla="*/ 2293938 w 2333625"/>
                <a:gd name="connsiteY63" fmla="*/ 6292875 h 6456362"/>
                <a:gd name="connsiteX64" fmla="*/ 2286794 w 2333625"/>
                <a:gd name="connsiteY64" fmla="*/ 6305573 h 6456362"/>
                <a:gd name="connsiteX65" fmla="*/ 2278063 w 2333625"/>
                <a:gd name="connsiteY65" fmla="*/ 6319065 h 6456362"/>
                <a:gd name="connsiteX66" fmla="*/ 2267744 w 2333625"/>
                <a:gd name="connsiteY66" fmla="*/ 6332556 h 6456362"/>
                <a:gd name="connsiteX67" fmla="*/ 2258219 w 2333625"/>
                <a:gd name="connsiteY67" fmla="*/ 6344461 h 6456362"/>
                <a:gd name="connsiteX68" fmla="*/ 2247900 w 2333625"/>
                <a:gd name="connsiteY68" fmla="*/ 6356365 h 6456362"/>
                <a:gd name="connsiteX69" fmla="*/ 2237581 w 2333625"/>
                <a:gd name="connsiteY69" fmla="*/ 6367475 h 6456362"/>
                <a:gd name="connsiteX70" fmla="*/ 2224881 w 2333625"/>
                <a:gd name="connsiteY70" fmla="*/ 6378587 h 6456362"/>
                <a:gd name="connsiteX71" fmla="*/ 2212975 w 2333625"/>
                <a:gd name="connsiteY71" fmla="*/ 6388110 h 6456362"/>
                <a:gd name="connsiteX72" fmla="*/ 2199481 w 2333625"/>
                <a:gd name="connsiteY72" fmla="*/ 6398427 h 6456362"/>
                <a:gd name="connsiteX73" fmla="*/ 2186781 w 2333625"/>
                <a:gd name="connsiteY73" fmla="*/ 6407157 h 6456362"/>
                <a:gd name="connsiteX74" fmla="*/ 2173288 w 2333625"/>
                <a:gd name="connsiteY74" fmla="*/ 6414299 h 6456362"/>
                <a:gd name="connsiteX75" fmla="*/ 2159000 w 2333625"/>
                <a:gd name="connsiteY75" fmla="*/ 6422236 h 6456362"/>
                <a:gd name="connsiteX76" fmla="*/ 2144713 w 2333625"/>
                <a:gd name="connsiteY76" fmla="*/ 6428585 h 6456362"/>
                <a:gd name="connsiteX77" fmla="*/ 2130425 w 2333625"/>
                <a:gd name="connsiteY77" fmla="*/ 6435727 h 6456362"/>
                <a:gd name="connsiteX78" fmla="*/ 2115344 w 2333625"/>
                <a:gd name="connsiteY78" fmla="*/ 6441283 h 6456362"/>
                <a:gd name="connsiteX79" fmla="*/ 2099469 w 2333625"/>
                <a:gd name="connsiteY79" fmla="*/ 6445251 h 6456362"/>
                <a:gd name="connsiteX80" fmla="*/ 2083594 w 2333625"/>
                <a:gd name="connsiteY80" fmla="*/ 6450013 h 6456362"/>
                <a:gd name="connsiteX81" fmla="*/ 2066925 w 2333625"/>
                <a:gd name="connsiteY81" fmla="*/ 6451600 h 6456362"/>
                <a:gd name="connsiteX82" fmla="*/ 2050256 w 2333625"/>
                <a:gd name="connsiteY82" fmla="*/ 6453981 h 6456362"/>
                <a:gd name="connsiteX83" fmla="*/ 2033588 w 2333625"/>
                <a:gd name="connsiteY83" fmla="*/ 6455569 h 6456362"/>
                <a:gd name="connsiteX84" fmla="*/ 2017713 w 2333625"/>
                <a:gd name="connsiteY84" fmla="*/ 6456362 h 6456362"/>
                <a:gd name="connsiteX85" fmla="*/ 2001838 w 2333625"/>
                <a:gd name="connsiteY85" fmla="*/ 6456362 h 6456362"/>
                <a:gd name="connsiteX86" fmla="*/ 1986756 w 2333625"/>
                <a:gd name="connsiteY86" fmla="*/ 6455569 h 6456362"/>
                <a:gd name="connsiteX87" fmla="*/ 1972469 w 2333625"/>
                <a:gd name="connsiteY87" fmla="*/ 6453187 h 6456362"/>
                <a:gd name="connsiteX88" fmla="*/ 1957388 w 2333625"/>
                <a:gd name="connsiteY88" fmla="*/ 6450807 h 6456362"/>
                <a:gd name="connsiteX89" fmla="*/ 1943100 w 2333625"/>
                <a:gd name="connsiteY89" fmla="*/ 6447632 h 6456362"/>
                <a:gd name="connsiteX90" fmla="*/ 1929606 w 2333625"/>
                <a:gd name="connsiteY90" fmla="*/ 6444457 h 6456362"/>
                <a:gd name="connsiteX91" fmla="*/ 1915319 w 2333625"/>
                <a:gd name="connsiteY91" fmla="*/ 6439696 h 6456362"/>
                <a:gd name="connsiteX92" fmla="*/ 1901825 w 2333625"/>
                <a:gd name="connsiteY92" fmla="*/ 6434141 h 6456362"/>
                <a:gd name="connsiteX93" fmla="*/ 1875631 w 2333625"/>
                <a:gd name="connsiteY93" fmla="*/ 6423029 h 6456362"/>
                <a:gd name="connsiteX94" fmla="*/ 1850231 w 2333625"/>
                <a:gd name="connsiteY94" fmla="*/ 6408745 h 6456362"/>
                <a:gd name="connsiteX95" fmla="*/ 1827213 w 2333625"/>
                <a:gd name="connsiteY95" fmla="*/ 6392871 h 6456362"/>
                <a:gd name="connsiteX96" fmla="*/ 1804988 w 2333625"/>
                <a:gd name="connsiteY96" fmla="*/ 6375412 h 6456362"/>
                <a:gd name="connsiteX97" fmla="*/ 1784350 w 2333625"/>
                <a:gd name="connsiteY97" fmla="*/ 6355571 h 6456362"/>
                <a:gd name="connsiteX98" fmla="*/ 1766094 w 2333625"/>
                <a:gd name="connsiteY98" fmla="*/ 6333349 h 6456362"/>
                <a:gd name="connsiteX99" fmla="*/ 1749425 w 2333625"/>
                <a:gd name="connsiteY99" fmla="*/ 6309541 h 6456362"/>
                <a:gd name="connsiteX100" fmla="*/ 1735138 w 2333625"/>
                <a:gd name="connsiteY100" fmla="*/ 6284939 h 6456362"/>
                <a:gd name="connsiteX101" fmla="*/ 1729581 w 2333625"/>
                <a:gd name="connsiteY101" fmla="*/ 6271447 h 6456362"/>
                <a:gd name="connsiteX102" fmla="*/ 1723231 w 2333625"/>
                <a:gd name="connsiteY102" fmla="*/ 6258749 h 6456362"/>
                <a:gd name="connsiteX103" fmla="*/ 1718469 w 2333625"/>
                <a:gd name="connsiteY103" fmla="*/ 6244463 h 6456362"/>
                <a:gd name="connsiteX104" fmla="*/ 1714500 w 2333625"/>
                <a:gd name="connsiteY104" fmla="*/ 6230971 h 6456362"/>
                <a:gd name="connsiteX105" fmla="*/ 1709738 w 2333625"/>
                <a:gd name="connsiteY105" fmla="*/ 6216687 h 6456362"/>
                <a:gd name="connsiteX106" fmla="*/ 1706563 w 2333625"/>
                <a:gd name="connsiteY106" fmla="*/ 6202401 h 6456362"/>
                <a:gd name="connsiteX107" fmla="*/ 1704181 w 2333625"/>
                <a:gd name="connsiteY107" fmla="*/ 6187322 h 6456362"/>
                <a:gd name="connsiteX108" fmla="*/ 1701800 w 2333625"/>
                <a:gd name="connsiteY108" fmla="*/ 6171449 h 6456362"/>
                <a:gd name="connsiteX109" fmla="*/ 1458119 w 2333625"/>
                <a:gd name="connsiteY109" fmla="*/ 3814374 h 6456362"/>
                <a:gd name="connsiteX110" fmla="*/ 1212850 w 2333625"/>
                <a:gd name="connsiteY110" fmla="*/ 6171449 h 6456362"/>
                <a:gd name="connsiteX111" fmla="*/ 1212056 w 2333625"/>
                <a:gd name="connsiteY111" fmla="*/ 6187322 h 6456362"/>
                <a:gd name="connsiteX112" fmla="*/ 1208881 w 2333625"/>
                <a:gd name="connsiteY112" fmla="*/ 6202401 h 6456362"/>
                <a:gd name="connsiteX113" fmla="*/ 1205706 w 2333625"/>
                <a:gd name="connsiteY113" fmla="*/ 6216687 h 6456362"/>
                <a:gd name="connsiteX114" fmla="*/ 1201738 w 2333625"/>
                <a:gd name="connsiteY114" fmla="*/ 6230971 h 6456362"/>
                <a:gd name="connsiteX115" fmla="*/ 1197769 w 2333625"/>
                <a:gd name="connsiteY115" fmla="*/ 6244463 h 6456362"/>
                <a:gd name="connsiteX116" fmla="*/ 1192213 w 2333625"/>
                <a:gd name="connsiteY116" fmla="*/ 6258749 h 6456362"/>
                <a:gd name="connsiteX117" fmla="*/ 1186656 w 2333625"/>
                <a:gd name="connsiteY117" fmla="*/ 6271447 h 6456362"/>
                <a:gd name="connsiteX118" fmla="*/ 1180306 w 2333625"/>
                <a:gd name="connsiteY118" fmla="*/ 6284939 h 6456362"/>
                <a:gd name="connsiteX119" fmla="*/ 1166019 w 2333625"/>
                <a:gd name="connsiteY119" fmla="*/ 6309541 h 6456362"/>
                <a:gd name="connsiteX120" fmla="*/ 1149350 w 2333625"/>
                <a:gd name="connsiteY120" fmla="*/ 6333349 h 6456362"/>
                <a:gd name="connsiteX121" fmla="*/ 1130300 w 2333625"/>
                <a:gd name="connsiteY121" fmla="*/ 6355571 h 6456362"/>
                <a:gd name="connsiteX122" fmla="*/ 1111250 w 2333625"/>
                <a:gd name="connsiteY122" fmla="*/ 6375412 h 6456362"/>
                <a:gd name="connsiteX123" fmla="*/ 1089025 w 2333625"/>
                <a:gd name="connsiteY123" fmla="*/ 6392871 h 6456362"/>
                <a:gd name="connsiteX124" fmla="*/ 1064419 w 2333625"/>
                <a:gd name="connsiteY124" fmla="*/ 6408745 h 6456362"/>
                <a:gd name="connsiteX125" fmla="*/ 1040606 w 2333625"/>
                <a:gd name="connsiteY125" fmla="*/ 6423029 h 6456362"/>
                <a:gd name="connsiteX126" fmla="*/ 1014413 w 2333625"/>
                <a:gd name="connsiteY126" fmla="*/ 6434141 h 6456362"/>
                <a:gd name="connsiteX127" fmla="*/ 1000125 w 2333625"/>
                <a:gd name="connsiteY127" fmla="*/ 6439696 h 6456362"/>
                <a:gd name="connsiteX128" fmla="*/ 986631 w 2333625"/>
                <a:gd name="connsiteY128" fmla="*/ 6444457 h 6456362"/>
                <a:gd name="connsiteX129" fmla="*/ 972344 w 2333625"/>
                <a:gd name="connsiteY129" fmla="*/ 6447632 h 6456362"/>
                <a:gd name="connsiteX130" fmla="*/ 958056 w 2333625"/>
                <a:gd name="connsiteY130" fmla="*/ 6450807 h 6456362"/>
                <a:gd name="connsiteX131" fmla="*/ 943769 w 2333625"/>
                <a:gd name="connsiteY131" fmla="*/ 6453187 h 6456362"/>
                <a:gd name="connsiteX132" fmla="*/ 928688 w 2333625"/>
                <a:gd name="connsiteY132" fmla="*/ 6455569 h 6456362"/>
                <a:gd name="connsiteX133" fmla="*/ 914400 w 2333625"/>
                <a:gd name="connsiteY133" fmla="*/ 6456362 h 6456362"/>
                <a:gd name="connsiteX134" fmla="*/ 898525 w 2333625"/>
                <a:gd name="connsiteY134" fmla="*/ 6456362 h 6456362"/>
                <a:gd name="connsiteX135" fmla="*/ 881063 w 2333625"/>
                <a:gd name="connsiteY135" fmla="*/ 6455569 h 6456362"/>
                <a:gd name="connsiteX136" fmla="*/ 864394 w 2333625"/>
                <a:gd name="connsiteY136" fmla="*/ 6453981 h 6456362"/>
                <a:gd name="connsiteX137" fmla="*/ 848519 w 2333625"/>
                <a:gd name="connsiteY137" fmla="*/ 6451600 h 6456362"/>
                <a:gd name="connsiteX138" fmla="*/ 831850 w 2333625"/>
                <a:gd name="connsiteY138" fmla="*/ 6450013 h 6456362"/>
                <a:gd name="connsiteX139" fmla="*/ 816769 w 2333625"/>
                <a:gd name="connsiteY139" fmla="*/ 6445251 h 6456362"/>
                <a:gd name="connsiteX140" fmla="*/ 800894 w 2333625"/>
                <a:gd name="connsiteY140" fmla="*/ 6441283 h 6456362"/>
                <a:gd name="connsiteX141" fmla="*/ 785813 w 2333625"/>
                <a:gd name="connsiteY141" fmla="*/ 6435727 h 6456362"/>
                <a:gd name="connsiteX142" fmla="*/ 769938 w 2333625"/>
                <a:gd name="connsiteY142" fmla="*/ 6428585 h 6456362"/>
                <a:gd name="connsiteX143" fmla="*/ 755650 w 2333625"/>
                <a:gd name="connsiteY143" fmla="*/ 6422236 h 6456362"/>
                <a:gd name="connsiteX144" fmla="*/ 741363 w 2333625"/>
                <a:gd name="connsiteY144" fmla="*/ 6414299 h 6456362"/>
                <a:gd name="connsiteX145" fmla="*/ 728663 w 2333625"/>
                <a:gd name="connsiteY145" fmla="*/ 6407157 h 6456362"/>
                <a:gd name="connsiteX146" fmla="*/ 715169 w 2333625"/>
                <a:gd name="connsiteY146" fmla="*/ 6398427 h 6456362"/>
                <a:gd name="connsiteX147" fmla="*/ 702469 w 2333625"/>
                <a:gd name="connsiteY147" fmla="*/ 6388110 h 6456362"/>
                <a:gd name="connsiteX148" fmla="*/ 689769 w 2333625"/>
                <a:gd name="connsiteY148" fmla="*/ 6378587 h 6456362"/>
                <a:gd name="connsiteX149" fmla="*/ 679450 w 2333625"/>
                <a:gd name="connsiteY149" fmla="*/ 6367475 h 6456362"/>
                <a:gd name="connsiteX150" fmla="*/ 668338 w 2333625"/>
                <a:gd name="connsiteY150" fmla="*/ 6356365 h 6456362"/>
                <a:gd name="connsiteX151" fmla="*/ 657225 w 2333625"/>
                <a:gd name="connsiteY151" fmla="*/ 6344461 h 6456362"/>
                <a:gd name="connsiteX152" fmla="*/ 646906 w 2333625"/>
                <a:gd name="connsiteY152" fmla="*/ 6332556 h 6456362"/>
                <a:gd name="connsiteX153" fmla="*/ 638175 w 2333625"/>
                <a:gd name="connsiteY153" fmla="*/ 6319065 h 6456362"/>
                <a:gd name="connsiteX154" fmla="*/ 629444 w 2333625"/>
                <a:gd name="connsiteY154" fmla="*/ 6305573 h 6456362"/>
                <a:gd name="connsiteX155" fmla="*/ 622300 w 2333625"/>
                <a:gd name="connsiteY155" fmla="*/ 6292875 h 6456362"/>
                <a:gd name="connsiteX156" fmla="*/ 614363 w 2333625"/>
                <a:gd name="connsiteY156" fmla="*/ 6278589 h 6456362"/>
                <a:gd name="connsiteX157" fmla="*/ 608012 w 2333625"/>
                <a:gd name="connsiteY157" fmla="*/ 6264304 h 6456362"/>
                <a:gd name="connsiteX158" fmla="*/ 600869 w 2333625"/>
                <a:gd name="connsiteY158" fmla="*/ 6248431 h 6456362"/>
                <a:gd name="connsiteX159" fmla="*/ 596900 w 2333625"/>
                <a:gd name="connsiteY159" fmla="*/ 6234146 h 6456362"/>
                <a:gd name="connsiteX160" fmla="*/ 592137 w 2333625"/>
                <a:gd name="connsiteY160" fmla="*/ 6218273 h 6456362"/>
                <a:gd name="connsiteX161" fmla="*/ 588169 w 2333625"/>
                <a:gd name="connsiteY161" fmla="*/ 6202401 h 6456362"/>
                <a:gd name="connsiteX162" fmla="*/ 585788 w 2333625"/>
                <a:gd name="connsiteY162" fmla="*/ 6185735 h 6456362"/>
                <a:gd name="connsiteX163" fmla="*/ 583406 w 2333625"/>
                <a:gd name="connsiteY163" fmla="*/ 6169862 h 6456362"/>
                <a:gd name="connsiteX164" fmla="*/ 582613 w 2333625"/>
                <a:gd name="connsiteY164" fmla="*/ 6153196 h 6456362"/>
                <a:gd name="connsiteX165" fmla="*/ 582613 w 2333625"/>
                <a:gd name="connsiteY165" fmla="*/ 6136530 h 6456362"/>
                <a:gd name="connsiteX166" fmla="*/ 582613 w 2333625"/>
                <a:gd name="connsiteY166" fmla="*/ 6119070 h 6456362"/>
                <a:gd name="connsiteX167" fmla="*/ 746125 w 2333625"/>
                <a:gd name="connsiteY167" fmla="*/ 3549302 h 6456362"/>
                <a:gd name="connsiteX168" fmla="*/ 749300 w 2333625"/>
                <a:gd name="connsiteY168" fmla="*/ 3496129 h 6456362"/>
                <a:gd name="connsiteX169" fmla="*/ 750888 w 2333625"/>
                <a:gd name="connsiteY169" fmla="*/ 3440575 h 6456362"/>
                <a:gd name="connsiteX170" fmla="*/ 750888 w 2333625"/>
                <a:gd name="connsiteY170" fmla="*/ 3387402 h 6456362"/>
                <a:gd name="connsiteX171" fmla="*/ 749300 w 2333625"/>
                <a:gd name="connsiteY171" fmla="*/ 3331848 h 6456362"/>
                <a:gd name="connsiteX172" fmla="*/ 723900 w 2333625"/>
                <a:gd name="connsiteY172" fmla="*/ 2545363 h 6456362"/>
                <a:gd name="connsiteX173" fmla="*/ 500063 w 2333625"/>
                <a:gd name="connsiteY173" fmla="*/ 3781835 h 6456362"/>
                <a:gd name="connsiteX174" fmla="*/ 496888 w 2333625"/>
                <a:gd name="connsiteY174" fmla="*/ 3794533 h 6456362"/>
                <a:gd name="connsiteX175" fmla="*/ 493713 w 2333625"/>
                <a:gd name="connsiteY175" fmla="*/ 3808025 h 6456362"/>
                <a:gd name="connsiteX176" fmla="*/ 488950 w 2333625"/>
                <a:gd name="connsiteY176" fmla="*/ 3820723 h 6456362"/>
                <a:gd name="connsiteX177" fmla="*/ 484188 w 2333625"/>
                <a:gd name="connsiteY177" fmla="*/ 3833421 h 6456362"/>
                <a:gd name="connsiteX178" fmla="*/ 479425 w 2333625"/>
                <a:gd name="connsiteY178" fmla="*/ 3845326 h 6456362"/>
                <a:gd name="connsiteX179" fmla="*/ 473869 w 2333625"/>
                <a:gd name="connsiteY179" fmla="*/ 3857230 h 6456362"/>
                <a:gd name="connsiteX180" fmla="*/ 466725 w 2333625"/>
                <a:gd name="connsiteY180" fmla="*/ 3868341 h 6456362"/>
                <a:gd name="connsiteX181" fmla="*/ 459581 w 2333625"/>
                <a:gd name="connsiteY181" fmla="*/ 3879452 h 6456362"/>
                <a:gd name="connsiteX182" fmla="*/ 451644 w 2333625"/>
                <a:gd name="connsiteY182" fmla="*/ 3888975 h 6456362"/>
                <a:gd name="connsiteX183" fmla="*/ 443706 w 2333625"/>
                <a:gd name="connsiteY183" fmla="*/ 3900086 h 6456362"/>
                <a:gd name="connsiteX184" fmla="*/ 426244 w 2333625"/>
                <a:gd name="connsiteY184" fmla="*/ 3917546 h 6456362"/>
                <a:gd name="connsiteX185" fmla="*/ 406400 w 2333625"/>
                <a:gd name="connsiteY185" fmla="*/ 3935006 h 6456362"/>
                <a:gd name="connsiteX186" fmla="*/ 385763 w 2333625"/>
                <a:gd name="connsiteY186" fmla="*/ 3949291 h 6456362"/>
                <a:gd name="connsiteX187" fmla="*/ 363538 w 2333625"/>
                <a:gd name="connsiteY187" fmla="*/ 3961989 h 6456362"/>
                <a:gd name="connsiteX188" fmla="*/ 340519 w 2333625"/>
                <a:gd name="connsiteY188" fmla="*/ 3972306 h 6456362"/>
                <a:gd name="connsiteX189" fmla="*/ 315119 w 2333625"/>
                <a:gd name="connsiteY189" fmla="*/ 3980242 h 6456362"/>
                <a:gd name="connsiteX190" fmla="*/ 303213 w 2333625"/>
                <a:gd name="connsiteY190" fmla="*/ 3982623 h 6456362"/>
                <a:gd name="connsiteX191" fmla="*/ 289719 w 2333625"/>
                <a:gd name="connsiteY191" fmla="*/ 3985004 h 6456362"/>
                <a:gd name="connsiteX192" fmla="*/ 277812 w 2333625"/>
                <a:gd name="connsiteY192" fmla="*/ 3986591 h 6456362"/>
                <a:gd name="connsiteX193" fmla="*/ 265112 w 2333625"/>
                <a:gd name="connsiteY193" fmla="*/ 3988179 h 6456362"/>
                <a:gd name="connsiteX194" fmla="*/ 251619 w 2333625"/>
                <a:gd name="connsiteY194" fmla="*/ 3988179 h 6456362"/>
                <a:gd name="connsiteX195" fmla="*/ 238125 w 2333625"/>
                <a:gd name="connsiteY195" fmla="*/ 3988179 h 6456362"/>
                <a:gd name="connsiteX196" fmla="*/ 225425 w 2333625"/>
                <a:gd name="connsiteY196" fmla="*/ 3986591 h 6456362"/>
                <a:gd name="connsiteX197" fmla="*/ 211931 w 2333625"/>
                <a:gd name="connsiteY197" fmla="*/ 3985004 h 6456362"/>
                <a:gd name="connsiteX198" fmla="*/ 197644 w 2333625"/>
                <a:gd name="connsiteY198" fmla="*/ 3982623 h 6456362"/>
                <a:gd name="connsiteX199" fmla="*/ 184944 w 2333625"/>
                <a:gd name="connsiteY199" fmla="*/ 3979449 h 6456362"/>
                <a:gd name="connsiteX200" fmla="*/ 162719 w 2333625"/>
                <a:gd name="connsiteY200" fmla="*/ 3971512 h 6456362"/>
                <a:gd name="connsiteX201" fmla="*/ 140494 w 2333625"/>
                <a:gd name="connsiteY201" fmla="*/ 3961989 h 6456362"/>
                <a:gd name="connsiteX202" fmla="*/ 120650 w 2333625"/>
                <a:gd name="connsiteY202" fmla="*/ 3950878 h 6456362"/>
                <a:gd name="connsiteX203" fmla="*/ 100806 w 2333625"/>
                <a:gd name="connsiteY203" fmla="*/ 3938180 h 6456362"/>
                <a:gd name="connsiteX204" fmla="*/ 83344 w 2333625"/>
                <a:gd name="connsiteY204" fmla="*/ 3923101 h 6456362"/>
                <a:gd name="connsiteX205" fmla="*/ 68262 w 2333625"/>
                <a:gd name="connsiteY205" fmla="*/ 3908022 h 6456362"/>
                <a:gd name="connsiteX206" fmla="*/ 52387 w 2333625"/>
                <a:gd name="connsiteY206" fmla="*/ 3890562 h 6456362"/>
                <a:gd name="connsiteX207" fmla="*/ 39687 w 2333625"/>
                <a:gd name="connsiteY207" fmla="*/ 3872309 h 6456362"/>
                <a:gd name="connsiteX208" fmla="*/ 28575 w 2333625"/>
                <a:gd name="connsiteY208" fmla="*/ 3853262 h 6456362"/>
                <a:gd name="connsiteX209" fmla="*/ 19050 w 2333625"/>
                <a:gd name="connsiteY209" fmla="*/ 3831834 h 6456362"/>
                <a:gd name="connsiteX210" fmla="*/ 11112 w 2333625"/>
                <a:gd name="connsiteY210" fmla="*/ 3811200 h 6456362"/>
                <a:gd name="connsiteX211" fmla="*/ 5556 w 2333625"/>
                <a:gd name="connsiteY211" fmla="*/ 3788978 h 6456362"/>
                <a:gd name="connsiteX212" fmla="*/ 2381 w 2333625"/>
                <a:gd name="connsiteY212" fmla="*/ 3765963 h 6456362"/>
                <a:gd name="connsiteX213" fmla="*/ 0 w 2333625"/>
                <a:gd name="connsiteY213" fmla="*/ 3742948 h 6456362"/>
                <a:gd name="connsiteX214" fmla="*/ 794 w 2333625"/>
                <a:gd name="connsiteY214" fmla="*/ 3719932 h 6456362"/>
                <a:gd name="connsiteX215" fmla="*/ 3175 w 2333625"/>
                <a:gd name="connsiteY215" fmla="*/ 3696123 h 6456362"/>
                <a:gd name="connsiteX216" fmla="*/ 304006 w 2333625"/>
                <a:gd name="connsiteY216" fmla="*/ 1830304 h 6456362"/>
                <a:gd name="connsiteX217" fmla="*/ 308769 w 2333625"/>
                <a:gd name="connsiteY217" fmla="*/ 1807289 h 6456362"/>
                <a:gd name="connsiteX218" fmla="*/ 313531 w 2333625"/>
                <a:gd name="connsiteY218" fmla="*/ 1785861 h 6456362"/>
                <a:gd name="connsiteX219" fmla="*/ 318294 w 2333625"/>
                <a:gd name="connsiteY219" fmla="*/ 1764433 h 6456362"/>
                <a:gd name="connsiteX220" fmla="*/ 325437 w 2333625"/>
                <a:gd name="connsiteY220" fmla="*/ 1743005 h 6456362"/>
                <a:gd name="connsiteX221" fmla="*/ 332581 w 2333625"/>
                <a:gd name="connsiteY221" fmla="*/ 1721577 h 6456362"/>
                <a:gd name="connsiteX222" fmla="*/ 340519 w 2333625"/>
                <a:gd name="connsiteY222" fmla="*/ 1700942 h 6456362"/>
                <a:gd name="connsiteX223" fmla="*/ 349250 w 2333625"/>
                <a:gd name="connsiteY223" fmla="*/ 1681102 h 6456362"/>
                <a:gd name="connsiteX224" fmla="*/ 359569 w 2333625"/>
                <a:gd name="connsiteY224" fmla="*/ 1661261 h 6456362"/>
                <a:gd name="connsiteX225" fmla="*/ 369094 w 2333625"/>
                <a:gd name="connsiteY225" fmla="*/ 1641420 h 6456362"/>
                <a:gd name="connsiteX226" fmla="*/ 380206 w 2333625"/>
                <a:gd name="connsiteY226" fmla="*/ 1623167 h 6456362"/>
                <a:gd name="connsiteX227" fmla="*/ 391319 w 2333625"/>
                <a:gd name="connsiteY227" fmla="*/ 1604120 h 6456362"/>
                <a:gd name="connsiteX228" fmla="*/ 403225 w 2333625"/>
                <a:gd name="connsiteY228" fmla="*/ 1585866 h 6456362"/>
                <a:gd name="connsiteX229" fmla="*/ 416719 w 2333625"/>
                <a:gd name="connsiteY229" fmla="*/ 1567613 h 6456362"/>
                <a:gd name="connsiteX230" fmla="*/ 429419 w 2333625"/>
                <a:gd name="connsiteY230" fmla="*/ 1551740 h 6456362"/>
                <a:gd name="connsiteX231" fmla="*/ 443706 w 2333625"/>
                <a:gd name="connsiteY231" fmla="*/ 1535074 h 6456362"/>
                <a:gd name="connsiteX232" fmla="*/ 459581 w 2333625"/>
                <a:gd name="connsiteY232" fmla="*/ 1518408 h 6456362"/>
                <a:gd name="connsiteX233" fmla="*/ 474663 w 2333625"/>
                <a:gd name="connsiteY233" fmla="*/ 1503329 h 6456362"/>
                <a:gd name="connsiteX234" fmla="*/ 489744 w 2333625"/>
                <a:gd name="connsiteY234" fmla="*/ 1487457 h 6456362"/>
                <a:gd name="connsiteX235" fmla="*/ 506413 w 2333625"/>
                <a:gd name="connsiteY235" fmla="*/ 1473171 h 6456362"/>
                <a:gd name="connsiteX236" fmla="*/ 523081 w 2333625"/>
                <a:gd name="connsiteY236" fmla="*/ 1460473 h 6456362"/>
                <a:gd name="connsiteX237" fmla="*/ 540544 w 2333625"/>
                <a:gd name="connsiteY237" fmla="*/ 1446981 h 6456362"/>
                <a:gd name="connsiteX238" fmla="*/ 558006 w 2333625"/>
                <a:gd name="connsiteY238" fmla="*/ 1435077 h 6456362"/>
                <a:gd name="connsiteX239" fmla="*/ 577056 w 2333625"/>
                <a:gd name="connsiteY239" fmla="*/ 1423173 h 6456362"/>
                <a:gd name="connsiteX240" fmla="*/ 595313 w 2333625"/>
                <a:gd name="connsiteY240" fmla="*/ 1412062 h 6456362"/>
                <a:gd name="connsiteX241" fmla="*/ 615156 w 2333625"/>
                <a:gd name="connsiteY241" fmla="*/ 1400951 h 6456362"/>
                <a:gd name="connsiteX242" fmla="*/ 635000 w 2333625"/>
                <a:gd name="connsiteY242" fmla="*/ 1391428 h 6456362"/>
                <a:gd name="connsiteX243" fmla="*/ 654844 w 2333625"/>
                <a:gd name="connsiteY243" fmla="*/ 1382698 h 6456362"/>
                <a:gd name="connsiteX244" fmla="*/ 675481 w 2333625"/>
                <a:gd name="connsiteY244" fmla="*/ 1373174 h 6456362"/>
                <a:gd name="connsiteX245" fmla="*/ 696913 w 2333625"/>
                <a:gd name="connsiteY245" fmla="*/ 1366825 h 6456362"/>
                <a:gd name="connsiteX246" fmla="*/ 718344 w 2333625"/>
                <a:gd name="connsiteY246" fmla="*/ 1358889 h 6456362"/>
                <a:gd name="connsiteX247" fmla="*/ 740569 w 2333625"/>
                <a:gd name="connsiteY247" fmla="*/ 1354127 h 6456362"/>
                <a:gd name="connsiteX248" fmla="*/ 762794 w 2333625"/>
                <a:gd name="connsiteY248" fmla="*/ 1348572 h 6456362"/>
                <a:gd name="connsiteX249" fmla="*/ 1457276 w 2333625"/>
                <a:gd name="connsiteY249" fmla="*/ 0 h 6456362"/>
                <a:gd name="connsiteX250" fmla="*/ 2022476 w 2333625"/>
                <a:gd name="connsiteY250" fmla="*/ 565200 h 6456362"/>
                <a:gd name="connsiteX251" fmla="*/ 1457276 w 2333625"/>
                <a:gd name="connsiteY251" fmla="*/ 1130400 h 6456362"/>
                <a:gd name="connsiteX252" fmla="*/ 892076 w 2333625"/>
                <a:gd name="connsiteY252" fmla="*/ 565200 h 6456362"/>
                <a:gd name="connsiteX253" fmla="*/ 1457276 w 2333625"/>
                <a:gd name="connsiteY253" fmla="*/ 0 h 64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2333625" h="6456362">
                  <a:moveTo>
                    <a:pt x="1045369" y="1287462"/>
                  </a:moveTo>
                  <a:lnTo>
                    <a:pt x="1260475" y="2108074"/>
                  </a:lnTo>
                  <a:lnTo>
                    <a:pt x="1377156" y="1538249"/>
                  </a:lnTo>
                  <a:lnTo>
                    <a:pt x="1262856" y="1424760"/>
                  </a:lnTo>
                  <a:lnTo>
                    <a:pt x="1391444" y="1296986"/>
                  </a:lnTo>
                  <a:lnTo>
                    <a:pt x="1458119" y="1296986"/>
                  </a:lnTo>
                  <a:lnTo>
                    <a:pt x="1524794" y="1296986"/>
                  </a:lnTo>
                  <a:lnTo>
                    <a:pt x="1652588" y="1424760"/>
                  </a:lnTo>
                  <a:lnTo>
                    <a:pt x="1539081" y="1538249"/>
                  </a:lnTo>
                  <a:lnTo>
                    <a:pt x="1655763" y="2108074"/>
                  </a:lnTo>
                  <a:lnTo>
                    <a:pt x="1871663" y="1287462"/>
                  </a:lnTo>
                  <a:lnTo>
                    <a:pt x="2153444" y="1348572"/>
                  </a:lnTo>
                  <a:lnTo>
                    <a:pt x="2170113" y="1354127"/>
                  </a:lnTo>
                  <a:lnTo>
                    <a:pt x="2186781" y="1358095"/>
                  </a:lnTo>
                  <a:lnTo>
                    <a:pt x="2175669" y="1393015"/>
                  </a:lnTo>
                  <a:lnTo>
                    <a:pt x="2166144" y="1429522"/>
                  </a:lnTo>
                  <a:lnTo>
                    <a:pt x="2156619" y="1466029"/>
                  </a:lnTo>
                  <a:lnTo>
                    <a:pt x="2150269" y="1501742"/>
                  </a:lnTo>
                  <a:lnTo>
                    <a:pt x="1829594" y="3485018"/>
                  </a:lnTo>
                  <a:lnTo>
                    <a:pt x="1826419" y="3508827"/>
                  </a:lnTo>
                  <a:lnTo>
                    <a:pt x="1824038" y="3533430"/>
                  </a:lnTo>
                  <a:lnTo>
                    <a:pt x="1824038" y="3557239"/>
                  </a:lnTo>
                  <a:lnTo>
                    <a:pt x="1824038" y="3581841"/>
                  </a:lnTo>
                  <a:lnTo>
                    <a:pt x="1824831" y="3604856"/>
                  </a:lnTo>
                  <a:lnTo>
                    <a:pt x="1827213" y="3628665"/>
                  </a:lnTo>
                  <a:lnTo>
                    <a:pt x="1830388" y="3651680"/>
                  </a:lnTo>
                  <a:lnTo>
                    <a:pt x="1835150" y="3674696"/>
                  </a:lnTo>
                  <a:lnTo>
                    <a:pt x="1840706" y="3696917"/>
                  </a:lnTo>
                  <a:lnTo>
                    <a:pt x="1846263" y="3719932"/>
                  </a:lnTo>
                  <a:lnTo>
                    <a:pt x="1853406" y="3742154"/>
                  </a:lnTo>
                  <a:lnTo>
                    <a:pt x="1862138" y="3762788"/>
                  </a:lnTo>
                  <a:lnTo>
                    <a:pt x="1871663" y="3783423"/>
                  </a:lnTo>
                  <a:lnTo>
                    <a:pt x="1881188" y="3804851"/>
                  </a:lnTo>
                  <a:lnTo>
                    <a:pt x="1893094" y="3825485"/>
                  </a:lnTo>
                  <a:lnTo>
                    <a:pt x="1904206" y="3845326"/>
                  </a:lnTo>
                  <a:lnTo>
                    <a:pt x="1917700" y="3863579"/>
                  </a:lnTo>
                  <a:lnTo>
                    <a:pt x="1931988" y="3882626"/>
                  </a:lnTo>
                  <a:lnTo>
                    <a:pt x="1946275" y="3900086"/>
                  </a:lnTo>
                  <a:lnTo>
                    <a:pt x="1961356" y="3917546"/>
                  </a:lnTo>
                  <a:lnTo>
                    <a:pt x="1976438" y="3934212"/>
                  </a:lnTo>
                  <a:lnTo>
                    <a:pt x="1994694" y="3949291"/>
                  </a:lnTo>
                  <a:lnTo>
                    <a:pt x="2012156" y="3965163"/>
                  </a:lnTo>
                  <a:lnTo>
                    <a:pt x="2030413" y="3979449"/>
                  </a:lnTo>
                  <a:lnTo>
                    <a:pt x="2049463" y="3992147"/>
                  </a:lnTo>
                  <a:lnTo>
                    <a:pt x="2069306" y="4005638"/>
                  </a:lnTo>
                  <a:lnTo>
                    <a:pt x="2089944" y="4017543"/>
                  </a:lnTo>
                  <a:lnTo>
                    <a:pt x="2110581" y="4028654"/>
                  </a:lnTo>
                  <a:lnTo>
                    <a:pt x="2132013" y="4038177"/>
                  </a:lnTo>
                  <a:lnTo>
                    <a:pt x="2155031" y="4047701"/>
                  </a:lnTo>
                  <a:lnTo>
                    <a:pt x="2178050" y="4056431"/>
                  </a:lnTo>
                  <a:lnTo>
                    <a:pt x="2201069" y="4062780"/>
                  </a:lnTo>
                  <a:lnTo>
                    <a:pt x="2201863" y="4062780"/>
                  </a:lnTo>
                  <a:lnTo>
                    <a:pt x="2332831" y="6119070"/>
                  </a:lnTo>
                  <a:lnTo>
                    <a:pt x="2333625" y="6136530"/>
                  </a:lnTo>
                  <a:lnTo>
                    <a:pt x="2332831" y="6153196"/>
                  </a:lnTo>
                  <a:lnTo>
                    <a:pt x="2332038" y="6169862"/>
                  </a:lnTo>
                  <a:lnTo>
                    <a:pt x="2330450" y="6185735"/>
                  </a:lnTo>
                  <a:lnTo>
                    <a:pt x="2327275" y="6202401"/>
                  </a:lnTo>
                  <a:lnTo>
                    <a:pt x="2324100" y="6218273"/>
                  </a:lnTo>
                  <a:lnTo>
                    <a:pt x="2319338" y="6234146"/>
                  </a:lnTo>
                  <a:lnTo>
                    <a:pt x="2313781" y="6248431"/>
                  </a:lnTo>
                  <a:lnTo>
                    <a:pt x="2308225" y="6264304"/>
                  </a:lnTo>
                  <a:lnTo>
                    <a:pt x="2301875" y="6278589"/>
                  </a:lnTo>
                  <a:lnTo>
                    <a:pt x="2293938" y="6292875"/>
                  </a:lnTo>
                  <a:lnTo>
                    <a:pt x="2286794" y="6305573"/>
                  </a:lnTo>
                  <a:lnTo>
                    <a:pt x="2278063" y="6319065"/>
                  </a:lnTo>
                  <a:lnTo>
                    <a:pt x="2267744" y="6332556"/>
                  </a:lnTo>
                  <a:lnTo>
                    <a:pt x="2258219" y="6344461"/>
                  </a:lnTo>
                  <a:lnTo>
                    <a:pt x="2247900" y="6356365"/>
                  </a:lnTo>
                  <a:lnTo>
                    <a:pt x="2237581" y="6367475"/>
                  </a:lnTo>
                  <a:lnTo>
                    <a:pt x="2224881" y="6378587"/>
                  </a:lnTo>
                  <a:lnTo>
                    <a:pt x="2212975" y="6388110"/>
                  </a:lnTo>
                  <a:lnTo>
                    <a:pt x="2199481" y="6398427"/>
                  </a:lnTo>
                  <a:lnTo>
                    <a:pt x="2186781" y="6407157"/>
                  </a:lnTo>
                  <a:lnTo>
                    <a:pt x="2173288" y="6414299"/>
                  </a:lnTo>
                  <a:lnTo>
                    <a:pt x="2159000" y="6422236"/>
                  </a:lnTo>
                  <a:lnTo>
                    <a:pt x="2144713" y="6428585"/>
                  </a:lnTo>
                  <a:lnTo>
                    <a:pt x="2130425" y="6435727"/>
                  </a:lnTo>
                  <a:lnTo>
                    <a:pt x="2115344" y="6441283"/>
                  </a:lnTo>
                  <a:lnTo>
                    <a:pt x="2099469" y="6445251"/>
                  </a:lnTo>
                  <a:lnTo>
                    <a:pt x="2083594" y="6450013"/>
                  </a:lnTo>
                  <a:lnTo>
                    <a:pt x="2066925" y="6451600"/>
                  </a:lnTo>
                  <a:lnTo>
                    <a:pt x="2050256" y="6453981"/>
                  </a:lnTo>
                  <a:lnTo>
                    <a:pt x="2033588" y="6455569"/>
                  </a:lnTo>
                  <a:lnTo>
                    <a:pt x="2017713" y="6456362"/>
                  </a:lnTo>
                  <a:lnTo>
                    <a:pt x="2001838" y="6456362"/>
                  </a:lnTo>
                  <a:lnTo>
                    <a:pt x="1986756" y="6455569"/>
                  </a:lnTo>
                  <a:lnTo>
                    <a:pt x="1972469" y="6453187"/>
                  </a:lnTo>
                  <a:lnTo>
                    <a:pt x="1957388" y="6450807"/>
                  </a:lnTo>
                  <a:lnTo>
                    <a:pt x="1943100" y="6447632"/>
                  </a:lnTo>
                  <a:lnTo>
                    <a:pt x="1929606" y="6444457"/>
                  </a:lnTo>
                  <a:lnTo>
                    <a:pt x="1915319" y="6439696"/>
                  </a:lnTo>
                  <a:lnTo>
                    <a:pt x="1901825" y="6434141"/>
                  </a:lnTo>
                  <a:lnTo>
                    <a:pt x="1875631" y="6423029"/>
                  </a:lnTo>
                  <a:lnTo>
                    <a:pt x="1850231" y="6408745"/>
                  </a:lnTo>
                  <a:lnTo>
                    <a:pt x="1827213" y="6392871"/>
                  </a:lnTo>
                  <a:lnTo>
                    <a:pt x="1804988" y="6375412"/>
                  </a:lnTo>
                  <a:lnTo>
                    <a:pt x="1784350" y="6355571"/>
                  </a:lnTo>
                  <a:lnTo>
                    <a:pt x="1766094" y="6333349"/>
                  </a:lnTo>
                  <a:lnTo>
                    <a:pt x="1749425" y="6309541"/>
                  </a:lnTo>
                  <a:lnTo>
                    <a:pt x="1735138" y="6284939"/>
                  </a:lnTo>
                  <a:lnTo>
                    <a:pt x="1729581" y="6271447"/>
                  </a:lnTo>
                  <a:lnTo>
                    <a:pt x="1723231" y="6258749"/>
                  </a:lnTo>
                  <a:lnTo>
                    <a:pt x="1718469" y="6244463"/>
                  </a:lnTo>
                  <a:lnTo>
                    <a:pt x="1714500" y="6230971"/>
                  </a:lnTo>
                  <a:lnTo>
                    <a:pt x="1709738" y="6216687"/>
                  </a:lnTo>
                  <a:lnTo>
                    <a:pt x="1706563" y="6202401"/>
                  </a:lnTo>
                  <a:lnTo>
                    <a:pt x="1704181" y="6187322"/>
                  </a:lnTo>
                  <a:lnTo>
                    <a:pt x="1701800" y="6171449"/>
                  </a:lnTo>
                  <a:lnTo>
                    <a:pt x="1458119" y="3814374"/>
                  </a:lnTo>
                  <a:lnTo>
                    <a:pt x="1212850" y="6171449"/>
                  </a:lnTo>
                  <a:lnTo>
                    <a:pt x="1212056" y="6187322"/>
                  </a:lnTo>
                  <a:lnTo>
                    <a:pt x="1208881" y="6202401"/>
                  </a:lnTo>
                  <a:lnTo>
                    <a:pt x="1205706" y="6216687"/>
                  </a:lnTo>
                  <a:lnTo>
                    <a:pt x="1201738" y="6230971"/>
                  </a:lnTo>
                  <a:lnTo>
                    <a:pt x="1197769" y="6244463"/>
                  </a:lnTo>
                  <a:lnTo>
                    <a:pt x="1192213" y="6258749"/>
                  </a:lnTo>
                  <a:lnTo>
                    <a:pt x="1186656" y="6271447"/>
                  </a:lnTo>
                  <a:lnTo>
                    <a:pt x="1180306" y="6284939"/>
                  </a:lnTo>
                  <a:lnTo>
                    <a:pt x="1166019" y="6309541"/>
                  </a:lnTo>
                  <a:lnTo>
                    <a:pt x="1149350" y="6333349"/>
                  </a:lnTo>
                  <a:lnTo>
                    <a:pt x="1130300" y="6355571"/>
                  </a:lnTo>
                  <a:lnTo>
                    <a:pt x="1111250" y="6375412"/>
                  </a:lnTo>
                  <a:lnTo>
                    <a:pt x="1089025" y="6392871"/>
                  </a:lnTo>
                  <a:lnTo>
                    <a:pt x="1064419" y="6408745"/>
                  </a:lnTo>
                  <a:lnTo>
                    <a:pt x="1040606" y="6423029"/>
                  </a:lnTo>
                  <a:lnTo>
                    <a:pt x="1014413" y="6434141"/>
                  </a:lnTo>
                  <a:lnTo>
                    <a:pt x="1000125" y="6439696"/>
                  </a:lnTo>
                  <a:lnTo>
                    <a:pt x="986631" y="6444457"/>
                  </a:lnTo>
                  <a:lnTo>
                    <a:pt x="972344" y="6447632"/>
                  </a:lnTo>
                  <a:lnTo>
                    <a:pt x="958056" y="6450807"/>
                  </a:lnTo>
                  <a:lnTo>
                    <a:pt x="943769" y="6453187"/>
                  </a:lnTo>
                  <a:lnTo>
                    <a:pt x="928688" y="6455569"/>
                  </a:lnTo>
                  <a:lnTo>
                    <a:pt x="914400" y="6456362"/>
                  </a:lnTo>
                  <a:lnTo>
                    <a:pt x="898525" y="6456362"/>
                  </a:lnTo>
                  <a:lnTo>
                    <a:pt x="881063" y="6455569"/>
                  </a:lnTo>
                  <a:lnTo>
                    <a:pt x="864394" y="6453981"/>
                  </a:lnTo>
                  <a:lnTo>
                    <a:pt x="848519" y="6451600"/>
                  </a:lnTo>
                  <a:lnTo>
                    <a:pt x="831850" y="6450013"/>
                  </a:lnTo>
                  <a:lnTo>
                    <a:pt x="816769" y="6445251"/>
                  </a:lnTo>
                  <a:lnTo>
                    <a:pt x="800894" y="6441283"/>
                  </a:lnTo>
                  <a:lnTo>
                    <a:pt x="785813" y="6435727"/>
                  </a:lnTo>
                  <a:lnTo>
                    <a:pt x="769938" y="6428585"/>
                  </a:lnTo>
                  <a:lnTo>
                    <a:pt x="755650" y="6422236"/>
                  </a:lnTo>
                  <a:lnTo>
                    <a:pt x="741363" y="6414299"/>
                  </a:lnTo>
                  <a:lnTo>
                    <a:pt x="728663" y="6407157"/>
                  </a:lnTo>
                  <a:lnTo>
                    <a:pt x="715169" y="6398427"/>
                  </a:lnTo>
                  <a:lnTo>
                    <a:pt x="702469" y="6388110"/>
                  </a:lnTo>
                  <a:lnTo>
                    <a:pt x="689769" y="6378587"/>
                  </a:lnTo>
                  <a:lnTo>
                    <a:pt x="679450" y="6367475"/>
                  </a:lnTo>
                  <a:lnTo>
                    <a:pt x="668338" y="6356365"/>
                  </a:lnTo>
                  <a:lnTo>
                    <a:pt x="657225" y="6344461"/>
                  </a:lnTo>
                  <a:lnTo>
                    <a:pt x="646906" y="6332556"/>
                  </a:lnTo>
                  <a:lnTo>
                    <a:pt x="638175" y="6319065"/>
                  </a:lnTo>
                  <a:lnTo>
                    <a:pt x="629444" y="6305573"/>
                  </a:lnTo>
                  <a:lnTo>
                    <a:pt x="622300" y="6292875"/>
                  </a:lnTo>
                  <a:lnTo>
                    <a:pt x="614363" y="6278589"/>
                  </a:lnTo>
                  <a:lnTo>
                    <a:pt x="608012" y="6264304"/>
                  </a:lnTo>
                  <a:lnTo>
                    <a:pt x="600869" y="6248431"/>
                  </a:lnTo>
                  <a:lnTo>
                    <a:pt x="596900" y="6234146"/>
                  </a:lnTo>
                  <a:lnTo>
                    <a:pt x="592137" y="6218273"/>
                  </a:lnTo>
                  <a:lnTo>
                    <a:pt x="588169" y="6202401"/>
                  </a:lnTo>
                  <a:lnTo>
                    <a:pt x="585788" y="6185735"/>
                  </a:lnTo>
                  <a:lnTo>
                    <a:pt x="583406" y="6169862"/>
                  </a:lnTo>
                  <a:lnTo>
                    <a:pt x="582613" y="6153196"/>
                  </a:lnTo>
                  <a:lnTo>
                    <a:pt x="582613" y="6136530"/>
                  </a:lnTo>
                  <a:lnTo>
                    <a:pt x="582613" y="6119070"/>
                  </a:lnTo>
                  <a:lnTo>
                    <a:pt x="746125" y="3549302"/>
                  </a:lnTo>
                  <a:lnTo>
                    <a:pt x="749300" y="3496129"/>
                  </a:lnTo>
                  <a:lnTo>
                    <a:pt x="750888" y="3440575"/>
                  </a:lnTo>
                  <a:lnTo>
                    <a:pt x="750888" y="3387402"/>
                  </a:lnTo>
                  <a:lnTo>
                    <a:pt x="749300" y="3331848"/>
                  </a:lnTo>
                  <a:lnTo>
                    <a:pt x="723900" y="2545363"/>
                  </a:lnTo>
                  <a:lnTo>
                    <a:pt x="500063" y="3781835"/>
                  </a:lnTo>
                  <a:lnTo>
                    <a:pt x="496888" y="3794533"/>
                  </a:lnTo>
                  <a:lnTo>
                    <a:pt x="493713" y="3808025"/>
                  </a:lnTo>
                  <a:lnTo>
                    <a:pt x="488950" y="3820723"/>
                  </a:lnTo>
                  <a:lnTo>
                    <a:pt x="484188" y="3833421"/>
                  </a:lnTo>
                  <a:lnTo>
                    <a:pt x="479425" y="3845326"/>
                  </a:lnTo>
                  <a:lnTo>
                    <a:pt x="473869" y="3857230"/>
                  </a:lnTo>
                  <a:lnTo>
                    <a:pt x="466725" y="3868341"/>
                  </a:lnTo>
                  <a:lnTo>
                    <a:pt x="459581" y="3879452"/>
                  </a:lnTo>
                  <a:lnTo>
                    <a:pt x="451644" y="3888975"/>
                  </a:lnTo>
                  <a:lnTo>
                    <a:pt x="443706" y="3900086"/>
                  </a:lnTo>
                  <a:lnTo>
                    <a:pt x="426244" y="3917546"/>
                  </a:lnTo>
                  <a:lnTo>
                    <a:pt x="406400" y="3935006"/>
                  </a:lnTo>
                  <a:lnTo>
                    <a:pt x="385763" y="3949291"/>
                  </a:lnTo>
                  <a:lnTo>
                    <a:pt x="363538" y="3961989"/>
                  </a:lnTo>
                  <a:lnTo>
                    <a:pt x="340519" y="3972306"/>
                  </a:lnTo>
                  <a:lnTo>
                    <a:pt x="315119" y="3980242"/>
                  </a:lnTo>
                  <a:lnTo>
                    <a:pt x="303213" y="3982623"/>
                  </a:lnTo>
                  <a:lnTo>
                    <a:pt x="289719" y="3985004"/>
                  </a:lnTo>
                  <a:lnTo>
                    <a:pt x="277812" y="3986591"/>
                  </a:lnTo>
                  <a:lnTo>
                    <a:pt x="265112" y="3988179"/>
                  </a:lnTo>
                  <a:lnTo>
                    <a:pt x="251619" y="3988179"/>
                  </a:lnTo>
                  <a:lnTo>
                    <a:pt x="238125" y="3988179"/>
                  </a:lnTo>
                  <a:lnTo>
                    <a:pt x="225425" y="3986591"/>
                  </a:lnTo>
                  <a:lnTo>
                    <a:pt x="211931" y="3985004"/>
                  </a:lnTo>
                  <a:lnTo>
                    <a:pt x="197644" y="3982623"/>
                  </a:lnTo>
                  <a:lnTo>
                    <a:pt x="184944" y="3979449"/>
                  </a:lnTo>
                  <a:lnTo>
                    <a:pt x="162719" y="3971512"/>
                  </a:lnTo>
                  <a:lnTo>
                    <a:pt x="140494" y="3961989"/>
                  </a:lnTo>
                  <a:lnTo>
                    <a:pt x="120650" y="3950878"/>
                  </a:lnTo>
                  <a:lnTo>
                    <a:pt x="100806" y="3938180"/>
                  </a:lnTo>
                  <a:lnTo>
                    <a:pt x="83344" y="3923101"/>
                  </a:lnTo>
                  <a:lnTo>
                    <a:pt x="68262" y="3908022"/>
                  </a:lnTo>
                  <a:lnTo>
                    <a:pt x="52387" y="3890562"/>
                  </a:lnTo>
                  <a:lnTo>
                    <a:pt x="39687" y="3872309"/>
                  </a:lnTo>
                  <a:lnTo>
                    <a:pt x="28575" y="3853262"/>
                  </a:lnTo>
                  <a:lnTo>
                    <a:pt x="19050" y="3831834"/>
                  </a:lnTo>
                  <a:lnTo>
                    <a:pt x="11112" y="3811200"/>
                  </a:lnTo>
                  <a:lnTo>
                    <a:pt x="5556" y="3788978"/>
                  </a:lnTo>
                  <a:lnTo>
                    <a:pt x="2381" y="3765963"/>
                  </a:lnTo>
                  <a:lnTo>
                    <a:pt x="0" y="3742948"/>
                  </a:lnTo>
                  <a:lnTo>
                    <a:pt x="794" y="3719932"/>
                  </a:lnTo>
                  <a:lnTo>
                    <a:pt x="3175" y="3696123"/>
                  </a:lnTo>
                  <a:lnTo>
                    <a:pt x="304006" y="1830304"/>
                  </a:lnTo>
                  <a:lnTo>
                    <a:pt x="308769" y="1807289"/>
                  </a:lnTo>
                  <a:lnTo>
                    <a:pt x="313531" y="1785861"/>
                  </a:lnTo>
                  <a:lnTo>
                    <a:pt x="318294" y="1764433"/>
                  </a:lnTo>
                  <a:lnTo>
                    <a:pt x="325437" y="1743005"/>
                  </a:lnTo>
                  <a:lnTo>
                    <a:pt x="332581" y="1721577"/>
                  </a:lnTo>
                  <a:lnTo>
                    <a:pt x="340519" y="1700942"/>
                  </a:lnTo>
                  <a:lnTo>
                    <a:pt x="349250" y="1681102"/>
                  </a:lnTo>
                  <a:lnTo>
                    <a:pt x="359569" y="1661261"/>
                  </a:lnTo>
                  <a:lnTo>
                    <a:pt x="369094" y="1641420"/>
                  </a:lnTo>
                  <a:lnTo>
                    <a:pt x="380206" y="1623167"/>
                  </a:lnTo>
                  <a:lnTo>
                    <a:pt x="391319" y="1604120"/>
                  </a:lnTo>
                  <a:lnTo>
                    <a:pt x="403225" y="1585866"/>
                  </a:lnTo>
                  <a:lnTo>
                    <a:pt x="416719" y="1567613"/>
                  </a:lnTo>
                  <a:lnTo>
                    <a:pt x="429419" y="1551740"/>
                  </a:lnTo>
                  <a:lnTo>
                    <a:pt x="443706" y="1535074"/>
                  </a:lnTo>
                  <a:lnTo>
                    <a:pt x="459581" y="1518408"/>
                  </a:lnTo>
                  <a:lnTo>
                    <a:pt x="474663" y="1503329"/>
                  </a:lnTo>
                  <a:lnTo>
                    <a:pt x="489744" y="1487457"/>
                  </a:lnTo>
                  <a:lnTo>
                    <a:pt x="506413" y="1473171"/>
                  </a:lnTo>
                  <a:lnTo>
                    <a:pt x="523081" y="1460473"/>
                  </a:lnTo>
                  <a:lnTo>
                    <a:pt x="540544" y="1446981"/>
                  </a:lnTo>
                  <a:lnTo>
                    <a:pt x="558006" y="1435077"/>
                  </a:lnTo>
                  <a:lnTo>
                    <a:pt x="577056" y="1423173"/>
                  </a:lnTo>
                  <a:lnTo>
                    <a:pt x="595313" y="1412062"/>
                  </a:lnTo>
                  <a:lnTo>
                    <a:pt x="615156" y="1400951"/>
                  </a:lnTo>
                  <a:lnTo>
                    <a:pt x="635000" y="1391428"/>
                  </a:lnTo>
                  <a:lnTo>
                    <a:pt x="654844" y="1382698"/>
                  </a:lnTo>
                  <a:lnTo>
                    <a:pt x="675481" y="1373174"/>
                  </a:lnTo>
                  <a:lnTo>
                    <a:pt x="696913" y="1366825"/>
                  </a:lnTo>
                  <a:lnTo>
                    <a:pt x="718344" y="1358889"/>
                  </a:lnTo>
                  <a:lnTo>
                    <a:pt x="740569" y="1354127"/>
                  </a:lnTo>
                  <a:lnTo>
                    <a:pt x="762794" y="1348572"/>
                  </a:lnTo>
                  <a:close/>
                  <a:moveTo>
                    <a:pt x="1457276" y="0"/>
                  </a:moveTo>
                  <a:cubicBezTo>
                    <a:pt x="1769427" y="0"/>
                    <a:pt x="2022476" y="253049"/>
                    <a:pt x="2022476" y="565200"/>
                  </a:cubicBezTo>
                  <a:cubicBezTo>
                    <a:pt x="2022476" y="877351"/>
                    <a:pt x="1769427" y="1130400"/>
                    <a:pt x="1457276" y="1130400"/>
                  </a:cubicBezTo>
                  <a:cubicBezTo>
                    <a:pt x="1145125" y="1130400"/>
                    <a:pt x="892076" y="877351"/>
                    <a:pt x="892076" y="565200"/>
                  </a:cubicBezTo>
                  <a:cubicBezTo>
                    <a:pt x="892076" y="253049"/>
                    <a:pt x="1145125" y="0"/>
                    <a:pt x="1457276" y="0"/>
                  </a:cubicBezTo>
                  <a:close/>
                </a:path>
              </a:pathLst>
            </a:cu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31" name="任意多边形 9">
              <a:extLst>
                <a:ext uri="{FF2B5EF4-FFF2-40B4-BE49-F238E27FC236}">
                  <a16:creationId xmlns:a16="http://schemas.microsoft.com/office/drawing/2014/main" id="{23AD2C2B-66C0-48C1-A003-9A1859A110F0}"/>
                </a:ext>
              </a:extLst>
            </p:cNvPr>
            <p:cNvSpPr/>
            <p:nvPr/>
          </p:nvSpPr>
          <p:spPr>
            <a:xfrm>
              <a:off x="12316201" y="3128963"/>
              <a:ext cx="2332038" cy="6456362"/>
            </a:xfrm>
            <a:custGeom>
              <a:avLst/>
              <a:gdLst>
                <a:gd name="connsiteX0" fmla="*/ 461806 w 2332038"/>
                <a:gd name="connsiteY0" fmla="*/ 1287462 h 6456362"/>
                <a:gd name="connsiteX1" fmla="*/ 677632 w 2332038"/>
                <a:gd name="connsiteY1" fmla="*/ 2108074 h 6456362"/>
                <a:gd name="connsiteX2" fmla="*/ 794274 w 2332038"/>
                <a:gd name="connsiteY2" fmla="*/ 1538249 h 6456362"/>
                <a:gd name="connsiteX3" fmla="*/ 680013 w 2332038"/>
                <a:gd name="connsiteY3" fmla="*/ 1424760 h 6456362"/>
                <a:gd name="connsiteX4" fmla="*/ 808556 w 2332038"/>
                <a:gd name="connsiteY4" fmla="*/ 1296986 h 6456362"/>
                <a:gd name="connsiteX5" fmla="*/ 875209 w 2332038"/>
                <a:gd name="connsiteY5" fmla="*/ 1296986 h 6456362"/>
                <a:gd name="connsiteX6" fmla="*/ 941861 w 2332038"/>
                <a:gd name="connsiteY6" fmla="*/ 1296986 h 6456362"/>
                <a:gd name="connsiteX7" fmla="*/ 1069611 w 2332038"/>
                <a:gd name="connsiteY7" fmla="*/ 1424760 h 6456362"/>
                <a:gd name="connsiteX8" fmla="*/ 956144 w 2332038"/>
                <a:gd name="connsiteY8" fmla="*/ 1538249 h 6456362"/>
                <a:gd name="connsiteX9" fmla="*/ 1072785 w 2332038"/>
                <a:gd name="connsiteY9" fmla="*/ 2108074 h 6456362"/>
                <a:gd name="connsiteX10" fmla="*/ 1287818 w 2332038"/>
                <a:gd name="connsiteY10" fmla="*/ 1287462 h 6456362"/>
                <a:gd name="connsiteX11" fmla="*/ 1570297 w 2332038"/>
                <a:gd name="connsiteY11" fmla="*/ 1348572 h 6456362"/>
                <a:gd name="connsiteX12" fmla="*/ 1592515 w 2332038"/>
                <a:gd name="connsiteY12" fmla="*/ 1354127 h 6456362"/>
                <a:gd name="connsiteX13" fmla="*/ 1614732 w 2332038"/>
                <a:gd name="connsiteY13" fmla="*/ 1358889 h 6456362"/>
                <a:gd name="connsiteX14" fmla="*/ 1635363 w 2332038"/>
                <a:gd name="connsiteY14" fmla="*/ 1366825 h 6456362"/>
                <a:gd name="connsiteX15" fmla="*/ 1657580 w 2332038"/>
                <a:gd name="connsiteY15" fmla="*/ 1373174 h 6456362"/>
                <a:gd name="connsiteX16" fmla="*/ 1677417 w 2332038"/>
                <a:gd name="connsiteY16" fmla="*/ 1382698 h 6456362"/>
                <a:gd name="connsiteX17" fmla="*/ 1698048 w 2332038"/>
                <a:gd name="connsiteY17" fmla="*/ 1391428 h 6456362"/>
                <a:gd name="connsiteX18" fmla="*/ 1717885 w 2332038"/>
                <a:gd name="connsiteY18" fmla="*/ 1400951 h 6456362"/>
                <a:gd name="connsiteX19" fmla="*/ 1736135 w 2332038"/>
                <a:gd name="connsiteY19" fmla="*/ 1412062 h 6456362"/>
                <a:gd name="connsiteX20" fmla="*/ 1755178 w 2332038"/>
                <a:gd name="connsiteY20" fmla="*/ 1423173 h 6456362"/>
                <a:gd name="connsiteX21" fmla="*/ 1773428 w 2332038"/>
                <a:gd name="connsiteY21" fmla="*/ 1435077 h 6456362"/>
                <a:gd name="connsiteX22" fmla="*/ 1792472 w 2332038"/>
                <a:gd name="connsiteY22" fmla="*/ 1446981 h 6456362"/>
                <a:gd name="connsiteX23" fmla="*/ 1809135 w 2332038"/>
                <a:gd name="connsiteY23" fmla="*/ 1460473 h 6456362"/>
                <a:gd name="connsiteX24" fmla="*/ 1826591 w 2332038"/>
                <a:gd name="connsiteY24" fmla="*/ 1473171 h 6456362"/>
                <a:gd name="connsiteX25" fmla="*/ 1843254 w 2332038"/>
                <a:gd name="connsiteY25" fmla="*/ 1487457 h 6456362"/>
                <a:gd name="connsiteX26" fmla="*/ 1858331 w 2332038"/>
                <a:gd name="connsiteY26" fmla="*/ 1503329 h 6456362"/>
                <a:gd name="connsiteX27" fmla="*/ 1873407 w 2332038"/>
                <a:gd name="connsiteY27" fmla="*/ 1518408 h 6456362"/>
                <a:gd name="connsiteX28" fmla="*/ 1887689 w 2332038"/>
                <a:gd name="connsiteY28" fmla="*/ 1535074 h 6456362"/>
                <a:gd name="connsiteX29" fmla="*/ 1901972 w 2332038"/>
                <a:gd name="connsiteY29" fmla="*/ 1551740 h 6456362"/>
                <a:gd name="connsiteX30" fmla="*/ 1916255 w 2332038"/>
                <a:gd name="connsiteY30" fmla="*/ 1567613 h 6456362"/>
                <a:gd name="connsiteX31" fmla="*/ 1928950 w 2332038"/>
                <a:gd name="connsiteY31" fmla="*/ 1585866 h 6456362"/>
                <a:gd name="connsiteX32" fmla="*/ 1940853 w 2332038"/>
                <a:gd name="connsiteY32" fmla="*/ 1604120 h 6456362"/>
                <a:gd name="connsiteX33" fmla="*/ 1952755 w 2332038"/>
                <a:gd name="connsiteY33" fmla="*/ 1623167 h 6456362"/>
                <a:gd name="connsiteX34" fmla="*/ 1963863 w 2332038"/>
                <a:gd name="connsiteY34" fmla="*/ 1641420 h 6456362"/>
                <a:gd name="connsiteX35" fmla="*/ 1973385 w 2332038"/>
                <a:gd name="connsiteY35" fmla="*/ 1661261 h 6456362"/>
                <a:gd name="connsiteX36" fmla="*/ 1983700 w 2332038"/>
                <a:gd name="connsiteY36" fmla="*/ 1681102 h 6456362"/>
                <a:gd name="connsiteX37" fmla="*/ 1990842 w 2332038"/>
                <a:gd name="connsiteY37" fmla="*/ 1700942 h 6456362"/>
                <a:gd name="connsiteX38" fmla="*/ 2000364 w 2332038"/>
                <a:gd name="connsiteY38" fmla="*/ 1721577 h 6456362"/>
                <a:gd name="connsiteX39" fmla="*/ 2006711 w 2332038"/>
                <a:gd name="connsiteY39" fmla="*/ 1743005 h 6456362"/>
                <a:gd name="connsiteX40" fmla="*/ 2013059 w 2332038"/>
                <a:gd name="connsiteY40" fmla="*/ 1764433 h 6456362"/>
                <a:gd name="connsiteX41" fmla="*/ 2018614 w 2332038"/>
                <a:gd name="connsiteY41" fmla="*/ 1785861 h 6456362"/>
                <a:gd name="connsiteX42" fmla="*/ 2024168 w 2332038"/>
                <a:gd name="connsiteY42" fmla="*/ 1807289 h 6456362"/>
                <a:gd name="connsiteX43" fmla="*/ 2027342 w 2332038"/>
                <a:gd name="connsiteY43" fmla="*/ 1830304 h 6456362"/>
                <a:gd name="connsiteX44" fmla="*/ 2329658 w 2332038"/>
                <a:gd name="connsiteY44" fmla="*/ 3696123 h 6456362"/>
                <a:gd name="connsiteX45" fmla="*/ 2332038 w 2332038"/>
                <a:gd name="connsiteY45" fmla="*/ 3719932 h 6456362"/>
                <a:gd name="connsiteX46" fmla="*/ 2332038 w 2332038"/>
                <a:gd name="connsiteY46" fmla="*/ 3742948 h 6456362"/>
                <a:gd name="connsiteX47" fmla="*/ 2330451 w 2332038"/>
                <a:gd name="connsiteY47" fmla="*/ 3765963 h 6456362"/>
                <a:gd name="connsiteX48" fmla="*/ 2326484 w 2332038"/>
                <a:gd name="connsiteY48" fmla="*/ 3788978 h 6456362"/>
                <a:gd name="connsiteX49" fmla="*/ 2320929 w 2332038"/>
                <a:gd name="connsiteY49" fmla="*/ 3811200 h 6456362"/>
                <a:gd name="connsiteX50" fmla="*/ 2312995 w 2332038"/>
                <a:gd name="connsiteY50" fmla="*/ 3831834 h 6456362"/>
                <a:gd name="connsiteX51" fmla="*/ 2304266 w 2332038"/>
                <a:gd name="connsiteY51" fmla="*/ 3853262 h 6456362"/>
                <a:gd name="connsiteX52" fmla="*/ 2292364 w 2332038"/>
                <a:gd name="connsiteY52" fmla="*/ 3872309 h 6456362"/>
                <a:gd name="connsiteX53" fmla="*/ 2278875 w 2332038"/>
                <a:gd name="connsiteY53" fmla="*/ 3890562 h 6456362"/>
                <a:gd name="connsiteX54" fmla="*/ 2264592 w 2332038"/>
                <a:gd name="connsiteY54" fmla="*/ 3908022 h 6456362"/>
                <a:gd name="connsiteX55" fmla="*/ 2247929 w 2332038"/>
                <a:gd name="connsiteY55" fmla="*/ 3923101 h 6456362"/>
                <a:gd name="connsiteX56" fmla="*/ 2230473 w 2332038"/>
                <a:gd name="connsiteY56" fmla="*/ 3938180 h 6456362"/>
                <a:gd name="connsiteX57" fmla="*/ 2212223 w 2332038"/>
                <a:gd name="connsiteY57" fmla="*/ 3950878 h 6456362"/>
                <a:gd name="connsiteX58" fmla="*/ 2192386 w 2332038"/>
                <a:gd name="connsiteY58" fmla="*/ 3961989 h 6456362"/>
                <a:gd name="connsiteX59" fmla="*/ 2170168 w 2332038"/>
                <a:gd name="connsiteY59" fmla="*/ 3971512 h 6456362"/>
                <a:gd name="connsiteX60" fmla="*/ 2147157 w 2332038"/>
                <a:gd name="connsiteY60" fmla="*/ 3979449 h 6456362"/>
                <a:gd name="connsiteX61" fmla="*/ 2133668 w 2332038"/>
                <a:gd name="connsiteY61" fmla="*/ 3982623 h 6456362"/>
                <a:gd name="connsiteX62" fmla="*/ 2120972 w 2332038"/>
                <a:gd name="connsiteY62" fmla="*/ 3985004 h 6456362"/>
                <a:gd name="connsiteX63" fmla="*/ 2107483 w 2332038"/>
                <a:gd name="connsiteY63" fmla="*/ 3986591 h 6456362"/>
                <a:gd name="connsiteX64" fmla="*/ 2094788 w 2332038"/>
                <a:gd name="connsiteY64" fmla="*/ 3988179 h 6456362"/>
                <a:gd name="connsiteX65" fmla="*/ 2081298 w 2332038"/>
                <a:gd name="connsiteY65" fmla="*/ 3988179 h 6456362"/>
                <a:gd name="connsiteX66" fmla="*/ 2067809 w 2332038"/>
                <a:gd name="connsiteY66" fmla="*/ 3988179 h 6456362"/>
                <a:gd name="connsiteX67" fmla="*/ 2055114 w 2332038"/>
                <a:gd name="connsiteY67" fmla="*/ 3986591 h 6456362"/>
                <a:gd name="connsiteX68" fmla="*/ 2041624 w 2332038"/>
                <a:gd name="connsiteY68" fmla="*/ 3985004 h 6456362"/>
                <a:gd name="connsiteX69" fmla="*/ 2029722 w 2332038"/>
                <a:gd name="connsiteY69" fmla="*/ 3982623 h 6456362"/>
                <a:gd name="connsiteX70" fmla="*/ 2016233 w 2332038"/>
                <a:gd name="connsiteY70" fmla="*/ 3980242 h 6456362"/>
                <a:gd name="connsiteX71" fmla="*/ 1992429 w 2332038"/>
                <a:gd name="connsiteY71" fmla="*/ 3972306 h 6456362"/>
                <a:gd name="connsiteX72" fmla="*/ 1969418 w 2332038"/>
                <a:gd name="connsiteY72" fmla="*/ 3961989 h 6456362"/>
                <a:gd name="connsiteX73" fmla="*/ 1946407 w 2332038"/>
                <a:gd name="connsiteY73" fmla="*/ 3949291 h 6456362"/>
                <a:gd name="connsiteX74" fmla="*/ 1924983 w 2332038"/>
                <a:gd name="connsiteY74" fmla="*/ 3935006 h 6456362"/>
                <a:gd name="connsiteX75" fmla="*/ 1906733 w 2332038"/>
                <a:gd name="connsiteY75" fmla="*/ 3917546 h 6456362"/>
                <a:gd name="connsiteX76" fmla="*/ 1889276 w 2332038"/>
                <a:gd name="connsiteY76" fmla="*/ 3900086 h 6456362"/>
                <a:gd name="connsiteX77" fmla="*/ 1880548 w 2332038"/>
                <a:gd name="connsiteY77" fmla="*/ 3888975 h 6456362"/>
                <a:gd name="connsiteX78" fmla="*/ 1872613 w 2332038"/>
                <a:gd name="connsiteY78" fmla="*/ 3879452 h 6456362"/>
                <a:gd name="connsiteX79" fmla="*/ 1866265 w 2332038"/>
                <a:gd name="connsiteY79" fmla="*/ 3868341 h 6456362"/>
                <a:gd name="connsiteX80" fmla="*/ 1859124 w 2332038"/>
                <a:gd name="connsiteY80" fmla="*/ 3857230 h 6456362"/>
                <a:gd name="connsiteX81" fmla="*/ 1853570 w 2332038"/>
                <a:gd name="connsiteY81" fmla="*/ 3845326 h 6456362"/>
                <a:gd name="connsiteX82" fmla="*/ 1848809 w 2332038"/>
                <a:gd name="connsiteY82" fmla="*/ 3833421 h 6456362"/>
                <a:gd name="connsiteX83" fmla="*/ 1843254 w 2332038"/>
                <a:gd name="connsiteY83" fmla="*/ 3820723 h 6456362"/>
                <a:gd name="connsiteX84" fmla="*/ 1838494 w 2332038"/>
                <a:gd name="connsiteY84" fmla="*/ 3808025 h 6456362"/>
                <a:gd name="connsiteX85" fmla="*/ 1835320 w 2332038"/>
                <a:gd name="connsiteY85" fmla="*/ 3794533 h 6456362"/>
                <a:gd name="connsiteX86" fmla="*/ 1832939 w 2332038"/>
                <a:gd name="connsiteY86" fmla="*/ 3781835 h 6456362"/>
                <a:gd name="connsiteX87" fmla="*/ 1609178 w 2332038"/>
                <a:gd name="connsiteY87" fmla="*/ 2545363 h 6456362"/>
                <a:gd name="connsiteX88" fmla="*/ 1582199 w 2332038"/>
                <a:gd name="connsiteY88" fmla="*/ 3331848 h 6456362"/>
                <a:gd name="connsiteX89" fmla="*/ 1581406 w 2332038"/>
                <a:gd name="connsiteY89" fmla="*/ 3387402 h 6456362"/>
                <a:gd name="connsiteX90" fmla="*/ 1581406 w 2332038"/>
                <a:gd name="connsiteY90" fmla="*/ 3440575 h 6456362"/>
                <a:gd name="connsiteX91" fmla="*/ 1583786 w 2332038"/>
                <a:gd name="connsiteY91" fmla="*/ 3496129 h 6456362"/>
                <a:gd name="connsiteX92" fmla="*/ 1586167 w 2332038"/>
                <a:gd name="connsiteY92" fmla="*/ 3549302 h 6456362"/>
                <a:gd name="connsiteX93" fmla="*/ 1749624 w 2332038"/>
                <a:gd name="connsiteY93" fmla="*/ 6119070 h 6456362"/>
                <a:gd name="connsiteX94" fmla="*/ 1750417 w 2332038"/>
                <a:gd name="connsiteY94" fmla="*/ 6136530 h 6456362"/>
                <a:gd name="connsiteX95" fmla="*/ 1750417 w 2332038"/>
                <a:gd name="connsiteY95" fmla="*/ 6153196 h 6456362"/>
                <a:gd name="connsiteX96" fmla="*/ 1749624 w 2332038"/>
                <a:gd name="connsiteY96" fmla="*/ 6169862 h 6456362"/>
                <a:gd name="connsiteX97" fmla="*/ 1747243 w 2332038"/>
                <a:gd name="connsiteY97" fmla="*/ 6185735 h 6456362"/>
                <a:gd name="connsiteX98" fmla="*/ 1744069 w 2332038"/>
                <a:gd name="connsiteY98" fmla="*/ 6202401 h 6456362"/>
                <a:gd name="connsiteX99" fmla="*/ 1740896 w 2332038"/>
                <a:gd name="connsiteY99" fmla="*/ 6218273 h 6456362"/>
                <a:gd name="connsiteX100" fmla="*/ 1736135 w 2332038"/>
                <a:gd name="connsiteY100" fmla="*/ 6234146 h 6456362"/>
                <a:gd name="connsiteX101" fmla="*/ 1730580 w 2332038"/>
                <a:gd name="connsiteY101" fmla="*/ 6248431 h 6456362"/>
                <a:gd name="connsiteX102" fmla="*/ 1725026 w 2332038"/>
                <a:gd name="connsiteY102" fmla="*/ 6264304 h 6456362"/>
                <a:gd name="connsiteX103" fmla="*/ 1718678 w 2332038"/>
                <a:gd name="connsiteY103" fmla="*/ 6278589 h 6456362"/>
                <a:gd name="connsiteX104" fmla="*/ 1710743 w 2332038"/>
                <a:gd name="connsiteY104" fmla="*/ 6292875 h 6456362"/>
                <a:gd name="connsiteX105" fmla="*/ 1703602 w 2332038"/>
                <a:gd name="connsiteY105" fmla="*/ 6305573 h 6456362"/>
                <a:gd name="connsiteX106" fmla="*/ 1694874 w 2332038"/>
                <a:gd name="connsiteY106" fmla="*/ 6319065 h 6456362"/>
                <a:gd name="connsiteX107" fmla="*/ 1686145 w 2332038"/>
                <a:gd name="connsiteY107" fmla="*/ 6332556 h 6456362"/>
                <a:gd name="connsiteX108" fmla="*/ 1675037 w 2332038"/>
                <a:gd name="connsiteY108" fmla="*/ 6344461 h 6456362"/>
                <a:gd name="connsiteX109" fmla="*/ 1664721 w 2332038"/>
                <a:gd name="connsiteY109" fmla="*/ 6356365 h 6456362"/>
                <a:gd name="connsiteX110" fmla="*/ 1653613 w 2332038"/>
                <a:gd name="connsiteY110" fmla="*/ 6367475 h 6456362"/>
                <a:gd name="connsiteX111" fmla="*/ 1641711 w 2332038"/>
                <a:gd name="connsiteY111" fmla="*/ 6378587 h 6456362"/>
                <a:gd name="connsiteX112" fmla="*/ 1629808 w 2332038"/>
                <a:gd name="connsiteY112" fmla="*/ 6388110 h 6456362"/>
                <a:gd name="connsiteX113" fmla="*/ 1617906 w 2332038"/>
                <a:gd name="connsiteY113" fmla="*/ 6398427 h 6456362"/>
                <a:gd name="connsiteX114" fmla="*/ 1604417 w 2332038"/>
                <a:gd name="connsiteY114" fmla="*/ 6407157 h 6456362"/>
                <a:gd name="connsiteX115" fmla="*/ 1590134 w 2332038"/>
                <a:gd name="connsiteY115" fmla="*/ 6414299 h 6456362"/>
                <a:gd name="connsiteX116" fmla="*/ 1577439 w 2332038"/>
                <a:gd name="connsiteY116" fmla="*/ 6422236 h 6456362"/>
                <a:gd name="connsiteX117" fmla="*/ 1561569 w 2332038"/>
                <a:gd name="connsiteY117" fmla="*/ 6428585 h 6456362"/>
                <a:gd name="connsiteX118" fmla="*/ 1547286 w 2332038"/>
                <a:gd name="connsiteY118" fmla="*/ 6435727 h 6456362"/>
                <a:gd name="connsiteX119" fmla="*/ 1532210 w 2332038"/>
                <a:gd name="connsiteY119" fmla="*/ 6441283 h 6456362"/>
                <a:gd name="connsiteX120" fmla="*/ 1516341 w 2332038"/>
                <a:gd name="connsiteY120" fmla="*/ 6445251 h 6456362"/>
                <a:gd name="connsiteX121" fmla="*/ 1500471 w 2332038"/>
                <a:gd name="connsiteY121" fmla="*/ 6450013 h 6456362"/>
                <a:gd name="connsiteX122" fmla="*/ 1484601 w 2332038"/>
                <a:gd name="connsiteY122" fmla="*/ 6451600 h 6456362"/>
                <a:gd name="connsiteX123" fmla="*/ 1468732 w 2332038"/>
                <a:gd name="connsiteY123" fmla="*/ 6453981 h 6456362"/>
                <a:gd name="connsiteX124" fmla="*/ 1450482 w 2332038"/>
                <a:gd name="connsiteY124" fmla="*/ 6455569 h 6456362"/>
                <a:gd name="connsiteX125" fmla="*/ 1434612 w 2332038"/>
                <a:gd name="connsiteY125" fmla="*/ 6456362 h 6456362"/>
                <a:gd name="connsiteX126" fmla="*/ 1418743 w 2332038"/>
                <a:gd name="connsiteY126" fmla="*/ 6456362 h 6456362"/>
                <a:gd name="connsiteX127" fmla="*/ 1403666 w 2332038"/>
                <a:gd name="connsiteY127" fmla="*/ 6455569 h 6456362"/>
                <a:gd name="connsiteX128" fmla="*/ 1389384 w 2332038"/>
                <a:gd name="connsiteY128" fmla="*/ 6453187 h 6456362"/>
                <a:gd name="connsiteX129" fmla="*/ 1375101 w 2332038"/>
                <a:gd name="connsiteY129" fmla="*/ 6450807 h 6456362"/>
                <a:gd name="connsiteX130" fmla="*/ 1360819 w 2332038"/>
                <a:gd name="connsiteY130" fmla="*/ 6447632 h 6456362"/>
                <a:gd name="connsiteX131" fmla="*/ 1346536 w 2332038"/>
                <a:gd name="connsiteY131" fmla="*/ 6444457 h 6456362"/>
                <a:gd name="connsiteX132" fmla="*/ 1332253 w 2332038"/>
                <a:gd name="connsiteY132" fmla="*/ 6439696 h 6456362"/>
                <a:gd name="connsiteX133" fmla="*/ 1318764 w 2332038"/>
                <a:gd name="connsiteY133" fmla="*/ 6434141 h 6456362"/>
                <a:gd name="connsiteX134" fmla="*/ 1292579 w 2332038"/>
                <a:gd name="connsiteY134" fmla="*/ 6423029 h 6456362"/>
                <a:gd name="connsiteX135" fmla="*/ 1267188 w 2332038"/>
                <a:gd name="connsiteY135" fmla="*/ 6408745 h 6456362"/>
                <a:gd name="connsiteX136" fmla="*/ 1244177 w 2332038"/>
                <a:gd name="connsiteY136" fmla="*/ 6392871 h 6456362"/>
                <a:gd name="connsiteX137" fmla="*/ 1221960 w 2332038"/>
                <a:gd name="connsiteY137" fmla="*/ 6375412 h 6456362"/>
                <a:gd name="connsiteX138" fmla="*/ 1201329 w 2332038"/>
                <a:gd name="connsiteY138" fmla="*/ 6355571 h 6456362"/>
                <a:gd name="connsiteX139" fmla="*/ 1183872 w 2332038"/>
                <a:gd name="connsiteY139" fmla="*/ 6333349 h 6456362"/>
                <a:gd name="connsiteX140" fmla="*/ 1167209 w 2332038"/>
                <a:gd name="connsiteY140" fmla="*/ 6309541 h 6456362"/>
                <a:gd name="connsiteX141" fmla="*/ 1152927 w 2332038"/>
                <a:gd name="connsiteY141" fmla="*/ 6284939 h 6456362"/>
                <a:gd name="connsiteX142" fmla="*/ 1146579 w 2332038"/>
                <a:gd name="connsiteY142" fmla="*/ 6271447 h 6456362"/>
                <a:gd name="connsiteX143" fmla="*/ 1141025 w 2332038"/>
                <a:gd name="connsiteY143" fmla="*/ 6258749 h 6456362"/>
                <a:gd name="connsiteX144" fmla="*/ 1135470 w 2332038"/>
                <a:gd name="connsiteY144" fmla="*/ 6244463 h 6456362"/>
                <a:gd name="connsiteX145" fmla="*/ 1131503 w 2332038"/>
                <a:gd name="connsiteY145" fmla="*/ 6230971 h 6456362"/>
                <a:gd name="connsiteX146" fmla="*/ 1126742 w 2332038"/>
                <a:gd name="connsiteY146" fmla="*/ 6216687 h 6456362"/>
                <a:gd name="connsiteX147" fmla="*/ 1123568 w 2332038"/>
                <a:gd name="connsiteY147" fmla="*/ 6202401 h 6456362"/>
                <a:gd name="connsiteX148" fmla="*/ 1121188 w 2332038"/>
                <a:gd name="connsiteY148" fmla="*/ 6187322 h 6456362"/>
                <a:gd name="connsiteX149" fmla="*/ 1118807 w 2332038"/>
                <a:gd name="connsiteY149" fmla="*/ 6171449 h 6456362"/>
                <a:gd name="connsiteX150" fmla="*/ 875209 w 2332038"/>
                <a:gd name="connsiteY150" fmla="*/ 3814374 h 6456362"/>
                <a:gd name="connsiteX151" fmla="*/ 631610 w 2332038"/>
                <a:gd name="connsiteY151" fmla="*/ 6171449 h 6456362"/>
                <a:gd name="connsiteX152" fmla="*/ 629230 w 2332038"/>
                <a:gd name="connsiteY152" fmla="*/ 6187322 h 6456362"/>
                <a:gd name="connsiteX153" fmla="*/ 626849 w 2332038"/>
                <a:gd name="connsiteY153" fmla="*/ 6202401 h 6456362"/>
                <a:gd name="connsiteX154" fmla="*/ 623676 w 2332038"/>
                <a:gd name="connsiteY154" fmla="*/ 6216687 h 6456362"/>
                <a:gd name="connsiteX155" fmla="*/ 618915 w 2332038"/>
                <a:gd name="connsiteY155" fmla="*/ 6230971 h 6456362"/>
                <a:gd name="connsiteX156" fmla="*/ 614947 w 2332038"/>
                <a:gd name="connsiteY156" fmla="*/ 6244463 h 6456362"/>
                <a:gd name="connsiteX157" fmla="*/ 609393 w 2332038"/>
                <a:gd name="connsiteY157" fmla="*/ 6258749 h 6456362"/>
                <a:gd name="connsiteX158" fmla="*/ 603839 w 2332038"/>
                <a:gd name="connsiteY158" fmla="*/ 6271447 h 6456362"/>
                <a:gd name="connsiteX159" fmla="*/ 597491 w 2332038"/>
                <a:gd name="connsiteY159" fmla="*/ 6284939 h 6456362"/>
                <a:gd name="connsiteX160" fmla="*/ 583208 w 2332038"/>
                <a:gd name="connsiteY160" fmla="*/ 6309541 h 6456362"/>
                <a:gd name="connsiteX161" fmla="*/ 566545 w 2332038"/>
                <a:gd name="connsiteY161" fmla="*/ 6333349 h 6456362"/>
                <a:gd name="connsiteX162" fmla="*/ 549088 w 2332038"/>
                <a:gd name="connsiteY162" fmla="*/ 6355571 h 6456362"/>
                <a:gd name="connsiteX163" fmla="*/ 528458 w 2332038"/>
                <a:gd name="connsiteY163" fmla="*/ 6375412 h 6456362"/>
                <a:gd name="connsiteX164" fmla="*/ 506241 w 2332038"/>
                <a:gd name="connsiteY164" fmla="*/ 6392871 h 6456362"/>
                <a:gd name="connsiteX165" fmla="*/ 483230 w 2332038"/>
                <a:gd name="connsiteY165" fmla="*/ 6408745 h 6456362"/>
                <a:gd name="connsiteX166" fmla="*/ 457838 w 2332038"/>
                <a:gd name="connsiteY166" fmla="*/ 6423029 h 6456362"/>
                <a:gd name="connsiteX167" fmla="*/ 431653 w 2332038"/>
                <a:gd name="connsiteY167" fmla="*/ 6434141 h 6456362"/>
                <a:gd name="connsiteX168" fmla="*/ 418164 w 2332038"/>
                <a:gd name="connsiteY168" fmla="*/ 6439696 h 6456362"/>
                <a:gd name="connsiteX169" fmla="*/ 403882 w 2332038"/>
                <a:gd name="connsiteY169" fmla="*/ 6444457 h 6456362"/>
                <a:gd name="connsiteX170" fmla="*/ 389599 w 2332038"/>
                <a:gd name="connsiteY170" fmla="*/ 6447632 h 6456362"/>
                <a:gd name="connsiteX171" fmla="*/ 375316 w 2332038"/>
                <a:gd name="connsiteY171" fmla="*/ 6450807 h 6456362"/>
                <a:gd name="connsiteX172" fmla="*/ 361034 w 2332038"/>
                <a:gd name="connsiteY172" fmla="*/ 6453187 h 6456362"/>
                <a:gd name="connsiteX173" fmla="*/ 346751 w 2332038"/>
                <a:gd name="connsiteY173" fmla="*/ 6455569 h 6456362"/>
                <a:gd name="connsiteX174" fmla="*/ 331675 w 2332038"/>
                <a:gd name="connsiteY174" fmla="*/ 6456362 h 6456362"/>
                <a:gd name="connsiteX175" fmla="*/ 315805 w 2332038"/>
                <a:gd name="connsiteY175" fmla="*/ 6456362 h 6456362"/>
                <a:gd name="connsiteX176" fmla="*/ 299935 w 2332038"/>
                <a:gd name="connsiteY176" fmla="*/ 6455569 h 6456362"/>
                <a:gd name="connsiteX177" fmla="*/ 281685 w 2332038"/>
                <a:gd name="connsiteY177" fmla="*/ 6453981 h 6456362"/>
                <a:gd name="connsiteX178" fmla="*/ 265816 w 2332038"/>
                <a:gd name="connsiteY178" fmla="*/ 6451600 h 6456362"/>
                <a:gd name="connsiteX179" fmla="*/ 249946 w 2332038"/>
                <a:gd name="connsiteY179" fmla="*/ 6450013 h 6456362"/>
                <a:gd name="connsiteX180" fmla="*/ 234076 w 2332038"/>
                <a:gd name="connsiteY180" fmla="*/ 6445251 h 6456362"/>
                <a:gd name="connsiteX181" fmla="*/ 218207 w 2332038"/>
                <a:gd name="connsiteY181" fmla="*/ 6441283 h 6456362"/>
                <a:gd name="connsiteX182" fmla="*/ 203131 w 2332038"/>
                <a:gd name="connsiteY182" fmla="*/ 6435727 h 6456362"/>
                <a:gd name="connsiteX183" fmla="*/ 188848 w 2332038"/>
                <a:gd name="connsiteY183" fmla="*/ 6428585 h 6456362"/>
                <a:gd name="connsiteX184" fmla="*/ 172978 w 2332038"/>
                <a:gd name="connsiteY184" fmla="*/ 6422236 h 6456362"/>
                <a:gd name="connsiteX185" fmla="*/ 160283 w 2332038"/>
                <a:gd name="connsiteY185" fmla="*/ 6414299 h 6456362"/>
                <a:gd name="connsiteX186" fmla="*/ 146000 w 2332038"/>
                <a:gd name="connsiteY186" fmla="*/ 6407157 h 6456362"/>
                <a:gd name="connsiteX187" fmla="*/ 132511 w 2332038"/>
                <a:gd name="connsiteY187" fmla="*/ 6398427 h 6456362"/>
                <a:gd name="connsiteX188" fmla="*/ 120609 w 2332038"/>
                <a:gd name="connsiteY188" fmla="*/ 6388110 h 6456362"/>
                <a:gd name="connsiteX189" fmla="*/ 108707 w 2332038"/>
                <a:gd name="connsiteY189" fmla="*/ 6378587 h 6456362"/>
                <a:gd name="connsiteX190" fmla="*/ 96011 w 2332038"/>
                <a:gd name="connsiteY190" fmla="*/ 6367475 h 6456362"/>
                <a:gd name="connsiteX191" fmla="*/ 85696 w 2332038"/>
                <a:gd name="connsiteY191" fmla="*/ 6356365 h 6456362"/>
                <a:gd name="connsiteX192" fmla="*/ 74587 w 2332038"/>
                <a:gd name="connsiteY192" fmla="*/ 6344461 h 6456362"/>
                <a:gd name="connsiteX193" fmla="*/ 64272 w 2332038"/>
                <a:gd name="connsiteY193" fmla="*/ 6332556 h 6456362"/>
                <a:gd name="connsiteX194" fmla="*/ 55543 w 2332038"/>
                <a:gd name="connsiteY194" fmla="*/ 6319065 h 6456362"/>
                <a:gd name="connsiteX195" fmla="*/ 46815 w 2332038"/>
                <a:gd name="connsiteY195" fmla="*/ 6305573 h 6456362"/>
                <a:gd name="connsiteX196" fmla="*/ 39674 w 2332038"/>
                <a:gd name="connsiteY196" fmla="*/ 6292875 h 6456362"/>
                <a:gd name="connsiteX197" fmla="*/ 31739 w 2332038"/>
                <a:gd name="connsiteY197" fmla="*/ 6278589 h 6456362"/>
                <a:gd name="connsiteX198" fmla="*/ 25391 w 2332038"/>
                <a:gd name="connsiteY198" fmla="*/ 6264304 h 6456362"/>
                <a:gd name="connsiteX199" fmla="*/ 19837 w 2332038"/>
                <a:gd name="connsiteY199" fmla="*/ 6248431 h 6456362"/>
                <a:gd name="connsiteX200" fmla="*/ 14282 w 2332038"/>
                <a:gd name="connsiteY200" fmla="*/ 6234146 h 6456362"/>
                <a:gd name="connsiteX201" fmla="*/ 9522 w 2332038"/>
                <a:gd name="connsiteY201" fmla="*/ 6218273 h 6456362"/>
                <a:gd name="connsiteX202" fmla="*/ 6348 w 2332038"/>
                <a:gd name="connsiteY202" fmla="*/ 6202401 h 6456362"/>
                <a:gd name="connsiteX203" fmla="*/ 3174 w 2332038"/>
                <a:gd name="connsiteY203" fmla="*/ 6185735 h 6456362"/>
                <a:gd name="connsiteX204" fmla="*/ 793 w 2332038"/>
                <a:gd name="connsiteY204" fmla="*/ 6169862 h 6456362"/>
                <a:gd name="connsiteX205" fmla="*/ 0 w 2332038"/>
                <a:gd name="connsiteY205" fmla="*/ 6153196 h 6456362"/>
                <a:gd name="connsiteX206" fmla="*/ 0 w 2332038"/>
                <a:gd name="connsiteY206" fmla="*/ 6136530 h 6456362"/>
                <a:gd name="connsiteX207" fmla="*/ 793 w 2332038"/>
                <a:gd name="connsiteY207" fmla="*/ 6119070 h 6456362"/>
                <a:gd name="connsiteX208" fmla="*/ 131717 w 2332038"/>
                <a:gd name="connsiteY208" fmla="*/ 4062780 h 6456362"/>
                <a:gd name="connsiteX209" fmla="*/ 132511 w 2332038"/>
                <a:gd name="connsiteY209" fmla="*/ 4062780 h 6456362"/>
                <a:gd name="connsiteX210" fmla="*/ 155522 w 2332038"/>
                <a:gd name="connsiteY210" fmla="*/ 4056431 h 6456362"/>
                <a:gd name="connsiteX211" fmla="*/ 178533 w 2332038"/>
                <a:gd name="connsiteY211" fmla="*/ 4047701 h 6456362"/>
                <a:gd name="connsiteX212" fmla="*/ 200750 w 2332038"/>
                <a:gd name="connsiteY212" fmla="*/ 4038177 h 6456362"/>
                <a:gd name="connsiteX213" fmla="*/ 222968 w 2332038"/>
                <a:gd name="connsiteY213" fmla="*/ 4028654 h 6456362"/>
                <a:gd name="connsiteX214" fmla="*/ 243598 w 2332038"/>
                <a:gd name="connsiteY214" fmla="*/ 4017543 h 6456362"/>
                <a:gd name="connsiteX215" fmla="*/ 264229 w 2332038"/>
                <a:gd name="connsiteY215" fmla="*/ 4005638 h 6456362"/>
                <a:gd name="connsiteX216" fmla="*/ 284066 w 2332038"/>
                <a:gd name="connsiteY216" fmla="*/ 3992147 h 6456362"/>
                <a:gd name="connsiteX217" fmla="*/ 303109 w 2332038"/>
                <a:gd name="connsiteY217" fmla="*/ 3979449 h 6456362"/>
                <a:gd name="connsiteX218" fmla="*/ 321360 w 2332038"/>
                <a:gd name="connsiteY218" fmla="*/ 3965163 h 6456362"/>
                <a:gd name="connsiteX219" fmla="*/ 338816 w 2332038"/>
                <a:gd name="connsiteY219" fmla="*/ 3949291 h 6456362"/>
                <a:gd name="connsiteX220" fmla="*/ 355479 w 2332038"/>
                <a:gd name="connsiteY220" fmla="*/ 3934212 h 6456362"/>
                <a:gd name="connsiteX221" fmla="*/ 372142 w 2332038"/>
                <a:gd name="connsiteY221" fmla="*/ 3917546 h 6456362"/>
                <a:gd name="connsiteX222" fmla="*/ 387219 w 2332038"/>
                <a:gd name="connsiteY222" fmla="*/ 3900086 h 6456362"/>
                <a:gd name="connsiteX223" fmla="*/ 401501 w 2332038"/>
                <a:gd name="connsiteY223" fmla="*/ 3882626 h 6456362"/>
                <a:gd name="connsiteX224" fmla="*/ 415784 w 2332038"/>
                <a:gd name="connsiteY224" fmla="*/ 3863579 h 6456362"/>
                <a:gd name="connsiteX225" fmla="*/ 428479 w 2332038"/>
                <a:gd name="connsiteY225" fmla="*/ 3845326 h 6456362"/>
                <a:gd name="connsiteX226" fmla="*/ 440382 w 2332038"/>
                <a:gd name="connsiteY226" fmla="*/ 3825485 h 6456362"/>
                <a:gd name="connsiteX227" fmla="*/ 451490 w 2332038"/>
                <a:gd name="connsiteY227" fmla="*/ 3804851 h 6456362"/>
                <a:gd name="connsiteX228" fmla="*/ 461806 w 2332038"/>
                <a:gd name="connsiteY228" fmla="*/ 3783423 h 6456362"/>
                <a:gd name="connsiteX229" fmla="*/ 471327 w 2332038"/>
                <a:gd name="connsiteY229" fmla="*/ 3762788 h 6456362"/>
                <a:gd name="connsiteX230" fmla="*/ 480056 w 2332038"/>
                <a:gd name="connsiteY230" fmla="*/ 3742154 h 6456362"/>
                <a:gd name="connsiteX231" fmla="*/ 486404 w 2332038"/>
                <a:gd name="connsiteY231" fmla="*/ 3719932 h 6456362"/>
                <a:gd name="connsiteX232" fmla="*/ 492751 w 2332038"/>
                <a:gd name="connsiteY232" fmla="*/ 3696917 h 6456362"/>
                <a:gd name="connsiteX233" fmla="*/ 498306 w 2332038"/>
                <a:gd name="connsiteY233" fmla="*/ 3674696 h 6456362"/>
                <a:gd name="connsiteX234" fmla="*/ 503067 w 2332038"/>
                <a:gd name="connsiteY234" fmla="*/ 3651680 h 6456362"/>
                <a:gd name="connsiteX235" fmla="*/ 506241 w 2332038"/>
                <a:gd name="connsiteY235" fmla="*/ 3628665 h 6456362"/>
                <a:gd name="connsiteX236" fmla="*/ 508621 w 2332038"/>
                <a:gd name="connsiteY236" fmla="*/ 3604856 h 6456362"/>
                <a:gd name="connsiteX237" fmla="*/ 509414 w 2332038"/>
                <a:gd name="connsiteY237" fmla="*/ 3581841 h 6456362"/>
                <a:gd name="connsiteX238" fmla="*/ 509414 w 2332038"/>
                <a:gd name="connsiteY238" fmla="*/ 3557239 h 6456362"/>
                <a:gd name="connsiteX239" fmla="*/ 508621 w 2332038"/>
                <a:gd name="connsiteY239" fmla="*/ 3533430 h 6456362"/>
                <a:gd name="connsiteX240" fmla="*/ 506241 w 2332038"/>
                <a:gd name="connsiteY240" fmla="*/ 3508827 h 6456362"/>
                <a:gd name="connsiteX241" fmla="*/ 503067 w 2332038"/>
                <a:gd name="connsiteY241" fmla="*/ 3485018 h 6456362"/>
                <a:gd name="connsiteX242" fmla="*/ 183294 w 2332038"/>
                <a:gd name="connsiteY242" fmla="*/ 1501742 h 6456362"/>
                <a:gd name="connsiteX243" fmla="*/ 176946 w 2332038"/>
                <a:gd name="connsiteY243" fmla="*/ 1466029 h 6456362"/>
                <a:gd name="connsiteX244" fmla="*/ 167424 w 2332038"/>
                <a:gd name="connsiteY244" fmla="*/ 1429522 h 6456362"/>
                <a:gd name="connsiteX245" fmla="*/ 157902 w 2332038"/>
                <a:gd name="connsiteY245" fmla="*/ 1393015 h 6456362"/>
                <a:gd name="connsiteX246" fmla="*/ 146794 w 2332038"/>
                <a:gd name="connsiteY246" fmla="*/ 1358095 h 6456362"/>
                <a:gd name="connsiteX247" fmla="*/ 163457 w 2332038"/>
                <a:gd name="connsiteY247" fmla="*/ 1354127 h 6456362"/>
                <a:gd name="connsiteX248" fmla="*/ 180120 w 2332038"/>
                <a:gd name="connsiteY248" fmla="*/ 1348572 h 6456362"/>
                <a:gd name="connsiteX249" fmla="*/ 874663 w 2332038"/>
                <a:gd name="connsiteY249" fmla="*/ 0 h 6456362"/>
                <a:gd name="connsiteX250" fmla="*/ 1439863 w 2332038"/>
                <a:gd name="connsiteY250" fmla="*/ 565200 h 6456362"/>
                <a:gd name="connsiteX251" fmla="*/ 874663 w 2332038"/>
                <a:gd name="connsiteY251" fmla="*/ 1130400 h 6456362"/>
                <a:gd name="connsiteX252" fmla="*/ 309463 w 2332038"/>
                <a:gd name="connsiteY252" fmla="*/ 565200 h 6456362"/>
                <a:gd name="connsiteX253" fmla="*/ 874663 w 2332038"/>
                <a:gd name="connsiteY253" fmla="*/ 0 h 64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2332038" h="6456362">
                  <a:moveTo>
                    <a:pt x="461806" y="1287462"/>
                  </a:moveTo>
                  <a:lnTo>
                    <a:pt x="677632" y="2108074"/>
                  </a:lnTo>
                  <a:lnTo>
                    <a:pt x="794274" y="1538249"/>
                  </a:lnTo>
                  <a:lnTo>
                    <a:pt x="680013" y="1424760"/>
                  </a:lnTo>
                  <a:lnTo>
                    <a:pt x="808556" y="1296986"/>
                  </a:lnTo>
                  <a:lnTo>
                    <a:pt x="875209" y="1296986"/>
                  </a:lnTo>
                  <a:lnTo>
                    <a:pt x="941861" y="1296986"/>
                  </a:lnTo>
                  <a:lnTo>
                    <a:pt x="1069611" y="1424760"/>
                  </a:lnTo>
                  <a:lnTo>
                    <a:pt x="956144" y="1538249"/>
                  </a:lnTo>
                  <a:lnTo>
                    <a:pt x="1072785" y="2108074"/>
                  </a:lnTo>
                  <a:lnTo>
                    <a:pt x="1287818" y="1287462"/>
                  </a:lnTo>
                  <a:lnTo>
                    <a:pt x="1570297" y="1348572"/>
                  </a:lnTo>
                  <a:lnTo>
                    <a:pt x="1592515" y="1354127"/>
                  </a:lnTo>
                  <a:lnTo>
                    <a:pt x="1614732" y="1358889"/>
                  </a:lnTo>
                  <a:lnTo>
                    <a:pt x="1635363" y="1366825"/>
                  </a:lnTo>
                  <a:lnTo>
                    <a:pt x="1657580" y="1373174"/>
                  </a:lnTo>
                  <a:lnTo>
                    <a:pt x="1677417" y="1382698"/>
                  </a:lnTo>
                  <a:lnTo>
                    <a:pt x="1698048" y="1391428"/>
                  </a:lnTo>
                  <a:lnTo>
                    <a:pt x="1717885" y="1400951"/>
                  </a:lnTo>
                  <a:lnTo>
                    <a:pt x="1736135" y="1412062"/>
                  </a:lnTo>
                  <a:lnTo>
                    <a:pt x="1755178" y="1423173"/>
                  </a:lnTo>
                  <a:lnTo>
                    <a:pt x="1773428" y="1435077"/>
                  </a:lnTo>
                  <a:lnTo>
                    <a:pt x="1792472" y="1446981"/>
                  </a:lnTo>
                  <a:lnTo>
                    <a:pt x="1809135" y="1460473"/>
                  </a:lnTo>
                  <a:lnTo>
                    <a:pt x="1826591" y="1473171"/>
                  </a:lnTo>
                  <a:lnTo>
                    <a:pt x="1843254" y="1487457"/>
                  </a:lnTo>
                  <a:lnTo>
                    <a:pt x="1858331" y="1503329"/>
                  </a:lnTo>
                  <a:lnTo>
                    <a:pt x="1873407" y="1518408"/>
                  </a:lnTo>
                  <a:lnTo>
                    <a:pt x="1887689" y="1535074"/>
                  </a:lnTo>
                  <a:lnTo>
                    <a:pt x="1901972" y="1551740"/>
                  </a:lnTo>
                  <a:lnTo>
                    <a:pt x="1916255" y="1567613"/>
                  </a:lnTo>
                  <a:lnTo>
                    <a:pt x="1928950" y="1585866"/>
                  </a:lnTo>
                  <a:lnTo>
                    <a:pt x="1940853" y="1604120"/>
                  </a:lnTo>
                  <a:lnTo>
                    <a:pt x="1952755" y="1623167"/>
                  </a:lnTo>
                  <a:lnTo>
                    <a:pt x="1963863" y="1641420"/>
                  </a:lnTo>
                  <a:lnTo>
                    <a:pt x="1973385" y="1661261"/>
                  </a:lnTo>
                  <a:lnTo>
                    <a:pt x="1983700" y="1681102"/>
                  </a:lnTo>
                  <a:lnTo>
                    <a:pt x="1990842" y="1700942"/>
                  </a:lnTo>
                  <a:lnTo>
                    <a:pt x="2000364" y="1721577"/>
                  </a:lnTo>
                  <a:lnTo>
                    <a:pt x="2006711" y="1743005"/>
                  </a:lnTo>
                  <a:lnTo>
                    <a:pt x="2013059" y="1764433"/>
                  </a:lnTo>
                  <a:lnTo>
                    <a:pt x="2018614" y="1785861"/>
                  </a:lnTo>
                  <a:lnTo>
                    <a:pt x="2024168" y="1807289"/>
                  </a:lnTo>
                  <a:lnTo>
                    <a:pt x="2027342" y="1830304"/>
                  </a:lnTo>
                  <a:lnTo>
                    <a:pt x="2329658" y="3696123"/>
                  </a:lnTo>
                  <a:lnTo>
                    <a:pt x="2332038" y="3719932"/>
                  </a:lnTo>
                  <a:lnTo>
                    <a:pt x="2332038" y="3742948"/>
                  </a:lnTo>
                  <a:lnTo>
                    <a:pt x="2330451" y="3765963"/>
                  </a:lnTo>
                  <a:lnTo>
                    <a:pt x="2326484" y="3788978"/>
                  </a:lnTo>
                  <a:lnTo>
                    <a:pt x="2320929" y="3811200"/>
                  </a:lnTo>
                  <a:lnTo>
                    <a:pt x="2312995" y="3831834"/>
                  </a:lnTo>
                  <a:lnTo>
                    <a:pt x="2304266" y="3853262"/>
                  </a:lnTo>
                  <a:lnTo>
                    <a:pt x="2292364" y="3872309"/>
                  </a:lnTo>
                  <a:lnTo>
                    <a:pt x="2278875" y="3890562"/>
                  </a:lnTo>
                  <a:lnTo>
                    <a:pt x="2264592" y="3908022"/>
                  </a:lnTo>
                  <a:lnTo>
                    <a:pt x="2247929" y="3923101"/>
                  </a:lnTo>
                  <a:lnTo>
                    <a:pt x="2230473" y="3938180"/>
                  </a:lnTo>
                  <a:lnTo>
                    <a:pt x="2212223" y="3950878"/>
                  </a:lnTo>
                  <a:lnTo>
                    <a:pt x="2192386" y="3961989"/>
                  </a:lnTo>
                  <a:lnTo>
                    <a:pt x="2170168" y="3971512"/>
                  </a:lnTo>
                  <a:lnTo>
                    <a:pt x="2147157" y="3979449"/>
                  </a:lnTo>
                  <a:lnTo>
                    <a:pt x="2133668" y="3982623"/>
                  </a:lnTo>
                  <a:lnTo>
                    <a:pt x="2120972" y="3985004"/>
                  </a:lnTo>
                  <a:lnTo>
                    <a:pt x="2107483" y="3986591"/>
                  </a:lnTo>
                  <a:lnTo>
                    <a:pt x="2094788" y="3988179"/>
                  </a:lnTo>
                  <a:lnTo>
                    <a:pt x="2081298" y="3988179"/>
                  </a:lnTo>
                  <a:lnTo>
                    <a:pt x="2067809" y="3988179"/>
                  </a:lnTo>
                  <a:lnTo>
                    <a:pt x="2055114" y="3986591"/>
                  </a:lnTo>
                  <a:lnTo>
                    <a:pt x="2041624" y="3985004"/>
                  </a:lnTo>
                  <a:lnTo>
                    <a:pt x="2029722" y="3982623"/>
                  </a:lnTo>
                  <a:lnTo>
                    <a:pt x="2016233" y="3980242"/>
                  </a:lnTo>
                  <a:lnTo>
                    <a:pt x="1992429" y="3972306"/>
                  </a:lnTo>
                  <a:lnTo>
                    <a:pt x="1969418" y="3961989"/>
                  </a:lnTo>
                  <a:lnTo>
                    <a:pt x="1946407" y="3949291"/>
                  </a:lnTo>
                  <a:lnTo>
                    <a:pt x="1924983" y="3935006"/>
                  </a:lnTo>
                  <a:lnTo>
                    <a:pt x="1906733" y="3917546"/>
                  </a:lnTo>
                  <a:lnTo>
                    <a:pt x="1889276" y="3900086"/>
                  </a:lnTo>
                  <a:lnTo>
                    <a:pt x="1880548" y="3888975"/>
                  </a:lnTo>
                  <a:lnTo>
                    <a:pt x="1872613" y="3879452"/>
                  </a:lnTo>
                  <a:lnTo>
                    <a:pt x="1866265" y="3868341"/>
                  </a:lnTo>
                  <a:lnTo>
                    <a:pt x="1859124" y="3857230"/>
                  </a:lnTo>
                  <a:lnTo>
                    <a:pt x="1853570" y="3845326"/>
                  </a:lnTo>
                  <a:lnTo>
                    <a:pt x="1848809" y="3833421"/>
                  </a:lnTo>
                  <a:lnTo>
                    <a:pt x="1843254" y="3820723"/>
                  </a:lnTo>
                  <a:lnTo>
                    <a:pt x="1838494" y="3808025"/>
                  </a:lnTo>
                  <a:lnTo>
                    <a:pt x="1835320" y="3794533"/>
                  </a:lnTo>
                  <a:lnTo>
                    <a:pt x="1832939" y="3781835"/>
                  </a:lnTo>
                  <a:lnTo>
                    <a:pt x="1609178" y="2545363"/>
                  </a:lnTo>
                  <a:lnTo>
                    <a:pt x="1582199" y="3331848"/>
                  </a:lnTo>
                  <a:lnTo>
                    <a:pt x="1581406" y="3387402"/>
                  </a:lnTo>
                  <a:lnTo>
                    <a:pt x="1581406" y="3440575"/>
                  </a:lnTo>
                  <a:lnTo>
                    <a:pt x="1583786" y="3496129"/>
                  </a:lnTo>
                  <a:lnTo>
                    <a:pt x="1586167" y="3549302"/>
                  </a:lnTo>
                  <a:lnTo>
                    <a:pt x="1749624" y="6119070"/>
                  </a:lnTo>
                  <a:lnTo>
                    <a:pt x="1750417" y="6136530"/>
                  </a:lnTo>
                  <a:lnTo>
                    <a:pt x="1750417" y="6153196"/>
                  </a:lnTo>
                  <a:lnTo>
                    <a:pt x="1749624" y="6169862"/>
                  </a:lnTo>
                  <a:lnTo>
                    <a:pt x="1747243" y="6185735"/>
                  </a:lnTo>
                  <a:lnTo>
                    <a:pt x="1744069" y="6202401"/>
                  </a:lnTo>
                  <a:lnTo>
                    <a:pt x="1740896" y="6218273"/>
                  </a:lnTo>
                  <a:lnTo>
                    <a:pt x="1736135" y="6234146"/>
                  </a:lnTo>
                  <a:lnTo>
                    <a:pt x="1730580" y="6248431"/>
                  </a:lnTo>
                  <a:lnTo>
                    <a:pt x="1725026" y="6264304"/>
                  </a:lnTo>
                  <a:lnTo>
                    <a:pt x="1718678" y="6278589"/>
                  </a:lnTo>
                  <a:lnTo>
                    <a:pt x="1710743" y="6292875"/>
                  </a:lnTo>
                  <a:lnTo>
                    <a:pt x="1703602" y="6305573"/>
                  </a:lnTo>
                  <a:lnTo>
                    <a:pt x="1694874" y="6319065"/>
                  </a:lnTo>
                  <a:lnTo>
                    <a:pt x="1686145" y="6332556"/>
                  </a:lnTo>
                  <a:lnTo>
                    <a:pt x="1675037" y="6344461"/>
                  </a:lnTo>
                  <a:lnTo>
                    <a:pt x="1664721" y="6356365"/>
                  </a:lnTo>
                  <a:lnTo>
                    <a:pt x="1653613" y="6367475"/>
                  </a:lnTo>
                  <a:lnTo>
                    <a:pt x="1641711" y="6378587"/>
                  </a:lnTo>
                  <a:lnTo>
                    <a:pt x="1629808" y="6388110"/>
                  </a:lnTo>
                  <a:lnTo>
                    <a:pt x="1617906" y="6398427"/>
                  </a:lnTo>
                  <a:lnTo>
                    <a:pt x="1604417" y="6407157"/>
                  </a:lnTo>
                  <a:lnTo>
                    <a:pt x="1590134" y="6414299"/>
                  </a:lnTo>
                  <a:lnTo>
                    <a:pt x="1577439" y="6422236"/>
                  </a:lnTo>
                  <a:lnTo>
                    <a:pt x="1561569" y="6428585"/>
                  </a:lnTo>
                  <a:lnTo>
                    <a:pt x="1547286" y="6435727"/>
                  </a:lnTo>
                  <a:lnTo>
                    <a:pt x="1532210" y="6441283"/>
                  </a:lnTo>
                  <a:lnTo>
                    <a:pt x="1516341" y="6445251"/>
                  </a:lnTo>
                  <a:lnTo>
                    <a:pt x="1500471" y="6450013"/>
                  </a:lnTo>
                  <a:lnTo>
                    <a:pt x="1484601" y="6451600"/>
                  </a:lnTo>
                  <a:lnTo>
                    <a:pt x="1468732" y="6453981"/>
                  </a:lnTo>
                  <a:lnTo>
                    <a:pt x="1450482" y="6455569"/>
                  </a:lnTo>
                  <a:lnTo>
                    <a:pt x="1434612" y="6456362"/>
                  </a:lnTo>
                  <a:lnTo>
                    <a:pt x="1418743" y="6456362"/>
                  </a:lnTo>
                  <a:lnTo>
                    <a:pt x="1403666" y="6455569"/>
                  </a:lnTo>
                  <a:lnTo>
                    <a:pt x="1389384" y="6453187"/>
                  </a:lnTo>
                  <a:lnTo>
                    <a:pt x="1375101" y="6450807"/>
                  </a:lnTo>
                  <a:lnTo>
                    <a:pt x="1360819" y="6447632"/>
                  </a:lnTo>
                  <a:lnTo>
                    <a:pt x="1346536" y="6444457"/>
                  </a:lnTo>
                  <a:lnTo>
                    <a:pt x="1332253" y="6439696"/>
                  </a:lnTo>
                  <a:lnTo>
                    <a:pt x="1318764" y="6434141"/>
                  </a:lnTo>
                  <a:lnTo>
                    <a:pt x="1292579" y="6423029"/>
                  </a:lnTo>
                  <a:lnTo>
                    <a:pt x="1267188" y="6408745"/>
                  </a:lnTo>
                  <a:lnTo>
                    <a:pt x="1244177" y="6392871"/>
                  </a:lnTo>
                  <a:lnTo>
                    <a:pt x="1221960" y="6375412"/>
                  </a:lnTo>
                  <a:lnTo>
                    <a:pt x="1201329" y="6355571"/>
                  </a:lnTo>
                  <a:lnTo>
                    <a:pt x="1183872" y="6333349"/>
                  </a:lnTo>
                  <a:lnTo>
                    <a:pt x="1167209" y="6309541"/>
                  </a:lnTo>
                  <a:lnTo>
                    <a:pt x="1152927" y="6284939"/>
                  </a:lnTo>
                  <a:lnTo>
                    <a:pt x="1146579" y="6271447"/>
                  </a:lnTo>
                  <a:lnTo>
                    <a:pt x="1141025" y="6258749"/>
                  </a:lnTo>
                  <a:lnTo>
                    <a:pt x="1135470" y="6244463"/>
                  </a:lnTo>
                  <a:lnTo>
                    <a:pt x="1131503" y="6230971"/>
                  </a:lnTo>
                  <a:lnTo>
                    <a:pt x="1126742" y="6216687"/>
                  </a:lnTo>
                  <a:lnTo>
                    <a:pt x="1123568" y="6202401"/>
                  </a:lnTo>
                  <a:lnTo>
                    <a:pt x="1121188" y="6187322"/>
                  </a:lnTo>
                  <a:lnTo>
                    <a:pt x="1118807" y="6171449"/>
                  </a:lnTo>
                  <a:lnTo>
                    <a:pt x="875209" y="3814374"/>
                  </a:lnTo>
                  <a:lnTo>
                    <a:pt x="631610" y="6171449"/>
                  </a:lnTo>
                  <a:lnTo>
                    <a:pt x="629230" y="6187322"/>
                  </a:lnTo>
                  <a:lnTo>
                    <a:pt x="626849" y="6202401"/>
                  </a:lnTo>
                  <a:lnTo>
                    <a:pt x="623676" y="6216687"/>
                  </a:lnTo>
                  <a:lnTo>
                    <a:pt x="618915" y="6230971"/>
                  </a:lnTo>
                  <a:lnTo>
                    <a:pt x="614947" y="6244463"/>
                  </a:lnTo>
                  <a:lnTo>
                    <a:pt x="609393" y="6258749"/>
                  </a:lnTo>
                  <a:lnTo>
                    <a:pt x="603839" y="6271447"/>
                  </a:lnTo>
                  <a:lnTo>
                    <a:pt x="597491" y="6284939"/>
                  </a:lnTo>
                  <a:lnTo>
                    <a:pt x="583208" y="6309541"/>
                  </a:lnTo>
                  <a:lnTo>
                    <a:pt x="566545" y="6333349"/>
                  </a:lnTo>
                  <a:lnTo>
                    <a:pt x="549088" y="6355571"/>
                  </a:lnTo>
                  <a:lnTo>
                    <a:pt x="528458" y="6375412"/>
                  </a:lnTo>
                  <a:lnTo>
                    <a:pt x="506241" y="6392871"/>
                  </a:lnTo>
                  <a:lnTo>
                    <a:pt x="483230" y="6408745"/>
                  </a:lnTo>
                  <a:lnTo>
                    <a:pt x="457838" y="6423029"/>
                  </a:lnTo>
                  <a:lnTo>
                    <a:pt x="431653" y="6434141"/>
                  </a:lnTo>
                  <a:lnTo>
                    <a:pt x="418164" y="6439696"/>
                  </a:lnTo>
                  <a:lnTo>
                    <a:pt x="403882" y="6444457"/>
                  </a:lnTo>
                  <a:lnTo>
                    <a:pt x="389599" y="6447632"/>
                  </a:lnTo>
                  <a:lnTo>
                    <a:pt x="375316" y="6450807"/>
                  </a:lnTo>
                  <a:lnTo>
                    <a:pt x="361034" y="6453187"/>
                  </a:lnTo>
                  <a:lnTo>
                    <a:pt x="346751" y="6455569"/>
                  </a:lnTo>
                  <a:lnTo>
                    <a:pt x="331675" y="6456362"/>
                  </a:lnTo>
                  <a:lnTo>
                    <a:pt x="315805" y="6456362"/>
                  </a:lnTo>
                  <a:lnTo>
                    <a:pt x="299935" y="6455569"/>
                  </a:lnTo>
                  <a:lnTo>
                    <a:pt x="281685" y="6453981"/>
                  </a:lnTo>
                  <a:lnTo>
                    <a:pt x="265816" y="6451600"/>
                  </a:lnTo>
                  <a:lnTo>
                    <a:pt x="249946" y="6450013"/>
                  </a:lnTo>
                  <a:lnTo>
                    <a:pt x="234076" y="6445251"/>
                  </a:lnTo>
                  <a:lnTo>
                    <a:pt x="218207" y="6441283"/>
                  </a:lnTo>
                  <a:lnTo>
                    <a:pt x="203131" y="6435727"/>
                  </a:lnTo>
                  <a:lnTo>
                    <a:pt x="188848" y="6428585"/>
                  </a:lnTo>
                  <a:lnTo>
                    <a:pt x="172978" y="6422236"/>
                  </a:lnTo>
                  <a:lnTo>
                    <a:pt x="160283" y="6414299"/>
                  </a:lnTo>
                  <a:lnTo>
                    <a:pt x="146000" y="6407157"/>
                  </a:lnTo>
                  <a:lnTo>
                    <a:pt x="132511" y="6398427"/>
                  </a:lnTo>
                  <a:lnTo>
                    <a:pt x="120609" y="6388110"/>
                  </a:lnTo>
                  <a:lnTo>
                    <a:pt x="108707" y="6378587"/>
                  </a:lnTo>
                  <a:lnTo>
                    <a:pt x="96011" y="6367475"/>
                  </a:lnTo>
                  <a:lnTo>
                    <a:pt x="85696" y="6356365"/>
                  </a:lnTo>
                  <a:lnTo>
                    <a:pt x="74587" y="6344461"/>
                  </a:lnTo>
                  <a:lnTo>
                    <a:pt x="64272" y="6332556"/>
                  </a:lnTo>
                  <a:lnTo>
                    <a:pt x="55543" y="6319065"/>
                  </a:lnTo>
                  <a:lnTo>
                    <a:pt x="46815" y="6305573"/>
                  </a:lnTo>
                  <a:lnTo>
                    <a:pt x="39674" y="6292875"/>
                  </a:lnTo>
                  <a:lnTo>
                    <a:pt x="31739" y="6278589"/>
                  </a:lnTo>
                  <a:lnTo>
                    <a:pt x="25391" y="6264304"/>
                  </a:lnTo>
                  <a:lnTo>
                    <a:pt x="19837" y="6248431"/>
                  </a:lnTo>
                  <a:lnTo>
                    <a:pt x="14282" y="6234146"/>
                  </a:lnTo>
                  <a:lnTo>
                    <a:pt x="9522" y="6218273"/>
                  </a:lnTo>
                  <a:lnTo>
                    <a:pt x="6348" y="6202401"/>
                  </a:lnTo>
                  <a:lnTo>
                    <a:pt x="3174" y="6185735"/>
                  </a:lnTo>
                  <a:lnTo>
                    <a:pt x="793" y="6169862"/>
                  </a:lnTo>
                  <a:lnTo>
                    <a:pt x="0" y="6153196"/>
                  </a:lnTo>
                  <a:lnTo>
                    <a:pt x="0" y="6136530"/>
                  </a:lnTo>
                  <a:lnTo>
                    <a:pt x="793" y="6119070"/>
                  </a:lnTo>
                  <a:lnTo>
                    <a:pt x="131717" y="4062780"/>
                  </a:lnTo>
                  <a:lnTo>
                    <a:pt x="132511" y="4062780"/>
                  </a:lnTo>
                  <a:lnTo>
                    <a:pt x="155522" y="4056431"/>
                  </a:lnTo>
                  <a:lnTo>
                    <a:pt x="178533" y="4047701"/>
                  </a:lnTo>
                  <a:lnTo>
                    <a:pt x="200750" y="4038177"/>
                  </a:lnTo>
                  <a:lnTo>
                    <a:pt x="222968" y="4028654"/>
                  </a:lnTo>
                  <a:lnTo>
                    <a:pt x="243598" y="4017543"/>
                  </a:lnTo>
                  <a:lnTo>
                    <a:pt x="264229" y="4005638"/>
                  </a:lnTo>
                  <a:lnTo>
                    <a:pt x="284066" y="3992147"/>
                  </a:lnTo>
                  <a:lnTo>
                    <a:pt x="303109" y="3979449"/>
                  </a:lnTo>
                  <a:lnTo>
                    <a:pt x="321360" y="3965163"/>
                  </a:lnTo>
                  <a:lnTo>
                    <a:pt x="338816" y="3949291"/>
                  </a:lnTo>
                  <a:lnTo>
                    <a:pt x="355479" y="3934212"/>
                  </a:lnTo>
                  <a:lnTo>
                    <a:pt x="372142" y="3917546"/>
                  </a:lnTo>
                  <a:lnTo>
                    <a:pt x="387219" y="3900086"/>
                  </a:lnTo>
                  <a:lnTo>
                    <a:pt x="401501" y="3882626"/>
                  </a:lnTo>
                  <a:lnTo>
                    <a:pt x="415784" y="3863579"/>
                  </a:lnTo>
                  <a:lnTo>
                    <a:pt x="428479" y="3845326"/>
                  </a:lnTo>
                  <a:lnTo>
                    <a:pt x="440382" y="3825485"/>
                  </a:lnTo>
                  <a:lnTo>
                    <a:pt x="451490" y="3804851"/>
                  </a:lnTo>
                  <a:lnTo>
                    <a:pt x="461806" y="3783423"/>
                  </a:lnTo>
                  <a:lnTo>
                    <a:pt x="471327" y="3762788"/>
                  </a:lnTo>
                  <a:lnTo>
                    <a:pt x="480056" y="3742154"/>
                  </a:lnTo>
                  <a:lnTo>
                    <a:pt x="486404" y="3719932"/>
                  </a:lnTo>
                  <a:lnTo>
                    <a:pt x="492751" y="3696917"/>
                  </a:lnTo>
                  <a:lnTo>
                    <a:pt x="498306" y="3674696"/>
                  </a:lnTo>
                  <a:lnTo>
                    <a:pt x="503067" y="3651680"/>
                  </a:lnTo>
                  <a:lnTo>
                    <a:pt x="506241" y="3628665"/>
                  </a:lnTo>
                  <a:lnTo>
                    <a:pt x="508621" y="3604856"/>
                  </a:lnTo>
                  <a:lnTo>
                    <a:pt x="509414" y="3581841"/>
                  </a:lnTo>
                  <a:lnTo>
                    <a:pt x="509414" y="3557239"/>
                  </a:lnTo>
                  <a:lnTo>
                    <a:pt x="508621" y="3533430"/>
                  </a:lnTo>
                  <a:lnTo>
                    <a:pt x="506241" y="3508827"/>
                  </a:lnTo>
                  <a:lnTo>
                    <a:pt x="503067" y="3485018"/>
                  </a:lnTo>
                  <a:lnTo>
                    <a:pt x="183294" y="1501742"/>
                  </a:lnTo>
                  <a:lnTo>
                    <a:pt x="176946" y="1466029"/>
                  </a:lnTo>
                  <a:lnTo>
                    <a:pt x="167424" y="1429522"/>
                  </a:lnTo>
                  <a:lnTo>
                    <a:pt x="157902" y="1393015"/>
                  </a:lnTo>
                  <a:lnTo>
                    <a:pt x="146794" y="1358095"/>
                  </a:lnTo>
                  <a:lnTo>
                    <a:pt x="163457" y="1354127"/>
                  </a:lnTo>
                  <a:lnTo>
                    <a:pt x="180120" y="1348572"/>
                  </a:lnTo>
                  <a:close/>
                  <a:moveTo>
                    <a:pt x="874663" y="0"/>
                  </a:moveTo>
                  <a:cubicBezTo>
                    <a:pt x="1186814" y="0"/>
                    <a:pt x="1439863" y="253049"/>
                    <a:pt x="1439863" y="565200"/>
                  </a:cubicBezTo>
                  <a:cubicBezTo>
                    <a:pt x="1439863" y="877351"/>
                    <a:pt x="1186814" y="1130400"/>
                    <a:pt x="874663" y="1130400"/>
                  </a:cubicBezTo>
                  <a:cubicBezTo>
                    <a:pt x="562512" y="1130400"/>
                    <a:pt x="309463" y="877351"/>
                    <a:pt x="309463" y="565200"/>
                  </a:cubicBezTo>
                  <a:cubicBezTo>
                    <a:pt x="309463" y="253049"/>
                    <a:pt x="562512" y="0"/>
                    <a:pt x="874663" y="0"/>
                  </a:cubicBezTo>
                  <a:close/>
                </a:path>
              </a:pathLst>
            </a:cu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32" name="任意多边形 10">
              <a:extLst>
                <a:ext uri="{FF2B5EF4-FFF2-40B4-BE49-F238E27FC236}">
                  <a16:creationId xmlns:a16="http://schemas.microsoft.com/office/drawing/2014/main" id="{91BE79DF-F824-43CA-B53A-C49D62D80D7C}"/>
                </a:ext>
              </a:extLst>
            </p:cNvPr>
            <p:cNvSpPr/>
            <p:nvPr/>
          </p:nvSpPr>
          <p:spPr>
            <a:xfrm>
              <a:off x="9482512" y="2727325"/>
              <a:ext cx="3095625" cy="6858000"/>
            </a:xfrm>
            <a:custGeom>
              <a:avLst/>
              <a:gdLst>
                <a:gd name="connsiteX0" fmla="*/ 1108301 w 3095625"/>
                <a:gd name="connsiteY0" fmla="*/ 1366838 h 6858001"/>
                <a:gd name="connsiteX1" fmla="*/ 1336783 w 3095625"/>
                <a:gd name="connsiteY1" fmla="*/ 2238376 h 6858001"/>
                <a:gd name="connsiteX2" fmla="*/ 1461338 w 3095625"/>
                <a:gd name="connsiteY2" fmla="*/ 1632745 h 6858001"/>
                <a:gd name="connsiteX3" fmla="*/ 1339957 w 3095625"/>
                <a:gd name="connsiteY3" fmla="*/ 1512095 h 6858001"/>
                <a:gd name="connsiteX4" fmla="*/ 1476412 w 3095625"/>
                <a:gd name="connsiteY4" fmla="*/ 1375569 h 6858001"/>
                <a:gd name="connsiteX5" fmla="*/ 1547813 w 3095625"/>
                <a:gd name="connsiteY5" fmla="*/ 1375569 h 6858001"/>
                <a:gd name="connsiteX6" fmla="*/ 1619214 w 3095625"/>
                <a:gd name="connsiteY6" fmla="*/ 1375569 h 6858001"/>
                <a:gd name="connsiteX7" fmla="*/ 1754082 w 3095625"/>
                <a:gd name="connsiteY7" fmla="*/ 1512095 h 6858001"/>
                <a:gd name="connsiteX8" fmla="*/ 1634287 w 3095625"/>
                <a:gd name="connsiteY8" fmla="*/ 1632745 h 6858001"/>
                <a:gd name="connsiteX9" fmla="*/ 1757255 w 3095625"/>
                <a:gd name="connsiteY9" fmla="*/ 2238376 h 6858001"/>
                <a:gd name="connsiteX10" fmla="*/ 1985738 w 3095625"/>
                <a:gd name="connsiteY10" fmla="*/ 1366838 h 6858001"/>
                <a:gd name="connsiteX11" fmla="*/ 2285622 w 3095625"/>
                <a:gd name="connsiteY11" fmla="*/ 1430338 h 6858001"/>
                <a:gd name="connsiteX12" fmla="*/ 2310215 w 3095625"/>
                <a:gd name="connsiteY12" fmla="*/ 1435894 h 6858001"/>
                <a:gd name="connsiteX13" fmla="*/ 2333222 w 3095625"/>
                <a:gd name="connsiteY13" fmla="*/ 1442244 h 6858001"/>
                <a:gd name="connsiteX14" fmla="*/ 2354643 w 3095625"/>
                <a:gd name="connsiteY14" fmla="*/ 1450182 h 6858001"/>
                <a:gd name="connsiteX15" fmla="*/ 2378443 w 3095625"/>
                <a:gd name="connsiteY15" fmla="*/ 1458120 h 6858001"/>
                <a:gd name="connsiteX16" fmla="*/ 2399863 w 3095625"/>
                <a:gd name="connsiteY16" fmla="*/ 1466851 h 6858001"/>
                <a:gd name="connsiteX17" fmla="*/ 2421283 w 3095625"/>
                <a:gd name="connsiteY17" fmla="*/ 1476376 h 6858001"/>
                <a:gd name="connsiteX18" fmla="*/ 2441910 w 3095625"/>
                <a:gd name="connsiteY18" fmla="*/ 1486695 h 6858001"/>
                <a:gd name="connsiteX19" fmla="*/ 2462537 w 3095625"/>
                <a:gd name="connsiteY19" fmla="*/ 1497807 h 6858001"/>
                <a:gd name="connsiteX20" fmla="*/ 2482371 w 3095625"/>
                <a:gd name="connsiteY20" fmla="*/ 1509713 h 6858001"/>
                <a:gd name="connsiteX21" fmla="*/ 2502204 w 3095625"/>
                <a:gd name="connsiteY21" fmla="*/ 1522413 h 6858001"/>
                <a:gd name="connsiteX22" fmla="*/ 2521245 w 3095625"/>
                <a:gd name="connsiteY22" fmla="*/ 1535907 h 6858001"/>
                <a:gd name="connsiteX23" fmla="*/ 2539492 w 3095625"/>
                <a:gd name="connsiteY23" fmla="*/ 1549401 h 6858001"/>
                <a:gd name="connsiteX24" fmla="*/ 2558532 w 3095625"/>
                <a:gd name="connsiteY24" fmla="*/ 1564482 h 6858001"/>
                <a:gd name="connsiteX25" fmla="*/ 2575985 w 3095625"/>
                <a:gd name="connsiteY25" fmla="*/ 1578770 h 6858001"/>
                <a:gd name="connsiteX26" fmla="*/ 2592646 w 3095625"/>
                <a:gd name="connsiteY26" fmla="*/ 1595438 h 6858001"/>
                <a:gd name="connsiteX27" fmla="*/ 2608512 w 3095625"/>
                <a:gd name="connsiteY27" fmla="*/ 1612107 h 6858001"/>
                <a:gd name="connsiteX28" fmla="*/ 2624379 w 3095625"/>
                <a:gd name="connsiteY28" fmla="*/ 1627982 h 6858001"/>
                <a:gd name="connsiteX29" fmla="*/ 2638659 w 3095625"/>
                <a:gd name="connsiteY29" fmla="*/ 1645445 h 6858001"/>
                <a:gd name="connsiteX30" fmla="*/ 2652940 w 3095625"/>
                <a:gd name="connsiteY30" fmla="*/ 1664495 h 6858001"/>
                <a:gd name="connsiteX31" fmla="*/ 2667220 w 3095625"/>
                <a:gd name="connsiteY31" fmla="*/ 1683545 h 6858001"/>
                <a:gd name="connsiteX32" fmla="*/ 2679913 w 3095625"/>
                <a:gd name="connsiteY32" fmla="*/ 1701801 h 6858001"/>
                <a:gd name="connsiteX33" fmla="*/ 2691813 w 3095625"/>
                <a:gd name="connsiteY33" fmla="*/ 1721645 h 6858001"/>
                <a:gd name="connsiteX34" fmla="*/ 2702920 w 3095625"/>
                <a:gd name="connsiteY34" fmla="*/ 1742282 h 6858001"/>
                <a:gd name="connsiteX35" fmla="*/ 2714027 w 3095625"/>
                <a:gd name="connsiteY35" fmla="*/ 1763713 h 6858001"/>
                <a:gd name="connsiteX36" fmla="*/ 2724341 w 3095625"/>
                <a:gd name="connsiteY36" fmla="*/ 1784351 h 6858001"/>
                <a:gd name="connsiteX37" fmla="*/ 2733861 w 3095625"/>
                <a:gd name="connsiteY37" fmla="*/ 1804988 h 6858001"/>
                <a:gd name="connsiteX38" fmla="*/ 2741794 w 3095625"/>
                <a:gd name="connsiteY38" fmla="*/ 1827213 h 6858001"/>
                <a:gd name="connsiteX39" fmla="*/ 2748934 w 3095625"/>
                <a:gd name="connsiteY39" fmla="*/ 1850232 h 6858001"/>
                <a:gd name="connsiteX40" fmla="*/ 2756868 w 3095625"/>
                <a:gd name="connsiteY40" fmla="*/ 1872457 h 6858001"/>
                <a:gd name="connsiteX41" fmla="*/ 2762421 w 3095625"/>
                <a:gd name="connsiteY41" fmla="*/ 1895476 h 6858001"/>
                <a:gd name="connsiteX42" fmla="*/ 2767974 w 3095625"/>
                <a:gd name="connsiteY42" fmla="*/ 1919288 h 6858001"/>
                <a:gd name="connsiteX43" fmla="*/ 2772734 w 3095625"/>
                <a:gd name="connsiteY43" fmla="*/ 1942307 h 6858001"/>
                <a:gd name="connsiteX44" fmla="*/ 3091658 w 3095625"/>
                <a:gd name="connsiteY44" fmla="*/ 3925888 h 6858001"/>
                <a:gd name="connsiteX45" fmla="*/ 3095625 w 3095625"/>
                <a:gd name="connsiteY45" fmla="*/ 3950495 h 6858001"/>
                <a:gd name="connsiteX46" fmla="*/ 3095625 w 3095625"/>
                <a:gd name="connsiteY46" fmla="*/ 3975101 h 6858001"/>
                <a:gd name="connsiteX47" fmla="*/ 3093245 w 3095625"/>
                <a:gd name="connsiteY47" fmla="*/ 4000501 h 6858001"/>
                <a:gd name="connsiteX48" fmla="*/ 3090072 w 3095625"/>
                <a:gd name="connsiteY48" fmla="*/ 4023520 h 6858001"/>
                <a:gd name="connsiteX49" fmla="*/ 3082932 w 3095625"/>
                <a:gd name="connsiteY49" fmla="*/ 4047332 h 6858001"/>
                <a:gd name="connsiteX50" fmla="*/ 3075792 w 3095625"/>
                <a:gd name="connsiteY50" fmla="*/ 4069557 h 6858001"/>
                <a:gd name="connsiteX51" fmla="*/ 3064685 w 3095625"/>
                <a:gd name="connsiteY51" fmla="*/ 4091782 h 6858001"/>
                <a:gd name="connsiteX52" fmla="*/ 3053578 w 3095625"/>
                <a:gd name="connsiteY52" fmla="*/ 4112420 h 6858001"/>
                <a:gd name="connsiteX53" fmla="*/ 3039298 w 3095625"/>
                <a:gd name="connsiteY53" fmla="*/ 4132263 h 6858001"/>
                <a:gd name="connsiteX54" fmla="*/ 3024224 w 3095625"/>
                <a:gd name="connsiteY54" fmla="*/ 4149726 h 6858001"/>
                <a:gd name="connsiteX55" fmla="*/ 3005977 w 3095625"/>
                <a:gd name="connsiteY55" fmla="*/ 4167188 h 6858001"/>
                <a:gd name="connsiteX56" fmla="*/ 2987730 w 3095625"/>
                <a:gd name="connsiteY56" fmla="*/ 4183063 h 6858001"/>
                <a:gd name="connsiteX57" fmla="*/ 2967897 w 3095625"/>
                <a:gd name="connsiteY57" fmla="*/ 4195763 h 6858001"/>
                <a:gd name="connsiteX58" fmla="*/ 2945683 w 3095625"/>
                <a:gd name="connsiteY58" fmla="*/ 4207670 h 6858001"/>
                <a:gd name="connsiteX59" fmla="*/ 2922676 w 3095625"/>
                <a:gd name="connsiteY59" fmla="*/ 4217988 h 6858001"/>
                <a:gd name="connsiteX60" fmla="*/ 2899669 w 3095625"/>
                <a:gd name="connsiteY60" fmla="*/ 4225926 h 6858001"/>
                <a:gd name="connsiteX61" fmla="*/ 2885389 w 3095625"/>
                <a:gd name="connsiteY61" fmla="*/ 4229101 h 6858001"/>
                <a:gd name="connsiteX62" fmla="*/ 2871109 w 3095625"/>
                <a:gd name="connsiteY62" fmla="*/ 4232276 h 6858001"/>
                <a:gd name="connsiteX63" fmla="*/ 2856829 w 3095625"/>
                <a:gd name="connsiteY63" fmla="*/ 4234657 h 6858001"/>
                <a:gd name="connsiteX64" fmla="*/ 2842549 w 3095625"/>
                <a:gd name="connsiteY64" fmla="*/ 4235451 h 6858001"/>
                <a:gd name="connsiteX65" fmla="*/ 2828268 w 3095625"/>
                <a:gd name="connsiteY65" fmla="*/ 4235451 h 6858001"/>
                <a:gd name="connsiteX66" fmla="*/ 2813988 w 3095625"/>
                <a:gd name="connsiteY66" fmla="*/ 4235451 h 6858001"/>
                <a:gd name="connsiteX67" fmla="*/ 2801295 w 3095625"/>
                <a:gd name="connsiteY67" fmla="*/ 4234657 h 6858001"/>
                <a:gd name="connsiteX68" fmla="*/ 2787015 w 3095625"/>
                <a:gd name="connsiteY68" fmla="*/ 4232276 h 6858001"/>
                <a:gd name="connsiteX69" fmla="*/ 2773528 w 3095625"/>
                <a:gd name="connsiteY69" fmla="*/ 4229895 h 6858001"/>
                <a:gd name="connsiteX70" fmla="*/ 2760041 w 3095625"/>
                <a:gd name="connsiteY70" fmla="*/ 4226720 h 6858001"/>
                <a:gd name="connsiteX71" fmla="*/ 2747347 w 3095625"/>
                <a:gd name="connsiteY71" fmla="*/ 4223545 h 6858001"/>
                <a:gd name="connsiteX72" fmla="*/ 2733861 w 3095625"/>
                <a:gd name="connsiteY72" fmla="*/ 4218782 h 6858001"/>
                <a:gd name="connsiteX73" fmla="*/ 2721960 w 3095625"/>
                <a:gd name="connsiteY73" fmla="*/ 4213226 h 6858001"/>
                <a:gd name="connsiteX74" fmla="*/ 2710060 w 3095625"/>
                <a:gd name="connsiteY74" fmla="*/ 4207670 h 6858001"/>
                <a:gd name="connsiteX75" fmla="*/ 2697367 w 3095625"/>
                <a:gd name="connsiteY75" fmla="*/ 4201320 h 6858001"/>
                <a:gd name="connsiteX76" fmla="*/ 2685467 w 3095625"/>
                <a:gd name="connsiteY76" fmla="*/ 4194970 h 6858001"/>
                <a:gd name="connsiteX77" fmla="*/ 2674360 w 3095625"/>
                <a:gd name="connsiteY77" fmla="*/ 4187032 h 6858001"/>
                <a:gd name="connsiteX78" fmla="*/ 2663253 w 3095625"/>
                <a:gd name="connsiteY78" fmla="*/ 4179095 h 6858001"/>
                <a:gd name="connsiteX79" fmla="*/ 2652940 w 3095625"/>
                <a:gd name="connsiteY79" fmla="*/ 4170363 h 6858001"/>
                <a:gd name="connsiteX80" fmla="*/ 2642626 w 3095625"/>
                <a:gd name="connsiteY80" fmla="*/ 4160838 h 6858001"/>
                <a:gd name="connsiteX81" fmla="*/ 2633106 w 3095625"/>
                <a:gd name="connsiteY81" fmla="*/ 4152107 h 6858001"/>
                <a:gd name="connsiteX82" fmla="*/ 2624379 w 3095625"/>
                <a:gd name="connsiteY82" fmla="*/ 4140995 h 6858001"/>
                <a:gd name="connsiteX83" fmla="*/ 2615653 w 3095625"/>
                <a:gd name="connsiteY83" fmla="*/ 4130676 h 6858001"/>
                <a:gd name="connsiteX84" fmla="*/ 2607719 w 3095625"/>
                <a:gd name="connsiteY84" fmla="*/ 4120357 h 6858001"/>
                <a:gd name="connsiteX85" fmla="*/ 2599786 w 3095625"/>
                <a:gd name="connsiteY85" fmla="*/ 4107657 h 6858001"/>
                <a:gd name="connsiteX86" fmla="*/ 2593439 w 3095625"/>
                <a:gd name="connsiteY86" fmla="*/ 4095751 h 6858001"/>
                <a:gd name="connsiteX87" fmla="*/ 2587092 w 3095625"/>
                <a:gd name="connsiteY87" fmla="*/ 4083845 h 6858001"/>
                <a:gd name="connsiteX88" fmla="*/ 2581539 w 3095625"/>
                <a:gd name="connsiteY88" fmla="*/ 4070351 h 6858001"/>
                <a:gd name="connsiteX89" fmla="*/ 2575985 w 3095625"/>
                <a:gd name="connsiteY89" fmla="*/ 4057651 h 6858001"/>
                <a:gd name="connsiteX90" fmla="*/ 2571225 w 3095625"/>
                <a:gd name="connsiteY90" fmla="*/ 4044157 h 6858001"/>
                <a:gd name="connsiteX91" fmla="*/ 2568052 w 3095625"/>
                <a:gd name="connsiteY91" fmla="*/ 4029870 h 6858001"/>
                <a:gd name="connsiteX92" fmla="*/ 2564879 w 3095625"/>
                <a:gd name="connsiteY92" fmla="*/ 4015582 h 6858001"/>
                <a:gd name="connsiteX93" fmla="*/ 2326082 w 3095625"/>
                <a:gd name="connsiteY93" fmla="*/ 2702720 h 6858001"/>
                <a:gd name="connsiteX94" fmla="*/ 2299109 w 3095625"/>
                <a:gd name="connsiteY94" fmla="*/ 3538538 h 6858001"/>
                <a:gd name="connsiteX95" fmla="*/ 2298315 w 3095625"/>
                <a:gd name="connsiteY95" fmla="*/ 3597276 h 6858001"/>
                <a:gd name="connsiteX96" fmla="*/ 2298315 w 3095625"/>
                <a:gd name="connsiteY96" fmla="*/ 3654426 h 6858001"/>
                <a:gd name="connsiteX97" fmla="*/ 2299902 w 3095625"/>
                <a:gd name="connsiteY97" fmla="*/ 3712370 h 6858001"/>
                <a:gd name="connsiteX98" fmla="*/ 2303075 w 3095625"/>
                <a:gd name="connsiteY98" fmla="*/ 3769520 h 6858001"/>
                <a:gd name="connsiteX99" fmla="*/ 2476817 w 3095625"/>
                <a:gd name="connsiteY99" fmla="*/ 6500019 h 6858001"/>
                <a:gd name="connsiteX100" fmla="*/ 2476817 w 3095625"/>
                <a:gd name="connsiteY100" fmla="*/ 6518276 h 6858001"/>
                <a:gd name="connsiteX101" fmla="*/ 2476817 w 3095625"/>
                <a:gd name="connsiteY101" fmla="*/ 6535739 h 6858001"/>
                <a:gd name="connsiteX102" fmla="*/ 2476024 w 3095625"/>
                <a:gd name="connsiteY102" fmla="*/ 6553995 h 6858001"/>
                <a:gd name="connsiteX103" fmla="*/ 2473644 w 3095625"/>
                <a:gd name="connsiteY103" fmla="*/ 6571457 h 6858001"/>
                <a:gd name="connsiteX104" fmla="*/ 2471264 w 3095625"/>
                <a:gd name="connsiteY104" fmla="*/ 6588919 h 6858001"/>
                <a:gd name="connsiteX105" fmla="*/ 2467297 w 3095625"/>
                <a:gd name="connsiteY105" fmla="*/ 6605589 h 6858001"/>
                <a:gd name="connsiteX106" fmla="*/ 2462537 w 3095625"/>
                <a:gd name="connsiteY106" fmla="*/ 6621463 h 6858001"/>
                <a:gd name="connsiteX107" fmla="*/ 2456984 w 3095625"/>
                <a:gd name="connsiteY107" fmla="*/ 6638132 h 6858001"/>
                <a:gd name="connsiteX108" fmla="*/ 2450637 w 3095625"/>
                <a:gd name="connsiteY108" fmla="*/ 6654007 h 6858001"/>
                <a:gd name="connsiteX109" fmla="*/ 2444290 w 3095625"/>
                <a:gd name="connsiteY109" fmla="*/ 6669089 h 6858001"/>
                <a:gd name="connsiteX110" fmla="*/ 2436357 w 3095625"/>
                <a:gd name="connsiteY110" fmla="*/ 6684169 h 6858001"/>
                <a:gd name="connsiteX111" fmla="*/ 2427630 w 3095625"/>
                <a:gd name="connsiteY111" fmla="*/ 6698457 h 6858001"/>
                <a:gd name="connsiteX112" fmla="*/ 2417317 w 3095625"/>
                <a:gd name="connsiteY112" fmla="*/ 6712745 h 6858001"/>
                <a:gd name="connsiteX113" fmla="*/ 2407797 w 3095625"/>
                <a:gd name="connsiteY113" fmla="*/ 6726239 h 6858001"/>
                <a:gd name="connsiteX114" fmla="*/ 2397483 w 3095625"/>
                <a:gd name="connsiteY114" fmla="*/ 6739732 h 6858001"/>
                <a:gd name="connsiteX115" fmla="*/ 2387170 w 3095625"/>
                <a:gd name="connsiteY115" fmla="*/ 6751639 h 6858001"/>
                <a:gd name="connsiteX116" fmla="*/ 2374476 w 3095625"/>
                <a:gd name="connsiteY116" fmla="*/ 6763545 h 6858001"/>
                <a:gd name="connsiteX117" fmla="*/ 2362576 w 3095625"/>
                <a:gd name="connsiteY117" fmla="*/ 6774657 h 6858001"/>
                <a:gd name="connsiteX118" fmla="*/ 2349883 w 3095625"/>
                <a:gd name="connsiteY118" fmla="*/ 6785769 h 6858001"/>
                <a:gd name="connsiteX119" fmla="*/ 2336396 w 3095625"/>
                <a:gd name="connsiteY119" fmla="*/ 6795295 h 6858001"/>
                <a:gd name="connsiteX120" fmla="*/ 2322116 w 3095625"/>
                <a:gd name="connsiteY120" fmla="*/ 6805613 h 6858001"/>
                <a:gd name="connsiteX121" fmla="*/ 2307835 w 3095625"/>
                <a:gd name="connsiteY121" fmla="*/ 6814345 h 6858001"/>
                <a:gd name="connsiteX122" fmla="*/ 2292762 w 3095625"/>
                <a:gd name="connsiteY122" fmla="*/ 6821489 h 6858001"/>
                <a:gd name="connsiteX123" fmla="*/ 2276895 w 3095625"/>
                <a:gd name="connsiteY123" fmla="*/ 6829426 h 6858001"/>
                <a:gd name="connsiteX124" fmla="*/ 2261821 w 3095625"/>
                <a:gd name="connsiteY124" fmla="*/ 6835776 h 6858001"/>
                <a:gd name="connsiteX125" fmla="*/ 2245161 w 3095625"/>
                <a:gd name="connsiteY125" fmla="*/ 6841332 h 6858001"/>
                <a:gd name="connsiteX126" fmla="*/ 2228501 w 3095625"/>
                <a:gd name="connsiteY126" fmla="*/ 6846095 h 6858001"/>
                <a:gd name="connsiteX127" fmla="*/ 2212634 w 3095625"/>
                <a:gd name="connsiteY127" fmla="*/ 6850063 h 6858001"/>
                <a:gd name="connsiteX128" fmla="*/ 2194387 w 3095625"/>
                <a:gd name="connsiteY128" fmla="*/ 6853239 h 6858001"/>
                <a:gd name="connsiteX129" fmla="*/ 2176934 w 3095625"/>
                <a:gd name="connsiteY129" fmla="*/ 6855619 h 6858001"/>
                <a:gd name="connsiteX130" fmla="*/ 2159480 w 3095625"/>
                <a:gd name="connsiteY130" fmla="*/ 6857207 h 6858001"/>
                <a:gd name="connsiteX131" fmla="*/ 2141233 w 3095625"/>
                <a:gd name="connsiteY131" fmla="*/ 6858001 h 6858001"/>
                <a:gd name="connsiteX132" fmla="*/ 2125366 w 3095625"/>
                <a:gd name="connsiteY132" fmla="*/ 6858001 h 6858001"/>
                <a:gd name="connsiteX133" fmla="*/ 2108706 w 3095625"/>
                <a:gd name="connsiteY133" fmla="*/ 6857207 h 6858001"/>
                <a:gd name="connsiteX134" fmla="*/ 2093633 w 3095625"/>
                <a:gd name="connsiteY134" fmla="*/ 6854826 h 6858001"/>
                <a:gd name="connsiteX135" fmla="*/ 2078559 w 3095625"/>
                <a:gd name="connsiteY135" fmla="*/ 6851651 h 6858001"/>
                <a:gd name="connsiteX136" fmla="*/ 2062692 w 3095625"/>
                <a:gd name="connsiteY136" fmla="*/ 6849269 h 6858001"/>
                <a:gd name="connsiteX137" fmla="*/ 2047619 w 3095625"/>
                <a:gd name="connsiteY137" fmla="*/ 6844507 h 6858001"/>
                <a:gd name="connsiteX138" fmla="*/ 2033339 w 3095625"/>
                <a:gd name="connsiteY138" fmla="*/ 6840539 h 6858001"/>
                <a:gd name="connsiteX139" fmla="*/ 2019059 w 3095625"/>
                <a:gd name="connsiteY139" fmla="*/ 6834982 h 6858001"/>
                <a:gd name="connsiteX140" fmla="*/ 2004778 w 3095625"/>
                <a:gd name="connsiteY140" fmla="*/ 6829426 h 6858001"/>
                <a:gd name="connsiteX141" fmla="*/ 1991292 w 3095625"/>
                <a:gd name="connsiteY141" fmla="*/ 6823076 h 6858001"/>
                <a:gd name="connsiteX142" fmla="*/ 1977011 w 3095625"/>
                <a:gd name="connsiteY142" fmla="*/ 6815139 h 6858001"/>
                <a:gd name="connsiteX143" fmla="*/ 1964318 w 3095625"/>
                <a:gd name="connsiteY143" fmla="*/ 6807201 h 6858001"/>
                <a:gd name="connsiteX144" fmla="*/ 1951624 w 3095625"/>
                <a:gd name="connsiteY144" fmla="*/ 6800057 h 6858001"/>
                <a:gd name="connsiteX145" fmla="*/ 1939724 w 3095625"/>
                <a:gd name="connsiteY145" fmla="*/ 6791326 h 6858001"/>
                <a:gd name="connsiteX146" fmla="*/ 1927824 w 3095625"/>
                <a:gd name="connsiteY146" fmla="*/ 6781007 h 6858001"/>
                <a:gd name="connsiteX147" fmla="*/ 1915924 w 3095625"/>
                <a:gd name="connsiteY147" fmla="*/ 6771482 h 6858001"/>
                <a:gd name="connsiteX148" fmla="*/ 1904817 w 3095625"/>
                <a:gd name="connsiteY148" fmla="*/ 6761163 h 6858001"/>
                <a:gd name="connsiteX149" fmla="*/ 1894504 w 3095625"/>
                <a:gd name="connsiteY149" fmla="*/ 6750051 h 6858001"/>
                <a:gd name="connsiteX150" fmla="*/ 1884984 w 3095625"/>
                <a:gd name="connsiteY150" fmla="*/ 6738145 h 6858001"/>
                <a:gd name="connsiteX151" fmla="*/ 1875463 w 3095625"/>
                <a:gd name="connsiteY151" fmla="*/ 6727032 h 6858001"/>
                <a:gd name="connsiteX152" fmla="*/ 1865943 w 3095625"/>
                <a:gd name="connsiteY152" fmla="*/ 6715126 h 6858001"/>
                <a:gd name="connsiteX153" fmla="*/ 1857217 w 3095625"/>
                <a:gd name="connsiteY153" fmla="*/ 6701632 h 6858001"/>
                <a:gd name="connsiteX154" fmla="*/ 1850076 w 3095625"/>
                <a:gd name="connsiteY154" fmla="*/ 6688932 h 6858001"/>
                <a:gd name="connsiteX155" fmla="*/ 1842143 w 3095625"/>
                <a:gd name="connsiteY155" fmla="*/ 6675439 h 6858001"/>
                <a:gd name="connsiteX156" fmla="*/ 1835796 w 3095625"/>
                <a:gd name="connsiteY156" fmla="*/ 6661151 h 6858001"/>
                <a:gd name="connsiteX157" fmla="*/ 1830243 w 3095625"/>
                <a:gd name="connsiteY157" fmla="*/ 6648451 h 6858001"/>
                <a:gd name="connsiteX158" fmla="*/ 1824689 w 3095625"/>
                <a:gd name="connsiteY158" fmla="*/ 6632576 h 6858001"/>
                <a:gd name="connsiteX159" fmla="*/ 1819136 w 3095625"/>
                <a:gd name="connsiteY159" fmla="*/ 6618289 h 6858001"/>
                <a:gd name="connsiteX160" fmla="*/ 1814376 w 3095625"/>
                <a:gd name="connsiteY160" fmla="*/ 6603207 h 6858001"/>
                <a:gd name="connsiteX161" fmla="*/ 1811203 w 3095625"/>
                <a:gd name="connsiteY161" fmla="*/ 6587332 h 6858001"/>
                <a:gd name="connsiteX162" fmla="*/ 1808823 w 3095625"/>
                <a:gd name="connsiteY162" fmla="*/ 6572251 h 6858001"/>
                <a:gd name="connsiteX163" fmla="*/ 1807236 w 3095625"/>
                <a:gd name="connsiteY163" fmla="*/ 6555582 h 6858001"/>
                <a:gd name="connsiteX164" fmla="*/ 1547813 w 3095625"/>
                <a:gd name="connsiteY164" fmla="*/ 4050507 h 6858001"/>
                <a:gd name="connsiteX165" fmla="*/ 1288389 w 3095625"/>
                <a:gd name="connsiteY165" fmla="*/ 6555582 h 6858001"/>
                <a:gd name="connsiteX166" fmla="*/ 1286803 w 3095625"/>
                <a:gd name="connsiteY166" fmla="*/ 6572251 h 6858001"/>
                <a:gd name="connsiteX167" fmla="*/ 1282836 w 3095625"/>
                <a:gd name="connsiteY167" fmla="*/ 6587332 h 6858001"/>
                <a:gd name="connsiteX168" fmla="*/ 1279663 w 3095625"/>
                <a:gd name="connsiteY168" fmla="*/ 6603207 h 6858001"/>
                <a:gd name="connsiteX169" fmla="*/ 1275696 w 3095625"/>
                <a:gd name="connsiteY169" fmla="*/ 6618289 h 6858001"/>
                <a:gd name="connsiteX170" fmla="*/ 1270936 w 3095625"/>
                <a:gd name="connsiteY170" fmla="*/ 6632576 h 6858001"/>
                <a:gd name="connsiteX171" fmla="*/ 1265383 w 3095625"/>
                <a:gd name="connsiteY171" fmla="*/ 6648451 h 6858001"/>
                <a:gd name="connsiteX172" fmla="*/ 1259829 w 3095625"/>
                <a:gd name="connsiteY172" fmla="*/ 6661151 h 6858001"/>
                <a:gd name="connsiteX173" fmla="*/ 1252689 w 3095625"/>
                <a:gd name="connsiteY173" fmla="*/ 6675439 h 6858001"/>
                <a:gd name="connsiteX174" fmla="*/ 1245549 w 3095625"/>
                <a:gd name="connsiteY174" fmla="*/ 6688932 h 6858001"/>
                <a:gd name="connsiteX175" fmla="*/ 1238409 w 3095625"/>
                <a:gd name="connsiteY175" fmla="*/ 6701632 h 6858001"/>
                <a:gd name="connsiteX176" fmla="*/ 1229682 w 3095625"/>
                <a:gd name="connsiteY176" fmla="*/ 6715126 h 6858001"/>
                <a:gd name="connsiteX177" fmla="*/ 1220162 w 3095625"/>
                <a:gd name="connsiteY177" fmla="*/ 6727032 h 6858001"/>
                <a:gd name="connsiteX178" fmla="*/ 1210642 w 3095625"/>
                <a:gd name="connsiteY178" fmla="*/ 6738145 h 6858001"/>
                <a:gd name="connsiteX179" fmla="*/ 1201122 w 3095625"/>
                <a:gd name="connsiteY179" fmla="*/ 6750051 h 6858001"/>
                <a:gd name="connsiteX180" fmla="*/ 1190015 w 3095625"/>
                <a:gd name="connsiteY180" fmla="*/ 6761163 h 6858001"/>
                <a:gd name="connsiteX181" fmla="*/ 1178908 w 3095625"/>
                <a:gd name="connsiteY181" fmla="*/ 6771482 h 6858001"/>
                <a:gd name="connsiteX182" fmla="*/ 1167801 w 3095625"/>
                <a:gd name="connsiteY182" fmla="*/ 6781007 h 6858001"/>
                <a:gd name="connsiteX183" fmla="*/ 1155901 w 3095625"/>
                <a:gd name="connsiteY183" fmla="*/ 6791326 h 6858001"/>
                <a:gd name="connsiteX184" fmla="*/ 1144001 w 3095625"/>
                <a:gd name="connsiteY184" fmla="*/ 6800057 h 6858001"/>
                <a:gd name="connsiteX185" fmla="*/ 1130514 w 3095625"/>
                <a:gd name="connsiteY185" fmla="*/ 6807201 h 6858001"/>
                <a:gd name="connsiteX186" fmla="*/ 1117027 w 3095625"/>
                <a:gd name="connsiteY186" fmla="*/ 6815139 h 6858001"/>
                <a:gd name="connsiteX187" fmla="*/ 1104334 w 3095625"/>
                <a:gd name="connsiteY187" fmla="*/ 6823076 h 6858001"/>
                <a:gd name="connsiteX188" fmla="*/ 1090847 w 3095625"/>
                <a:gd name="connsiteY188" fmla="*/ 6829426 h 6858001"/>
                <a:gd name="connsiteX189" fmla="*/ 1076567 w 3095625"/>
                <a:gd name="connsiteY189" fmla="*/ 6834982 h 6858001"/>
                <a:gd name="connsiteX190" fmla="*/ 1062287 w 3095625"/>
                <a:gd name="connsiteY190" fmla="*/ 6840539 h 6858001"/>
                <a:gd name="connsiteX191" fmla="*/ 1047213 w 3095625"/>
                <a:gd name="connsiteY191" fmla="*/ 6844507 h 6858001"/>
                <a:gd name="connsiteX192" fmla="*/ 1032933 w 3095625"/>
                <a:gd name="connsiteY192" fmla="*/ 6849269 h 6858001"/>
                <a:gd name="connsiteX193" fmla="*/ 1017066 w 3095625"/>
                <a:gd name="connsiteY193" fmla="*/ 6851651 h 6858001"/>
                <a:gd name="connsiteX194" fmla="*/ 1001993 w 3095625"/>
                <a:gd name="connsiteY194" fmla="*/ 6854826 h 6858001"/>
                <a:gd name="connsiteX195" fmla="*/ 985332 w 3095625"/>
                <a:gd name="connsiteY195" fmla="*/ 6857207 h 6858001"/>
                <a:gd name="connsiteX196" fmla="*/ 970259 w 3095625"/>
                <a:gd name="connsiteY196" fmla="*/ 6858001 h 6858001"/>
                <a:gd name="connsiteX197" fmla="*/ 953599 w 3095625"/>
                <a:gd name="connsiteY197" fmla="*/ 6858001 h 6858001"/>
                <a:gd name="connsiteX198" fmla="*/ 936145 w 3095625"/>
                <a:gd name="connsiteY198" fmla="*/ 6857207 h 6858001"/>
                <a:gd name="connsiteX199" fmla="*/ 918691 w 3095625"/>
                <a:gd name="connsiteY199" fmla="*/ 6855619 h 6858001"/>
                <a:gd name="connsiteX200" fmla="*/ 901238 w 3095625"/>
                <a:gd name="connsiteY200" fmla="*/ 6853239 h 6858001"/>
                <a:gd name="connsiteX201" fmla="*/ 882991 w 3095625"/>
                <a:gd name="connsiteY201" fmla="*/ 6850063 h 6858001"/>
                <a:gd name="connsiteX202" fmla="*/ 867124 w 3095625"/>
                <a:gd name="connsiteY202" fmla="*/ 6846095 h 6858001"/>
                <a:gd name="connsiteX203" fmla="*/ 850464 w 3095625"/>
                <a:gd name="connsiteY203" fmla="*/ 6841332 h 6858001"/>
                <a:gd name="connsiteX204" fmla="*/ 833804 w 3095625"/>
                <a:gd name="connsiteY204" fmla="*/ 6835776 h 6858001"/>
                <a:gd name="connsiteX205" fmla="*/ 817143 w 3095625"/>
                <a:gd name="connsiteY205" fmla="*/ 6829426 h 6858001"/>
                <a:gd name="connsiteX206" fmla="*/ 802070 w 3095625"/>
                <a:gd name="connsiteY206" fmla="*/ 6821489 h 6858001"/>
                <a:gd name="connsiteX207" fmla="*/ 787790 w 3095625"/>
                <a:gd name="connsiteY207" fmla="*/ 6814345 h 6858001"/>
                <a:gd name="connsiteX208" fmla="*/ 773509 w 3095625"/>
                <a:gd name="connsiteY208" fmla="*/ 6805613 h 6858001"/>
                <a:gd name="connsiteX209" fmla="*/ 759229 w 3095625"/>
                <a:gd name="connsiteY209" fmla="*/ 6795295 h 6858001"/>
                <a:gd name="connsiteX210" fmla="*/ 745742 w 3095625"/>
                <a:gd name="connsiteY210" fmla="*/ 6785769 h 6858001"/>
                <a:gd name="connsiteX211" fmla="*/ 733049 w 3095625"/>
                <a:gd name="connsiteY211" fmla="*/ 6774657 h 6858001"/>
                <a:gd name="connsiteX212" fmla="*/ 721149 w 3095625"/>
                <a:gd name="connsiteY212" fmla="*/ 6763545 h 6858001"/>
                <a:gd name="connsiteX213" fmla="*/ 708455 w 3095625"/>
                <a:gd name="connsiteY213" fmla="*/ 6751639 h 6858001"/>
                <a:gd name="connsiteX214" fmla="*/ 698142 w 3095625"/>
                <a:gd name="connsiteY214" fmla="*/ 6739732 h 6858001"/>
                <a:gd name="connsiteX215" fmla="*/ 687035 w 3095625"/>
                <a:gd name="connsiteY215" fmla="*/ 6726239 h 6858001"/>
                <a:gd name="connsiteX216" fmla="*/ 676722 w 3095625"/>
                <a:gd name="connsiteY216" fmla="*/ 6712745 h 6858001"/>
                <a:gd name="connsiteX217" fmla="*/ 667995 w 3095625"/>
                <a:gd name="connsiteY217" fmla="*/ 6698457 h 6858001"/>
                <a:gd name="connsiteX218" fmla="*/ 659268 w 3095625"/>
                <a:gd name="connsiteY218" fmla="*/ 6684169 h 6858001"/>
                <a:gd name="connsiteX219" fmla="*/ 651335 w 3095625"/>
                <a:gd name="connsiteY219" fmla="*/ 6669089 h 6858001"/>
                <a:gd name="connsiteX220" fmla="*/ 644988 w 3095625"/>
                <a:gd name="connsiteY220" fmla="*/ 6654007 h 6858001"/>
                <a:gd name="connsiteX221" fmla="*/ 638641 w 3095625"/>
                <a:gd name="connsiteY221" fmla="*/ 6638132 h 6858001"/>
                <a:gd name="connsiteX222" fmla="*/ 633088 w 3095625"/>
                <a:gd name="connsiteY222" fmla="*/ 6621463 h 6858001"/>
                <a:gd name="connsiteX223" fmla="*/ 628328 w 3095625"/>
                <a:gd name="connsiteY223" fmla="*/ 6605589 h 6858001"/>
                <a:gd name="connsiteX224" fmla="*/ 624361 w 3095625"/>
                <a:gd name="connsiteY224" fmla="*/ 6588919 h 6858001"/>
                <a:gd name="connsiteX225" fmla="*/ 621188 w 3095625"/>
                <a:gd name="connsiteY225" fmla="*/ 6571457 h 6858001"/>
                <a:gd name="connsiteX226" fmla="*/ 619601 w 3095625"/>
                <a:gd name="connsiteY226" fmla="*/ 6553995 h 6858001"/>
                <a:gd name="connsiteX227" fmla="*/ 617221 w 3095625"/>
                <a:gd name="connsiteY227" fmla="*/ 6535739 h 6858001"/>
                <a:gd name="connsiteX228" fmla="*/ 617221 w 3095625"/>
                <a:gd name="connsiteY228" fmla="*/ 6518276 h 6858001"/>
                <a:gd name="connsiteX229" fmla="*/ 618808 w 3095625"/>
                <a:gd name="connsiteY229" fmla="*/ 6500019 h 6858001"/>
                <a:gd name="connsiteX230" fmla="*/ 792550 w 3095625"/>
                <a:gd name="connsiteY230" fmla="*/ 3769520 h 6858001"/>
                <a:gd name="connsiteX231" fmla="*/ 795723 w 3095625"/>
                <a:gd name="connsiteY231" fmla="*/ 3712370 h 6858001"/>
                <a:gd name="connsiteX232" fmla="*/ 796516 w 3095625"/>
                <a:gd name="connsiteY232" fmla="*/ 3654426 h 6858001"/>
                <a:gd name="connsiteX233" fmla="*/ 796516 w 3095625"/>
                <a:gd name="connsiteY233" fmla="*/ 3597276 h 6858001"/>
                <a:gd name="connsiteX234" fmla="*/ 795723 w 3095625"/>
                <a:gd name="connsiteY234" fmla="*/ 3538538 h 6858001"/>
                <a:gd name="connsiteX235" fmla="*/ 769543 w 3095625"/>
                <a:gd name="connsiteY235" fmla="*/ 2702720 h 6858001"/>
                <a:gd name="connsiteX236" fmla="*/ 530746 w 3095625"/>
                <a:gd name="connsiteY236" fmla="*/ 4015582 h 6858001"/>
                <a:gd name="connsiteX237" fmla="*/ 527573 w 3095625"/>
                <a:gd name="connsiteY237" fmla="*/ 4029870 h 6858001"/>
                <a:gd name="connsiteX238" fmla="*/ 524400 w 3095625"/>
                <a:gd name="connsiteY238" fmla="*/ 4044157 h 6858001"/>
                <a:gd name="connsiteX239" fmla="*/ 519640 w 3095625"/>
                <a:gd name="connsiteY239" fmla="*/ 4057651 h 6858001"/>
                <a:gd name="connsiteX240" fmla="*/ 514086 w 3095625"/>
                <a:gd name="connsiteY240" fmla="*/ 4070351 h 6858001"/>
                <a:gd name="connsiteX241" fmla="*/ 508533 w 3095625"/>
                <a:gd name="connsiteY241" fmla="*/ 4083845 h 6858001"/>
                <a:gd name="connsiteX242" fmla="*/ 502186 w 3095625"/>
                <a:gd name="connsiteY242" fmla="*/ 4095751 h 6858001"/>
                <a:gd name="connsiteX243" fmla="*/ 495839 w 3095625"/>
                <a:gd name="connsiteY243" fmla="*/ 4107657 h 6858001"/>
                <a:gd name="connsiteX244" fmla="*/ 487906 w 3095625"/>
                <a:gd name="connsiteY244" fmla="*/ 4120357 h 6858001"/>
                <a:gd name="connsiteX245" fmla="*/ 479179 w 3095625"/>
                <a:gd name="connsiteY245" fmla="*/ 4130676 h 6858001"/>
                <a:gd name="connsiteX246" fmla="*/ 471246 w 3095625"/>
                <a:gd name="connsiteY246" fmla="*/ 4140995 h 6858001"/>
                <a:gd name="connsiteX247" fmla="*/ 461726 w 3095625"/>
                <a:gd name="connsiteY247" fmla="*/ 4152107 h 6858001"/>
                <a:gd name="connsiteX248" fmla="*/ 452999 w 3095625"/>
                <a:gd name="connsiteY248" fmla="*/ 4160838 h 6858001"/>
                <a:gd name="connsiteX249" fmla="*/ 441892 w 3095625"/>
                <a:gd name="connsiteY249" fmla="*/ 4170363 h 6858001"/>
                <a:gd name="connsiteX250" fmla="*/ 432372 w 3095625"/>
                <a:gd name="connsiteY250" fmla="*/ 4179095 h 6858001"/>
                <a:gd name="connsiteX251" fmla="*/ 421265 w 3095625"/>
                <a:gd name="connsiteY251" fmla="*/ 4187032 h 6858001"/>
                <a:gd name="connsiteX252" fmla="*/ 410158 w 3095625"/>
                <a:gd name="connsiteY252" fmla="*/ 4194970 h 6858001"/>
                <a:gd name="connsiteX253" fmla="*/ 398258 w 3095625"/>
                <a:gd name="connsiteY253" fmla="*/ 4201320 h 6858001"/>
                <a:gd name="connsiteX254" fmla="*/ 385565 w 3095625"/>
                <a:gd name="connsiteY254" fmla="*/ 4207670 h 6858001"/>
                <a:gd name="connsiteX255" fmla="*/ 373665 w 3095625"/>
                <a:gd name="connsiteY255" fmla="*/ 4213226 h 6858001"/>
                <a:gd name="connsiteX256" fmla="*/ 360971 w 3095625"/>
                <a:gd name="connsiteY256" fmla="*/ 4218782 h 6858001"/>
                <a:gd name="connsiteX257" fmla="*/ 348278 w 3095625"/>
                <a:gd name="connsiteY257" fmla="*/ 4223545 h 6858001"/>
                <a:gd name="connsiteX258" fmla="*/ 335584 w 3095625"/>
                <a:gd name="connsiteY258" fmla="*/ 4226720 h 6858001"/>
                <a:gd name="connsiteX259" fmla="*/ 322097 w 3095625"/>
                <a:gd name="connsiteY259" fmla="*/ 4229895 h 6858001"/>
                <a:gd name="connsiteX260" fmla="*/ 307817 w 3095625"/>
                <a:gd name="connsiteY260" fmla="*/ 4232276 h 6858001"/>
                <a:gd name="connsiteX261" fmla="*/ 294330 w 3095625"/>
                <a:gd name="connsiteY261" fmla="*/ 4234657 h 6858001"/>
                <a:gd name="connsiteX262" fmla="*/ 280050 w 3095625"/>
                <a:gd name="connsiteY262" fmla="*/ 4235451 h 6858001"/>
                <a:gd name="connsiteX263" fmla="*/ 267357 w 3095625"/>
                <a:gd name="connsiteY263" fmla="*/ 4235451 h 6858001"/>
                <a:gd name="connsiteX264" fmla="*/ 253076 w 3095625"/>
                <a:gd name="connsiteY264" fmla="*/ 4235451 h 6858001"/>
                <a:gd name="connsiteX265" fmla="*/ 238796 w 3095625"/>
                <a:gd name="connsiteY265" fmla="*/ 4234657 h 6858001"/>
                <a:gd name="connsiteX266" fmla="*/ 224516 w 3095625"/>
                <a:gd name="connsiteY266" fmla="*/ 4232276 h 6858001"/>
                <a:gd name="connsiteX267" fmla="*/ 210236 w 3095625"/>
                <a:gd name="connsiteY267" fmla="*/ 4229101 h 6858001"/>
                <a:gd name="connsiteX268" fmla="*/ 195956 w 3095625"/>
                <a:gd name="connsiteY268" fmla="*/ 4225926 h 6858001"/>
                <a:gd name="connsiteX269" fmla="*/ 171362 w 3095625"/>
                <a:gd name="connsiteY269" fmla="*/ 4217988 h 6858001"/>
                <a:gd name="connsiteX270" fmla="*/ 148355 w 3095625"/>
                <a:gd name="connsiteY270" fmla="*/ 4207670 h 6858001"/>
                <a:gd name="connsiteX271" fmla="*/ 127728 w 3095625"/>
                <a:gd name="connsiteY271" fmla="*/ 4195763 h 6858001"/>
                <a:gd name="connsiteX272" fmla="*/ 107101 w 3095625"/>
                <a:gd name="connsiteY272" fmla="*/ 4183063 h 6858001"/>
                <a:gd name="connsiteX273" fmla="*/ 88061 w 3095625"/>
                <a:gd name="connsiteY273" fmla="*/ 4167188 h 6858001"/>
                <a:gd name="connsiteX274" fmla="*/ 71401 w 3095625"/>
                <a:gd name="connsiteY274" fmla="*/ 4149726 h 6858001"/>
                <a:gd name="connsiteX275" fmla="*/ 56327 w 3095625"/>
                <a:gd name="connsiteY275" fmla="*/ 4132263 h 6858001"/>
                <a:gd name="connsiteX276" fmla="*/ 42047 w 3095625"/>
                <a:gd name="connsiteY276" fmla="*/ 4112420 h 6858001"/>
                <a:gd name="connsiteX277" fmla="*/ 30147 w 3095625"/>
                <a:gd name="connsiteY277" fmla="*/ 4091782 h 6858001"/>
                <a:gd name="connsiteX278" fmla="*/ 19834 w 3095625"/>
                <a:gd name="connsiteY278" fmla="*/ 4069557 h 6858001"/>
                <a:gd name="connsiteX279" fmla="*/ 12693 w 3095625"/>
                <a:gd name="connsiteY279" fmla="*/ 4047332 h 6858001"/>
                <a:gd name="connsiteX280" fmla="*/ 5553 w 3095625"/>
                <a:gd name="connsiteY280" fmla="*/ 4023520 h 6858001"/>
                <a:gd name="connsiteX281" fmla="*/ 1587 w 3095625"/>
                <a:gd name="connsiteY281" fmla="*/ 4000501 h 6858001"/>
                <a:gd name="connsiteX282" fmla="*/ 0 w 3095625"/>
                <a:gd name="connsiteY282" fmla="*/ 3975101 h 6858001"/>
                <a:gd name="connsiteX283" fmla="*/ 0 w 3095625"/>
                <a:gd name="connsiteY283" fmla="*/ 3950495 h 6858001"/>
                <a:gd name="connsiteX284" fmla="*/ 3967 w 3095625"/>
                <a:gd name="connsiteY284" fmla="*/ 3925888 h 6858001"/>
                <a:gd name="connsiteX285" fmla="*/ 322891 w 3095625"/>
                <a:gd name="connsiteY285" fmla="*/ 1942307 h 6858001"/>
                <a:gd name="connsiteX286" fmla="*/ 327651 w 3095625"/>
                <a:gd name="connsiteY286" fmla="*/ 1919288 h 6858001"/>
                <a:gd name="connsiteX287" fmla="*/ 332411 w 3095625"/>
                <a:gd name="connsiteY287" fmla="*/ 1895476 h 6858001"/>
                <a:gd name="connsiteX288" fmla="*/ 338757 w 3095625"/>
                <a:gd name="connsiteY288" fmla="*/ 1872457 h 6858001"/>
                <a:gd name="connsiteX289" fmla="*/ 345104 w 3095625"/>
                <a:gd name="connsiteY289" fmla="*/ 1850232 h 6858001"/>
                <a:gd name="connsiteX290" fmla="*/ 353038 w 3095625"/>
                <a:gd name="connsiteY290" fmla="*/ 1827213 h 6858001"/>
                <a:gd name="connsiteX291" fmla="*/ 361764 w 3095625"/>
                <a:gd name="connsiteY291" fmla="*/ 1804988 h 6858001"/>
                <a:gd name="connsiteX292" fmla="*/ 370491 w 3095625"/>
                <a:gd name="connsiteY292" fmla="*/ 1784351 h 6858001"/>
                <a:gd name="connsiteX293" fmla="*/ 381598 w 3095625"/>
                <a:gd name="connsiteY293" fmla="*/ 1763713 h 6858001"/>
                <a:gd name="connsiteX294" fmla="*/ 391118 w 3095625"/>
                <a:gd name="connsiteY294" fmla="*/ 1742282 h 6858001"/>
                <a:gd name="connsiteX295" fmla="*/ 403812 w 3095625"/>
                <a:gd name="connsiteY295" fmla="*/ 1721645 h 6858001"/>
                <a:gd name="connsiteX296" fmla="*/ 415712 w 3095625"/>
                <a:gd name="connsiteY296" fmla="*/ 1701801 h 6858001"/>
                <a:gd name="connsiteX297" fmla="*/ 428405 w 3095625"/>
                <a:gd name="connsiteY297" fmla="*/ 1683545 h 6858001"/>
                <a:gd name="connsiteX298" fmla="*/ 441892 w 3095625"/>
                <a:gd name="connsiteY298" fmla="*/ 1664495 h 6858001"/>
                <a:gd name="connsiteX299" fmla="*/ 456172 w 3095625"/>
                <a:gd name="connsiteY299" fmla="*/ 1645445 h 6858001"/>
                <a:gd name="connsiteX300" fmla="*/ 471246 w 3095625"/>
                <a:gd name="connsiteY300" fmla="*/ 1627982 h 6858001"/>
                <a:gd name="connsiteX301" fmla="*/ 487113 w 3095625"/>
                <a:gd name="connsiteY301" fmla="*/ 1612107 h 6858001"/>
                <a:gd name="connsiteX302" fmla="*/ 502979 w 3095625"/>
                <a:gd name="connsiteY302" fmla="*/ 1595438 h 6858001"/>
                <a:gd name="connsiteX303" fmla="*/ 519640 w 3095625"/>
                <a:gd name="connsiteY303" fmla="*/ 1578770 h 6858001"/>
                <a:gd name="connsiteX304" fmla="*/ 537093 w 3095625"/>
                <a:gd name="connsiteY304" fmla="*/ 1564482 h 6858001"/>
                <a:gd name="connsiteX305" fmla="*/ 555340 w 3095625"/>
                <a:gd name="connsiteY305" fmla="*/ 1549401 h 6858001"/>
                <a:gd name="connsiteX306" fmla="*/ 573587 w 3095625"/>
                <a:gd name="connsiteY306" fmla="*/ 1535907 h 6858001"/>
                <a:gd name="connsiteX307" fmla="*/ 593421 w 3095625"/>
                <a:gd name="connsiteY307" fmla="*/ 1522413 h 6858001"/>
                <a:gd name="connsiteX308" fmla="*/ 612461 w 3095625"/>
                <a:gd name="connsiteY308" fmla="*/ 1509713 h 6858001"/>
                <a:gd name="connsiteX309" fmla="*/ 633088 w 3095625"/>
                <a:gd name="connsiteY309" fmla="*/ 1497807 h 6858001"/>
                <a:gd name="connsiteX310" fmla="*/ 652921 w 3095625"/>
                <a:gd name="connsiteY310" fmla="*/ 1486695 h 6858001"/>
                <a:gd name="connsiteX311" fmla="*/ 673548 w 3095625"/>
                <a:gd name="connsiteY311" fmla="*/ 1476376 h 6858001"/>
                <a:gd name="connsiteX312" fmla="*/ 695762 w 3095625"/>
                <a:gd name="connsiteY312" fmla="*/ 1466851 h 6858001"/>
                <a:gd name="connsiteX313" fmla="*/ 717182 w 3095625"/>
                <a:gd name="connsiteY313" fmla="*/ 1458120 h 6858001"/>
                <a:gd name="connsiteX314" fmla="*/ 739396 w 3095625"/>
                <a:gd name="connsiteY314" fmla="*/ 1450182 h 6858001"/>
                <a:gd name="connsiteX315" fmla="*/ 762403 w 3095625"/>
                <a:gd name="connsiteY315" fmla="*/ 1442244 h 6858001"/>
                <a:gd name="connsiteX316" fmla="*/ 785410 w 3095625"/>
                <a:gd name="connsiteY316" fmla="*/ 1435894 h 6858001"/>
                <a:gd name="connsiteX317" fmla="*/ 808417 w 3095625"/>
                <a:gd name="connsiteY317" fmla="*/ 1430338 h 6858001"/>
                <a:gd name="connsiteX318" fmla="*/ 1547137 w 3095625"/>
                <a:gd name="connsiteY318" fmla="*/ 0 h 6858001"/>
                <a:gd name="connsiteX319" fmla="*/ 2146537 w 3095625"/>
                <a:gd name="connsiteY319" fmla="*/ 599400 h 6858001"/>
                <a:gd name="connsiteX320" fmla="*/ 1547137 w 3095625"/>
                <a:gd name="connsiteY320" fmla="*/ 1198800 h 6858001"/>
                <a:gd name="connsiteX321" fmla="*/ 947737 w 3095625"/>
                <a:gd name="connsiteY321" fmla="*/ 599400 h 6858001"/>
                <a:gd name="connsiteX322" fmla="*/ 1547137 w 3095625"/>
                <a:gd name="connsiteY322"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3095625" h="6858001">
                  <a:moveTo>
                    <a:pt x="1108301" y="1366838"/>
                  </a:moveTo>
                  <a:lnTo>
                    <a:pt x="1336783" y="2238376"/>
                  </a:lnTo>
                  <a:lnTo>
                    <a:pt x="1461338" y="1632745"/>
                  </a:lnTo>
                  <a:lnTo>
                    <a:pt x="1339957" y="1512095"/>
                  </a:lnTo>
                  <a:lnTo>
                    <a:pt x="1476412" y="1375569"/>
                  </a:lnTo>
                  <a:lnTo>
                    <a:pt x="1547813" y="1375569"/>
                  </a:lnTo>
                  <a:lnTo>
                    <a:pt x="1619214" y="1375569"/>
                  </a:lnTo>
                  <a:lnTo>
                    <a:pt x="1754082" y="1512095"/>
                  </a:lnTo>
                  <a:lnTo>
                    <a:pt x="1634287" y="1632745"/>
                  </a:lnTo>
                  <a:lnTo>
                    <a:pt x="1757255" y="2238376"/>
                  </a:lnTo>
                  <a:lnTo>
                    <a:pt x="1985738" y="1366838"/>
                  </a:lnTo>
                  <a:lnTo>
                    <a:pt x="2285622" y="1430338"/>
                  </a:lnTo>
                  <a:lnTo>
                    <a:pt x="2310215" y="1435894"/>
                  </a:lnTo>
                  <a:lnTo>
                    <a:pt x="2333222" y="1442244"/>
                  </a:lnTo>
                  <a:lnTo>
                    <a:pt x="2354643" y="1450182"/>
                  </a:lnTo>
                  <a:lnTo>
                    <a:pt x="2378443" y="1458120"/>
                  </a:lnTo>
                  <a:lnTo>
                    <a:pt x="2399863" y="1466851"/>
                  </a:lnTo>
                  <a:lnTo>
                    <a:pt x="2421283" y="1476376"/>
                  </a:lnTo>
                  <a:lnTo>
                    <a:pt x="2441910" y="1486695"/>
                  </a:lnTo>
                  <a:lnTo>
                    <a:pt x="2462537" y="1497807"/>
                  </a:lnTo>
                  <a:lnTo>
                    <a:pt x="2482371" y="1509713"/>
                  </a:lnTo>
                  <a:lnTo>
                    <a:pt x="2502204" y="1522413"/>
                  </a:lnTo>
                  <a:lnTo>
                    <a:pt x="2521245" y="1535907"/>
                  </a:lnTo>
                  <a:lnTo>
                    <a:pt x="2539492" y="1549401"/>
                  </a:lnTo>
                  <a:lnTo>
                    <a:pt x="2558532" y="1564482"/>
                  </a:lnTo>
                  <a:lnTo>
                    <a:pt x="2575985" y="1578770"/>
                  </a:lnTo>
                  <a:lnTo>
                    <a:pt x="2592646" y="1595438"/>
                  </a:lnTo>
                  <a:lnTo>
                    <a:pt x="2608512" y="1612107"/>
                  </a:lnTo>
                  <a:lnTo>
                    <a:pt x="2624379" y="1627982"/>
                  </a:lnTo>
                  <a:lnTo>
                    <a:pt x="2638659" y="1645445"/>
                  </a:lnTo>
                  <a:lnTo>
                    <a:pt x="2652940" y="1664495"/>
                  </a:lnTo>
                  <a:lnTo>
                    <a:pt x="2667220" y="1683545"/>
                  </a:lnTo>
                  <a:lnTo>
                    <a:pt x="2679913" y="1701801"/>
                  </a:lnTo>
                  <a:lnTo>
                    <a:pt x="2691813" y="1721645"/>
                  </a:lnTo>
                  <a:lnTo>
                    <a:pt x="2702920" y="1742282"/>
                  </a:lnTo>
                  <a:lnTo>
                    <a:pt x="2714027" y="1763713"/>
                  </a:lnTo>
                  <a:lnTo>
                    <a:pt x="2724341" y="1784351"/>
                  </a:lnTo>
                  <a:lnTo>
                    <a:pt x="2733861" y="1804988"/>
                  </a:lnTo>
                  <a:lnTo>
                    <a:pt x="2741794" y="1827213"/>
                  </a:lnTo>
                  <a:lnTo>
                    <a:pt x="2748934" y="1850232"/>
                  </a:lnTo>
                  <a:lnTo>
                    <a:pt x="2756868" y="1872457"/>
                  </a:lnTo>
                  <a:lnTo>
                    <a:pt x="2762421" y="1895476"/>
                  </a:lnTo>
                  <a:lnTo>
                    <a:pt x="2767974" y="1919288"/>
                  </a:lnTo>
                  <a:lnTo>
                    <a:pt x="2772734" y="1942307"/>
                  </a:lnTo>
                  <a:lnTo>
                    <a:pt x="3091658" y="3925888"/>
                  </a:lnTo>
                  <a:lnTo>
                    <a:pt x="3095625" y="3950495"/>
                  </a:lnTo>
                  <a:lnTo>
                    <a:pt x="3095625" y="3975101"/>
                  </a:lnTo>
                  <a:lnTo>
                    <a:pt x="3093245" y="4000501"/>
                  </a:lnTo>
                  <a:lnTo>
                    <a:pt x="3090072" y="4023520"/>
                  </a:lnTo>
                  <a:lnTo>
                    <a:pt x="3082932" y="4047332"/>
                  </a:lnTo>
                  <a:lnTo>
                    <a:pt x="3075792" y="4069557"/>
                  </a:lnTo>
                  <a:lnTo>
                    <a:pt x="3064685" y="4091782"/>
                  </a:lnTo>
                  <a:lnTo>
                    <a:pt x="3053578" y="4112420"/>
                  </a:lnTo>
                  <a:lnTo>
                    <a:pt x="3039298" y="4132263"/>
                  </a:lnTo>
                  <a:lnTo>
                    <a:pt x="3024224" y="4149726"/>
                  </a:lnTo>
                  <a:lnTo>
                    <a:pt x="3005977" y="4167188"/>
                  </a:lnTo>
                  <a:lnTo>
                    <a:pt x="2987730" y="4183063"/>
                  </a:lnTo>
                  <a:lnTo>
                    <a:pt x="2967897" y="4195763"/>
                  </a:lnTo>
                  <a:lnTo>
                    <a:pt x="2945683" y="4207670"/>
                  </a:lnTo>
                  <a:lnTo>
                    <a:pt x="2922676" y="4217988"/>
                  </a:lnTo>
                  <a:lnTo>
                    <a:pt x="2899669" y="4225926"/>
                  </a:lnTo>
                  <a:lnTo>
                    <a:pt x="2885389" y="4229101"/>
                  </a:lnTo>
                  <a:lnTo>
                    <a:pt x="2871109" y="4232276"/>
                  </a:lnTo>
                  <a:lnTo>
                    <a:pt x="2856829" y="4234657"/>
                  </a:lnTo>
                  <a:lnTo>
                    <a:pt x="2842549" y="4235451"/>
                  </a:lnTo>
                  <a:lnTo>
                    <a:pt x="2828268" y="4235451"/>
                  </a:lnTo>
                  <a:lnTo>
                    <a:pt x="2813988" y="4235451"/>
                  </a:lnTo>
                  <a:lnTo>
                    <a:pt x="2801295" y="4234657"/>
                  </a:lnTo>
                  <a:lnTo>
                    <a:pt x="2787015" y="4232276"/>
                  </a:lnTo>
                  <a:lnTo>
                    <a:pt x="2773528" y="4229895"/>
                  </a:lnTo>
                  <a:lnTo>
                    <a:pt x="2760041" y="4226720"/>
                  </a:lnTo>
                  <a:lnTo>
                    <a:pt x="2747347" y="4223545"/>
                  </a:lnTo>
                  <a:lnTo>
                    <a:pt x="2733861" y="4218782"/>
                  </a:lnTo>
                  <a:lnTo>
                    <a:pt x="2721960" y="4213226"/>
                  </a:lnTo>
                  <a:lnTo>
                    <a:pt x="2710060" y="4207670"/>
                  </a:lnTo>
                  <a:lnTo>
                    <a:pt x="2697367" y="4201320"/>
                  </a:lnTo>
                  <a:lnTo>
                    <a:pt x="2685467" y="4194970"/>
                  </a:lnTo>
                  <a:lnTo>
                    <a:pt x="2674360" y="4187032"/>
                  </a:lnTo>
                  <a:lnTo>
                    <a:pt x="2663253" y="4179095"/>
                  </a:lnTo>
                  <a:lnTo>
                    <a:pt x="2652940" y="4170363"/>
                  </a:lnTo>
                  <a:lnTo>
                    <a:pt x="2642626" y="4160838"/>
                  </a:lnTo>
                  <a:lnTo>
                    <a:pt x="2633106" y="4152107"/>
                  </a:lnTo>
                  <a:lnTo>
                    <a:pt x="2624379" y="4140995"/>
                  </a:lnTo>
                  <a:lnTo>
                    <a:pt x="2615653" y="4130676"/>
                  </a:lnTo>
                  <a:lnTo>
                    <a:pt x="2607719" y="4120357"/>
                  </a:lnTo>
                  <a:lnTo>
                    <a:pt x="2599786" y="4107657"/>
                  </a:lnTo>
                  <a:lnTo>
                    <a:pt x="2593439" y="4095751"/>
                  </a:lnTo>
                  <a:lnTo>
                    <a:pt x="2587092" y="4083845"/>
                  </a:lnTo>
                  <a:lnTo>
                    <a:pt x="2581539" y="4070351"/>
                  </a:lnTo>
                  <a:lnTo>
                    <a:pt x="2575985" y="4057651"/>
                  </a:lnTo>
                  <a:lnTo>
                    <a:pt x="2571225" y="4044157"/>
                  </a:lnTo>
                  <a:lnTo>
                    <a:pt x="2568052" y="4029870"/>
                  </a:lnTo>
                  <a:lnTo>
                    <a:pt x="2564879" y="4015582"/>
                  </a:lnTo>
                  <a:lnTo>
                    <a:pt x="2326082" y="2702720"/>
                  </a:lnTo>
                  <a:lnTo>
                    <a:pt x="2299109" y="3538538"/>
                  </a:lnTo>
                  <a:lnTo>
                    <a:pt x="2298315" y="3597276"/>
                  </a:lnTo>
                  <a:lnTo>
                    <a:pt x="2298315" y="3654426"/>
                  </a:lnTo>
                  <a:lnTo>
                    <a:pt x="2299902" y="3712370"/>
                  </a:lnTo>
                  <a:lnTo>
                    <a:pt x="2303075" y="3769520"/>
                  </a:lnTo>
                  <a:lnTo>
                    <a:pt x="2476817" y="6500019"/>
                  </a:lnTo>
                  <a:lnTo>
                    <a:pt x="2476817" y="6518276"/>
                  </a:lnTo>
                  <a:lnTo>
                    <a:pt x="2476817" y="6535739"/>
                  </a:lnTo>
                  <a:lnTo>
                    <a:pt x="2476024" y="6553995"/>
                  </a:lnTo>
                  <a:lnTo>
                    <a:pt x="2473644" y="6571457"/>
                  </a:lnTo>
                  <a:lnTo>
                    <a:pt x="2471264" y="6588919"/>
                  </a:lnTo>
                  <a:lnTo>
                    <a:pt x="2467297" y="6605589"/>
                  </a:lnTo>
                  <a:lnTo>
                    <a:pt x="2462537" y="6621463"/>
                  </a:lnTo>
                  <a:lnTo>
                    <a:pt x="2456984" y="6638132"/>
                  </a:lnTo>
                  <a:lnTo>
                    <a:pt x="2450637" y="6654007"/>
                  </a:lnTo>
                  <a:lnTo>
                    <a:pt x="2444290" y="6669089"/>
                  </a:lnTo>
                  <a:lnTo>
                    <a:pt x="2436357" y="6684169"/>
                  </a:lnTo>
                  <a:lnTo>
                    <a:pt x="2427630" y="6698457"/>
                  </a:lnTo>
                  <a:lnTo>
                    <a:pt x="2417317" y="6712745"/>
                  </a:lnTo>
                  <a:lnTo>
                    <a:pt x="2407797" y="6726239"/>
                  </a:lnTo>
                  <a:lnTo>
                    <a:pt x="2397483" y="6739732"/>
                  </a:lnTo>
                  <a:lnTo>
                    <a:pt x="2387170" y="6751639"/>
                  </a:lnTo>
                  <a:lnTo>
                    <a:pt x="2374476" y="6763545"/>
                  </a:lnTo>
                  <a:lnTo>
                    <a:pt x="2362576" y="6774657"/>
                  </a:lnTo>
                  <a:lnTo>
                    <a:pt x="2349883" y="6785769"/>
                  </a:lnTo>
                  <a:lnTo>
                    <a:pt x="2336396" y="6795295"/>
                  </a:lnTo>
                  <a:lnTo>
                    <a:pt x="2322116" y="6805613"/>
                  </a:lnTo>
                  <a:lnTo>
                    <a:pt x="2307835" y="6814345"/>
                  </a:lnTo>
                  <a:lnTo>
                    <a:pt x="2292762" y="6821489"/>
                  </a:lnTo>
                  <a:lnTo>
                    <a:pt x="2276895" y="6829426"/>
                  </a:lnTo>
                  <a:lnTo>
                    <a:pt x="2261821" y="6835776"/>
                  </a:lnTo>
                  <a:lnTo>
                    <a:pt x="2245161" y="6841332"/>
                  </a:lnTo>
                  <a:lnTo>
                    <a:pt x="2228501" y="6846095"/>
                  </a:lnTo>
                  <a:lnTo>
                    <a:pt x="2212634" y="6850063"/>
                  </a:lnTo>
                  <a:lnTo>
                    <a:pt x="2194387" y="6853239"/>
                  </a:lnTo>
                  <a:lnTo>
                    <a:pt x="2176934" y="6855619"/>
                  </a:lnTo>
                  <a:lnTo>
                    <a:pt x="2159480" y="6857207"/>
                  </a:lnTo>
                  <a:lnTo>
                    <a:pt x="2141233" y="6858001"/>
                  </a:lnTo>
                  <a:lnTo>
                    <a:pt x="2125366" y="6858001"/>
                  </a:lnTo>
                  <a:lnTo>
                    <a:pt x="2108706" y="6857207"/>
                  </a:lnTo>
                  <a:lnTo>
                    <a:pt x="2093633" y="6854826"/>
                  </a:lnTo>
                  <a:lnTo>
                    <a:pt x="2078559" y="6851651"/>
                  </a:lnTo>
                  <a:lnTo>
                    <a:pt x="2062692" y="6849269"/>
                  </a:lnTo>
                  <a:lnTo>
                    <a:pt x="2047619" y="6844507"/>
                  </a:lnTo>
                  <a:lnTo>
                    <a:pt x="2033339" y="6840539"/>
                  </a:lnTo>
                  <a:lnTo>
                    <a:pt x="2019059" y="6834982"/>
                  </a:lnTo>
                  <a:lnTo>
                    <a:pt x="2004778" y="6829426"/>
                  </a:lnTo>
                  <a:lnTo>
                    <a:pt x="1991292" y="6823076"/>
                  </a:lnTo>
                  <a:lnTo>
                    <a:pt x="1977011" y="6815139"/>
                  </a:lnTo>
                  <a:lnTo>
                    <a:pt x="1964318" y="6807201"/>
                  </a:lnTo>
                  <a:lnTo>
                    <a:pt x="1951624" y="6800057"/>
                  </a:lnTo>
                  <a:lnTo>
                    <a:pt x="1939724" y="6791326"/>
                  </a:lnTo>
                  <a:lnTo>
                    <a:pt x="1927824" y="6781007"/>
                  </a:lnTo>
                  <a:lnTo>
                    <a:pt x="1915924" y="6771482"/>
                  </a:lnTo>
                  <a:lnTo>
                    <a:pt x="1904817" y="6761163"/>
                  </a:lnTo>
                  <a:lnTo>
                    <a:pt x="1894504" y="6750051"/>
                  </a:lnTo>
                  <a:lnTo>
                    <a:pt x="1884984" y="6738145"/>
                  </a:lnTo>
                  <a:lnTo>
                    <a:pt x="1875463" y="6727032"/>
                  </a:lnTo>
                  <a:lnTo>
                    <a:pt x="1865943" y="6715126"/>
                  </a:lnTo>
                  <a:lnTo>
                    <a:pt x="1857217" y="6701632"/>
                  </a:lnTo>
                  <a:lnTo>
                    <a:pt x="1850076" y="6688932"/>
                  </a:lnTo>
                  <a:lnTo>
                    <a:pt x="1842143" y="6675439"/>
                  </a:lnTo>
                  <a:lnTo>
                    <a:pt x="1835796" y="6661151"/>
                  </a:lnTo>
                  <a:lnTo>
                    <a:pt x="1830243" y="6648451"/>
                  </a:lnTo>
                  <a:lnTo>
                    <a:pt x="1824689" y="6632576"/>
                  </a:lnTo>
                  <a:lnTo>
                    <a:pt x="1819136" y="6618289"/>
                  </a:lnTo>
                  <a:lnTo>
                    <a:pt x="1814376" y="6603207"/>
                  </a:lnTo>
                  <a:lnTo>
                    <a:pt x="1811203" y="6587332"/>
                  </a:lnTo>
                  <a:lnTo>
                    <a:pt x="1808823" y="6572251"/>
                  </a:lnTo>
                  <a:lnTo>
                    <a:pt x="1807236" y="6555582"/>
                  </a:lnTo>
                  <a:lnTo>
                    <a:pt x="1547813" y="4050507"/>
                  </a:lnTo>
                  <a:lnTo>
                    <a:pt x="1288389" y="6555582"/>
                  </a:lnTo>
                  <a:lnTo>
                    <a:pt x="1286803" y="6572251"/>
                  </a:lnTo>
                  <a:lnTo>
                    <a:pt x="1282836" y="6587332"/>
                  </a:lnTo>
                  <a:lnTo>
                    <a:pt x="1279663" y="6603207"/>
                  </a:lnTo>
                  <a:lnTo>
                    <a:pt x="1275696" y="6618289"/>
                  </a:lnTo>
                  <a:lnTo>
                    <a:pt x="1270936" y="6632576"/>
                  </a:lnTo>
                  <a:lnTo>
                    <a:pt x="1265383" y="6648451"/>
                  </a:lnTo>
                  <a:lnTo>
                    <a:pt x="1259829" y="6661151"/>
                  </a:lnTo>
                  <a:lnTo>
                    <a:pt x="1252689" y="6675439"/>
                  </a:lnTo>
                  <a:lnTo>
                    <a:pt x="1245549" y="6688932"/>
                  </a:lnTo>
                  <a:lnTo>
                    <a:pt x="1238409" y="6701632"/>
                  </a:lnTo>
                  <a:lnTo>
                    <a:pt x="1229682" y="6715126"/>
                  </a:lnTo>
                  <a:lnTo>
                    <a:pt x="1220162" y="6727032"/>
                  </a:lnTo>
                  <a:lnTo>
                    <a:pt x="1210642" y="6738145"/>
                  </a:lnTo>
                  <a:lnTo>
                    <a:pt x="1201122" y="6750051"/>
                  </a:lnTo>
                  <a:lnTo>
                    <a:pt x="1190015" y="6761163"/>
                  </a:lnTo>
                  <a:lnTo>
                    <a:pt x="1178908" y="6771482"/>
                  </a:lnTo>
                  <a:lnTo>
                    <a:pt x="1167801" y="6781007"/>
                  </a:lnTo>
                  <a:lnTo>
                    <a:pt x="1155901" y="6791326"/>
                  </a:lnTo>
                  <a:lnTo>
                    <a:pt x="1144001" y="6800057"/>
                  </a:lnTo>
                  <a:lnTo>
                    <a:pt x="1130514" y="6807201"/>
                  </a:lnTo>
                  <a:lnTo>
                    <a:pt x="1117027" y="6815139"/>
                  </a:lnTo>
                  <a:lnTo>
                    <a:pt x="1104334" y="6823076"/>
                  </a:lnTo>
                  <a:lnTo>
                    <a:pt x="1090847" y="6829426"/>
                  </a:lnTo>
                  <a:lnTo>
                    <a:pt x="1076567" y="6834982"/>
                  </a:lnTo>
                  <a:lnTo>
                    <a:pt x="1062287" y="6840539"/>
                  </a:lnTo>
                  <a:lnTo>
                    <a:pt x="1047213" y="6844507"/>
                  </a:lnTo>
                  <a:lnTo>
                    <a:pt x="1032933" y="6849269"/>
                  </a:lnTo>
                  <a:lnTo>
                    <a:pt x="1017066" y="6851651"/>
                  </a:lnTo>
                  <a:lnTo>
                    <a:pt x="1001993" y="6854826"/>
                  </a:lnTo>
                  <a:lnTo>
                    <a:pt x="985332" y="6857207"/>
                  </a:lnTo>
                  <a:lnTo>
                    <a:pt x="970259" y="6858001"/>
                  </a:lnTo>
                  <a:lnTo>
                    <a:pt x="953599" y="6858001"/>
                  </a:lnTo>
                  <a:lnTo>
                    <a:pt x="936145" y="6857207"/>
                  </a:lnTo>
                  <a:lnTo>
                    <a:pt x="918691" y="6855619"/>
                  </a:lnTo>
                  <a:lnTo>
                    <a:pt x="901238" y="6853239"/>
                  </a:lnTo>
                  <a:lnTo>
                    <a:pt x="882991" y="6850063"/>
                  </a:lnTo>
                  <a:lnTo>
                    <a:pt x="867124" y="6846095"/>
                  </a:lnTo>
                  <a:lnTo>
                    <a:pt x="850464" y="6841332"/>
                  </a:lnTo>
                  <a:lnTo>
                    <a:pt x="833804" y="6835776"/>
                  </a:lnTo>
                  <a:lnTo>
                    <a:pt x="817143" y="6829426"/>
                  </a:lnTo>
                  <a:lnTo>
                    <a:pt x="802070" y="6821489"/>
                  </a:lnTo>
                  <a:lnTo>
                    <a:pt x="787790" y="6814345"/>
                  </a:lnTo>
                  <a:lnTo>
                    <a:pt x="773509" y="6805613"/>
                  </a:lnTo>
                  <a:lnTo>
                    <a:pt x="759229" y="6795295"/>
                  </a:lnTo>
                  <a:lnTo>
                    <a:pt x="745742" y="6785769"/>
                  </a:lnTo>
                  <a:lnTo>
                    <a:pt x="733049" y="6774657"/>
                  </a:lnTo>
                  <a:lnTo>
                    <a:pt x="721149" y="6763545"/>
                  </a:lnTo>
                  <a:lnTo>
                    <a:pt x="708455" y="6751639"/>
                  </a:lnTo>
                  <a:lnTo>
                    <a:pt x="698142" y="6739732"/>
                  </a:lnTo>
                  <a:lnTo>
                    <a:pt x="687035" y="6726239"/>
                  </a:lnTo>
                  <a:lnTo>
                    <a:pt x="676722" y="6712745"/>
                  </a:lnTo>
                  <a:lnTo>
                    <a:pt x="667995" y="6698457"/>
                  </a:lnTo>
                  <a:lnTo>
                    <a:pt x="659268" y="6684169"/>
                  </a:lnTo>
                  <a:lnTo>
                    <a:pt x="651335" y="6669089"/>
                  </a:lnTo>
                  <a:lnTo>
                    <a:pt x="644988" y="6654007"/>
                  </a:lnTo>
                  <a:lnTo>
                    <a:pt x="638641" y="6638132"/>
                  </a:lnTo>
                  <a:lnTo>
                    <a:pt x="633088" y="6621463"/>
                  </a:lnTo>
                  <a:lnTo>
                    <a:pt x="628328" y="6605589"/>
                  </a:lnTo>
                  <a:lnTo>
                    <a:pt x="624361" y="6588919"/>
                  </a:lnTo>
                  <a:lnTo>
                    <a:pt x="621188" y="6571457"/>
                  </a:lnTo>
                  <a:lnTo>
                    <a:pt x="619601" y="6553995"/>
                  </a:lnTo>
                  <a:lnTo>
                    <a:pt x="617221" y="6535739"/>
                  </a:lnTo>
                  <a:lnTo>
                    <a:pt x="617221" y="6518276"/>
                  </a:lnTo>
                  <a:lnTo>
                    <a:pt x="618808" y="6500019"/>
                  </a:lnTo>
                  <a:lnTo>
                    <a:pt x="792550" y="3769520"/>
                  </a:lnTo>
                  <a:lnTo>
                    <a:pt x="795723" y="3712370"/>
                  </a:lnTo>
                  <a:lnTo>
                    <a:pt x="796516" y="3654426"/>
                  </a:lnTo>
                  <a:lnTo>
                    <a:pt x="796516" y="3597276"/>
                  </a:lnTo>
                  <a:lnTo>
                    <a:pt x="795723" y="3538538"/>
                  </a:lnTo>
                  <a:lnTo>
                    <a:pt x="769543" y="2702720"/>
                  </a:lnTo>
                  <a:lnTo>
                    <a:pt x="530746" y="4015582"/>
                  </a:lnTo>
                  <a:lnTo>
                    <a:pt x="527573" y="4029870"/>
                  </a:lnTo>
                  <a:lnTo>
                    <a:pt x="524400" y="4044157"/>
                  </a:lnTo>
                  <a:lnTo>
                    <a:pt x="519640" y="4057651"/>
                  </a:lnTo>
                  <a:lnTo>
                    <a:pt x="514086" y="4070351"/>
                  </a:lnTo>
                  <a:lnTo>
                    <a:pt x="508533" y="4083845"/>
                  </a:lnTo>
                  <a:lnTo>
                    <a:pt x="502186" y="4095751"/>
                  </a:lnTo>
                  <a:lnTo>
                    <a:pt x="495839" y="4107657"/>
                  </a:lnTo>
                  <a:lnTo>
                    <a:pt x="487906" y="4120357"/>
                  </a:lnTo>
                  <a:lnTo>
                    <a:pt x="479179" y="4130676"/>
                  </a:lnTo>
                  <a:lnTo>
                    <a:pt x="471246" y="4140995"/>
                  </a:lnTo>
                  <a:lnTo>
                    <a:pt x="461726" y="4152107"/>
                  </a:lnTo>
                  <a:lnTo>
                    <a:pt x="452999" y="4160838"/>
                  </a:lnTo>
                  <a:lnTo>
                    <a:pt x="441892" y="4170363"/>
                  </a:lnTo>
                  <a:lnTo>
                    <a:pt x="432372" y="4179095"/>
                  </a:lnTo>
                  <a:lnTo>
                    <a:pt x="421265" y="4187032"/>
                  </a:lnTo>
                  <a:lnTo>
                    <a:pt x="410158" y="4194970"/>
                  </a:lnTo>
                  <a:lnTo>
                    <a:pt x="398258" y="4201320"/>
                  </a:lnTo>
                  <a:lnTo>
                    <a:pt x="385565" y="4207670"/>
                  </a:lnTo>
                  <a:lnTo>
                    <a:pt x="373665" y="4213226"/>
                  </a:lnTo>
                  <a:lnTo>
                    <a:pt x="360971" y="4218782"/>
                  </a:lnTo>
                  <a:lnTo>
                    <a:pt x="348278" y="4223545"/>
                  </a:lnTo>
                  <a:lnTo>
                    <a:pt x="335584" y="4226720"/>
                  </a:lnTo>
                  <a:lnTo>
                    <a:pt x="322097" y="4229895"/>
                  </a:lnTo>
                  <a:lnTo>
                    <a:pt x="307817" y="4232276"/>
                  </a:lnTo>
                  <a:lnTo>
                    <a:pt x="294330" y="4234657"/>
                  </a:lnTo>
                  <a:lnTo>
                    <a:pt x="280050" y="4235451"/>
                  </a:lnTo>
                  <a:lnTo>
                    <a:pt x="267357" y="4235451"/>
                  </a:lnTo>
                  <a:lnTo>
                    <a:pt x="253076" y="4235451"/>
                  </a:lnTo>
                  <a:lnTo>
                    <a:pt x="238796" y="4234657"/>
                  </a:lnTo>
                  <a:lnTo>
                    <a:pt x="224516" y="4232276"/>
                  </a:lnTo>
                  <a:lnTo>
                    <a:pt x="210236" y="4229101"/>
                  </a:lnTo>
                  <a:lnTo>
                    <a:pt x="195956" y="4225926"/>
                  </a:lnTo>
                  <a:lnTo>
                    <a:pt x="171362" y="4217988"/>
                  </a:lnTo>
                  <a:lnTo>
                    <a:pt x="148355" y="4207670"/>
                  </a:lnTo>
                  <a:lnTo>
                    <a:pt x="127728" y="4195763"/>
                  </a:lnTo>
                  <a:lnTo>
                    <a:pt x="107101" y="4183063"/>
                  </a:lnTo>
                  <a:lnTo>
                    <a:pt x="88061" y="4167188"/>
                  </a:lnTo>
                  <a:lnTo>
                    <a:pt x="71401" y="4149726"/>
                  </a:lnTo>
                  <a:lnTo>
                    <a:pt x="56327" y="4132263"/>
                  </a:lnTo>
                  <a:lnTo>
                    <a:pt x="42047" y="4112420"/>
                  </a:lnTo>
                  <a:lnTo>
                    <a:pt x="30147" y="4091782"/>
                  </a:lnTo>
                  <a:lnTo>
                    <a:pt x="19834" y="4069557"/>
                  </a:lnTo>
                  <a:lnTo>
                    <a:pt x="12693" y="4047332"/>
                  </a:lnTo>
                  <a:lnTo>
                    <a:pt x="5553" y="4023520"/>
                  </a:lnTo>
                  <a:lnTo>
                    <a:pt x="1587" y="4000501"/>
                  </a:lnTo>
                  <a:lnTo>
                    <a:pt x="0" y="3975101"/>
                  </a:lnTo>
                  <a:lnTo>
                    <a:pt x="0" y="3950495"/>
                  </a:lnTo>
                  <a:lnTo>
                    <a:pt x="3967" y="3925888"/>
                  </a:lnTo>
                  <a:lnTo>
                    <a:pt x="322891" y="1942307"/>
                  </a:lnTo>
                  <a:lnTo>
                    <a:pt x="327651" y="1919288"/>
                  </a:lnTo>
                  <a:lnTo>
                    <a:pt x="332411" y="1895476"/>
                  </a:lnTo>
                  <a:lnTo>
                    <a:pt x="338757" y="1872457"/>
                  </a:lnTo>
                  <a:lnTo>
                    <a:pt x="345104" y="1850232"/>
                  </a:lnTo>
                  <a:lnTo>
                    <a:pt x="353038" y="1827213"/>
                  </a:lnTo>
                  <a:lnTo>
                    <a:pt x="361764" y="1804988"/>
                  </a:lnTo>
                  <a:lnTo>
                    <a:pt x="370491" y="1784351"/>
                  </a:lnTo>
                  <a:lnTo>
                    <a:pt x="381598" y="1763713"/>
                  </a:lnTo>
                  <a:lnTo>
                    <a:pt x="391118" y="1742282"/>
                  </a:lnTo>
                  <a:lnTo>
                    <a:pt x="403812" y="1721645"/>
                  </a:lnTo>
                  <a:lnTo>
                    <a:pt x="415712" y="1701801"/>
                  </a:lnTo>
                  <a:lnTo>
                    <a:pt x="428405" y="1683545"/>
                  </a:lnTo>
                  <a:lnTo>
                    <a:pt x="441892" y="1664495"/>
                  </a:lnTo>
                  <a:lnTo>
                    <a:pt x="456172" y="1645445"/>
                  </a:lnTo>
                  <a:lnTo>
                    <a:pt x="471246" y="1627982"/>
                  </a:lnTo>
                  <a:lnTo>
                    <a:pt x="487113" y="1612107"/>
                  </a:lnTo>
                  <a:lnTo>
                    <a:pt x="502979" y="1595438"/>
                  </a:lnTo>
                  <a:lnTo>
                    <a:pt x="519640" y="1578770"/>
                  </a:lnTo>
                  <a:lnTo>
                    <a:pt x="537093" y="1564482"/>
                  </a:lnTo>
                  <a:lnTo>
                    <a:pt x="555340" y="1549401"/>
                  </a:lnTo>
                  <a:lnTo>
                    <a:pt x="573587" y="1535907"/>
                  </a:lnTo>
                  <a:lnTo>
                    <a:pt x="593421" y="1522413"/>
                  </a:lnTo>
                  <a:lnTo>
                    <a:pt x="612461" y="1509713"/>
                  </a:lnTo>
                  <a:lnTo>
                    <a:pt x="633088" y="1497807"/>
                  </a:lnTo>
                  <a:lnTo>
                    <a:pt x="652921" y="1486695"/>
                  </a:lnTo>
                  <a:lnTo>
                    <a:pt x="673548" y="1476376"/>
                  </a:lnTo>
                  <a:lnTo>
                    <a:pt x="695762" y="1466851"/>
                  </a:lnTo>
                  <a:lnTo>
                    <a:pt x="717182" y="1458120"/>
                  </a:lnTo>
                  <a:lnTo>
                    <a:pt x="739396" y="1450182"/>
                  </a:lnTo>
                  <a:lnTo>
                    <a:pt x="762403" y="1442244"/>
                  </a:lnTo>
                  <a:lnTo>
                    <a:pt x="785410" y="1435894"/>
                  </a:lnTo>
                  <a:lnTo>
                    <a:pt x="808417" y="1430338"/>
                  </a:lnTo>
                  <a:close/>
                  <a:moveTo>
                    <a:pt x="1547137" y="0"/>
                  </a:moveTo>
                  <a:cubicBezTo>
                    <a:pt x="1878176" y="0"/>
                    <a:pt x="2146537" y="268361"/>
                    <a:pt x="2146537" y="599400"/>
                  </a:cubicBezTo>
                  <a:cubicBezTo>
                    <a:pt x="2146537" y="930439"/>
                    <a:pt x="1878176" y="1198800"/>
                    <a:pt x="1547137" y="1198800"/>
                  </a:cubicBezTo>
                  <a:cubicBezTo>
                    <a:pt x="1216098" y="1198800"/>
                    <a:pt x="947737" y="930439"/>
                    <a:pt x="947737" y="599400"/>
                  </a:cubicBezTo>
                  <a:cubicBezTo>
                    <a:pt x="947737" y="268361"/>
                    <a:pt x="1216098" y="0"/>
                    <a:pt x="1547137" y="0"/>
                  </a:cubicBezTo>
                  <a:close/>
                </a:path>
              </a:pathLst>
            </a:cu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id="{16694C84-0CD4-41B5-AF04-88170867A9A8}"/>
              </a:ext>
            </a:extLst>
          </p:cNvPr>
          <p:cNvGrpSpPr/>
          <p:nvPr/>
        </p:nvGrpSpPr>
        <p:grpSpPr>
          <a:xfrm>
            <a:off x="591155" y="1251174"/>
            <a:ext cx="483671" cy="483671"/>
            <a:chOff x="769156" y="1878864"/>
            <a:chExt cx="648000" cy="648000"/>
          </a:xfrm>
        </p:grpSpPr>
        <p:sp>
          <p:nvSpPr>
            <p:cNvPr id="28" name="椭圆 27">
              <a:extLst>
                <a:ext uri="{FF2B5EF4-FFF2-40B4-BE49-F238E27FC236}">
                  <a16:creationId xmlns:a16="http://schemas.microsoft.com/office/drawing/2014/main" id="{5BEDA397-E4A5-4CDA-ABD3-D29CD596F228}"/>
                </a:ext>
              </a:extLst>
            </p:cNvPr>
            <p:cNvSpPr/>
            <p:nvPr/>
          </p:nvSpPr>
          <p:spPr>
            <a:xfrm>
              <a:off x="769156" y="1878864"/>
              <a:ext cx="648000" cy="648000"/>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29" name="Freeform 70">
              <a:extLst>
                <a:ext uri="{FF2B5EF4-FFF2-40B4-BE49-F238E27FC236}">
                  <a16:creationId xmlns:a16="http://schemas.microsoft.com/office/drawing/2014/main" id="{750633C6-AEDB-4A6A-B522-9562C9877616}"/>
                </a:ext>
              </a:extLst>
            </p:cNvPr>
            <p:cNvSpPr>
              <a:spLocks noEditPoints="1"/>
            </p:cNvSpPr>
            <p:nvPr/>
          </p:nvSpPr>
          <p:spPr bwMode="auto">
            <a:xfrm>
              <a:off x="931231" y="2040939"/>
              <a:ext cx="323850" cy="323850"/>
            </a:xfrm>
            <a:custGeom>
              <a:avLst/>
              <a:gdLst>
                <a:gd name="T0" fmla="*/ 255 w 1019"/>
                <a:gd name="T1" fmla="*/ 21 h 1018"/>
                <a:gd name="T2" fmla="*/ 224 w 1019"/>
                <a:gd name="T3" fmla="*/ 748 h 1018"/>
                <a:gd name="T4" fmla="*/ 201 w 1019"/>
                <a:gd name="T5" fmla="*/ 763 h 1018"/>
                <a:gd name="T6" fmla="*/ 182 w 1019"/>
                <a:gd name="T7" fmla="*/ 264 h 1018"/>
                <a:gd name="T8" fmla="*/ 63 w 1019"/>
                <a:gd name="T9" fmla="*/ 260 h 1018"/>
                <a:gd name="T10" fmla="*/ 5 w 1019"/>
                <a:gd name="T11" fmla="*/ 320 h 1018"/>
                <a:gd name="T12" fmla="*/ 20 w 1019"/>
                <a:gd name="T13" fmla="*/ 934 h 1018"/>
                <a:gd name="T14" fmla="*/ 143 w 1019"/>
                <a:gd name="T15" fmla="*/ 1017 h 1018"/>
                <a:gd name="T16" fmla="*/ 907 w 1019"/>
                <a:gd name="T17" fmla="*/ 1011 h 1018"/>
                <a:gd name="T18" fmla="*/ 1011 w 1019"/>
                <a:gd name="T19" fmla="*/ 907 h 1018"/>
                <a:gd name="T20" fmla="*/ 1008 w 1019"/>
                <a:gd name="T21" fmla="*/ 48 h 1018"/>
                <a:gd name="T22" fmla="*/ 940 w 1019"/>
                <a:gd name="T23" fmla="*/ 1 h 1018"/>
                <a:gd name="T24" fmla="*/ 938 w 1019"/>
                <a:gd name="T25" fmla="*/ 913 h 1018"/>
                <a:gd name="T26" fmla="*/ 860 w 1019"/>
                <a:gd name="T27" fmla="*/ 955 h 1018"/>
                <a:gd name="T28" fmla="*/ 99 w 1019"/>
                <a:gd name="T29" fmla="*/ 932 h 1018"/>
                <a:gd name="T30" fmla="*/ 65 w 1019"/>
                <a:gd name="T31" fmla="*/ 346 h 1018"/>
                <a:gd name="T32" fmla="*/ 128 w 1019"/>
                <a:gd name="T33" fmla="*/ 319 h 1018"/>
                <a:gd name="T34" fmla="*/ 152 w 1019"/>
                <a:gd name="T35" fmla="*/ 804 h 1018"/>
                <a:gd name="T36" fmla="*/ 215 w 1019"/>
                <a:gd name="T37" fmla="*/ 827 h 1018"/>
                <a:gd name="T38" fmla="*/ 277 w 1019"/>
                <a:gd name="T39" fmla="*/ 785 h 1018"/>
                <a:gd name="T40" fmla="*/ 291 w 1019"/>
                <a:gd name="T41" fmla="*/ 76 h 1018"/>
                <a:gd name="T42" fmla="*/ 945 w 1019"/>
                <a:gd name="T43" fmla="*/ 69 h 1018"/>
                <a:gd name="T44" fmla="*/ 394 w 1019"/>
                <a:gd name="T45" fmla="*/ 443 h 1018"/>
                <a:gd name="T46" fmla="*/ 518 w 1019"/>
                <a:gd name="T47" fmla="*/ 436 h 1018"/>
                <a:gd name="T48" fmla="*/ 541 w 1019"/>
                <a:gd name="T49" fmla="*/ 445 h 1018"/>
                <a:gd name="T50" fmla="*/ 555 w 1019"/>
                <a:gd name="T51" fmla="*/ 442 h 1018"/>
                <a:gd name="T52" fmla="*/ 571 w 1019"/>
                <a:gd name="T53" fmla="*/ 424 h 1018"/>
                <a:gd name="T54" fmla="*/ 559 w 1019"/>
                <a:gd name="T55" fmla="*/ 133 h 1018"/>
                <a:gd name="T56" fmla="*/ 512 w 1019"/>
                <a:gd name="T57" fmla="*/ 147 h 1018"/>
                <a:gd name="T58" fmla="*/ 397 w 1019"/>
                <a:gd name="T59" fmla="*/ 132 h 1018"/>
                <a:gd name="T60" fmla="*/ 374 w 1019"/>
                <a:gd name="T61" fmla="*/ 130 h 1018"/>
                <a:gd name="T62" fmla="*/ 354 w 1019"/>
                <a:gd name="T63" fmla="*/ 145 h 1018"/>
                <a:gd name="T64" fmla="*/ 353 w 1019"/>
                <a:gd name="T65" fmla="*/ 426 h 1018"/>
                <a:gd name="T66" fmla="*/ 891 w 1019"/>
                <a:gd name="T67" fmla="*/ 668 h 1018"/>
                <a:gd name="T68" fmla="*/ 642 w 1019"/>
                <a:gd name="T69" fmla="*/ 142 h 1018"/>
                <a:gd name="T70" fmla="*/ 656 w 1019"/>
                <a:gd name="T71" fmla="*/ 189 h 1018"/>
                <a:gd name="T72" fmla="*/ 889 w 1019"/>
                <a:gd name="T73" fmla="*/ 172 h 1018"/>
                <a:gd name="T74" fmla="*/ 866 w 1019"/>
                <a:gd name="T75" fmla="*/ 129 h 1018"/>
                <a:gd name="T76" fmla="*/ 642 w 1019"/>
                <a:gd name="T77" fmla="*/ 269 h 1018"/>
                <a:gd name="T78" fmla="*/ 656 w 1019"/>
                <a:gd name="T79" fmla="*/ 316 h 1018"/>
                <a:gd name="T80" fmla="*/ 889 w 1019"/>
                <a:gd name="T81" fmla="*/ 299 h 1018"/>
                <a:gd name="T82" fmla="*/ 866 w 1019"/>
                <a:gd name="T83" fmla="*/ 255 h 1018"/>
                <a:gd name="T84" fmla="*/ 642 w 1019"/>
                <a:gd name="T85" fmla="*/ 396 h 1018"/>
                <a:gd name="T86" fmla="*/ 656 w 1019"/>
                <a:gd name="T87" fmla="*/ 443 h 1018"/>
                <a:gd name="T88" fmla="*/ 889 w 1019"/>
                <a:gd name="T89" fmla="*/ 426 h 1018"/>
                <a:gd name="T90" fmla="*/ 866 w 1019"/>
                <a:gd name="T91" fmla="*/ 383 h 1018"/>
                <a:gd name="T92" fmla="*/ 356 w 1019"/>
                <a:gd name="T93" fmla="*/ 682 h 1018"/>
                <a:gd name="T94" fmla="*/ 369 w 1019"/>
                <a:gd name="T95" fmla="*/ 729 h 1018"/>
                <a:gd name="T96" fmla="*/ 570 w 1019"/>
                <a:gd name="T97" fmla="*/ 712 h 1018"/>
                <a:gd name="T98" fmla="*/ 548 w 1019"/>
                <a:gd name="T99" fmla="*/ 669 h 1018"/>
                <a:gd name="T100" fmla="*/ 356 w 1019"/>
                <a:gd name="T101" fmla="*/ 810 h 1018"/>
                <a:gd name="T102" fmla="*/ 369 w 1019"/>
                <a:gd name="T103" fmla="*/ 857 h 1018"/>
                <a:gd name="T104" fmla="*/ 570 w 1019"/>
                <a:gd name="T105" fmla="*/ 840 h 1018"/>
                <a:gd name="T106" fmla="*/ 548 w 1019"/>
                <a:gd name="T107" fmla="*/ 796 h 1018"/>
                <a:gd name="T108" fmla="*/ 356 w 1019"/>
                <a:gd name="T109" fmla="*/ 523 h 1018"/>
                <a:gd name="T110" fmla="*/ 364 w 1019"/>
                <a:gd name="T111" fmla="*/ 600 h 1018"/>
                <a:gd name="T112" fmla="*/ 886 w 1019"/>
                <a:gd name="T113" fmla="*/ 591 h 1018"/>
                <a:gd name="T114" fmla="*/ 877 w 1019"/>
                <a:gd name="T115" fmla="*/ 515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9" h="1018">
                  <a:moveTo>
                    <a:pt x="931" y="0"/>
                  </a:moveTo>
                  <a:lnTo>
                    <a:pt x="310" y="0"/>
                  </a:lnTo>
                  <a:lnTo>
                    <a:pt x="310" y="0"/>
                  </a:lnTo>
                  <a:lnTo>
                    <a:pt x="302" y="1"/>
                  </a:lnTo>
                  <a:lnTo>
                    <a:pt x="293" y="2"/>
                  </a:lnTo>
                  <a:lnTo>
                    <a:pt x="285" y="4"/>
                  </a:lnTo>
                  <a:lnTo>
                    <a:pt x="277" y="7"/>
                  </a:lnTo>
                  <a:lnTo>
                    <a:pt x="269" y="12"/>
                  </a:lnTo>
                  <a:lnTo>
                    <a:pt x="262" y="16"/>
                  </a:lnTo>
                  <a:lnTo>
                    <a:pt x="255" y="21"/>
                  </a:lnTo>
                  <a:lnTo>
                    <a:pt x="249" y="27"/>
                  </a:lnTo>
                  <a:lnTo>
                    <a:pt x="243" y="34"/>
                  </a:lnTo>
                  <a:lnTo>
                    <a:pt x="239" y="41"/>
                  </a:lnTo>
                  <a:lnTo>
                    <a:pt x="234" y="48"/>
                  </a:lnTo>
                  <a:lnTo>
                    <a:pt x="230" y="57"/>
                  </a:lnTo>
                  <a:lnTo>
                    <a:pt x="227" y="64"/>
                  </a:lnTo>
                  <a:lnTo>
                    <a:pt x="225" y="74"/>
                  </a:lnTo>
                  <a:lnTo>
                    <a:pt x="224" y="83"/>
                  </a:lnTo>
                  <a:lnTo>
                    <a:pt x="224" y="92"/>
                  </a:lnTo>
                  <a:lnTo>
                    <a:pt x="224" y="748"/>
                  </a:lnTo>
                  <a:lnTo>
                    <a:pt x="224" y="748"/>
                  </a:lnTo>
                  <a:lnTo>
                    <a:pt x="222" y="751"/>
                  </a:lnTo>
                  <a:lnTo>
                    <a:pt x="222" y="754"/>
                  </a:lnTo>
                  <a:lnTo>
                    <a:pt x="218" y="760"/>
                  </a:lnTo>
                  <a:lnTo>
                    <a:pt x="214" y="763"/>
                  </a:lnTo>
                  <a:lnTo>
                    <a:pt x="211" y="764"/>
                  </a:lnTo>
                  <a:lnTo>
                    <a:pt x="207" y="764"/>
                  </a:lnTo>
                  <a:lnTo>
                    <a:pt x="207" y="764"/>
                  </a:lnTo>
                  <a:lnTo>
                    <a:pt x="204" y="764"/>
                  </a:lnTo>
                  <a:lnTo>
                    <a:pt x="201" y="763"/>
                  </a:lnTo>
                  <a:lnTo>
                    <a:pt x="196" y="760"/>
                  </a:lnTo>
                  <a:lnTo>
                    <a:pt x="192" y="754"/>
                  </a:lnTo>
                  <a:lnTo>
                    <a:pt x="191" y="751"/>
                  </a:lnTo>
                  <a:lnTo>
                    <a:pt x="191" y="748"/>
                  </a:lnTo>
                  <a:lnTo>
                    <a:pt x="191" y="286"/>
                  </a:lnTo>
                  <a:lnTo>
                    <a:pt x="191" y="286"/>
                  </a:lnTo>
                  <a:lnTo>
                    <a:pt x="190" y="280"/>
                  </a:lnTo>
                  <a:lnTo>
                    <a:pt x="189" y="275"/>
                  </a:lnTo>
                  <a:lnTo>
                    <a:pt x="186" y="268"/>
                  </a:lnTo>
                  <a:lnTo>
                    <a:pt x="182" y="264"/>
                  </a:lnTo>
                  <a:lnTo>
                    <a:pt x="177" y="260"/>
                  </a:lnTo>
                  <a:lnTo>
                    <a:pt x="172" y="257"/>
                  </a:lnTo>
                  <a:lnTo>
                    <a:pt x="166" y="255"/>
                  </a:lnTo>
                  <a:lnTo>
                    <a:pt x="159" y="255"/>
                  </a:lnTo>
                  <a:lnTo>
                    <a:pt x="159" y="255"/>
                  </a:lnTo>
                  <a:lnTo>
                    <a:pt x="88" y="255"/>
                  </a:lnTo>
                  <a:lnTo>
                    <a:pt x="88" y="255"/>
                  </a:lnTo>
                  <a:lnTo>
                    <a:pt x="79" y="255"/>
                  </a:lnTo>
                  <a:lnTo>
                    <a:pt x="70" y="256"/>
                  </a:lnTo>
                  <a:lnTo>
                    <a:pt x="63" y="260"/>
                  </a:lnTo>
                  <a:lnTo>
                    <a:pt x="54" y="262"/>
                  </a:lnTo>
                  <a:lnTo>
                    <a:pt x="47" y="266"/>
                  </a:lnTo>
                  <a:lnTo>
                    <a:pt x="39" y="270"/>
                  </a:lnTo>
                  <a:lnTo>
                    <a:pt x="33" y="276"/>
                  </a:lnTo>
                  <a:lnTo>
                    <a:pt x="26" y="282"/>
                  </a:lnTo>
                  <a:lnTo>
                    <a:pt x="21" y="289"/>
                  </a:lnTo>
                  <a:lnTo>
                    <a:pt x="15" y="295"/>
                  </a:lnTo>
                  <a:lnTo>
                    <a:pt x="11" y="302"/>
                  </a:lnTo>
                  <a:lnTo>
                    <a:pt x="8" y="311"/>
                  </a:lnTo>
                  <a:lnTo>
                    <a:pt x="5" y="320"/>
                  </a:lnTo>
                  <a:lnTo>
                    <a:pt x="3" y="328"/>
                  </a:lnTo>
                  <a:lnTo>
                    <a:pt x="1" y="337"/>
                  </a:lnTo>
                  <a:lnTo>
                    <a:pt x="0" y="346"/>
                  </a:lnTo>
                  <a:lnTo>
                    <a:pt x="0" y="859"/>
                  </a:lnTo>
                  <a:lnTo>
                    <a:pt x="0" y="859"/>
                  </a:lnTo>
                  <a:lnTo>
                    <a:pt x="1" y="875"/>
                  </a:lnTo>
                  <a:lnTo>
                    <a:pt x="4" y="891"/>
                  </a:lnTo>
                  <a:lnTo>
                    <a:pt x="8" y="907"/>
                  </a:lnTo>
                  <a:lnTo>
                    <a:pt x="13" y="920"/>
                  </a:lnTo>
                  <a:lnTo>
                    <a:pt x="20" y="934"/>
                  </a:lnTo>
                  <a:lnTo>
                    <a:pt x="28" y="948"/>
                  </a:lnTo>
                  <a:lnTo>
                    <a:pt x="37" y="960"/>
                  </a:lnTo>
                  <a:lnTo>
                    <a:pt x="48" y="972"/>
                  </a:lnTo>
                  <a:lnTo>
                    <a:pt x="58" y="982"/>
                  </a:lnTo>
                  <a:lnTo>
                    <a:pt x="71" y="991"/>
                  </a:lnTo>
                  <a:lnTo>
                    <a:pt x="84" y="999"/>
                  </a:lnTo>
                  <a:lnTo>
                    <a:pt x="98" y="1005"/>
                  </a:lnTo>
                  <a:lnTo>
                    <a:pt x="112" y="1011"/>
                  </a:lnTo>
                  <a:lnTo>
                    <a:pt x="128" y="1015"/>
                  </a:lnTo>
                  <a:lnTo>
                    <a:pt x="143" y="1017"/>
                  </a:lnTo>
                  <a:lnTo>
                    <a:pt x="159" y="1018"/>
                  </a:lnTo>
                  <a:lnTo>
                    <a:pt x="159" y="1017"/>
                  </a:lnTo>
                  <a:lnTo>
                    <a:pt x="159" y="1017"/>
                  </a:lnTo>
                  <a:lnTo>
                    <a:pt x="174" y="1018"/>
                  </a:lnTo>
                  <a:lnTo>
                    <a:pt x="189" y="1018"/>
                  </a:lnTo>
                  <a:lnTo>
                    <a:pt x="860" y="1018"/>
                  </a:lnTo>
                  <a:lnTo>
                    <a:pt x="860" y="1018"/>
                  </a:lnTo>
                  <a:lnTo>
                    <a:pt x="876" y="1017"/>
                  </a:lnTo>
                  <a:lnTo>
                    <a:pt x="891" y="1015"/>
                  </a:lnTo>
                  <a:lnTo>
                    <a:pt x="907" y="1011"/>
                  </a:lnTo>
                  <a:lnTo>
                    <a:pt x="921" y="1005"/>
                  </a:lnTo>
                  <a:lnTo>
                    <a:pt x="935" y="999"/>
                  </a:lnTo>
                  <a:lnTo>
                    <a:pt x="948" y="991"/>
                  </a:lnTo>
                  <a:lnTo>
                    <a:pt x="961" y="982"/>
                  </a:lnTo>
                  <a:lnTo>
                    <a:pt x="971" y="972"/>
                  </a:lnTo>
                  <a:lnTo>
                    <a:pt x="982" y="960"/>
                  </a:lnTo>
                  <a:lnTo>
                    <a:pt x="991" y="948"/>
                  </a:lnTo>
                  <a:lnTo>
                    <a:pt x="999" y="934"/>
                  </a:lnTo>
                  <a:lnTo>
                    <a:pt x="1006" y="920"/>
                  </a:lnTo>
                  <a:lnTo>
                    <a:pt x="1011" y="907"/>
                  </a:lnTo>
                  <a:lnTo>
                    <a:pt x="1015" y="891"/>
                  </a:lnTo>
                  <a:lnTo>
                    <a:pt x="1018" y="875"/>
                  </a:lnTo>
                  <a:lnTo>
                    <a:pt x="1019" y="859"/>
                  </a:lnTo>
                  <a:lnTo>
                    <a:pt x="1019" y="92"/>
                  </a:lnTo>
                  <a:lnTo>
                    <a:pt x="1019" y="92"/>
                  </a:lnTo>
                  <a:lnTo>
                    <a:pt x="1018" y="83"/>
                  </a:lnTo>
                  <a:lnTo>
                    <a:pt x="1016" y="74"/>
                  </a:lnTo>
                  <a:lnTo>
                    <a:pt x="1014" y="64"/>
                  </a:lnTo>
                  <a:lnTo>
                    <a:pt x="1011" y="57"/>
                  </a:lnTo>
                  <a:lnTo>
                    <a:pt x="1008" y="48"/>
                  </a:lnTo>
                  <a:lnTo>
                    <a:pt x="1004" y="41"/>
                  </a:lnTo>
                  <a:lnTo>
                    <a:pt x="998" y="34"/>
                  </a:lnTo>
                  <a:lnTo>
                    <a:pt x="993" y="27"/>
                  </a:lnTo>
                  <a:lnTo>
                    <a:pt x="986" y="21"/>
                  </a:lnTo>
                  <a:lnTo>
                    <a:pt x="980" y="16"/>
                  </a:lnTo>
                  <a:lnTo>
                    <a:pt x="972" y="12"/>
                  </a:lnTo>
                  <a:lnTo>
                    <a:pt x="965" y="7"/>
                  </a:lnTo>
                  <a:lnTo>
                    <a:pt x="956" y="4"/>
                  </a:lnTo>
                  <a:lnTo>
                    <a:pt x="949" y="2"/>
                  </a:lnTo>
                  <a:lnTo>
                    <a:pt x="940" y="1"/>
                  </a:lnTo>
                  <a:lnTo>
                    <a:pt x="931" y="0"/>
                  </a:lnTo>
                  <a:lnTo>
                    <a:pt x="931" y="0"/>
                  </a:lnTo>
                  <a:close/>
                  <a:moveTo>
                    <a:pt x="955" y="859"/>
                  </a:moveTo>
                  <a:lnTo>
                    <a:pt x="955" y="859"/>
                  </a:lnTo>
                  <a:lnTo>
                    <a:pt x="954" y="869"/>
                  </a:lnTo>
                  <a:lnTo>
                    <a:pt x="953" y="879"/>
                  </a:lnTo>
                  <a:lnTo>
                    <a:pt x="951" y="887"/>
                  </a:lnTo>
                  <a:lnTo>
                    <a:pt x="948" y="896"/>
                  </a:lnTo>
                  <a:lnTo>
                    <a:pt x="944" y="904"/>
                  </a:lnTo>
                  <a:lnTo>
                    <a:pt x="938" y="913"/>
                  </a:lnTo>
                  <a:lnTo>
                    <a:pt x="933" y="919"/>
                  </a:lnTo>
                  <a:lnTo>
                    <a:pt x="926" y="927"/>
                  </a:lnTo>
                  <a:lnTo>
                    <a:pt x="920" y="932"/>
                  </a:lnTo>
                  <a:lnTo>
                    <a:pt x="912" y="939"/>
                  </a:lnTo>
                  <a:lnTo>
                    <a:pt x="905" y="943"/>
                  </a:lnTo>
                  <a:lnTo>
                    <a:pt x="896" y="947"/>
                  </a:lnTo>
                  <a:lnTo>
                    <a:pt x="888" y="951"/>
                  </a:lnTo>
                  <a:lnTo>
                    <a:pt x="878" y="953"/>
                  </a:lnTo>
                  <a:lnTo>
                    <a:pt x="869" y="954"/>
                  </a:lnTo>
                  <a:lnTo>
                    <a:pt x="860" y="955"/>
                  </a:lnTo>
                  <a:lnTo>
                    <a:pt x="860" y="955"/>
                  </a:lnTo>
                  <a:lnTo>
                    <a:pt x="159" y="955"/>
                  </a:lnTo>
                  <a:lnTo>
                    <a:pt x="159" y="955"/>
                  </a:lnTo>
                  <a:lnTo>
                    <a:pt x="150" y="954"/>
                  </a:lnTo>
                  <a:lnTo>
                    <a:pt x="141" y="953"/>
                  </a:lnTo>
                  <a:lnTo>
                    <a:pt x="131" y="951"/>
                  </a:lnTo>
                  <a:lnTo>
                    <a:pt x="123" y="947"/>
                  </a:lnTo>
                  <a:lnTo>
                    <a:pt x="114" y="943"/>
                  </a:lnTo>
                  <a:lnTo>
                    <a:pt x="107" y="939"/>
                  </a:lnTo>
                  <a:lnTo>
                    <a:pt x="99" y="932"/>
                  </a:lnTo>
                  <a:lnTo>
                    <a:pt x="93" y="927"/>
                  </a:lnTo>
                  <a:lnTo>
                    <a:pt x="86" y="919"/>
                  </a:lnTo>
                  <a:lnTo>
                    <a:pt x="81" y="913"/>
                  </a:lnTo>
                  <a:lnTo>
                    <a:pt x="75" y="904"/>
                  </a:lnTo>
                  <a:lnTo>
                    <a:pt x="72" y="896"/>
                  </a:lnTo>
                  <a:lnTo>
                    <a:pt x="69" y="887"/>
                  </a:lnTo>
                  <a:lnTo>
                    <a:pt x="66" y="879"/>
                  </a:lnTo>
                  <a:lnTo>
                    <a:pt x="65" y="869"/>
                  </a:lnTo>
                  <a:lnTo>
                    <a:pt x="65" y="859"/>
                  </a:lnTo>
                  <a:lnTo>
                    <a:pt x="65" y="346"/>
                  </a:lnTo>
                  <a:lnTo>
                    <a:pt x="65" y="346"/>
                  </a:lnTo>
                  <a:lnTo>
                    <a:pt x="65" y="341"/>
                  </a:lnTo>
                  <a:lnTo>
                    <a:pt x="66" y="336"/>
                  </a:lnTo>
                  <a:lnTo>
                    <a:pt x="68" y="330"/>
                  </a:lnTo>
                  <a:lnTo>
                    <a:pt x="71" y="327"/>
                  </a:lnTo>
                  <a:lnTo>
                    <a:pt x="74" y="323"/>
                  </a:lnTo>
                  <a:lnTo>
                    <a:pt x="79" y="321"/>
                  </a:lnTo>
                  <a:lnTo>
                    <a:pt x="83" y="320"/>
                  </a:lnTo>
                  <a:lnTo>
                    <a:pt x="88" y="319"/>
                  </a:lnTo>
                  <a:lnTo>
                    <a:pt x="128" y="319"/>
                  </a:lnTo>
                  <a:lnTo>
                    <a:pt x="128" y="748"/>
                  </a:lnTo>
                  <a:lnTo>
                    <a:pt x="128" y="748"/>
                  </a:lnTo>
                  <a:lnTo>
                    <a:pt x="128" y="756"/>
                  </a:lnTo>
                  <a:lnTo>
                    <a:pt x="129" y="764"/>
                  </a:lnTo>
                  <a:lnTo>
                    <a:pt x="131" y="771"/>
                  </a:lnTo>
                  <a:lnTo>
                    <a:pt x="135" y="779"/>
                  </a:lnTo>
                  <a:lnTo>
                    <a:pt x="138" y="785"/>
                  </a:lnTo>
                  <a:lnTo>
                    <a:pt x="141" y="792"/>
                  </a:lnTo>
                  <a:lnTo>
                    <a:pt x="146" y="798"/>
                  </a:lnTo>
                  <a:lnTo>
                    <a:pt x="152" y="804"/>
                  </a:lnTo>
                  <a:lnTo>
                    <a:pt x="157" y="809"/>
                  </a:lnTo>
                  <a:lnTo>
                    <a:pt x="162" y="814"/>
                  </a:lnTo>
                  <a:lnTo>
                    <a:pt x="170" y="817"/>
                  </a:lnTo>
                  <a:lnTo>
                    <a:pt x="176" y="821"/>
                  </a:lnTo>
                  <a:lnTo>
                    <a:pt x="184" y="824"/>
                  </a:lnTo>
                  <a:lnTo>
                    <a:pt x="191" y="826"/>
                  </a:lnTo>
                  <a:lnTo>
                    <a:pt x="199" y="827"/>
                  </a:lnTo>
                  <a:lnTo>
                    <a:pt x="207" y="827"/>
                  </a:lnTo>
                  <a:lnTo>
                    <a:pt x="207" y="827"/>
                  </a:lnTo>
                  <a:lnTo>
                    <a:pt x="215" y="827"/>
                  </a:lnTo>
                  <a:lnTo>
                    <a:pt x="224" y="826"/>
                  </a:lnTo>
                  <a:lnTo>
                    <a:pt x="231" y="824"/>
                  </a:lnTo>
                  <a:lnTo>
                    <a:pt x="239" y="821"/>
                  </a:lnTo>
                  <a:lnTo>
                    <a:pt x="245" y="817"/>
                  </a:lnTo>
                  <a:lnTo>
                    <a:pt x="251" y="814"/>
                  </a:lnTo>
                  <a:lnTo>
                    <a:pt x="258" y="809"/>
                  </a:lnTo>
                  <a:lnTo>
                    <a:pt x="263" y="804"/>
                  </a:lnTo>
                  <a:lnTo>
                    <a:pt x="269" y="798"/>
                  </a:lnTo>
                  <a:lnTo>
                    <a:pt x="273" y="792"/>
                  </a:lnTo>
                  <a:lnTo>
                    <a:pt x="277" y="785"/>
                  </a:lnTo>
                  <a:lnTo>
                    <a:pt x="280" y="779"/>
                  </a:lnTo>
                  <a:lnTo>
                    <a:pt x="284" y="771"/>
                  </a:lnTo>
                  <a:lnTo>
                    <a:pt x="286" y="764"/>
                  </a:lnTo>
                  <a:lnTo>
                    <a:pt x="287" y="756"/>
                  </a:lnTo>
                  <a:lnTo>
                    <a:pt x="287" y="748"/>
                  </a:lnTo>
                  <a:lnTo>
                    <a:pt x="287" y="92"/>
                  </a:lnTo>
                  <a:lnTo>
                    <a:pt x="287" y="92"/>
                  </a:lnTo>
                  <a:lnTo>
                    <a:pt x="287" y="86"/>
                  </a:lnTo>
                  <a:lnTo>
                    <a:pt x="289" y="81"/>
                  </a:lnTo>
                  <a:lnTo>
                    <a:pt x="291" y="76"/>
                  </a:lnTo>
                  <a:lnTo>
                    <a:pt x="294" y="72"/>
                  </a:lnTo>
                  <a:lnTo>
                    <a:pt x="298" y="69"/>
                  </a:lnTo>
                  <a:lnTo>
                    <a:pt x="302" y="66"/>
                  </a:lnTo>
                  <a:lnTo>
                    <a:pt x="306" y="64"/>
                  </a:lnTo>
                  <a:lnTo>
                    <a:pt x="310" y="64"/>
                  </a:lnTo>
                  <a:lnTo>
                    <a:pt x="931" y="64"/>
                  </a:lnTo>
                  <a:lnTo>
                    <a:pt x="931" y="64"/>
                  </a:lnTo>
                  <a:lnTo>
                    <a:pt x="936" y="64"/>
                  </a:lnTo>
                  <a:lnTo>
                    <a:pt x="940" y="66"/>
                  </a:lnTo>
                  <a:lnTo>
                    <a:pt x="945" y="69"/>
                  </a:lnTo>
                  <a:lnTo>
                    <a:pt x="948" y="72"/>
                  </a:lnTo>
                  <a:lnTo>
                    <a:pt x="951" y="76"/>
                  </a:lnTo>
                  <a:lnTo>
                    <a:pt x="953" y="81"/>
                  </a:lnTo>
                  <a:lnTo>
                    <a:pt x="954" y="86"/>
                  </a:lnTo>
                  <a:lnTo>
                    <a:pt x="955" y="92"/>
                  </a:lnTo>
                  <a:lnTo>
                    <a:pt x="955" y="859"/>
                  </a:lnTo>
                  <a:close/>
                  <a:moveTo>
                    <a:pt x="382" y="445"/>
                  </a:moveTo>
                  <a:lnTo>
                    <a:pt x="382" y="445"/>
                  </a:lnTo>
                  <a:lnTo>
                    <a:pt x="389" y="445"/>
                  </a:lnTo>
                  <a:lnTo>
                    <a:pt x="394" y="443"/>
                  </a:lnTo>
                  <a:lnTo>
                    <a:pt x="401" y="440"/>
                  </a:lnTo>
                  <a:lnTo>
                    <a:pt x="405" y="437"/>
                  </a:lnTo>
                  <a:lnTo>
                    <a:pt x="409" y="431"/>
                  </a:lnTo>
                  <a:lnTo>
                    <a:pt x="411" y="426"/>
                  </a:lnTo>
                  <a:lnTo>
                    <a:pt x="413" y="420"/>
                  </a:lnTo>
                  <a:lnTo>
                    <a:pt x="415" y="414"/>
                  </a:lnTo>
                  <a:lnTo>
                    <a:pt x="415" y="270"/>
                  </a:lnTo>
                  <a:lnTo>
                    <a:pt x="514" y="431"/>
                  </a:lnTo>
                  <a:lnTo>
                    <a:pt x="514" y="431"/>
                  </a:lnTo>
                  <a:lnTo>
                    <a:pt x="518" y="436"/>
                  </a:lnTo>
                  <a:lnTo>
                    <a:pt x="518" y="436"/>
                  </a:lnTo>
                  <a:lnTo>
                    <a:pt x="520" y="437"/>
                  </a:lnTo>
                  <a:lnTo>
                    <a:pt x="520" y="437"/>
                  </a:lnTo>
                  <a:lnTo>
                    <a:pt x="523" y="440"/>
                  </a:lnTo>
                  <a:lnTo>
                    <a:pt x="528" y="443"/>
                  </a:lnTo>
                  <a:lnTo>
                    <a:pt x="528" y="443"/>
                  </a:lnTo>
                  <a:lnTo>
                    <a:pt x="530" y="443"/>
                  </a:lnTo>
                  <a:lnTo>
                    <a:pt x="530" y="443"/>
                  </a:lnTo>
                  <a:lnTo>
                    <a:pt x="536" y="445"/>
                  </a:lnTo>
                  <a:lnTo>
                    <a:pt x="541" y="445"/>
                  </a:lnTo>
                  <a:lnTo>
                    <a:pt x="541" y="445"/>
                  </a:lnTo>
                  <a:lnTo>
                    <a:pt x="541" y="445"/>
                  </a:lnTo>
                  <a:lnTo>
                    <a:pt x="541" y="445"/>
                  </a:lnTo>
                  <a:lnTo>
                    <a:pt x="541" y="445"/>
                  </a:lnTo>
                  <a:lnTo>
                    <a:pt x="541" y="445"/>
                  </a:lnTo>
                  <a:lnTo>
                    <a:pt x="547" y="445"/>
                  </a:lnTo>
                  <a:lnTo>
                    <a:pt x="552" y="443"/>
                  </a:lnTo>
                  <a:lnTo>
                    <a:pt x="552" y="443"/>
                  </a:lnTo>
                  <a:lnTo>
                    <a:pt x="555" y="442"/>
                  </a:lnTo>
                  <a:lnTo>
                    <a:pt x="555" y="442"/>
                  </a:lnTo>
                  <a:lnTo>
                    <a:pt x="558" y="441"/>
                  </a:lnTo>
                  <a:lnTo>
                    <a:pt x="558" y="441"/>
                  </a:lnTo>
                  <a:lnTo>
                    <a:pt x="560" y="439"/>
                  </a:lnTo>
                  <a:lnTo>
                    <a:pt x="560" y="439"/>
                  </a:lnTo>
                  <a:lnTo>
                    <a:pt x="566" y="434"/>
                  </a:lnTo>
                  <a:lnTo>
                    <a:pt x="566" y="434"/>
                  </a:lnTo>
                  <a:lnTo>
                    <a:pt x="569" y="429"/>
                  </a:lnTo>
                  <a:lnTo>
                    <a:pt x="569" y="429"/>
                  </a:lnTo>
                  <a:lnTo>
                    <a:pt x="571" y="424"/>
                  </a:lnTo>
                  <a:lnTo>
                    <a:pt x="571" y="424"/>
                  </a:lnTo>
                  <a:lnTo>
                    <a:pt x="572" y="417"/>
                  </a:lnTo>
                  <a:lnTo>
                    <a:pt x="572" y="417"/>
                  </a:lnTo>
                  <a:lnTo>
                    <a:pt x="573" y="414"/>
                  </a:lnTo>
                  <a:lnTo>
                    <a:pt x="573" y="160"/>
                  </a:lnTo>
                  <a:lnTo>
                    <a:pt x="573" y="160"/>
                  </a:lnTo>
                  <a:lnTo>
                    <a:pt x="572" y="153"/>
                  </a:lnTo>
                  <a:lnTo>
                    <a:pt x="570" y="147"/>
                  </a:lnTo>
                  <a:lnTo>
                    <a:pt x="568" y="142"/>
                  </a:lnTo>
                  <a:lnTo>
                    <a:pt x="564" y="137"/>
                  </a:lnTo>
                  <a:lnTo>
                    <a:pt x="559" y="133"/>
                  </a:lnTo>
                  <a:lnTo>
                    <a:pt x="554" y="130"/>
                  </a:lnTo>
                  <a:lnTo>
                    <a:pt x="548" y="129"/>
                  </a:lnTo>
                  <a:lnTo>
                    <a:pt x="541" y="128"/>
                  </a:lnTo>
                  <a:lnTo>
                    <a:pt x="541" y="128"/>
                  </a:lnTo>
                  <a:lnTo>
                    <a:pt x="535" y="129"/>
                  </a:lnTo>
                  <a:lnTo>
                    <a:pt x="529" y="130"/>
                  </a:lnTo>
                  <a:lnTo>
                    <a:pt x="524" y="133"/>
                  </a:lnTo>
                  <a:lnTo>
                    <a:pt x="519" y="137"/>
                  </a:lnTo>
                  <a:lnTo>
                    <a:pt x="515" y="142"/>
                  </a:lnTo>
                  <a:lnTo>
                    <a:pt x="512" y="147"/>
                  </a:lnTo>
                  <a:lnTo>
                    <a:pt x="510" y="153"/>
                  </a:lnTo>
                  <a:lnTo>
                    <a:pt x="510" y="160"/>
                  </a:lnTo>
                  <a:lnTo>
                    <a:pt x="510" y="304"/>
                  </a:lnTo>
                  <a:lnTo>
                    <a:pt x="409" y="143"/>
                  </a:lnTo>
                  <a:lnTo>
                    <a:pt x="409" y="143"/>
                  </a:lnTo>
                  <a:lnTo>
                    <a:pt x="407" y="140"/>
                  </a:lnTo>
                  <a:lnTo>
                    <a:pt x="407" y="140"/>
                  </a:lnTo>
                  <a:lnTo>
                    <a:pt x="403" y="135"/>
                  </a:lnTo>
                  <a:lnTo>
                    <a:pt x="403" y="135"/>
                  </a:lnTo>
                  <a:lnTo>
                    <a:pt x="397" y="132"/>
                  </a:lnTo>
                  <a:lnTo>
                    <a:pt x="397" y="132"/>
                  </a:lnTo>
                  <a:lnTo>
                    <a:pt x="392" y="130"/>
                  </a:lnTo>
                  <a:lnTo>
                    <a:pt x="392" y="130"/>
                  </a:lnTo>
                  <a:lnTo>
                    <a:pt x="386" y="129"/>
                  </a:lnTo>
                  <a:lnTo>
                    <a:pt x="386" y="129"/>
                  </a:lnTo>
                  <a:lnTo>
                    <a:pt x="382" y="128"/>
                  </a:lnTo>
                  <a:lnTo>
                    <a:pt x="382" y="128"/>
                  </a:lnTo>
                  <a:lnTo>
                    <a:pt x="380" y="129"/>
                  </a:lnTo>
                  <a:lnTo>
                    <a:pt x="380" y="129"/>
                  </a:lnTo>
                  <a:lnTo>
                    <a:pt x="374" y="130"/>
                  </a:lnTo>
                  <a:lnTo>
                    <a:pt x="374" y="130"/>
                  </a:lnTo>
                  <a:lnTo>
                    <a:pt x="367" y="132"/>
                  </a:lnTo>
                  <a:lnTo>
                    <a:pt x="367" y="132"/>
                  </a:lnTo>
                  <a:lnTo>
                    <a:pt x="365" y="133"/>
                  </a:lnTo>
                  <a:lnTo>
                    <a:pt x="365" y="133"/>
                  </a:lnTo>
                  <a:lnTo>
                    <a:pt x="363" y="135"/>
                  </a:lnTo>
                  <a:lnTo>
                    <a:pt x="363" y="135"/>
                  </a:lnTo>
                  <a:lnTo>
                    <a:pt x="359" y="139"/>
                  </a:lnTo>
                  <a:lnTo>
                    <a:pt x="359" y="139"/>
                  </a:lnTo>
                  <a:lnTo>
                    <a:pt x="354" y="145"/>
                  </a:lnTo>
                  <a:lnTo>
                    <a:pt x="354" y="145"/>
                  </a:lnTo>
                  <a:lnTo>
                    <a:pt x="352" y="150"/>
                  </a:lnTo>
                  <a:lnTo>
                    <a:pt x="352" y="150"/>
                  </a:lnTo>
                  <a:lnTo>
                    <a:pt x="351" y="157"/>
                  </a:lnTo>
                  <a:lnTo>
                    <a:pt x="351" y="157"/>
                  </a:lnTo>
                  <a:lnTo>
                    <a:pt x="350" y="160"/>
                  </a:lnTo>
                  <a:lnTo>
                    <a:pt x="350" y="414"/>
                  </a:lnTo>
                  <a:lnTo>
                    <a:pt x="350" y="414"/>
                  </a:lnTo>
                  <a:lnTo>
                    <a:pt x="351" y="420"/>
                  </a:lnTo>
                  <a:lnTo>
                    <a:pt x="353" y="426"/>
                  </a:lnTo>
                  <a:lnTo>
                    <a:pt x="356" y="431"/>
                  </a:lnTo>
                  <a:lnTo>
                    <a:pt x="360" y="437"/>
                  </a:lnTo>
                  <a:lnTo>
                    <a:pt x="364" y="440"/>
                  </a:lnTo>
                  <a:lnTo>
                    <a:pt x="369" y="443"/>
                  </a:lnTo>
                  <a:lnTo>
                    <a:pt x="376" y="445"/>
                  </a:lnTo>
                  <a:lnTo>
                    <a:pt x="382" y="445"/>
                  </a:lnTo>
                  <a:lnTo>
                    <a:pt x="382" y="445"/>
                  </a:lnTo>
                  <a:close/>
                  <a:moveTo>
                    <a:pt x="637" y="859"/>
                  </a:moveTo>
                  <a:lnTo>
                    <a:pt x="891" y="859"/>
                  </a:lnTo>
                  <a:lnTo>
                    <a:pt x="891" y="668"/>
                  </a:lnTo>
                  <a:lnTo>
                    <a:pt x="637" y="668"/>
                  </a:lnTo>
                  <a:lnTo>
                    <a:pt x="637" y="859"/>
                  </a:lnTo>
                  <a:close/>
                  <a:moveTo>
                    <a:pt x="860" y="128"/>
                  </a:moveTo>
                  <a:lnTo>
                    <a:pt x="669" y="128"/>
                  </a:lnTo>
                  <a:lnTo>
                    <a:pt x="669" y="128"/>
                  </a:lnTo>
                  <a:lnTo>
                    <a:pt x="662" y="129"/>
                  </a:lnTo>
                  <a:lnTo>
                    <a:pt x="656" y="130"/>
                  </a:lnTo>
                  <a:lnTo>
                    <a:pt x="651" y="133"/>
                  </a:lnTo>
                  <a:lnTo>
                    <a:pt x="646" y="137"/>
                  </a:lnTo>
                  <a:lnTo>
                    <a:pt x="642" y="142"/>
                  </a:lnTo>
                  <a:lnTo>
                    <a:pt x="639" y="147"/>
                  </a:lnTo>
                  <a:lnTo>
                    <a:pt x="638" y="153"/>
                  </a:lnTo>
                  <a:lnTo>
                    <a:pt x="637" y="160"/>
                  </a:lnTo>
                  <a:lnTo>
                    <a:pt x="637" y="160"/>
                  </a:lnTo>
                  <a:lnTo>
                    <a:pt x="638" y="166"/>
                  </a:lnTo>
                  <a:lnTo>
                    <a:pt x="639" y="172"/>
                  </a:lnTo>
                  <a:lnTo>
                    <a:pt x="642" y="177"/>
                  </a:lnTo>
                  <a:lnTo>
                    <a:pt x="646" y="182"/>
                  </a:lnTo>
                  <a:lnTo>
                    <a:pt x="651" y="186"/>
                  </a:lnTo>
                  <a:lnTo>
                    <a:pt x="656" y="189"/>
                  </a:lnTo>
                  <a:lnTo>
                    <a:pt x="662" y="191"/>
                  </a:lnTo>
                  <a:lnTo>
                    <a:pt x="669" y="191"/>
                  </a:lnTo>
                  <a:lnTo>
                    <a:pt x="860" y="191"/>
                  </a:lnTo>
                  <a:lnTo>
                    <a:pt x="860" y="191"/>
                  </a:lnTo>
                  <a:lnTo>
                    <a:pt x="866" y="191"/>
                  </a:lnTo>
                  <a:lnTo>
                    <a:pt x="872" y="189"/>
                  </a:lnTo>
                  <a:lnTo>
                    <a:pt x="877" y="186"/>
                  </a:lnTo>
                  <a:lnTo>
                    <a:pt x="882" y="182"/>
                  </a:lnTo>
                  <a:lnTo>
                    <a:pt x="886" y="177"/>
                  </a:lnTo>
                  <a:lnTo>
                    <a:pt x="889" y="172"/>
                  </a:lnTo>
                  <a:lnTo>
                    <a:pt x="891" y="166"/>
                  </a:lnTo>
                  <a:lnTo>
                    <a:pt x="891" y="160"/>
                  </a:lnTo>
                  <a:lnTo>
                    <a:pt x="891" y="160"/>
                  </a:lnTo>
                  <a:lnTo>
                    <a:pt x="891" y="153"/>
                  </a:lnTo>
                  <a:lnTo>
                    <a:pt x="889" y="147"/>
                  </a:lnTo>
                  <a:lnTo>
                    <a:pt x="886" y="142"/>
                  </a:lnTo>
                  <a:lnTo>
                    <a:pt x="882" y="137"/>
                  </a:lnTo>
                  <a:lnTo>
                    <a:pt x="877" y="133"/>
                  </a:lnTo>
                  <a:lnTo>
                    <a:pt x="872" y="130"/>
                  </a:lnTo>
                  <a:lnTo>
                    <a:pt x="866" y="129"/>
                  </a:lnTo>
                  <a:lnTo>
                    <a:pt x="860" y="128"/>
                  </a:lnTo>
                  <a:lnTo>
                    <a:pt x="860" y="128"/>
                  </a:lnTo>
                  <a:close/>
                  <a:moveTo>
                    <a:pt x="860" y="255"/>
                  </a:moveTo>
                  <a:lnTo>
                    <a:pt x="669" y="255"/>
                  </a:lnTo>
                  <a:lnTo>
                    <a:pt x="669" y="255"/>
                  </a:lnTo>
                  <a:lnTo>
                    <a:pt x="662" y="255"/>
                  </a:lnTo>
                  <a:lnTo>
                    <a:pt x="656" y="257"/>
                  </a:lnTo>
                  <a:lnTo>
                    <a:pt x="651" y="261"/>
                  </a:lnTo>
                  <a:lnTo>
                    <a:pt x="646" y="264"/>
                  </a:lnTo>
                  <a:lnTo>
                    <a:pt x="642" y="269"/>
                  </a:lnTo>
                  <a:lnTo>
                    <a:pt x="639" y="275"/>
                  </a:lnTo>
                  <a:lnTo>
                    <a:pt x="638" y="280"/>
                  </a:lnTo>
                  <a:lnTo>
                    <a:pt x="637" y="286"/>
                  </a:lnTo>
                  <a:lnTo>
                    <a:pt x="637" y="286"/>
                  </a:lnTo>
                  <a:lnTo>
                    <a:pt x="638" y="293"/>
                  </a:lnTo>
                  <a:lnTo>
                    <a:pt x="639" y="299"/>
                  </a:lnTo>
                  <a:lnTo>
                    <a:pt x="642" y="305"/>
                  </a:lnTo>
                  <a:lnTo>
                    <a:pt x="646" y="309"/>
                  </a:lnTo>
                  <a:lnTo>
                    <a:pt x="651" y="313"/>
                  </a:lnTo>
                  <a:lnTo>
                    <a:pt x="656" y="316"/>
                  </a:lnTo>
                  <a:lnTo>
                    <a:pt x="662" y="317"/>
                  </a:lnTo>
                  <a:lnTo>
                    <a:pt x="669" y="319"/>
                  </a:lnTo>
                  <a:lnTo>
                    <a:pt x="860" y="319"/>
                  </a:lnTo>
                  <a:lnTo>
                    <a:pt x="860" y="319"/>
                  </a:lnTo>
                  <a:lnTo>
                    <a:pt x="866" y="317"/>
                  </a:lnTo>
                  <a:lnTo>
                    <a:pt x="872" y="316"/>
                  </a:lnTo>
                  <a:lnTo>
                    <a:pt x="877" y="313"/>
                  </a:lnTo>
                  <a:lnTo>
                    <a:pt x="882" y="309"/>
                  </a:lnTo>
                  <a:lnTo>
                    <a:pt x="886" y="305"/>
                  </a:lnTo>
                  <a:lnTo>
                    <a:pt x="889" y="299"/>
                  </a:lnTo>
                  <a:lnTo>
                    <a:pt x="891" y="293"/>
                  </a:lnTo>
                  <a:lnTo>
                    <a:pt x="891" y="286"/>
                  </a:lnTo>
                  <a:lnTo>
                    <a:pt x="891" y="286"/>
                  </a:lnTo>
                  <a:lnTo>
                    <a:pt x="891" y="280"/>
                  </a:lnTo>
                  <a:lnTo>
                    <a:pt x="889" y="275"/>
                  </a:lnTo>
                  <a:lnTo>
                    <a:pt x="886" y="269"/>
                  </a:lnTo>
                  <a:lnTo>
                    <a:pt x="882" y="264"/>
                  </a:lnTo>
                  <a:lnTo>
                    <a:pt x="877" y="261"/>
                  </a:lnTo>
                  <a:lnTo>
                    <a:pt x="872" y="257"/>
                  </a:lnTo>
                  <a:lnTo>
                    <a:pt x="866" y="255"/>
                  </a:lnTo>
                  <a:lnTo>
                    <a:pt x="860" y="255"/>
                  </a:lnTo>
                  <a:lnTo>
                    <a:pt x="860" y="255"/>
                  </a:lnTo>
                  <a:close/>
                  <a:moveTo>
                    <a:pt x="860" y="382"/>
                  </a:moveTo>
                  <a:lnTo>
                    <a:pt x="669" y="382"/>
                  </a:lnTo>
                  <a:lnTo>
                    <a:pt x="669" y="382"/>
                  </a:lnTo>
                  <a:lnTo>
                    <a:pt x="662" y="383"/>
                  </a:lnTo>
                  <a:lnTo>
                    <a:pt x="656" y="385"/>
                  </a:lnTo>
                  <a:lnTo>
                    <a:pt x="651" y="387"/>
                  </a:lnTo>
                  <a:lnTo>
                    <a:pt x="646" y="392"/>
                  </a:lnTo>
                  <a:lnTo>
                    <a:pt x="642" y="396"/>
                  </a:lnTo>
                  <a:lnTo>
                    <a:pt x="639" y="401"/>
                  </a:lnTo>
                  <a:lnTo>
                    <a:pt x="638" y="408"/>
                  </a:lnTo>
                  <a:lnTo>
                    <a:pt x="637" y="414"/>
                  </a:lnTo>
                  <a:lnTo>
                    <a:pt x="637" y="414"/>
                  </a:lnTo>
                  <a:lnTo>
                    <a:pt x="638" y="420"/>
                  </a:lnTo>
                  <a:lnTo>
                    <a:pt x="639" y="426"/>
                  </a:lnTo>
                  <a:lnTo>
                    <a:pt x="642" y="431"/>
                  </a:lnTo>
                  <a:lnTo>
                    <a:pt x="646" y="437"/>
                  </a:lnTo>
                  <a:lnTo>
                    <a:pt x="651" y="440"/>
                  </a:lnTo>
                  <a:lnTo>
                    <a:pt x="656" y="443"/>
                  </a:lnTo>
                  <a:lnTo>
                    <a:pt x="662" y="445"/>
                  </a:lnTo>
                  <a:lnTo>
                    <a:pt x="669" y="445"/>
                  </a:lnTo>
                  <a:lnTo>
                    <a:pt x="860" y="445"/>
                  </a:lnTo>
                  <a:lnTo>
                    <a:pt x="860" y="445"/>
                  </a:lnTo>
                  <a:lnTo>
                    <a:pt x="866" y="445"/>
                  </a:lnTo>
                  <a:lnTo>
                    <a:pt x="872" y="443"/>
                  </a:lnTo>
                  <a:lnTo>
                    <a:pt x="877" y="440"/>
                  </a:lnTo>
                  <a:lnTo>
                    <a:pt x="882" y="437"/>
                  </a:lnTo>
                  <a:lnTo>
                    <a:pt x="886" y="431"/>
                  </a:lnTo>
                  <a:lnTo>
                    <a:pt x="889" y="426"/>
                  </a:lnTo>
                  <a:lnTo>
                    <a:pt x="891" y="420"/>
                  </a:lnTo>
                  <a:lnTo>
                    <a:pt x="891" y="414"/>
                  </a:lnTo>
                  <a:lnTo>
                    <a:pt x="891" y="414"/>
                  </a:lnTo>
                  <a:lnTo>
                    <a:pt x="891" y="408"/>
                  </a:lnTo>
                  <a:lnTo>
                    <a:pt x="889" y="401"/>
                  </a:lnTo>
                  <a:lnTo>
                    <a:pt x="886" y="396"/>
                  </a:lnTo>
                  <a:lnTo>
                    <a:pt x="882" y="392"/>
                  </a:lnTo>
                  <a:lnTo>
                    <a:pt x="877" y="387"/>
                  </a:lnTo>
                  <a:lnTo>
                    <a:pt x="872" y="385"/>
                  </a:lnTo>
                  <a:lnTo>
                    <a:pt x="866" y="383"/>
                  </a:lnTo>
                  <a:lnTo>
                    <a:pt x="860" y="382"/>
                  </a:lnTo>
                  <a:lnTo>
                    <a:pt x="860" y="382"/>
                  </a:lnTo>
                  <a:close/>
                  <a:moveTo>
                    <a:pt x="541" y="668"/>
                  </a:moveTo>
                  <a:lnTo>
                    <a:pt x="382" y="668"/>
                  </a:lnTo>
                  <a:lnTo>
                    <a:pt x="382" y="668"/>
                  </a:lnTo>
                  <a:lnTo>
                    <a:pt x="376" y="669"/>
                  </a:lnTo>
                  <a:lnTo>
                    <a:pt x="369" y="670"/>
                  </a:lnTo>
                  <a:lnTo>
                    <a:pt x="364" y="674"/>
                  </a:lnTo>
                  <a:lnTo>
                    <a:pt x="360" y="678"/>
                  </a:lnTo>
                  <a:lnTo>
                    <a:pt x="356" y="682"/>
                  </a:lnTo>
                  <a:lnTo>
                    <a:pt x="353" y="688"/>
                  </a:lnTo>
                  <a:lnTo>
                    <a:pt x="351" y="694"/>
                  </a:lnTo>
                  <a:lnTo>
                    <a:pt x="350" y="701"/>
                  </a:lnTo>
                  <a:lnTo>
                    <a:pt x="350" y="701"/>
                  </a:lnTo>
                  <a:lnTo>
                    <a:pt x="351" y="707"/>
                  </a:lnTo>
                  <a:lnTo>
                    <a:pt x="353" y="712"/>
                  </a:lnTo>
                  <a:lnTo>
                    <a:pt x="356" y="718"/>
                  </a:lnTo>
                  <a:lnTo>
                    <a:pt x="360" y="723"/>
                  </a:lnTo>
                  <a:lnTo>
                    <a:pt x="364" y="726"/>
                  </a:lnTo>
                  <a:lnTo>
                    <a:pt x="369" y="729"/>
                  </a:lnTo>
                  <a:lnTo>
                    <a:pt x="376" y="732"/>
                  </a:lnTo>
                  <a:lnTo>
                    <a:pt x="382" y="732"/>
                  </a:lnTo>
                  <a:lnTo>
                    <a:pt x="541" y="732"/>
                  </a:lnTo>
                  <a:lnTo>
                    <a:pt x="541" y="732"/>
                  </a:lnTo>
                  <a:lnTo>
                    <a:pt x="548" y="732"/>
                  </a:lnTo>
                  <a:lnTo>
                    <a:pt x="554" y="729"/>
                  </a:lnTo>
                  <a:lnTo>
                    <a:pt x="559" y="726"/>
                  </a:lnTo>
                  <a:lnTo>
                    <a:pt x="564" y="723"/>
                  </a:lnTo>
                  <a:lnTo>
                    <a:pt x="568" y="718"/>
                  </a:lnTo>
                  <a:lnTo>
                    <a:pt x="570" y="712"/>
                  </a:lnTo>
                  <a:lnTo>
                    <a:pt x="572" y="707"/>
                  </a:lnTo>
                  <a:lnTo>
                    <a:pt x="573" y="701"/>
                  </a:lnTo>
                  <a:lnTo>
                    <a:pt x="573" y="701"/>
                  </a:lnTo>
                  <a:lnTo>
                    <a:pt x="572" y="694"/>
                  </a:lnTo>
                  <a:lnTo>
                    <a:pt x="570" y="688"/>
                  </a:lnTo>
                  <a:lnTo>
                    <a:pt x="568" y="682"/>
                  </a:lnTo>
                  <a:lnTo>
                    <a:pt x="564" y="678"/>
                  </a:lnTo>
                  <a:lnTo>
                    <a:pt x="559" y="674"/>
                  </a:lnTo>
                  <a:lnTo>
                    <a:pt x="554" y="670"/>
                  </a:lnTo>
                  <a:lnTo>
                    <a:pt x="548" y="669"/>
                  </a:lnTo>
                  <a:lnTo>
                    <a:pt x="541" y="668"/>
                  </a:lnTo>
                  <a:lnTo>
                    <a:pt x="541" y="668"/>
                  </a:lnTo>
                  <a:close/>
                  <a:moveTo>
                    <a:pt x="541" y="796"/>
                  </a:moveTo>
                  <a:lnTo>
                    <a:pt x="382" y="796"/>
                  </a:lnTo>
                  <a:lnTo>
                    <a:pt x="382" y="796"/>
                  </a:lnTo>
                  <a:lnTo>
                    <a:pt x="376" y="796"/>
                  </a:lnTo>
                  <a:lnTo>
                    <a:pt x="369" y="798"/>
                  </a:lnTo>
                  <a:lnTo>
                    <a:pt x="364" y="801"/>
                  </a:lnTo>
                  <a:lnTo>
                    <a:pt x="360" y="805"/>
                  </a:lnTo>
                  <a:lnTo>
                    <a:pt x="356" y="810"/>
                  </a:lnTo>
                  <a:lnTo>
                    <a:pt x="353" y="815"/>
                  </a:lnTo>
                  <a:lnTo>
                    <a:pt x="351" y="821"/>
                  </a:lnTo>
                  <a:lnTo>
                    <a:pt x="350" y="827"/>
                  </a:lnTo>
                  <a:lnTo>
                    <a:pt x="350" y="827"/>
                  </a:lnTo>
                  <a:lnTo>
                    <a:pt x="351" y="834"/>
                  </a:lnTo>
                  <a:lnTo>
                    <a:pt x="353" y="840"/>
                  </a:lnTo>
                  <a:lnTo>
                    <a:pt x="356" y="845"/>
                  </a:lnTo>
                  <a:lnTo>
                    <a:pt x="360" y="850"/>
                  </a:lnTo>
                  <a:lnTo>
                    <a:pt x="364" y="854"/>
                  </a:lnTo>
                  <a:lnTo>
                    <a:pt x="369" y="857"/>
                  </a:lnTo>
                  <a:lnTo>
                    <a:pt x="376" y="858"/>
                  </a:lnTo>
                  <a:lnTo>
                    <a:pt x="382" y="859"/>
                  </a:lnTo>
                  <a:lnTo>
                    <a:pt x="541" y="859"/>
                  </a:lnTo>
                  <a:lnTo>
                    <a:pt x="541" y="859"/>
                  </a:lnTo>
                  <a:lnTo>
                    <a:pt x="548" y="858"/>
                  </a:lnTo>
                  <a:lnTo>
                    <a:pt x="554" y="857"/>
                  </a:lnTo>
                  <a:lnTo>
                    <a:pt x="559" y="854"/>
                  </a:lnTo>
                  <a:lnTo>
                    <a:pt x="564" y="850"/>
                  </a:lnTo>
                  <a:lnTo>
                    <a:pt x="568" y="845"/>
                  </a:lnTo>
                  <a:lnTo>
                    <a:pt x="570" y="840"/>
                  </a:lnTo>
                  <a:lnTo>
                    <a:pt x="572" y="834"/>
                  </a:lnTo>
                  <a:lnTo>
                    <a:pt x="573" y="827"/>
                  </a:lnTo>
                  <a:lnTo>
                    <a:pt x="573" y="827"/>
                  </a:lnTo>
                  <a:lnTo>
                    <a:pt x="572" y="821"/>
                  </a:lnTo>
                  <a:lnTo>
                    <a:pt x="570" y="815"/>
                  </a:lnTo>
                  <a:lnTo>
                    <a:pt x="568" y="810"/>
                  </a:lnTo>
                  <a:lnTo>
                    <a:pt x="564" y="805"/>
                  </a:lnTo>
                  <a:lnTo>
                    <a:pt x="559" y="801"/>
                  </a:lnTo>
                  <a:lnTo>
                    <a:pt x="554" y="798"/>
                  </a:lnTo>
                  <a:lnTo>
                    <a:pt x="548" y="796"/>
                  </a:lnTo>
                  <a:lnTo>
                    <a:pt x="541" y="796"/>
                  </a:lnTo>
                  <a:lnTo>
                    <a:pt x="541" y="796"/>
                  </a:lnTo>
                  <a:close/>
                  <a:moveTo>
                    <a:pt x="860" y="510"/>
                  </a:moveTo>
                  <a:lnTo>
                    <a:pt x="382" y="510"/>
                  </a:lnTo>
                  <a:lnTo>
                    <a:pt x="382" y="510"/>
                  </a:lnTo>
                  <a:lnTo>
                    <a:pt x="376" y="510"/>
                  </a:lnTo>
                  <a:lnTo>
                    <a:pt x="369" y="512"/>
                  </a:lnTo>
                  <a:lnTo>
                    <a:pt x="364" y="515"/>
                  </a:lnTo>
                  <a:lnTo>
                    <a:pt x="360" y="518"/>
                  </a:lnTo>
                  <a:lnTo>
                    <a:pt x="356" y="523"/>
                  </a:lnTo>
                  <a:lnTo>
                    <a:pt x="353" y="529"/>
                  </a:lnTo>
                  <a:lnTo>
                    <a:pt x="351" y="534"/>
                  </a:lnTo>
                  <a:lnTo>
                    <a:pt x="350" y="541"/>
                  </a:lnTo>
                  <a:lnTo>
                    <a:pt x="350" y="573"/>
                  </a:lnTo>
                  <a:lnTo>
                    <a:pt x="350" y="573"/>
                  </a:lnTo>
                  <a:lnTo>
                    <a:pt x="351" y="579"/>
                  </a:lnTo>
                  <a:lnTo>
                    <a:pt x="353" y="586"/>
                  </a:lnTo>
                  <a:lnTo>
                    <a:pt x="356" y="591"/>
                  </a:lnTo>
                  <a:lnTo>
                    <a:pt x="360" y="595"/>
                  </a:lnTo>
                  <a:lnTo>
                    <a:pt x="364" y="600"/>
                  </a:lnTo>
                  <a:lnTo>
                    <a:pt x="369" y="602"/>
                  </a:lnTo>
                  <a:lnTo>
                    <a:pt x="376" y="604"/>
                  </a:lnTo>
                  <a:lnTo>
                    <a:pt x="382" y="605"/>
                  </a:lnTo>
                  <a:lnTo>
                    <a:pt x="860" y="605"/>
                  </a:lnTo>
                  <a:lnTo>
                    <a:pt x="860" y="605"/>
                  </a:lnTo>
                  <a:lnTo>
                    <a:pt x="866" y="604"/>
                  </a:lnTo>
                  <a:lnTo>
                    <a:pt x="872" y="602"/>
                  </a:lnTo>
                  <a:lnTo>
                    <a:pt x="877" y="600"/>
                  </a:lnTo>
                  <a:lnTo>
                    <a:pt x="882" y="595"/>
                  </a:lnTo>
                  <a:lnTo>
                    <a:pt x="886" y="591"/>
                  </a:lnTo>
                  <a:lnTo>
                    <a:pt x="889" y="586"/>
                  </a:lnTo>
                  <a:lnTo>
                    <a:pt x="891" y="579"/>
                  </a:lnTo>
                  <a:lnTo>
                    <a:pt x="891" y="573"/>
                  </a:lnTo>
                  <a:lnTo>
                    <a:pt x="891" y="541"/>
                  </a:lnTo>
                  <a:lnTo>
                    <a:pt x="891" y="541"/>
                  </a:lnTo>
                  <a:lnTo>
                    <a:pt x="891" y="534"/>
                  </a:lnTo>
                  <a:lnTo>
                    <a:pt x="889" y="529"/>
                  </a:lnTo>
                  <a:lnTo>
                    <a:pt x="886" y="523"/>
                  </a:lnTo>
                  <a:lnTo>
                    <a:pt x="882" y="518"/>
                  </a:lnTo>
                  <a:lnTo>
                    <a:pt x="877" y="515"/>
                  </a:lnTo>
                  <a:lnTo>
                    <a:pt x="872" y="512"/>
                  </a:lnTo>
                  <a:lnTo>
                    <a:pt x="866" y="510"/>
                  </a:lnTo>
                  <a:lnTo>
                    <a:pt x="860" y="510"/>
                  </a:lnTo>
                  <a:lnTo>
                    <a:pt x="860" y="51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zh-CN" altLang="en-US" sz="1200" dirty="0">
                <a:solidFill>
                  <a:schemeClr val="tx2"/>
                </a:solidFill>
                <a:latin typeface="微软雅黑" panose="020B0503020204020204" pitchFamily="34" charset="-122"/>
                <a:ea typeface="微软雅黑" panose="020B0503020204020204" pitchFamily="34" charset="-122"/>
              </a:endParaRPr>
            </a:p>
          </p:txBody>
        </p:sp>
      </p:grpSp>
      <p:grpSp>
        <p:nvGrpSpPr>
          <p:cNvPr id="13" name="组合 12">
            <a:extLst>
              <a:ext uri="{FF2B5EF4-FFF2-40B4-BE49-F238E27FC236}">
                <a16:creationId xmlns:a16="http://schemas.microsoft.com/office/drawing/2014/main" id="{F2BF0728-35D0-42AD-AB40-C4B0FC0FAC0A}"/>
              </a:ext>
            </a:extLst>
          </p:cNvPr>
          <p:cNvGrpSpPr/>
          <p:nvPr/>
        </p:nvGrpSpPr>
        <p:grpSpPr>
          <a:xfrm>
            <a:off x="8059457" y="1251174"/>
            <a:ext cx="483671" cy="483671"/>
            <a:chOff x="10774845" y="1878864"/>
            <a:chExt cx="648000" cy="648000"/>
          </a:xfrm>
        </p:grpSpPr>
        <p:sp>
          <p:nvSpPr>
            <p:cNvPr id="26" name="椭圆 25">
              <a:extLst>
                <a:ext uri="{FF2B5EF4-FFF2-40B4-BE49-F238E27FC236}">
                  <a16:creationId xmlns:a16="http://schemas.microsoft.com/office/drawing/2014/main" id="{9EE1BC2B-388C-4711-9A53-13171C9EA795}"/>
                </a:ext>
              </a:extLst>
            </p:cNvPr>
            <p:cNvSpPr/>
            <p:nvPr/>
          </p:nvSpPr>
          <p:spPr>
            <a:xfrm>
              <a:off x="10774845" y="1878864"/>
              <a:ext cx="648000" cy="648000"/>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27" name="Freeform 115">
              <a:extLst>
                <a:ext uri="{FF2B5EF4-FFF2-40B4-BE49-F238E27FC236}">
                  <a16:creationId xmlns:a16="http://schemas.microsoft.com/office/drawing/2014/main" id="{641D55C0-C2B4-43E3-948B-FD261E3DF8BE}"/>
                </a:ext>
              </a:extLst>
            </p:cNvPr>
            <p:cNvSpPr>
              <a:spLocks noEditPoints="1"/>
            </p:cNvSpPr>
            <p:nvPr/>
          </p:nvSpPr>
          <p:spPr bwMode="auto">
            <a:xfrm>
              <a:off x="10936920" y="204173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zh-CN" altLang="en-US" sz="1200" dirty="0">
                <a:solidFill>
                  <a:schemeClr val="tx2"/>
                </a:solidFill>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BD2AE7B8-E48B-44A7-8F09-03F2C3720C85}"/>
              </a:ext>
            </a:extLst>
          </p:cNvPr>
          <p:cNvGrpSpPr/>
          <p:nvPr/>
        </p:nvGrpSpPr>
        <p:grpSpPr>
          <a:xfrm>
            <a:off x="591155" y="2458664"/>
            <a:ext cx="483671" cy="483671"/>
            <a:chOff x="769156" y="3496604"/>
            <a:chExt cx="648000" cy="648000"/>
          </a:xfrm>
        </p:grpSpPr>
        <p:sp>
          <p:nvSpPr>
            <p:cNvPr id="24" name="椭圆 23">
              <a:extLst>
                <a:ext uri="{FF2B5EF4-FFF2-40B4-BE49-F238E27FC236}">
                  <a16:creationId xmlns:a16="http://schemas.microsoft.com/office/drawing/2014/main" id="{0C9C2743-63AF-4B23-B21A-DC0FE8E9F1E9}"/>
                </a:ext>
              </a:extLst>
            </p:cNvPr>
            <p:cNvSpPr/>
            <p:nvPr/>
          </p:nvSpPr>
          <p:spPr>
            <a:xfrm>
              <a:off x="769156" y="3496604"/>
              <a:ext cx="648000" cy="648000"/>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25" name="Freeform 47">
              <a:extLst>
                <a:ext uri="{FF2B5EF4-FFF2-40B4-BE49-F238E27FC236}">
                  <a16:creationId xmlns:a16="http://schemas.microsoft.com/office/drawing/2014/main" id="{738AD2D4-4D2A-485A-AFAA-D882CFD94CA2}"/>
                </a:ext>
              </a:extLst>
            </p:cNvPr>
            <p:cNvSpPr>
              <a:spLocks noEditPoints="1"/>
            </p:cNvSpPr>
            <p:nvPr/>
          </p:nvSpPr>
          <p:spPr bwMode="auto">
            <a:xfrm>
              <a:off x="932025" y="3688842"/>
              <a:ext cx="322263" cy="263525"/>
            </a:xfrm>
            <a:custGeom>
              <a:avLst/>
              <a:gdLst>
                <a:gd name="T0" fmla="*/ 53 w 1017"/>
                <a:gd name="T1" fmla="*/ 288 h 828"/>
                <a:gd name="T2" fmla="*/ 19 w 1017"/>
                <a:gd name="T3" fmla="*/ 329 h 828"/>
                <a:gd name="T4" fmla="*/ 0 w 1017"/>
                <a:gd name="T5" fmla="*/ 415 h 828"/>
                <a:gd name="T6" fmla="*/ 25 w 1017"/>
                <a:gd name="T7" fmla="*/ 512 h 828"/>
                <a:gd name="T8" fmla="*/ 158 w 1017"/>
                <a:gd name="T9" fmla="*/ 573 h 828"/>
                <a:gd name="T10" fmla="*/ 166 w 1017"/>
                <a:gd name="T11" fmla="*/ 737 h 828"/>
                <a:gd name="T12" fmla="*/ 209 w 1017"/>
                <a:gd name="T13" fmla="*/ 785 h 828"/>
                <a:gd name="T14" fmla="*/ 413 w 1017"/>
                <a:gd name="T15" fmla="*/ 795 h 828"/>
                <a:gd name="T16" fmla="*/ 474 w 1017"/>
                <a:gd name="T17" fmla="*/ 774 h 828"/>
                <a:gd name="T18" fmla="*/ 506 w 1017"/>
                <a:gd name="T19" fmla="*/ 719 h 828"/>
                <a:gd name="T20" fmla="*/ 654 w 1017"/>
                <a:gd name="T21" fmla="*/ 731 h 828"/>
                <a:gd name="T22" fmla="*/ 693 w 1017"/>
                <a:gd name="T23" fmla="*/ 727 h 828"/>
                <a:gd name="T24" fmla="*/ 745 w 1017"/>
                <a:gd name="T25" fmla="*/ 629 h 828"/>
                <a:gd name="T26" fmla="*/ 763 w 1017"/>
                <a:gd name="T27" fmla="*/ 358 h 828"/>
                <a:gd name="T28" fmla="*/ 724 w 1017"/>
                <a:gd name="T29" fmla="*/ 136 h 828"/>
                <a:gd name="T30" fmla="*/ 667 w 1017"/>
                <a:gd name="T31" fmla="*/ 96 h 828"/>
                <a:gd name="T32" fmla="*/ 440 w 1017"/>
                <a:gd name="T33" fmla="*/ 718 h 828"/>
                <a:gd name="T34" fmla="*/ 254 w 1017"/>
                <a:gd name="T35" fmla="*/ 732 h 828"/>
                <a:gd name="T36" fmla="*/ 223 w 1017"/>
                <a:gd name="T37" fmla="*/ 706 h 828"/>
                <a:gd name="T38" fmla="*/ 593 w 1017"/>
                <a:gd name="T39" fmla="*/ 643 h 828"/>
                <a:gd name="T40" fmla="*/ 64 w 1017"/>
                <a:gd name="T41" fmla="*/ 427 h 828"/>
                <a:gd name="T42" fmla="*/ 76 w 1017"/>
                <a:gd name="T43" fmla="*/ 356 h 828"/>
                <a:gd name="T44" fmla="*/ 578 w 1017"/>
                <a:gd name="T45" fmla="*/ 276 h 828"/>
                <a:gd name="T46" fmla="*/ 574 w 1017"/>
                <a:gd name="T47" fmla="*/ 490 h 828"/>
                <a:gd name="T48" fmla="*/ 593 w 1017"/>
                <a:gd name="T49" fmla="*/ 643 h 828"/>
                <a:gd name="T50" fmla="*/ 642 w 1017"/>
                <a:gd name="T51" fmla="*/ 557 h 828"/>
                <a:gd name="T52" fmla="*/ 642 w 1017"/>
                <a:gd name="T53" fmla="*/ 271 h 828"/>
                <a:gd name="T54" fmla="*/ 672 w 1017"/>
                <a:gd name="T55" fmla="*/ 175 h 828"/>
                <a:gd name="T56" fmla="*/ 699 w 1017"/>
                <a:gd name="T57" fmla="*/ 415 h 828"/>
                <a:gd name="T58" fmla="*/ 678 w 1017"/>
                <a:gd name="T59" fmla="*/ 638 h 828"/>
                <a:gd name="T60" fmla="*/ 857 w 1017"/>
                <a:gd name="T61" fmla="*/ 621 h 828"/>
                <a:gd name="T62" fmla="*/ 890 w 1017"/>
                <a:gd name="T63" fmla="*/ 415 h 828"/>
                <a:gd name="T64" fmla="*/ 846 w 1017"/>
                <a:gd name="T65" fmla="*/ 176 h 828"/>
                <a:gd name="T66" fmla="*/ 809 w 1017"/>
                <a:gd name="T67" fmla="*/ 128 h 828"/>
                <a:gd name="T68" fmla="*/ 776 w 1017"/>
                <a:gd name="T69" fmla="*/ 143 h 828"/>
                <a:gd name="T70" fmla="*/ 787 w 1017"/>
                <a:gd name="T71" fmla="*/ 200 h 828"/>
                <a:gd name="T72" fmla="*/ 827 w 1017"/>
                <a:gd name="T73" fmla="*/ 415 h 828"/>
                <a:gd name="T74" fmla="*/ 797 w 1017"/>
                <a:gd name="T75" fmla="*/ 599 h 828"/>
                <a:gd name="T76" fmla="*/ 774 w 1017"/>
                <a:gd name="T77" fmla="*/ 680 h 828"/>
                <a:gd name="T78" fmla="*/ 804 w 1017"/>
                <a:gd name="T79" fmla="*/ 700 h 828"/>
                <a:gd name="T80" fmla="*/ 832 w 1017"/>
                <a:gd name="T81" fmla="*/ 682 h 828"/>
                <a:gd name="T82" fmla="*/ 830 w 1017"/>
                <a:gd name="T83" fmla="*/ 1 h 828"/>
                <a:gd name="T84" fmla="*/ 807 w 1017"/>
                <a:gd name="T85" fmla="*/ 28 h 828"/>
                <a:gd name="T86" fmla="*/ 832 w 1017"/>
                <a:gd name="T87" fmla="*/ 71 h 828"/>
                <a:gd name="T88" fmla="*/ 917 w 1017"/>
                <a:gd name="T89" fmla="*/ 209 h 828"/>
                <a:gd name="T90" fmla="*/ 954 w 1017"/>
                <a:gd name="T91" fmla="*/ 387 h 828"/>
                <a:gd name="T92" fmla="*/ 938 w 1017"/>
                <a:gd name="T93" fmla="*/ 547 h 828"/>
                <a:gd name="T94" fmla="*/ 874 w 1017"/>
                <a:gd name="T95" fmla="*/ 705 h 828"/>
                <a:gd name="T96" fmla="*/ 810 w 1017"/>
                <a:gd name="T97" fmla="*/ 781 h 828"/>
                <a:gd name="T98" fmla="*/ 814 w 1017"/>
                <a:gd name="T99" fmla="*/ 817 h 828"/>
                <a:gd name="T100" fmla="*/ 849 w 1017"/>
                <a:gd name="T101" fmla="*/ 825 h 828"/>
                <a:gd name="T102" fmla="*/ 926 w 1017"/>
                <a:gd name="T103" fmla="*/ 743 h 828"/>
                <a:gd name="T104" fmla="*/ 1001 w 1017"/>
                <a:gd name="T105" fmla="*/ 565 h 828"/>
                <a:gd name="T106" fmla="*/ 1017 w 1017"/>
                <a:gd name="T107" fmla="*/ 383 h 828"/>
                <a:gd name="T108" fmla="*/ 975 w 1017"/>
                <a:gd name="T109" fmla="*/ 182 h 828"/>
                <a:gd name="T110" fmla="*/ 877 w 1017"/>
                <a:gd name="T111" fmla="*/ 2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7" h="828">
                  <a:moveTo>
                    <a:pt x="667" y="96"/>
                  </a:moveTo>
                  <a:lnTo>
                    <a:pt x="667" y="96"/>
                  </a:lnTo>
                  <a:lnTo>
                    <a:pt x="662" y="96"/>
                  </a:lnTo>
                  <a:lnTo>
                    <a:pt x="654" y="97"/>
                  </a:lnTo>
                  <a:lnTo>
                    <a:pt x="647" y="99"/>
                  </a:lnTo>
                  <a:lnTo>
                    <a:pt x="637" y="104"/>
                  </a:lnTo>
                  <a:lnTo>
                    <a:pt x="53" y="288"/>
                  </a:lnTo>
                  <a:lnTo>
                    <a:pt x="53" y="288"/>
                  </a:lnTo>
                  <a:lnTo>
                    <a:pt x="47" y="291"/>
                  </a:lnTo>
                  <a:lnTo>
                    <a:pt x="40" y="297"/>
                  </a:lnTo>
                  <a:lnTo>
                    <a:pt x="40" y="297"/>
                  </a:lnTo>
                  <a:lnTo>
                    <a:pt x="33" y="306"/>
                  </a:lnTo>
                  <a:lnTo>
                    <a:pt x="25" y="316"/>
                  </a:lnTo>
                  <a:lnTo>
                    <a:pt x="19" y="329"/>
                  </a:lnTo>
                  <a:lnTo>
                    <a:pt x="11" y="345"/>
                  </a:lnTo>
                  <a:lnTo>
                    <a:pt x="5" y="365"/>
                  </a:lnTo>
                  <a:lnTo>
                    <a:pt x="3" y="376"/>
                  </a:lnTo>
                  <a:lnTo>
                    <a:pt x="1" y="388"/>
                  </a:lnTo>
                  <a:lnTo>
                    <a:pt x="0" y="401"/>
                  </a:lnTo>
                  <a:lnTo>
                    <a:pt x="0" y="415"/>
                  </a:lnTo>
                  <a:lnTo>
                    <a:pt x="0" y="415"/>
                  </a:lnTo>
                  <a:lnTo>
                    <a:pt x="0" y="427"/>
                  </a:lnTo>
                  <a:lnTo>
                    <a:pt x="1" y="440"/>
                  </a:lnTo>
                  <a:lnTo>
                    <a:pt x="3" y="452"/>
                  </a:lnTo>
                  <a:lnTo>
                    <a:pt x="5" y="464"/>
                  </a:lnTo>
                  <a:lnTo>
                    <a:pt x="11" y="483"/>
                  </a:lnTo>
                  <a:lnTo>
                    <a:pt x="19" y="499"/>
                  </a:lnTo>
                  <a:lnTo>
                    <a:pt x="25" y="512"/>
                  </a:lnTo>
                  <a:lnTo>
                    <a:pt x="33" y="522"/>
                  </a:lnTo>
                  <a:lnTo>
                    <a:pt x="40" y="531"/>
                  </a:lnTo>
                  <a:lnTo>
                    <a:pt x="40" y="531"/>
                  </a:lnTo>
                  <a:lnTo>
                    <a:pt x="47" y="537"/>
                  </a:lnTo>
                  <a:lnTo>
                    <a:pt x="53" y="540"/>
                  </a:lnTo>
                  <a:lnTo>
                    <a:pt x="158" y="573"/>
                  </a:lnTo>
                  <a:lnTo>
                    <a:pt x="158" y="573"/>
                  </a:lnTo>
                  <a:lnTo>
                    <a:pt x="158" y="573"/>
                  </a:lnTo>
                  <a:lnTo>
                    <a:pt x="158" y="700"/>
                  </a:lnTo>
                  <a:lnTo>
                    <a:pt x="158" y="700"/>
                  </a:lnTo>
                  <a:lnTo>
                    <a:pt x="160" y="710"/>
                  </a:lnTo>
                  <a:lnTo>
                    <a:pt x="161" y="719"/>
                  </a:lnTo>
                  <a:lnTo>
                    <a:pt x="163" y="729"/>
                  </a:lnTo>
                  <a:lnTo>
                    <a:pt x="166" y="737"/>
                  </a:lnTo>
                  <a:lnTo>
                    <a:pt x="170" y="746"/>
                  </a:lnTo>
                  <a:lnTo>
                    <a:pt x="175" y="754"/>
                  </a:lnTo>
                  <a:lnTo>
                    <a:pt x="180" y="761"/>
                  </a:lnTo>
                  <a:lnTo>
                    <a:pt x="186" y="768"/>
                  </a:lnTo>
                  <a:lnTo>
                    <a:pt x="193" y="774"/>
                  </a:lnTo>
                  <a:lnTo>
                    <a:pt x="200" y="779"/>
                  </a:lnTo>
                  <a:lnTo>
                    <a:pt x="209" y="785"/>
                  </a:lnTo>
                  <a:lnTo>
                    <a:pt x="216" y="788"/>
                  </a:lnTo>
                  <a:lnTo>
                    <a:pt x="226" y="791"/>
                  </a:lnTo>
                  <a:lnTo>
                    <a:pt x="235" y="793"/>
                  </a:lnTo>
                  <a:lnTo>
                    <a:pt x="244" y="795"/>
                  </a:lnTo>
                  <a:lnTo>
                    <a:pt x="254" y="795"/>
                  </a:lnTo>
                  <a:lnTo>
                    <a:pt x="413" y="795"/>
                  </a:lnTo>
                  <a:lnTo>
                    <a:pt x="413" y="795"/>
                  </a:lnTo>
                  <a:lnTo>
                    <a:pt x="422" y="795"/>
                  </a:lnTo>
                  <a:lnTo>
                    <a:pt x="432" y="793"/>
                  </a:lnTo>
                  <a:lnTo>
                    <a:pt x="442" y="791"/>
                  </a:lnTo>
                  <a:lnTo>
                    <a:pt x="450" y="788"/>
                  </a:lnTo>
                  <a:lnTo>
                    <a:pt x="459" y="785"/>
                  </a:lnTo>
                  <a:lnTo>
                    <a:pt x="466" y="779"/>
                  </a:lnTo>
                  <a:lnTo>
                    <a:pt x="474" y="774"/>
                  </a:lnTo>
                  <a:lnTo>
                    <a:pt x="480" y="768"/>
                  </a:lnTo>
                  <a:lnTo>
                    <a:pt x="487" y="761"/>
                  </a:lnTo>
                  <a:lnTo>
                    <a:pt x="492" y="754"/>
                  </a:lnTo>
                  <a:lnTo>
                    <a:pt x="496" y="746"/>
                  </a:lnTo>
                  <a:lnTo>
                    <a:pt x="501" y="737"/>
                  </a:lnTo>
                  <a:lnTo>
                    <a:pt x="504" y="729"/>
                  </a:lnTo>
                  <a:lnTo>
                    <a:pt x="506" y="719"/>
                  </a:lnTo>
                  <a:lnTo>
                    <a:pt x="508" y="710"/>
                  </a:lnTo>
                  <a:lnTo>
                    <a:pt x="508" y="700"/>
                  </a:lnTo>
                  <a:lnTo>
                    <a:pt x="508" y="684"/>
                  </a:lnTo>
                  <a:lnTo>
                    <a:pt x="637" y="725"/>
                  </a:lnTo>
                  <a:lnTo>
                    <a:pt x="637" y="725"/>
                  </a:lnTo>
                  <a:lnTo>
                    <a:pt x="647" y="729"/>
                  </a:lnTo>
                  <a:lnTo>
                    <a:pt x="654" y="731"/>
                  </a:lnTo>
                  <a:lnTo>
                    <a:pt x="662" y="732"/>
                  </a:lnTo>
                  <a:lnTo>
                    <a:pt x="667" y="732"/>
                  </a:lnTo>
                  <a:lnTo>
                    <a:pt x="667" y="732"/>
                  </a:lnTo>
                  <a:lnTo>
                    <a:pt x="667" y="732"/>
                  </a:lnTo>
                  <a:lnTo>
                    <a:pt x="679" y="731"/>
                  </a:lnTo>
                  <a:lnTo>
                    <a:pt x="685" y="730"/>
                  </a:lnTo>
                  <a:lnTo>
                    <a:pt x="693" y="727"/>
                  </a:lnTo>
                  <a:lnTo>
                    <a:pt x="700" y="722"/>
                  </a:lnTo>
                  <a:lnTo>
                    <a:pt x="708" y="715"/>
                  </a:lnTo>
                  <a:lnTo>
                    <a:pt x="716" y="705"/>
                  </a:lnTo>
                  <a:lnTo>
                    <a:pt x="724" y="692"/>
                  </a:lnTo>
                  <a:lnTo>
                    <a:pt x="731" y="675"/>
                  </a:lnTo>
                  <a:lnTo>
                    <a:pt x="739" y="654"/>
                  </a:lnTo>
                  <a:lnTo>
                    <a:pt x="745" y="629"/>
                  </a:lnTo>
                  <a:lnTo>
                    <a:pt x="752" y="598"/>
                  </a:lnTo>
                  <a:lnTo>
                    <a:pt x="756" y="562"/>
                  </a:lnTo>
                  <a:lnTo>
                    <a:pt x="759" y="519"/>
                  </a:lnTo>
                  <a:lnTo>
                    <a:pt x="763" y="470"/>
                  </a:lnTo>
                  <a:lnTo>
                    <a:pt x="763" y="415"/>
                  </a:lnTo>
                  <a:lnTo>
                    <a:pt x="763" y="415"/>
                  </a:lnTo>
                  <a:lnTo>
                    <a:pt x="763" y="358"/>
                  </a:lnTo>
                  <a:lnTo>
                    <a:pt x="759" y="309"/>
                  </a:lnTo>
                  <a:lnTo>
                    <a:pt x="756" y="266"/>
                  </a:lnTo>
                  <a:lnTo>
                    <a:pt x="751" y="230"/>
                  </a:lnTo>
                  <a:lnTo>
                    <a:pt x="745" y="199"/>
                  </a:lnTo>
                  <a:lnTo>
                    <a:pt x="739" y="174"/>
                  </a:lnTo>
                  <a:lnTo>
                    <a:pt x="731" y="153"/>
                  </a:lnTo>
                  <a:lnTo>
                    <a:pt x="724" y="136"/>
                  </a:lnTo>
                  <a:lnTo>
                    <a:pt x="716" y="123"/>
                  </a:lnTo>
                  <a:lnTo>
                    <a:pt x="708" y="113"/>
                  </a:lnTo>
                  <a:lnTo>
                    <a:pt x="700" y="106"/>
                  </a:lnTo>
                  <a:lnTo>
                    <a:pt x="693" y="101"/>
                  </a:lnTo>
                  <a:lnTo>
                    <a:pt x="685" y="98"/>
                  </a:lnTo>
                  <a:lnTo>
                    <a:pt x="678" y="97"/>
                  </a:lnTo>
                  <a:lnTo>
                    <a:pt x="667" y="96"/>
                  </a:lnTo>
                  <a:lnTo>
                    <a:pt x="667" y="96"/>
                  </a:lnTo>
                  <a:close/>
                  <a:moveTo>
                    <a:pt x="445" y="669"/>
                  </a:moveTo>
                  <a:lnTo>
                    <a:pt x="445" y="700"/>
                  </a:lnTo>
                  <a:lnTo>
                    <a:pt x="445" y="700"/>
                  </a:lnTo>
                  <a:lnTo>
                    <a:pt x="444" y="706"/>
                  </a:lnTo>
                  <a:lnTo>
                    <a:pt x="443" y="713"/>
                  </a:lnTo>
                  <a:lnTo>
                    <a:pt x="440" y="718"/>
                  </a:lnTo>
                  <a:lnTo>
                    <a:pt x="435" y="722"/>
                  </a:lnTo>
                  <a:lnTo>
                    <a:pt x="431" y="727"/>
                  </a:lnTo>
                  <a:lnTo>
                    <a:pt x="426" y="730"/>
                  </a:lnTo>
                  <a:lnTo>
                    <a:pt x="419" y="731"/>
                  </a:lnTo>
                  <a:lnTo>
                    <a:pt x="413" y="732"/>
                  </a:lnTo>
                  <a:lnTo>
                    <a:pt x="254" y="732"/>
                  </a:lnTo>
                  <a:lnTo>
                    <a:pt x="254" y="732"/>
                  </a:lnTo>
                  <a:lnTo>
                    <a:pt x="248" y="731"/>
                  </a:lnTo>
                  <a:lnTo>
                    <a:pt x="241" y="730"/>
                  </a:lnTo>
                  <a:lnTo>
                    <a:pt x="236" y="727"/>
                  </a:lnTo>
                  <a:lnTo>
                    <a:pt x="231" y="722"/>
                  </a:lnTo>
                  <a:lnTo>
                    <a:pt x="227" y="718"/>
                  </a:lnTo>
                  <a:lnTo>
                    <a:pt x="225" y="713"/>
                  </a:lnTo>
                  <a:lnTo>
                    <a:pt x="223" y="706"/>
                  </a:lnTo>
                  <a:lnTo>
                    <a:pt x="222" y="700"/>
                  </a:lnTo>
                  <a:lnTo>
                    <a:pt x="222" y="593"/>
                  </a:lnTo>
                  <a:lnTo>
                    <a:pt x="446" y="663"/>
                  </a:lnTo>
                  <a:lnTo>
                    <a:pt x="446" y="663"/>
                  </a:lnTo>
                  <a:lnTo>
                    <a:pt x="445" y="669"/>
                  </a:lnTo>
                  <a:lnTo>
                    <a:pt x="445" y="669"/>
                  </a:lnTo>
                  <a:close/>
                  <a:moveTo>
                    <a:pt x="593" y="643"/>
                  </a:moveTo>
                  <a:lnTo>
                    <a:pt x="82" y="482"/>
                  </a:lnTo>
                  <a:lnTo>
                    <a:pt x="82" y="482"/>
                  </a:lnTo>
                  <a:lnTo>
                    <a:pt x="76" y="472"/>
                  </a:lnTo>
                  <a:lnTo>
                    <a:pt x="70" y="457"/>
                  </a:lnTo>
                  <a:lnTo>
                    <a:pt x="67" y="449"/>
                  </a:lnTo>
                  <a:lnTo>
                    <a:pt x="65" y="438"/>
                  </a:lnTo>
                  <a:lnTo>
                    <a:pt x="64" y="427"/>
                  </a:lnTo>
                  <a:lnTo>
                    <a:pt x="63" y="415"/>
                  </a:lnTo>
                  <a:lnTo>
                    <a:pt x="63" y="415"/>
                  </a:lnTo>
                  <a:lnTo>
                    <a:pt x="64" y="402"/>
                  </a:lnTo>
                  <a:lnTo>
                    <a:pt x="65" y="390"/>
                  </a:lnTo>
                  <a:lnTo>
                    <a:pt x="67" y="379"/>
                  </a:lnTo>
                  <a:lnTo>
                    <a:pt x="70" y="371"/>
                  </a:lnTo>
                  <a:lnTo>
                    <a:pt x="76" y="356"/>
                  </a:lnTo>
                  <a:lnTo>
                    <a:pt x="82" y="346"/>
                  </a:lnTo>
                  <a:lnTo>
                    <a:pt x="593" y="185"/>
                  </a:lnTo>
                  <a:lnTo>
                    <a:pt x="593" y="185"/>
                  </a:lnTo>
                  <a:lnTo>
                    <a:pt x="589" y="203"/>
                  </a:lnTo>
                  <a:lnTo>
                    <a:pt x="584" y="225"/>
                  </a:lnTo>
                  <a:lnTo>
                    <a:pt x="581" y="249"/>
                  </a:lnTo>
                  <a:lnTo>
                    <a:pt x="578" y="276"/>
                  </a:lnTo>
                  <a:lnTo>
                    <a:pt x="576" y="305"/>
                  </a:lnTo>
                  <a:lnTo>
                    <a:pt x="574" y="338"/>
                  </a:lnTo>
                  <a:lnTo>
                    <a:pt x="573" y="375"/>
                  </a:lnTo>
                  <a:lnTo>
                    <a:pt x="572" y="415"/>
                  </a:lnTo>
                  <a:lnTo>
                    <a:pt x="572" y="415"/>
                  </a:lnTo>
                  <a:lnTo>
                    <a:pt x="573" y="453"/>
                  </a:lnTo>
                  <a:lnTo>
                    <a:pt x="574" y="490"/>
                  </a:lnTo>
                  <a:lnTo>
                    <a:pt x="576" y="523"/>
                  </a:lnTo>
                  <a:lnTo>
                    <a:pt x="578" y="553"/>
                  </a:lnTo>
                  <a:lnTo>
                    <a:pt x="581" y="580"/>
                  </a:lnTo>
                  <a:lnTo>
                    <a:pt x="584" y="603"/>
                  </a:lnTo>
                  <a:lnTo>
                    <a:pt x="589" y="625"/>
                  </a:lnTo>
                  <a:lnTo>
                    <a:pt x="593" y="643"/>
                  </a:lnTo>
                  <a:lnTo>
                    <a:pt x="593" y="643"/>
                  </a:lnTo>
                  <a:close/>
                  <a:moveTo>
                    <a:pt x="667" y="662"/>
                  </a:moveTo>
                  <a:lnTo>
                    <a:pt x="667" y="662"/>
                  </a:lnTo>
                  <a:lnTo>
                    <a:pt x="663" y="653"/>
                  </a:lnTo>
                  <a:lnTo>
                    <a:pt x="657" y="638"/>
                  </a:lnTo>
                  <a:lnTo>
                    <a:pt x="652" y="616"/>
                  </a:lnTo>
                  <a:lnTo>
                    <a:pt x="647" y="590"/>
                  </a:lnTo>
                  <a:lnTo>
                    <a:pt x="642" y="557"/>
                  </a:lnTo>
                  <a:lnTo>
                    <a:pt x="639" y="518"/>
                  </a:lnTo>
                  <a:lnTo>
                    <a:pt x="637" y="469"/>
                  </a:lnTo>
                  <a:lnTo>
                    <a:pt x="636" y="415"/>
                  </a:lnTo>
                  <a:lnTo>
                    <a:pt x="636" y="415"/>
                  </a:lnTo>
                  <a:lnTo>
                    <a:pt x="637" y="359"/>
                  </a:lnTo>
                  <a:lnTo>
                    <a:pt x="639" y="312"/>
                  </a:lnTo>
                  <a:lnTo>
                    <a:pt x="642" y="271"/>
                  </a:lnTo>
                  <a:lnTo>
                    <a:pt x="647" y="239"/>
                  </a:lnTo>
                  <a:lnTo>
                    <a:pt x="652" y="212"/>
                  </a:lnTo>
                  <a:lnTo>
                    <a:pt x="657" y="191"/>
                  </a:lnTo>
                  <a:lnTo>
                    <a:pt x="663" y="175"/>
                  </a:lnTo>
                  <a:lnTo>
                    <a:pt x="667" y="166"/>
                  </a:lnTo>
                  <a:lnTo>
                    <a:pt x="667" y="166"/>
                  </a:lnTo>
                  <a:lnTo>
                    <a:pt x="672" y="175"/>
                  </a:lnTo>
                  <a:lnTo>
                    <a:pt x="678" y="191"/>
                  </a:lnTo>
                  <a:lnTo>
                    <a:pt x="683" y="212"/>
                  </a:lnTo>
                  <a:lnTo>
                    <a:pt x="687" y="239"/>
                  </a:lnTo>
                  <a:lnTo>
                    <a:pt x="693" y="271"/>
                  </a:lnTo>
                  <a:lnTo>
                    <a:pt x="696" y="312"/>
                  </a:lnTo>
                  <a:lnTo>
                    <a:pt x="698" y="359"/>
                  </a:lnTo>
                  <a:lnTo>
                    <a:pt x="699" y="415"/>
                  </a:lnTo>
                  <a:lnTo>
                    <a:pt x="699" y="415"/>
                  </a:lnTo>
                  <a:lnTo>
                    <a:pt x="698" y="469"/>
                  </a:lnTo>
                  <a:lnTo>
                    <a:pt x="696" y="518"/>
                  </a:lnTo>
                  <a:lnTo>
                    <a:pt x="693" y="557"/>
                  </a:lnTo>
                  <a:lnTo>
                    <a:pt x="687" y="590"/>
                  </a:lnTo>
                  <a:lnTo>
                    <a:pt x="683" y="616"/>
                  </a:lnTo>
                  <a:lnTo>
                    <a:pt x="678" y="638"/>
                  </a:lnTo>
                  <a:lnTo>
                    <a:pt x="672" y="653"/>
                  </a:lnTo>
                  <a:lnTo>
                    <a:pt x="667" y="662"/>
                  </a:lnTo>
                  <a:lnTo>
                    <a:pt x="667" y="662"/>
                  </a:lnTo>
                  <a:close/>
                  <a:moveTo>
                    <a:pt x="832" y="682"/>
                  </a:moveTo>
                  <a:lnTo>
                    <a:pt x="832" y="682"/>
                  </a:lnTo>
                  <a:lnTo>
                    <a:pt x="846" y="652"/>
                  </a:lnTo>
                  <a:lnTo>
                    <a:pt x="857" y="621"/>
                  </a:lnTo>
                  <a:lnTo>
                    <a:pt x="868" y="588"/>
                  </a:lnTo>
                  <a:lnTo>
                    <a:pt x="875" y="554"/>
                  </a:lnTo>
                  <a:lnTo>
                    <a:pt x="882" y="521"/>
                  </a:lnTo>
                  <a:lnTo>
                    <a:pt x="886" y="485"/>
                  </a:lnTo>
                  <a:lnTo>
                    <a:pt x="889" y="450"/>
                  </a:lnTo>
                  <a:lnTo>
                    <a:pt x="890" y="415"/>
                  </a:lnTo>
                  <a:lnTo>
                    <a:pt x="890" y="415"/>
                  </a:lnTo>
                  <a:lnTo>
                    <a:pt x="889" y="378"/>
                  </a:lnTo>
                  <a:lnTo>
                    <a:pt x="886" y="343"/>
                  </a:lnTo>
                  <a:lnTo>
                    <a:pt x="882" y="308"/>
                  </a:lnTo>
                  <a:lnTo>
                    <a:pt x="875" y="274"/>
                  </a:lnTo>
                  <a:lnTo>
                    <a:pt x="868" y="241"/>
                  </a:lnTo>
                  <a:lnTo>
                    <a:pt x="857" y="207"/>
                  </a:lnTo>
                  <a:lnTo>
                    <a:pt x="846" y="176"/>
                  </a:lnTo>
                  <a:lnTo>
                    <a:pt x="832" y="146"/>
                  </a:lnTo>
                  <a:lnTo>
                    <a:pt x="832" y="146"/>
                  </a:lnTo>
                  <a:lnTo>
                    <a:pt x="829" y="141"/>
                  </a:lnTo>
                  <a:lnTo>
                    <a:pt x="825" y="136"/>
                  </a:lnTo>
                  <a:lnTo>
                    <a:pt x="820" y="132"/>
                  </a:lnTo>
                  <a:lnTo>
                    <a:pt x="815" y="130"/>
                  </a:lnTo>
                  <a:lnTo>
                    <a:pt x="809" y="128"/>
                  </a:lnTo>
                  <a:lnTo>
                    <a:pt x="802" y="128"/>
                  </a:lnTo>
                  <a:lnTo>
                    <a:pt x="796" y="129"/>
                  </a:lnTo>
                  <a:lnTo>
                    <a:pt x="790" y="131"/>
                  </a:lnTo>
                  <a:lnTo>
                    <a:pt x="790" y="131"/>
                  </a:lnTo>
                  <a:lnTo>
                    <a:pt x="785" y="135"/>
                  </a:lnTo>
                  <a:lnTo>
                    <a:pt x="780" y="139"/>
                  </a:lnTo>
                  <a:lnTo>
                    <a:pt x="776" y="143"/>
                  </a:lnTo>
                  <a:lnTo>
                    <a:pt x="774" y="148"/>
                  </a:lnTo>
                  <a:lnTo>
                    <a:pt x="772" y="155"/>
                  </a:lnTo>
                  <a:lnTo>
                    <a:pt x="772" y="161"/>
                  </a:lnTo>
                  <a:lnTo>
                    <a:pt x="773" y="167"/>
                  </a:lnTo>
                  <a:lnTo>
                    <a:pt x="775" y="173"/>
                  </a:lnTo>
                  <a:lnTo>
                    <a:pt x="775" y="173"/>
                  </a:lnTo>
                  <a:lnTo>
                    <a:pt x="787" y="200"/>
                  </a:lnTo>
                  <a:lnTo>
                    <a:pt x="797" y="229"/>
                  </a:lnTo>
                  <a:lnTo>
                    <a:pt x="807" y="258"/>
                  </a:lnTo>
                  <a:lnTo>
                    <a:pt x="813" y="288"/>
                  </a:lnTo>
                  <a:lnTo>
                    <a:pt x="819" y="318"/>
                  </a:lnTo>
                  <a:lnTo>
                    <a:pt x="824" y="350"/>
                  </a:lnTo>
                  <a:lnTo>
                    <a:pt x="826" y="381"/>
                  </a:lnTo>
                  <a:lnTo>
                    <a:pt x="827" y="415"/>
                  </a:lnTo>
                  <a:lnTo>
                    <a:pt x="827" y="415"/>
                  </a:lnTo>
                  <a:lnTo>
                    <a:pt x="826" y="447"/>
                  </a:lnTo>
                  <a:lnTo>
                    <a:pt x="824" y="478"/>
                  </a:lnTo>
                  <a:lnTo>
                    <a:pt x="819" y="510"/>
                  </a:lnTo>
                  <a:lnTo>
                    <a:pt x="813" y="540"/>
                  </a:lnTo>
                  <a:lnTo>
                    <a:pt x="807" y="570"/>
                  </a:lnTo>
                  <a:lnTo>
                    <a:pt x="797" y="599"/>
                  </a:lnTo>
                  <a:lnTo>
                    <a:pt x="787" y="628"/>
                  </a:lnTo>
                  <a:lnTo>
                    <a:pt x="775" y="655"/>
                  </a:lnTo>
                  <a:lnTo>
                    <a:pt x="775" y="655"/>
                  </a:lnTo>
                  <a:lnTo>
                    <a:pt x="773" y="661"/>
                  </a:lnTo>
                  <a:lnTo>
                    <a:pt x="772" y="667"/>
                  </a:lnTo>
                  <a:lnTo>
                    <a:pt x="772" y="673"/>
                  </a:lnTo>
                  <a:lnTo>
                    <a:pt x="774" y="680"/>
                  </a:lnTo>
                  <a:lnTo>
                    <a:pt x="776" y="685"/>
                  </a:lnTo>
                  <a:lnTo>
                    <a:pt x="780" y="689"/>
                  </a:lnTo>
                  <a:lnTo>
                    <a:pt x="785" y="693"/>
                  </a:lnTo>
                  <a:lnTo>
                    <a:pt x="790" y="698"/>
                  </a:lnTo>
                  <a:lnTo>
                    <a:pt x="790" y="698"/>
                  </a:lnTo>
                  <a:lnTo>
                    <a:pt x="797" y="700"/>
                  </a:lnTo>
                  <a:lnTo>
                    <a:pt x="804" y="700"/>
                  </a:lnTo>
                  <a:lnTo>
                    <a:pt x="804" y="700"/>
                  </a:lnTo>
                  <a:lnTo>
                    <a:pt x="813" y="699"/>
                  </a:lnTo>
                  <a:lnTo>
                    <a:pt x="820" y="696"/>
                  </a:lnTo>
                  <a:lnTo>
                    <a:pt x="828" y="690"/>
                  </a:lnTo>
                  <a:lnTo>
                    <a:pt x="830" y="686"/>
                  </a:lnTo>
                  <a:lnTo>
                    <a:pt x="832" y="682"/>
                  </a:lnTo>
                  <a:lnTo>
                    <a:pt x="832" y="682"/>
                  </a:lnTo>
                  <a:close/>
                  <a:moveTo>
                    <a:pt x="859" y="9"/>
                  </a:moveTo>
                  <a:lnTo>
                    <a:pt x="859" y="9"/>
                  </a:lnTo>
                  <a:lnTo>
                    <a:pt x="854" y="5"/>
                  </a:lnTo>
                  <a:lnTo>
                    <a:pt x="848" y="3"/>
                  </a:lnTo>
                  <a:lnTo>
                    <a:pt x="843" y="0"/>
                  </a:lnTo>
                  <a:lnTo>
                    <a:pt x="837" y="0"/>
                  </a:lnTo>
                  <a:lnTo>
                    <a:pt x="830" y="1"/>
                  </a:lnTo>
                  <a:lnTo>
                    <a:pt x="825" y="4"/>
                  </a:lnTo>
                  <a:lnTo>
                    <a:pt x="819" y="7"/>
                  </a:lnTo>
                  <a:lnTo>
                    <a:pt x="814" y="11"/>
                  </a:lnTo>
                  <a:lnTo>
                    <a:pt x="814" y="11"/>
                  </a:lnTo>
                  <a:lnTo>
                    <a:pt x="811" y="16"/>
                  </a:lnTo>
                  <a:lnTo>
                    <a:pt x="809" y="22"/>
                  </a:lnTo>
                  <a:lnTo>
                    <a:pt x="807" y="28"/>
                  </a:lnTo>
                  <a:lnTo>
                    <a:pt x="807" y="35"/>
                  </a:lnTo>
                  <a:lnTo>
                    <a:pt x="808" y="40"/>
                  </a:lnTo>
                  <a:lnTo>
                    <a:pt x="810" y="47"/>
                  </a:lnTo>
                  <a:lnTo>
                    <a:pt x="813" y="52"/>
                  </a:lnTo>
                  <a:lnTo>
                    <a:pt x="817" y="56"/>
                  </a:lnTo>
                  <a:lnTo>
                    <a:pt x="817" y="56"/>
                  </a:lnTo>
                  <a:lnTo>
                    <a:pt x="832" y="71"/>
                  </a:lnTo>
                  <a:lnTo>
                    <a:pt x="847" y="87"/>
                  </a:lnTo>
                  <a:lnTo>
                    <a:pt x="861" y="104"/>
                  </a:lnTo>
                  <a:lnTo>
                    <a:pt x="874" y="123"/>
                  </a:lnTo>
                  <a:lnTo>
                    <a:pt x="886" y="143"/>
                  </a:lnTo>
                  <a:lnTo>
                    <a:pt x="898" y="163"/>
                  </a:lnTo>
                  <a:lnTo>
                    <a:pt x="907" y="185"/>
                  </a:lnTo>
                  <a:lnTo>
                    <a:pt x="917" y="209"/>
                  </a:lnTo>
                  <a:lnTo>
                    <a:pt x="926" y="232"/>
                  </a:lnTo>
                  <a:lnTo>
                    <a:pt x="933" y="256"/>
                  </a:lnTo>
                  <a:lnTo>
                    <a:pt x="938" y="281"/>
                  </a:lnTo>
                  <a:lnTo>
                    <a:pt x="944" y="307"/>
                  </a:lnTo>
                  <a:lnTo>
                    <a:pt x="948" y="333"/>
                  </a:lnTo>
                  <a:lnTo>
                    <a:pt x="951" y="360"/>
                  </a:lnTo>
                  <a:lnTo>
                    <a:pt x="954" y="387"/>
                  </a:lnTo>
                  <a:lnTo>
                    <a:pt x="954" y="415"/>
                  </a:lnTo>
                  <a:lnTo>
                    <a:pt x="954" y="415"/>
                  </a:lnTo>
                  <a:lnTo>
                    <a:pt x="954" y="441"/>
                  </a:lnTo>
                  <a:lnTo>
                    <a:pt x="951" y="468"/>
                  </a:lnTo>
                  <a:lnTo>
                    <a:pt x="948" y="495"/>
                  </a:lnTo>
                  <a:lnTo>
                    <a:pt x="944" y="521"/>
                  </a:lnTo>
                  <a:lnTo>
                    <a:pt x="938" y="547"/>
                  </a:lnTo>
                  <a:lnTo>
                    <a:pt x="933" y="572"/>
                  </a:lnTo>
                  <a:lnTo>
                    <a:pt x="926" y="596"/>
                  </a:lnTo>
                  <a:lnTo>
                    <a:pt x="917" y="619"/>
                  </a:lnTo>
                  <a:lnTo>
                    <a:pt x="907" y="643"/>
                  </a:lnTo>
                  <a:lnTo>
                    <a:pt x="898" y="665"/>
                  </a:lnTo>
                  <a:lnTo>
                    <a:pt x="886" y="685"/>
                  </a:lnTo>
                  <a:lnTo>
                    <a:pt x="874" y="705"/>
                  </a:lnTo>
                  <a:lnTo>
                    <a:pt x="861" y="724"/>
                  </a:lnTo>
                  <a:lnTo>
                    <a:pt x="847" y="741"/>
                  </a:lnTo>
                  <a:lnTo>
                    <a:pt x="832" y="757"/>
                  </a:lnTo>
                  <a:lnTo>
                    <a:pt x="817" y="772"/>
                  </a:lnTo>
                  <a:lnTo>
                    <a:pt x="817" y="772"/>
                  </a:lnTo>
                  <a:lnTo>
                    <a:pt x="813" y="777"/>
                  </a:lnTo>
                  <a:lnTo>
                    <a:pt x="810" y="781"/>
                  </a:lnTo>
                  <a:lnTo>
                    <a:pt x="808" y="788"/>
                  </a:lnTo>
                  <a:lnTo>
                    <a:pt x="807" y="793"/>
                  </a:lnTo>
                  <a:lnTo>
                    <a:pt x="807" y="800"/>
                  </a:lnTo>
                  <a:lnTo>
                    <a:pt x="809" y="806"/>
                  </a:lnTo>
                  <a:lnTo>
                    <a:pt x="811" y="812"/>
                  </a:lnTo>
                  <a:lnTo>
                    <a:pt x="814" y="817"/>
                  </a:lnTo>
                  <a:lnTo>
                    <a:pt x="814" y="817"/>
                  </a:lnTo>
                  <a:lnTo>
                    <a:pt x="819" y="821"/>
                  </a:lnTo>
                  <a:lnTo>
                    <a:pt x="826" y="824"/>
                  </a:lnTo>
                  <a:lnTo>
                    <a:pt x="832" y="827"/>
                  </a:lnTo>
                  <a:lnTo>
                    <a:pt x="839" y="828"/>
                  </a:lnTo>
                  <a:lnTo>
                    <a:pt x="839" y="828"/>
                  </a:lnTo>
                  <a:lnTo>
                    <a:pt x="844" y="827"/>
                  </a:lnTo>
                  <a:lnTo>
                    <a:pt x="849" y="825"/>
                  </a:lnTo>
                  <a:lnTo>
                    <a:pt x="855" y="823"/>
                  </a:lnTo>
                  <a:lnTo>
                    <a:pt x="859" y="820"/>
                  </a:lnTo>
                  <a:lnTo>
                    <a:pt x="859" y="820"/>
                  </a:lnTo>
                  <a:lnTo>
                    <a:pt x="877" y="803"/>
                  </a:lnTo>
                  <a:lnTo>
                    <a:pt x="895" y="784"/>
                  </a:lnTo>
                  <a:lnTo>
                    <a:pt x="911" y="764"/>
                  </a:lnTo>
                  <a:lnTo>
                    <a:pt x="926" y="743"/>
                  </a:lnTo>
                  <a:lnTo>
                    <a:pt x="940" y="720"/>
                  </a:lnTo>
                  <a:lnTo>
                    <a:pt x="952" y="697"/>
                  </a:lnTo>
                  <a:lnTo>
                    <a:pt x="964" y="672"/>
                  </a:lnTo>
                  <a:lnTo>
                    <a:pt x="975" y="646"/>
                  </a:lnTo>
                  <a:lnTo>
                    <a:pt x="985" y="619"/>
                  </a:lnTo>
                  <a:lnTo>
                    <a:pt x="993" y="593"/>
                  </a:lnTo>
                  <a:lnTo>
                    <a:pt x="1001" y="565"/>
                  </a:lnTo>
                  <a:lnTo>
                    <a:pt x="1006" y="536"/>
                  </a:lnTo>
                  <a:lnTo>
                    <a:pt x="1011" y="506"/>
                  </a:lnTo>
                  <a:lnTo>
                    <a:pt x="1015" y="476"/>
                  </a:lnTo>
                  <a:lnTo>
                    <a:pt x="1017" y="446"/>
                  </a:lnTo>
                  <a:lnTo>
                    <a:pt x="1017" y="415"/>
                  </a:lnTo>
                  <a:lnTo>
                    <a:pt x="1017" y="415"/>
                  </a:lnTo>
                  <a:lnTo>
                    <a:pt x="1017" y="383"/>
                  </a:lnTo>
                  <a:lnTo>
                    <a:pt x="1015" y="352"/>
                  </a:lnTo>
                  <a:lnTo>
                    <a:pt x="1011" y="322"/>
                  </a:lnTo>
                  <a:lnTo>
                    <a:pt x="1006" y="293"/>
                  </a:lnTo>
                  <a:lnTo>
                    <a:pt x="1001" y="264"/>
                  </a:lnTo>
                  <a:lnTo>
                    <a:pt x="993" y="235"/>
                  </a:lnTo>
                  <a:lnTo>
                    <a:pt x="985" y="209"/>
                  </a:lnTo>
                  <a:lnTo>
                    <a:pt x="975" y="182"/>
                  </a:lnTo>
                  <a:lnTo>
                    <a:pt x="964" y="156"/>
                  </a:lnTo>
                  <a:lnTo>
                    <a:pt x="952" y="131"/>
                  </a:lnTo>
                  <a:lnTo>
                    <a:pt x="940" y="108"/>
                  </a:lnTo>
                  <a:lnTo>
                    <a:pt x="926" y="85"/>
                  </a:lnTo>
                  <a:lnTo>
                    <a:pt x="911" y="64"/>
                  </a:lnTo>
                  <a:lnTo>
                    <a:pt x="895" y="44"/>
                  </a:lnTo>
                  <a:lnTo>
                    <a:pt x="877" y="26"/>
                  </a:lnTo>
                  <a:lnTo>
                    <a:pt x="859" y="9"/>
                  </a:lnTo>
                  <a:lnTo>
                    <a:pt x="859" y="9"/>
                  </a:ln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noAutofit/>
            </a:bodyPr>
            <a:lstStyle/>
            <a:p>
              <a:endParaRPr lang="zh-CN" altLang="en-US" sz="1200" dirty="0">
                <a:solidFill>
                  <a:schemeClr val="tx2"/>
                </a:solidFill>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id="{CC59E2E9-D3DB-4759-9036-ABBF7D8507D9}"/>
              </a:ext>
            </a:extLst>
          </p:cNvPr>
          <p:cNvGrpSpPr/>
          <p:nvPr/>
        </p:nvGrpSpPr>
        <p:grpSpPr>
          <a:xfrm>
            <a:off x="8059457" y="2458664"/>
            <a:ext cx="483671" cy="483671"/>
            <a:chOff x="10774845" y="3496604"/>
            <a:chExt cx="648000" cy="648000"/>
          </a:xfrm>
        </p:grpSpPr>
        <p:sp>
          <p:nvSpPr>
            <p:cNvPr id="22" name="椭圆 21">
              <a:extLst>
                <a:ext uri="{FF2B5EF4-FFF2-40B4-BE49-F238E27FC236}">
                  <a16:creationId xmlns:a16="http://schemas.microsoft.com/office/drawing/2014/main" id="{82D579D1-403F-4495-950F-2D54620DF888}"/>
                </a:ext>
              </a:extLst>
            </p:cNvPr>
            <p:cNvSpPr/>
            <p:nvPr/>
          </p:nvSpPr>
          <p:spPr>
            <a:xfrm>
              <a:off x="10774845" y="3496604"/>
              <a:ext cx="648000" cy="648000"/>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23" name="Freeform 94">
              <a:extLst>
                <a:ext uri="{FF2B5EF4-FFF2-40B4-BE49-F238E27FC236}">
                  <a16:creationId xmlns:a16="http://schemas.microsoft.com/office/drawing/2014/main" id="{A661294E-8672-4BE0-9CCA-BB88AB47ABDB}"/>
                </a:ext>
              </a:extLst>
            </p:cNvPr>
            <p:cNvSpPr>
              <a:spLocks noEditPoints="1"/>
            </p:cNvSpPr>
            <p:nvPr/>
          </p:nvSpPr>
          <p:spPr bwMode="auto">
            <a:xfrm>
              <a:off x="10936920" y="3658679"/>
              <a:ext cx="323850" cy="323850"/>
            </a:xfrm>
            <a:custGeom>
              <a:avLst/>
              <a:gdLst>
                <a:gd name="T0" fmla="*/ 233 w 1018"/>
                <a:gd name="T1" fmla="*/ 35 h 1018"/>
                <a:gd name="T2" fmla="*/ 160 w 1018"/>
                <a:gd name="T3" fmla="*/ 0 h 1018"/>
                <a:gd name="T4" fmla="*/ 81 w 1018"/>
                <a:gd name="T5" fmla="*/ 43 h 1018"/>
                <a:gd name="T6" fmla="*/ 39 w 1018"/>
                <a:gd name="T7" fmla="*/ 529 h 1018"/>
                <a:gd name="T8" fmla="*/ 6 w 1018"/>
                <a:gd name="T9" fmla="*/ 761 h 1018"/>
                <a:gd name="T10" fmla="*/ 67 w 1018"/>
                <a:gd name="T11" fmla="*/ 942 h 1018"/>
                <a:gd name="T12" fmla="*/ 122 w 1018"/>
                <a:gd name="T13" fmla="*/ 1010 h 1018"/>
                <a:gd name="T14" fmla="*/ 205 w 1018"/>
                <a:gd name="T15" fmla="*/ 1006 h 1018"/>
                <a:gd name="T16" fmla="*/ 254 w 1018"/>
                <a:gd name="T17" fmla="*/ 932 h 1018"/>
                <a:gd name="T18" fmla="*/ 318 w 1018"/>
                <a:gd name="T19" fmla="*/ 746 h 1018"/>
                <a:gd name="T20" fmla="*/ 268 w 1018"/>
                <a:gd name="T21" fmla="*/ 521 h 1018"/>
                <a:gd name="T22" fmla="*/ 147 w 1018"/>
                <a:gd name="T23" fmla="*/ 66 h 1018"/>
                <a:gd name="T24" fmla="*/ 191 w 1018"/>
                <a:gd name="T25" fmla="*/ 89 h 1018"/>
                <a:gd name="T26" fmla="*/ 183 w 1018"/>
                <a:gd name="T27" fmla="*/ 945 h 1018"/>
                <a:gd name="T28" fmla="*/ 133 w 1018"/>
                <a:gd name="T29" fmla="*/ 941 h 1018"/>
                <a:gd name="T30" fmla="*/ 252 w 1018"/>
                <a:gd name="T31" fmla="*/ 744 h 1018"/>
                <a:gd name="T32" fmla="*/ 84 w 1018"/>
                <a:gd name="T33" fmla="*/ 760 h 1018"/>
                <a:gd name="T34" fmla="*/ 67 w 1018"/>
                <a:gd name="T35" fmla="*/ 592 h 1018"/>
                <a:gd name="T36" fmla="*/ 235 w 1018"/>
                <a:gd name="T37" fmla="*/ 575 h 1018"/>
                <a:gd name="T38" fmla="*/ 955 w 1018"/>
                <a:gd name="T39" fmla="*/ 95 h 1018"/>
                <a:gd name="T40" fmla="*/ 913 w 1018"/>
                <a:gd name="T41" fmla="*/ 17 h 1018"/>
                <a:gd name="T42" fmla="*/ 831 w 1018"/>
                <a:gd name="T43" fmla="*/ 4 h 1018"/>
                <a:gd name="T44" fmla="*/ 768 w 1018"/>
                <a:gd name="T45" fmla="*/ 67 h 1018"/>
                <a:gd name="T46" fmla="*/ 710 w 1018"/>
                <a:gd name="T47" fmla="*/ 434 h 1018"/>
                <a:gd name="T48" fmla="*/ 728 w 1018"/>
                <a:gd name="T49" fmla="*/ 670 h 1018"/>
                <a:gd name="T50" fmla="*/ 776 w 1018"/>
                <a:gd name="T51" fmla="*/ 967 h 1018"/>
                <a:gd name="T52" fmla="*/ 850 w 1018"/>
                <a:gd name="T53" fmla="*/ 1017 h 1018"/>
                <a:gd name="T54" fmla="*/ 927 w 1018"/>
                <a:gd name="T55" fmla="*/ 990 h 1018"/>
                <a:gd name="T56" fmla="*/ 955 w 1018"/>
                <a:gd name="T57" fmla="*/ 694 h 1018"/>
                <a:gd name="T58" fmla="*/ 1018 w 1018"/>
                <a:gd name="T59" fmla="*/ 477 h 1018"/>
                <a:gd name="T60" fmla="*/ 827 w 1018"/>
                <a:gd name="T61" fmla="*/ 95 h 1018"/>
                <a:gd name="T62" fmla="*/ 860 w 1018"/>
                <a:gd name="T63" fmla="*/ 64 h 1018"/>
                <a:gd name="T64" fmla="*/ 827 w 1018"/>
                <a:gd name="T65" fmla="*/ 382 h 1018"/>
                <a:gd name="T66" fmla="*/ 866 w 1018"/>
                <a:gd name="T67" fmla="*/ 953 h 1018"/>
                <a:gd name="T68" fmla="*/ 827 w 1018"/>
                <a:gd name="T69" fmla="*/ 922 h 1018"/>
                <a:gd name="T70" fmla="*/ 941 w 1018"/>
                <a:gd name="T71" fmla="*/ 630 h 1018"/>
                <a:gd name="T72" fmla="*/ 769 w 1018"/>
                <a:gd name="T73" fmla="*/ 622 h 1018"/>
                <a:gd name="T74" fmla="*/ 778 w 1018"/>
                <a:gd name="T75" fmla="*/ 450 h 1018"/>
                <a:gd name="T76" fmla="*/ 950 w 1018"/>
                <a:gd name="T77" fmla="*/ 459 h 1018"/>
                <a:gd name="T78" fmla="*/ 601 w 1018"/>
                <a:gd name="T79" fmla="*/ 67 h 1018"/>
                <a:gd name="T80" fmla="*/ 538 w 1018"/>
                <a:gd name="T81" fmla="*/ 4 h 1018"/>
                <a:gd name="T82" fmla="*/ 456 w 1018"/>
                <a:gd name="T83" fmla="*/ 17 h 1018"/>
                <a:gd name="T84" fmla="*/ 414 w 1018"/>
                <a:gd name="T85" fmla="*/ 95 h 1018"/>
                <a:gd name="T86" fmla="*/ 351 w 1018"/>
                <a:gd name="T87" fmla="*/ 223 h 1018"/>
                <a:gd name="T88" fmla="*/ 414 w 1018"/>
                <a:gd name="T89" fmla="*/ 439 h 1018"/>
                <a:gd name="T90" fmla="*/ 442 w 1018"/>
                <a:gd name="T91" fmla="*/ 990 h 1018"/>
                <a:gd name="T92" fmla="*/ 519 w 1018"/>
                <a:gd name="T93" fmla="*/ 1017 h 1018"/>
                <a:gd name="T94" fmla="*/ 594 w 1018"/>
                <a:gd name="T95" fmla="*/ 967 h 1018"/>
                <a:gd name="T96" fmla="*/ 642 w 1018"/>
                <a:gd name="T97" fmla="*/ 416 h 1018"/>
                <a:gd name="T98" fmla="*/ 658 w 1018"/>
                <a:gd name="T99" fmla="*/ 180 h 1018"/>
                <a:gd name="T100" fmla="*/ 480 w 1018"/>
                <a:gd name="T101" fmla="*/ 83 h 1018"/>
                <a:gd name="T102" fmla="*/ 527 w 1018"/>
                <a:gd name="T103" fmla="*/ 69 h 1018"/>
                <a:gd name="T104" fmla="*/ 541 w 1018"/>
                <a:gd name="T105" fmla="*/ 922 h 1018"/>
                <a:gd name="T106" fmla="*/ 503 w 1018"/>
                <a:gd name="T107" fmla="*/ 953 h 1018"/>
                <a:gd name="T108" fmla="*/ 541 w 1018"/>
                <a:gd name="T109" fmla="*/ 922 h 1018"/>
                <a:gd name="T110" fmla="*/ 573 w 1018"/>
                <a:gd name="T111" fmla="*/ 382 h 1018"/>
                <a:gd name="T112" fmla="*/ 414 w 1018"/>
                <a:gd name="T113" fmla="*/ 349 h 1018"/>
                <a:gd name="T114" fmla="*/ 445 w 1018"/>
                <a:gd name="T115" fmla="*/ 191 h 1018"/>
                <a:gd name="T116" fmla="*/ 605 w 1018"/>
                <a:gd name="T117" fmla="*/ 223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8" h="1018">
                  <a:moveTo>
                    <a:pt x="256" y="515"/>
                  </a:moveTo>
                  <a:lnTo>
                    <a:pt x="256" y="95"/>
                  </a:lnTo>
                  <a:lnTo>
                    <a:pt x="256" y="95"/>
                  </a:lnTo>
                  <a:lnTo>
                    <a:pt x="254" y="85"/>
                  </a:lnTo>
                  <a:lnTo>
                    <a:pt x="253" y="76"/>
                  </a:lnTo>
                  <a:lnTo>
                    <a:pt x="251" y="67"/>
                  </a:lnTo>
                  <a:lnTo>
                    <a:pt x="248" y="59"/>
                  </a:lnTo>
                  <a:lnTo>
                    <a:pt x="244" y="50"/>
                  </a:lnTo>
                  <a:lnTo>
                    <a:pt x="238" y="43"/>
                  </a:lnTo>
                  <a:lnTo>
                    <a:pt x="233" y="35"/>
                  </a:lnTo>
                  <a:lnTo>
                    <a:pt x="228" y="27"/>
                  </a:lnTo>
                  <a:lnTo>
                    <a:pt x="220" y="22"/>
                  </a:lnTo>
                  <a:lnTo>
                    <a:pt x="213" y="17"/>
                  </a:lnTo>
                  <a:lnTo>
                    <a:pt x="205" y="11"/>
                  </a:lnTo>
                  <a:lnTo>
                    <a:pt x="197" y="7"/>
                  </a:lnTo>
                  <a:lnTo>
                    <a:pt x="188" y="4"/>
                  </a:lnTo>
                  <a:lnTo>
                    <a:pt x="179" y="2"/>
                  </a:lnTo>
                  <a:lnTo>
                    <a:pt x="170" y="1"/>
                  </a:lnTo>
                  <a:lnTo>
                    <a:pt x="160" y="0"/>
                  </a:lnTo>
                  <a:lnTo>
                    <a:pt x="160" y="0"/>
                  </a:lnTo>
                  <a:lnTo>
                    <a:pt x="150" y="1"/>
                  </a:lnTo>
                  <a:lnTo>
                    <a:pt x="141" y="2"/>
                  </a:lnTo>
                  <a:lnTo>
                    <a:pt x="131" y="4"/>
                  </a:lnTo>
                  <a:lnTo>
                    <a:pt x="122" y="7"/>
                  </a:lnTo>
                  <a:lnTo>
                    <a:pt x="114" y="11"/>
                  </a:lnTo>
                  <a:lnTo>
                    <a:pt x="106" y="17"/>
                  </a:lnTo>
                  <a:lnTo>
                    <a:pt x="99" y="22"/>
                  </a:lnTo>
                  <a:lnTo>
                    <a:pt x="92" y="27"/>
                  </a:lnTo>
                  <a:lnTo>
                    <a:pt x="86" y="35"/>
                  </a:lnTo>
                  <a:lnTo>
                    <a:pt x="81" y="43"/>
                  </a:lnTo>
                  <a:lnTo>
                    <a:pt x="76" y="50"/>
                  </a:lnTo>
                  <a:lnTo>
                    <a:pt x="72" y="59"/>
                  </a:lnTo>
                  <a:lnTo>
                    <a:pt x="69" y="67"/>
                  </a:lnTo>
                  <a:lnTo>
                    <a:pt x="67" y="76"/>
                  </a:lnTo>
                  <a:lnTo>
                    <a:pt x="65" y="85"/>
                  </a:lnTo>
                  <a:lnTo>
                    <a:pt x="65" y="95"/>
                  </a:lnTo>
                  <a:lnTo>
                    <a:pt x="65" y="515"/>
                  </a:lnTo>
                  <a:lnTo>
                    <a:pt x="65" y="515"/>
                  </a:lnTo>
                  <a:lnTo>
                    <a:pt x="51" y="521"/>
                  </a:lnTo>
                  <a:lnTo>
                    <a:pt x="39" y="529"/>
                  </a:lnTo>
                  <a:lnTo>
                    <a:pt x="28" y="538"/>
                  </a:lnTo>
                  <a:lnTo>
                    <a:pt x="18" y="549"/>
                  </a:lnTo>
                  <a:lnTo>
                    <a:pt x="11" y="561"/>
                  </a:lnTo>
                  <a:lnTo>
                    <a:pt x="6" y="575"/>
                  </a:lnTo>
                  <a:lnTo>
                    <a:pt x="2" y="589"/>
                  </a:lnTo>
                  <a:lnTo>
                    <a:pt x="0" y="605"/>
                  </a:lnTo>
                  <a:lnTo>
                    <a:pt x="0" y="731"/>
                  </a:lnTo>
                  <a:lnTo>
                    <a:pt x="0" y="731"/>
                  </a:lnTo>
                  <a:lnTo>
                    <a:pt x="2" y="746"/>
                  </a:lnTo>
                  <a:lnTo>
                    <a:pt x="6" y="761"/>
                  </a:lnTo>
                  <a:lnTo>
                    <a:pt x="11" y="774"/>
                  </a:lnTo>
                  <a:lnTo>
                    <a:pt x="18" y="787"/>
                  </a:lnTo>
                  <a:lnTo>
                    <a:pt x="28" y="798"/>
                  </a:lnTo>
                  <a:lnTo>
                    <a:pt x="39" y="808"/>
                  </a:lnTo>
                  <a:lnTo>
                    <a:pt x="51" y="815"/>
                  </a:lnTo>
                  <a:lnTo>
                    <a:pt x="65" y="821"/>
                  </a:lnTo>
                  <a:lnTo>
                    <a:pt x="65" y="922"/>
                  </a:lnTo>
                  <a:lnTo>
                    <a:pt x="65" y="922"/>
                  </a:lnTo>
                  <a:lnTo>
                    <a:pt x="65" y="932"/>
                  </a:lnTo>
                  <a:lnTo>
                    <a:pt x="67" y="942"/>
                  </a:lnTo>
                  <a:lnTo>
                    <a:pt x="69" y="950"/>
                  </a:lnTo>
                  <a:lnTo>
                    <a:pt x="72" y="960"/>
                  </a:lnTo>
                  <a:lnTo>
                    <a:pt x="76" y="967"/>
                  </a:lnTo>
                  <a:lnTo>
                    <a:pt x="81" y="976"/>
                  </a:lnTo>
                  <a:lnTo>
                    <a:pt x="86" y="983"/>
                  </a:lnTo>
                  <a:lnTo>
                    <a:pt x="92" y="990"/>
                  </a:lnTo>
                  <a:lnTo>
                    <a:pt x="99" y="996"/>
                  </a:lnTo>
                  <a:lnTo>
                    <a:pt x="106" y="1002"/>
                  </a:lnTo>
                  <a:lnTo>
                    <a:pt x="114" y="1006"/>
                  </a:lnTo>
                  <a:lnTo>
                    <a:pt x="122" y="1010"/>
                  </a:lnTo>
                  <a:lnTo>
                    <a:pt x="131" y="1014"/>
                  </a:lnTo>
                  <a:lnTo>
                    <a:pt x="141" y="1016"/>
                  </a:lnTo>
                  <a:lnTo>
                    <a:pt x="150" y="1017"/>
                  </a:lnTo>
                  <a:lnTo>
                    <a:pt x="160" y="1018"/>
                  </a:lnTo>
                  <a:lnTo>
                    <a:pt x="160" y="1018"/>
                  </a:lnTo>
                  <a:lnTo>
                    <a:pt x="170" y="1017"/>
                  </a:lnTo>
                  <a:lnTo>
                    <a:pt x="179" y="1016"/>
                  </a:lnTo>
                  <a:lnTo>
                    <a:pt x="188" y="1014"/>
                  </a:lnTo>
                  <a:lnTo>
                    <a:pt x="197" y="1010"/>
                  </a:lnTo>
                  <a:lnTo>
                    <a:pt x="205" y="1006"/>
                  </a:lnTo>
                  <a:lnTo>
                    <a:pt x="213" y="1002"/>
                  </a:lnTo>
                  <a:lnTo>
                    <a:pt x="220" y="996"/>
                  </a:lnTo>
                  <a:lnTo>
                    <a:pt x="228" y="990"/>
                  </a:lnTo>
                  <a:lnTo>
                    <a:pt x="233" y="983"/>
                  </a:lnTo>
                  <a:lnTo>
                    <a:pt x="238" y="976"/>
                  </a:lnTo>
                  <a:lnTo>
                    <a:pt x="244" y="967"/>
                  </a:lnTo>
                  <a:lnTo>
                    <a:pt x="248" y="960"/>
                  </a:lnTo>
                  <a:lnTo>
                    <a:pt x="251" y="950"/>
                  </a:lnTo>
                  <a:lnTo>
                    <a:pt x="253" y="942"/>
                  </a:lnTo>
                  <a:lnTo>
                    <a:pt x="254" y="932"/>
                  </a:lnTo>
                  <a:lnTo>
                    <a:pt x="256" y="922"/>
                  </a:lnTo>
                  <a:lnTo>
                    <a:pt x="256" y="821"/>
                  </a:lnTo>
                  <a:lnTo>
                    <a:pt x="256" y="821"/>
                  </a:lnTo>
                  <a:lnTo>
                    <a:pt x="268" y="815"/>
                  </a:lnTo>
                  <a:lnTo>
                    <a:pt x="280" y="808"/>
                  </a:lnTo>
                  <a:lnTo>
                    <a:pt x="291" y="798"/>
                  </a:lnTo>
                  <a:lnTo>
                    <a:pt x="301" y="787"/>
                  </a:lnTo>
                  <a:lnTo>
                    <a:pt x="308" y="774"/>
                  </a:lnTo>
                  <a:lnTo>
                    <a:pt x="313" y="761"/>
                  </a:lnTo>
                  <a:lnTo>
                    <a:pt x="318" y="746"/>
                  </a:lnTo>
                  <a:lnTo>
                    <a:pt x="319" y="731"/>
                  </a:lnTo>
                  <a:lnTo>
                    <a:pt x="319" y="605"/>
                  </a:lnTo>
                  <a:lnTo>
                    <a:pt x="319" y="605"/>
                  </a:lnTo>
                  <a:lnTo>
                    <a:pt x="318" y="589"/>
                  </a:lnTo>
                  <a:lnTo>
                    <a:pt x="313" y="575"/>
                  </a:lnTo>
                  <a:lnTo>
                    <a:pt x="308" y="561"/>
                  </a:lnTo>
                  <a:lnTo>
                    <a:pt x="301" y="549"/>
                  </a:lnTo>
                  <a:lnTo>
                    <a:pt x="291" y="538"/>
                  </a:lnTo>
                  <a:lnTo>
                    <a:pt x="280" y="529"/>
                  </a:lnTo>
                  <a:lnTo>
                    <a:pt x="268" y="521"/>
                  </a:lnTo>
                  <a:lnTo>
                    <a:pt x="256" y="515"/>
                  </a:lnTo>
                  <a:lnTo>
                    <a:pt x="256" y="515"/>
                  </a:lnTo>
                  <a:close/>
                  <a:moveTo>
                    <a:pt x="128" y="95"/>
                  </a:moveTo>
                  <a:lnTo>
                    <a:pt x="128" y="95"/>
                  </a:lnTo>
                  <a:lnTo>
                    <a:pt x="129" y="89"/>
                  </a:lnTo>
                  <a:lnTo>
                    <a:pt x="130" y="83"/>
                  </a:lnTo>
                  <a:lnTo>
                    <a:pt x="133" y="78"/>
                  </a:lnTo>
                  <a:lnTo>
                    <a:pt x="138" y="73"/>
                  </a:lnTo>
                  <a:lnTo>
                    <a:pt x="142" y="69"/>
                  </a:lnTo>
                  <a:lnTo>
                    <a:pt x="147" y="66"/>
                  </a:lnTo>
                  <a:lnTo>
                    <a:pt x="154" y="64"/>
                  </a:lnTo>
                  <a:lnTo>
                    <a:pt x="160" y="64"/>
                  </a:lnTo>
                  <a:lnTo>
                    <a:pt x="160" y="64"/>
                  </a:lnTo>
                  <a:lnTo>
                    <a:pt x="166" y="64"/>
                  </a:lnTo>
                  <a:lnTo>
                    <a:pt x="172" y="66"/>
                  </a:lnTo>
                  <a:lnTo>
                    <a:pt x="177" y="69"/>
                  </a:lnTo>
                  <a:lnTo>
                    <a:pt x="183" y="73"/>
                  </a:lnTo>
                  <a:lnTo>
                    <a:pt x="186" y="78"/>
                  </a:lnTo>
                  <a:lnTo>
                    <a:pt x="189" y="83"/>
                  </a:lnTo>
                  <a:lnTo>
                    <a:pt x="191" y="89"/>
                  </a:lnTo>
                  <a:lnTo>
                    <a:pt x="191" y="95"/>
                  </a:lnTo>
                  <a:lnTo>
                    <a:pt x="191" y="509"/>
                  </a:lnTo>
                  <a:lnTo>
                    <a:pt x="128" y="509"/>
                  </a:lnTo>
                  <a:lnTo>
                    <a:pt x="128" y="95"/>
                  </a:lnTo>
                  <a:close/>
                  <a:moveTo>
                    <a:pt x="191" y="922"/>
                  </a:moveTo>
                  <a:lnTo>
                    <a:pt x="191" y="922"/>
                  </a:lnTo>
                  <a:lnTo>
                    <a:pt x="191" y="929"/>
                  </a:lnTo>
                  <a:lnTo>
                    <a:pt x="189" y="935"/>
                  </a:lnTo>
                  <a:lnTo>
                    <a:pt x="186" y="941"/>
                  </a:lnTo>
                  <a:lnTo>
                    <a:pt x="183" y="945"/>
                  </a:lnTo>
                  <a:lnTo>
                    <a:pt x="177" y="949"/>
                  </a:lnTo>
                  <a:lnTo>
                    <a:pt x="172" y="951"/>
                  </a:lnTo>
                  <a:lnTo>
                    <a:pt x="166" y="953"/>
                  </a:lnTo>
                  <a:lnTo>
                    <a:pt x="160" y="954"/>
                  </a:lnTo>
                  <a:lnTo>
                    <a:pt x="160" y="954"/>
                  </a:lnTo>
                  <a:lnTo>
                    <a:pt x="154" y="953"/>
                  </a:lnTo>
                  <a:lnTo>
                    <a:pt x="147" y="951"/>
                  </a:lnTo>
                  <a:lnTo>
                    <a:pt x="142" y="949"/>
                  </a:lnTo>
                  <a:lnTo>
                    <a:pt x="138" y="945"/>
                  </a:lnTo>
                  <a:lnTo>
                    <a:pt x="133" y="941"/>
                  </a:lnTo>
                  <a:lnTo>
                    <a:pt x="130" y="935"/>
                  </a:lnTo>
                  <a:lnTo>
                    <a:pt x="129" y="929"/>
                  </a:lnTo>
                  <a:lnTo>
                    <a:pt x="128" y="922"/>
                  </a:lnTo>
                  <a:lnTo>
                    <a:pt x="128" y="827"/>
                  </a:lnTo>
                  <a:lnTo>
                    <a:pt x="191" y="827"/>
                  </a:lnTo>
                  <a:lnTo>
                    <a:pt x="191" y="922"/>
                  </a:lnTo>
                  <a:close/>
                  <a:moveTo>
                    <a:pt x="256" y="731"/>
                  </a:moveTo>
                  <a:lnTo>
                    <a:pt x="256" y="731"/>
                  </a:lnTo>
                  <a:lnTo>
                    <a:pt x="254" y="738"/>
                  </a:lnTo>
                  <a:lnTo>
                    <a:pt x="252" y="744"/>
                  </a:lnTo>
                  <a:lnTo>
                    <a:pt x="250" y="750"/>
                  </a:lnTo>
                  <a:lnTo>
                    <a:pt x="246" y="754"/>
                  </a:lnTo>
                  <a:lnTo>
                    <a:pt x="242" y="758"/>
                  </a:lnTo>
                  <a:lnTo>
                    <a:pt x="235" y="760"/>
                  </a:lnTo>
                  <a:lnTo>
                    <a:pt x="230" y="762"/>
                  </a:lnTo>
                  <a:lnTo>
                    <a:pt x="223" y="764"/>
                  </a:lnTo>
                  <a:lnTo>
                    <a:pt x="96" y="764"/>
                  </a:lnTo>
                  <a:lnTo>
                    <a:pt x="96" y="764"/>
                  </a:lnTo>
                  <a:lnTo>
                    <a:pt x="89" y="762"/>
                  </a:lnTo>
                  <a:lnTo>
                    <a:pt x="84" y="760"/>
                  </a:lnTo>
                  <a:lnTo>
                    <a:pt x="78" y="758"/>
                  </a:lnTo>
                  <a:lnTo>
                    <a:pt x="73" y="754"/>
                  </a:lnTo>
                  <a:lnTo>
                    <a:pt x="70" y="750"/>
                  </a:lnTo>
                  <a:lnTo>
                    <a:pt x="67" y="744"/>
                  </a:lnTo>
                  <a:lnTo>
                    <a:pt x="65" y="738"/>
                  </a:lnTo>
                  <a:lnTo>
                    <a:pt x="65" y="731"/>
                  </a:lnTo>
                  <a:lnTo>
                    <a:pt x="65" y="605"/>
                  </a:lnTo>
                  <a:lnTo>
                    <a:pt x="65" y="605"/>
                  </a:lnTo>
                  <a:lnTo>
                    <a:pt x="65" y="598"/>
                  </a:lnTo>
                  <a:lnTo>
                    <a:pt x="67" y="592"/>
                  </a:lnTo>
                  <a:lnTo>
                    <a:pt x="70" y="586"/>
                  </a:lnTo>
                  <a:lnTo>
                    <a:pt x="73" y="582"/>
                  </a:lnTo>
                  <a:lnTo>
                    <a:pt x="78" y="578"/>
                  </a:lnTo>
                  <a:lnTo>
                    <a:pt x="84" y="575"/>
                  </a:lnTo>
                  <a:lnTo>
                    <a:pt x="89" y="574"/>
                  </a:lnTo>
                  <a:lnTo>
                    <a:pt x="96" y="573"/>
                  </a:lnTo>
                  <a:lnTo>
                    <a:pt x="223" y="573"/>
                  </a:lnTo>
                  <a:lnTo>
                    <a:pt x="223" y="573"/>
                  </a:lnTo>
                  <a:lnTo>
                    <a:pt x="230" y="574"/>
                  </a:lnTo>
                  <a:lnTo>
                    <a:pt x="235" y="575"/>
                  </a:lnTo>
                  <a:lnTo>
                    <a:pt x="242" y="578"/>
                  </a:lnTo>
                  <a:lnTo>
                    <a:pt x="246" y="582"/>
                  </a:lnTo>
                  <a:lnTo>
                    <a:pt x="250" y="586"/>
                  </a:lnTo>
                  <a:lnTo>
                    <a:pt x="252" y="592"/>
                  </a:lnTo>
                  <a:lnTo>
                    <a:pt x="254" y="598"/>
                  </a:lnTo>
                  <a:lnTo>
                    <a:pt x="256" y="605"/>
                  </a:lnTo>
                  <a:lnTo>
                    <a:pt x="256" y="731"/>
                  </a:lnTo>
                  <a:close/>
                  <a:moveTo>
                    <a:pt x="955" y="388"/>
                  </a:moveTo>
                  <a:lnTo>
                    <a:pt x="955" y="95"/>
                  </a:lnTo>
                  <a:lnTo>
                    <a:pt x="955" y="95"/>
                  </a:lnTo>
                  <a:lnTo>
                    <a:pt x="954" y="85"/>
                  </a:lnTo>
                  <a:lnTo>
                    <a:pt x="953" y="76"/>
                  </a:lnTo>
                  <a:lnTo>
                    <a:pt x="951" y="67"/>
                  </a:lnTo>
                  <a:lnTo>
                    <a:pt x="948" y="59"/>
                  </a:lnTo>
                  <a:lnTo>
                    <a:pt x="943" y="50"/>
                  </a:lnTo>
                  <a:lnTo>
                    <a:pt x="939" y="43"/>
                  </a:lnTo>
                  <a:lnTo>
                    <a:pt x="933" y="35"/>
                  </a:lnTo>
                  <a:lnTo>
                    <a:pt x="927" y="27"/>
                  </a:lnTo>
                  <a:lnTo>
                    <a:pt x="920" y="22"/>
                  </a:lnTo>
                  <a:lnTo>
                    <a:pt x="913" y="17"/>
                  </a:lnTo>
                  <a:lnTo>
                    <a:pt x="905" y="11"/>
                  </a:lnTo>
                  <a:lnTo>
                    <a:pt x="896" y="7"/>
                  </a:lnTo>
                  <a:lnTo>
                    <a:pt x="888" y="4"/>
                  </a:lnTo>
                  <a:lnTo>
                    <a:pt x="879" y="2"/>
                  </a:lnTo>
                  <a:lnTo>
                    <a:pt x="869" y="1"/>
                  </a:lnTo>
                  <a:lnTo>
                    <a:pt x="860" y="0"/>
                  </a:lnTo>
                  <a:lnTo>
                    <a:pt x="860" y="0"/>
                  </a:lnTo>
                  <a:lnTo>
                    <a:pt x="850" y="1"/>
                  </a:lnTo>
                  <a:lnTo>
                    <a:pt x="840" y="2"/>
                  </a:lnTo>
                  <a:lnTo>
                    <a:pt x="831" y="4"/>
                  </a:lnTo>
                  <a:lnTo>
                    <a:pt x="822" y="7"/>
                  </a:lnTo>
                  <a:lnTo>
                    <a:pt x="813" y="11"/>
                  </a:lnTo>
                  <a:lnTo>
                    <a:pt x="806" y="17"/>
                  </a:lnTo>
                  <a:lnTo>
                    <a:pt x="798" y="22"/>
                  </a:lnTo>
                  <a:lnTo>
                    <a:pt x="792" y="27"/>
                  </a:lnTo>
                  <a:lnTo>
                    <a:pt x="786" y="35"/>
                  </a:lnTo>
                  <a:lnTo>
                    <a:pt x="780" y="43"/>
                  </a:lnTo>
                  <a:lnTo>
                    <a:pt x="776" y="50"/>
                  </a:lnTo>
                  <a:lnTo>
                    <a:pt x="772" y="59"/>
                  </a:lnTo>
                  <a:lnTo>
                    <a:pt x="768" y="67"/>
                  </a:lnTo>
                  <a:lnTo>
                    <a:pt x="766" y="76"/>
                  </a:lnTo>
                  <a:lnTo>
                    <a:pt x="764" y="85"/>
                  </a:lnTo>
                  <a:lnTo>
                    <a:pt x="764" y="95"/>
                  </a:lnTo>
                  <a:lnTo>
                    <a:pt x="764" y="388"/>
                  </a:lnTo>
                  <a:lnTo>
                    <a:pt x="764" y="388"/>
                  </a:lnTo>
                  <a:lnTo>
                    <a:pt x="750" y="393"/>
                  </a:lnTo>
                  <a:lnTo>
                    <a:pt x="738" y="401"/>
                  </a:lnTo>
                  <a:lnTo>
                    <a:pt x="728" y="411"/>
                  </a:lnTo>
                  <a:lnTo>
                    <a:pt x="718" y="421"/>
                  </a:lnTo>
                  <a:lnTo>
                    <a:pt x="710" y="434"/>
                  </a:lnTo>
                  <a:lnTo>
                    <a:pt x="705" y="447"/>
                  </a:lnTo>
                  <a:lnTo>
                    <a:pt x="702" y="462"/>
                  </a:lnTo>
                  <a:lnTo>
                    <a:pt x="701" y="477"/>
                  </a:lnTo>
                  <a:lnTo>
                    <a:pt x="701" y="605"/>
                  </a:lnTo>
                  <a:lnTo>
                    <a:pt x="701" y="605"/>
                  </a:lnTo>
                  <a:lnTo>
                    <a:pt x="702" y="620"/>
                  </a:lnTo>
                  <a:lnTo>
                    <a:pt x="705" y="634"/>
                  </a:lnTo>
                  <a:lnTo>
                    <a:pt x="710" y="648"/>
                  </a:lnTo>
                  <a:lnTo>
                    <a:pt x="718" y="659"/>
                  </a:lnTo>
                  <a:lnTo>
                    <a:pt x="728" y="670"/>
                  </a:lnTo>
                  <a:lnTo>
                    <a:pt x="738" y="680"/>
                  </a:lnTo>
                  <a:lnTo>
                    <a:pt x="750" y="688"/>
                  </a:lnTo>
                  <a:lnTo>
                    <a:pt x="764" y="694"/>
                  </a:lnTo>
                  <a:lnTo>
                    <a:pt x="764" y="922"/>
                  </a:lnTo>
                  <a:lnTo>
                    <a:pt x="764" y="922"/>
                  </a:lnTo>
                  <a:lnTo>
                    <a:pt x="764" y="932"/>
                  </a:lnTo>
                  <a:lnTo>
                    <a:pt x="766" y="942"/>
                  </a:lnTo>
                  <a:lnTo>
                    <a:pt x="768" y="950"/>
                  </a:lnTo>
                  <a:lnTo>
                    <a:pt x="772" y="960"/>
                  </a:lnTo>
                  <a:lnTo>
                    <a:pt x="776" y="967"/>
                  </a:lnTo>
                  <a:lnTo>
                    <a:pt x="780" y="976"/>
                  </a:lnTo>
                  <a:lnTo>
                    <a:pt x="786" y="983"/>
                  </a:lnTo>
                  <a:lnTo>
                    <a:pt x="792" y="990"/>
                  </a:lnTo>
                  <a:lnTo>
                    <a:pt x="798" y="996"/>
                  </a:lnTo>
                  <a:lnTo>
                    <a:pt x="806" y="1002"/>
                  </a:lnTo>
                  <a:lnTo>
                    <a:pt x="813" y="1006"/>
                  </a:lnTo>
                  <a:lnTo>
                    <a:pt x="822" y="1010"/>
                  </a:lnTo>
                  <a:lnTo>
                    <a:pt x="831" y="1014"/>
                  </a:lnTo>
                  <a:lnTo>
                    <a:pt x="840" y="1016"/>
                  </a:lnTo>
                  <a:lnTo>
                    <a:pt x="850" y="1017"/>
                  </a:lnTo>
                  <a:lnTo>
                    <a:pt x="860" y="1018"/>
                  </a:lnTo>
                  <a:lnTo>
                    <a:pt x="860" y="1018"/>
                  </a:lnTo>
                  <a:lnTo>
                    <a:pt x="869" y="1017"/>
                  </a:lnTo>
                  <a:lnTo>
                    <a:pt x="879" y="1016"/>
                  </a:lnTo>
                  <a:lnTo>
                    <a:pt x="888" y="1014"/>
                  </a:lnTo>
                  <a:lnTo>
                    <a:pt x="896" y="1010"/>
                  </a:lnTo>
                  <a:lnTo>
                    <a:pt x="905" y="1006"/>
                  </a:lnTo>
                  <a:lnTo>
                    <a:pt x="913" y="1002"/>
                  </a:lnTo>
                  <a:lnTo>
                    <a:pt x="920" y="996"/>
                  </a:lnTo>
                  <a:lnTo>
                    <a:pt x="927" y="990"/>
                  </a:lnTo>
                  <a:lnTo>
                    <a:pt x="933" y="983"/>
                  </a:lnTo>
                  <a:lnTo>
                    <a:pt x="939" y="976"/>
                  </a:lnTo>
                  <a:lnTo>
                    <a:pt x="943" y="967"/>
                  </a:lnTo>
                  <a:lnTo>
                    <a:pt x="948" y="960"/>
                  </a:lnTo>
                  <a:lnTo>
                    <a:pt x="951" y="950"/>
                  </a:lnTo>
                  <a:lnTo>
                    <a:pt x="953" y="942"/>
                  </a:lnTo>
                  <a:lnTo>
                    <a:pt x="954" y="932"/>
                  </a:lnTo>
                  <a:lnTo>
                    <a:pt x="955" y="922"/>
                  </a:lnTo>
                  <a:lnTo>
                    <a:pt x="955" y="694"/>
                  </a:lnTo>
                  <a:lnTo>
                    <a:pt x="955" y="694"/>
                  </a:lnTo>
                  <a:lnTo>
                    <a:pt x="968" y="688"/>
                  </a:lnTo>
                  <a:lnTo>
                    <a:pt x="981" y="680"/>
                  </a:lnTo>
                  <a:lnTo>
                    <a:pt x="992" y="670"/>
                  </a:lnTo>
                  <a:lnTo>
                    <a:pt x="1000" y="659"/>
                  </a:lnTo>
                  <a:lnTo>
                    <a:pt x="1008" y="648"/>
                  </a:lnTo>
                  <a:lnTo>
                    <a:pt x="1014" y="634"/>
                  </a:lnTo>
                  <a:lnTo>
                    <a:pt x="1017" y="620"/>
                  </a:lnTo>
                  <a:lnTo>
                    <a:pt x="1018" y="605"/>
                  </a:lnTo>
                  <a:lnTo>
                    <a:pt x="1018" y="477"/>
                  </a:lnTo>
                  <a:lnTo>
                    <a:pt x="1018" y="477"/>
                  </a:lnTo>
                  <a:lnTo>
                    <a:pt x="1017" y="462"/>
                  </a:lnTo>
                  <a:lnTo>
                    <a:pt x="1014" y="447"/>
                  </a:lnTo>
                  <a:lnTo>
                    <a:pt x="1008" y="434"/>
                  </a:lnTo>
                  <a:lnTo>
                    <a:pt x="1000" y="421"/>
                  </a:lnTo>
                  <a:lnTo>
                    <a:pt x="992" y="411"/>
                  </a:lnTo>
                  <a:lnTo>
                    <a:pt x="981" y="401"/>
                  </a:lnTo>
                  <a:lnTo>
                    <a:pt x="968" y="393"/>
                  </a:lnTo>
                  <a:lnTo>
                    <a:pt x="955" y="388"/>
                  </a:lnTo>
                  <a:lnTo>
                    <a:pt x="955" y="388"/>
                  </a:lnTo>
                  <a:close/>
                  <a:moveTo>
                    <a:pt x="827" y="95"/>
                  </a:moveTo>
                  <a:lnTo>
                    <a:pt x="827" y="95"/>
                  </a:lnTo>
                  <a:lnTo>
                    <a:pt x="828" y="89"/>
                  </a:lnTo>
                  <a:lnTo>
                    <a:pt x="831" y="83"/>
                  </a:lnTo>
                  <a:lnTo>
                    <a:pt x="833" y="78"/>
                  </a:lnTo>
                  <a:lnTo>
                    <a:pt x="837" y="73"/>
                  </a:lnTo>
                  <a:lnTo>
                    <a:pt x="841" y="69"/>
                  </a:lnTo>
                  <a:lnTo>
                    <a:pt x="847" y="66"/>
                  </a:lnTo>
                  <a:lnTo>
                    <a:pt x="853" y="64"/>
                  </a:lnTo>
                  <a:lnTo>
                    <a:pt x="860" y="64"/>
                  </a:lnTo>
                  <a:lnTo>
                    <a:pt x="860" y="64"/>
                  </a:lnTo>
                  <a:lnTo>
                    <a:pt x="866" y="64"/>
                  </a:lnTo>
                  <a:lnTo>
                    <a:pt x="871" y="66"/>
                  </a:lnTo>
                  <a:lnTo>
                    <a:pt x="877" y="69"/>
                  </a:lnTo>
                  <a:lnTo>
                    <a:pt x="882" y="73"/>
                  </a:lnTo>
                  <a:lnTo>
                    <a:pt x="885" y="78"/>
                  </a:lnTo>
                  <a:lnTo>
                    <a:pt x="889" y="83"/>
                  </a:lnTo>
                  <a:lnTo>
                    <a:pt x="891" y="89"/>
                  </a:lnTo>
                  <a:lnTo>
                    <a:pt x="891" y="95"/>
                  </a:lnTo>
                  <a:lnTo>
                    <a:pt x="891" y="382"/>
                  </a:lnTo>
                  <a:lnTo>
                    <a:pt x="827" y="382"/>
                  </a:lnTo>
                  <a:lnTo>
                    <a:pt x="827" y="95"/>
                  </a:lnTo>
                  <a:close/>
                  <a:moveTo>
                    <a:pt x="891" y="922"/>
                  </a:moveTo>
                  <a:lnTo>
                    <a:pt x="891" y="922"/>
                  </a:lnTo>
                  <a:lnTo>
                    <a:pt x="891" y="929"/>
                  </a:lnTo>
                  <a:lnTo>
                    <a:pt x="889" y="935"/>
                  </a:lnTo>
                  <a:lnTo>
                    <a:pt x="885" y="941"/>
                  </a:lnTo>
                  <a:lnTo>
                    <a:pt x="882" y="945"/>
                  </a:lnTo>
                  <a:lnTo>
                    <a:pt x="877" y="949"/>
                  </a:lnTo>
                  <a:lnTo>
                    <a:pt x="871" y="951"/>
                  </a:lnTo>
                  <a:lnTo>
                    <a:pt x="866" y="953"/>
                  </a:lnTo>
                  <a:lnTo>
                    <a:pt x="860" y="954"/>
                  </a:lnTo>
                  <a:lnTo>
                    <a:pt x="860" y="954"/>
                  </a:lnTo>
                  <a:lnTo>
                    <a:pt x="853" y="953"/>
                  </a:lnTo>
                  <a:lnTo>
                    <a:pt x="847" y="951"/>
                  </a:lnTo>
                  <a:lnTo>
                    <a:pt x="841" y="949"/>
                  </a:lnTo>
                  <a:lnTo>
                    <a:pt x="837" y="945"/>
                  </a:lnTo>
                  <a:lnTo>
                    <a:pt x="833" y="941"/>
                  </a:lnTo>
                  <a:lnTo>
                    <a:pt x="831" y="935"/>
                  </a:lnTo>
                  <a:lnTo>
                    <a:pt x="828" y="929"/>
                  </a:lnTo>
                  <a:lnTo>
                    <a:pt x="827" y="922"/>
                  </a:lnTo>
                  <a:lnTo>
                    <a:pt x="827" y="700"/>
                  </a:lnTo>
                  <a:lnTo>
                    <a:pt x="891" y="700"/>
                  </a:lnTo>
                  <a:lnTo>
                    <a:pt x="891" y="922"/>
                  </a:lnTo>
                  <a:close/>
                  <a:moveTo>
                    <a:pt x="955" y="605"/>
                  </a:moveTo>
                  <a:lnTo>
                    <a:pt x="955" y="605"/>
                  </a:lnTo>
                  <a:lnTo>
                    <a:pt x="954" y="611"/>
                  </a:lnTo>
                  <a:lnTo>
                    <a:pt x="952" y="617"/>
                  </a:lnTo>
                  <a:lnTo>
                    <a:pt x="950" y="622"/>
                  </a:lnTo>
                  <a:lnTo>
                    <a:pt x="945" y="627"/>
                  </a:lnTo>
                  <a:lnTo>
                    <a:pt x="941" y="630"/>
                  </a:lnTo>
                  <a:lnTo>
                    <a:pt x="936" y="634"/>
                  </a:lnTo>
                  <a:lnTo>
                    <a:pt x="929" y="636"/>
                  </a:lnTo>
                  <a:lnTo>
                    <a:pt x="923" y="636"/>
                  </a:lnTo>
                  <a:lnTo>
                    <a:pt x="796" y="636"/>
                  </a:lnTo>
                  <a:lnTo>
                    <a:pt x="796" y="636"/>
                  </a:lnTo>
                  <a:lnTo>
                    <a:pt x="790" y="636"/>
                  </a:lnTo>
                  <a:lnTo>
                    <a:pt x="783" y="634"/>
                  </a:lnTo>
                  <a:lnTo>
                    <a:pt x="778" y="630"/>
                  </a:lnTo>
                  <a:lnTo>
                    <a:pt x="774" y="627"/>
                  </a:lnTo>
                  <a:lnTo>
                    <a:pt x="769" y="622"/>
                  </a:lnTo>
                  <a:lnTo>
                    <a:pt x="766" y="617"/>
                  </a:lnTo>
                  <a:lnTo>
                    <a:pt x="764" y="611"/>
                  </a:lnTo>
                  <a:lnTo>
                    <a:pt x="764" y="605"/>
                  </a:lnTo>
                  <a:lnTo>
                    <a:pt x="764" y="477"/>
                  </a:lnTo>
                  <a:lnTo>
                    <a:pt x="764" y="477"/>
                  </a:lnTo>
                  <a:lnTo>
                    <a:pt x="764" y="471"/>
                  </a:lnTo>
                  <a:lnTo>
                    <a:pt x="766" y="464"/>
                  </a:lnTo>
                  <a:lnTo>
                    <a:pt x="769" y="459"/>
                  </a:lnTo>
                  <a:lnTo>
                    <a:pt x="774" y="455"/>
                  </a:lnTo>
                  <a:lnTo>
                    <a:pt x="778" y="450"/>
                  </a:lnTo>
                  <a:lnTo>
                    <a:pt x="783" y="448"/>
                  </a:lnTo>
                  <a:lnTo>
                    <a:pt x="790" y="446"/>
                  </a:lnTo>
                  <a:lnTo>
                    <a:pt x="796" y="445"/>
                  </a:lnTo>
                  <a:lnTo>
                    <a:pt x="923" y="445"/>
                  </a:lnTo>
                  <a:lnTo>
                    <a:pt x="923" y="445"/>
                  </a:lnTo>
                  <a:lnTo>
                    <a:pt x="929" y="446"/>
                  </a:lnTo>
                  <a:lnTo>
                    <a:pt x="936" y="448"/>
                  </a:lnTo>
                  <a:lnTo>
                    <a:pt x="941" y="450"/>
                  </a:lnTo>
                  <a:lnTo>
                    <a:pt x="945" y="455"/>
                  </a:lnTo>
                  <a:lnTo>
                    <a:pt x="950" y="459"/>
                  </a:lnTo>
                  <a:lnTo>
                    <a:pt x="952" y="464"/>
                  </a:lnTo>
                  <a:lnTo>
                    <a:pt x="954" y="471"/>
                  </a:lnTo>
                  <a:lnTo>
                    <a:pt x="955" y="477"/>
                  </a:lnTo>
                  <a:lnTo>
                    <a:pt x="955" y="605"/>
                  </a:lnTo>
                  <a:close/>
                  <a:moveTo>
                    <a:pt x="605" y="133"/>
                  </a:moveTo>
                  <a:lnTo>
                    <a:pt x="605" y="95"/>
                  </a:lnTo>
                  <a:lnTo>
                    <a:pt x="605" y="95"/>
                  </a:lnTo>
                  <a:lnTo>
                    <a:pt x="604" y="85"/>
                  </a:lnTo>
                  <a:lnTo>
                    <a:pt x="603" y="76"/>
                  </a:lnTo>
                  <a:lnTo>
                    <a:pt x="601" y="67"/>
                  </a:lnTo>
                  <a:lnTo>
                    <a:pt x="598" y="59"/>
                  </a:lnTo>
                  <a:lnTo>
                    <a:pt x="594" y="50"/>
                  </a:lnTo>
                  <a:lnTo>
                    <a:pt x="588" y="43"/>
                  </a:lnTo>
                  <a:lnTo>
                    <a:pt x="583" y="35"/>
                  </a:lnTo>
                  <a:lnTo>
                    <a:pt x="577" y="27"/>
                  </a:lnTo>
                  <a:lnTo>
                    <a:pt x="570" y="22"/>
                  </a:lnTo>
                  <a:lnTo>
                    <a:pt x="562" y="17"/>
                  </a:lnTo>
                  <a:lnTo>
                    <a:pt x="555" y="11"/>
                  </a:lnTo>
                  <a:lnTo>
                    <a:pt x="546" y="7"/>
                  </a:lnTo>
                  <a:lnTo>
                    <a:pt x="538" y="4"/>
                  </a:lnTo>
                  <a:lnTo>
                    <a:pt x="529" y="2"/>
                  </a:lnTo>
                  <a:lnTo>
                    <a:pt x="519" y="1"/>
                  </a:lnTo>
                  <a:lnTo>
                    <a:pt x="510" y="0"/>
                  </a:lnTo>
                  <a:lnTo>
                    <a:pt x="510" y="0"/>
                  </a:lnTo>
                  <a:lnTo>
                    <a:pt x="500" y="1"/>
                  </a:lnTo>
                  <a:lnTo>
                    <a:pt x="491" y="2"/>
                  </a:lnTo>
                  <a:lnTo>
                    <a:pt x="481" y="4"/>
                  </a:lnTo>
                  <a:lnTo>
                    <a:pt x="472" y="7"/>
                  </a:lnTo>
                  <a:lnTo>
                    <a:pt x="464" y="11"/>
                  </a:lnTo>
                  <a:lnTo>
                    <a:pt x="456" y="17"/>
                  </a:lnTo>
                  <a:lnTo>
                    <a:pt x="449" y="22"/>
                  </a:lnTo>
                  <a:lnTo>
                    <a:pt x="442" y="27"/>
                  </a:lnTo>
                  <a:lnTo>
                    <a:pt x="436" y="35"/>
                  </a:lnTo>
                  <a:lnTo>
                    <a:pt x="430" y="43"/>
                  </a:lnTo>
                  <a:lnTo>
                    <a:pt x="426" y="50"/>
                  </a:lnTo>
                  <a:lnTo>
                    <a:pt x="422" y="59"/>
                  </a:lnTo>
                  <a:lnTo>
                    <a:pt x="419" y="67"/>
                  </a:lnTo>
                  <a:lnTo>
                    <a:pt x="416" y="76"/>
                  </a:lnTo>
                  <a:lnTo>
                    <a:pt x="414" y="85"/>
                  </a:lnTo>
                  <a:lnTo>
                    <a:pt x="414" y="95"/>
                  </a:lnTo>
                  <a:lnTo>
                    <a:pt x="414" y="133"/>
                  </a:lnTo>
                  <a:lnTo>
                    <a:pt x="414" y="133"/>
                  </a:lnTo>
                  <a:lnTo>
                    <a:pt x="400" y="139"/>
                  </a:lnTo>
                  <a:lnTo>
                    <a:pt x="389" y="147"/>
                  </a:lnTo>
                  <a:lnTo>
                    <a:pt x="378" y="156"/>
                  </a:lnTo>
                  <a:lnTo>
                    <a:pt x="368" y="167"/>
                  </a:lnTo>
                  <a:lnTo>
                    <a:pt x="361" y="180"/>
                  </a:lnTo>
                  <a:lnTo>
                    <a:pt x="355" y="193"/>
                  </a:lnTo>
                  <a:lnTo>
                    <a:pt x="352" y="208"/>
                  </a:lnTo>
                  <a:lnTo>
                    <a:pt x="351" y="223"/>
                  </a:lnTo>
                  <a:lnTo>
                    <a:pt x="351" y="349"/>
                  </a:lnTo>
                  <a:lnTo>
                    <a:pt x="351" y="349"/>
                  </a:lnTo>
                  <a:lnTo>
                    <a:pt x="352" y="365"/>
                  </a:lnTo>
                  <a:lnTo>
                    <a:pt x="355" y="379"/>
                  </a:lnTo>
                  <a:lnTo>
                    <a:pt x="361" y="393"/>
                  </a:lnTo>
                  <a:lnTo>
                    <a:pt x="368" y="405"/>
                  </a:lnTo>
                  <a:lnTo>
                    <a:pt x="378" y="416"/>
                  </a:lnTo>
                  <a:lnTo>
                    <a:pt x="389" y="426"/>
                  </a:lnTo>
                  <a:lnTo>
                    <a:pt x="400" y="433"/>
                  </a:lnTo>
                  <a:lnTo>
                    <a:pt x="414" y="439"/>
                  </a:lnTo>
                  <a:lnTo>
                    <a:pt x="414" y="922"/>
                  </a:lnTo>
                  <a:lnTo>
                    <a:pt x="414" y="922"/>
                  </a:lnTo>
                  <a:lnTo>
                    <a:pt x="414" y="932"/>
                  </a:lnTo>
                  <a:lnTo>
                    <a:pt x="416" y="942"/>
                  </a:lnTo>
                  <a:lnTo>
                    <a:pt x="419" y="950"/>
                  </a:lnTo>
                  <a:lnTo>
                    <a:pt x="422" y="960"/>
                  </a:lnTo>
                  <a:lnTo>
                    <a:pt x="426" y="967"/>
                  </a:lnTo>
                  <a:lnTo>
                    <a:pt x="430" y="976"/>
                  </a:lnTo>
                  <a:lnTo>
                    <a:pt x="436" y="983"/>
                  </a:lnTo>
                  <a:lnTo>
                    <a:pt x="442" y="990"/>
                  </a:lnTo>
                  <a:lnTo>
                    <a:pt x="449" y="996"/>
                  </a:lnTo>
                  <a:lnTo>
                    <a:pt x="456" y="1002"/>
                  </a:lnTo>
                  <a:lnTo>
                    <a:pt x="464" y="1006"/>
                  </a:lnTo>
                  <a:lnTo>
                    <a:pt x="472" y="1010"/>
                  </a:lnTo>
                  <a:lnTo>
                    <a:pt x="481" y="1014"/>
                  </a:lnTo>
                  <a:lnTo>
                    <a:pt x="491" y="1016"/>
                  </a:lnTo>
                  <a:lnTo>
                    <a:pt x="500" y="1017"/>
                  </a:lnTo>
                  <a:lnTo>
                    <a:pt x="510" y="1018"/>
                  </a:lnTo>
                  <a:lnTo>
                    <a:pt x="510" y="1018"/>
                  </a:lnTo>
                  <a:lnTo>
                    <a:pt x="519" y="1017"/>
                  </a:lnTo>
                  <a:lnTo>
                    <a:pt x="529" y="1016"/>
                  </a:lnTo>
                  <a:lnTo>
                    <a:pt x="538" y="1014"/>
                  </a:lnTo>
                  <a:lnTo>
                    <a:pt x="546" y="1010"/>
                  </a:lnTo>
                  <a:lnTo>
                    <a:pt x="555" y="1006"/>
                  </a:lnTo>
                  <a:lnTo>
                    <a:pt x="562" y="1002"/>
                  </a:lnTo>
                  <a:lnTo>
                    <a:pt x="570" y="996"/>
                  </a:lnTo>
                  <a:lnTo>
                    <a:pt x="577" y="990"/>
                  </a:lnTo>
                  <a:lnTo>
                    <a:pt x="583" y="983"/>
                  </a:lnTo>
                  <a:lnTo>
                    <a:pt x="588" y="976"/>
                  </a:lnTo>
                  <a:lnTo>
                    <a:pt x="594" y="967"/>
                  </a:lnTo>
                  <a:lnTo>
                    <a:pt x="598" y="960"/>
                  </a:lnTo>
                  <a:lnTo>
                    <a:pt x="601" y="950"/>
                  </a:lnTo>
                  <a:lnTo>
                    <a:pt x="603" y="942"/>
                  </a:lnTo>
                  <a:lnTo>
                    <a:pt x="604" y="932"/>
                  </a:lnTo>
                  <a:lnTo>
                    <a:pt x="605" y="922"/>
                  </a:lnTo>
                  <a:lnTo>
                    <a:pt x="605" y="439"/>
                  </a:lnTo>
                  <a:lnTo>
                    <a:pt x="605" y="439"/>
                  </a:lnTo>
                  <a:lnTo>
                    <a:pt x="618" y="433"/>
                  </a:lnTo>
                  <a:lnTo>
                    <a:pt x="630" y="426"/>
                  </a:lnTo>
                  <a:lnTo>
                    <a:pt x="642" y="416"/>
                  </a:lnTo>
                  <a:lnTo>
                    <a:pt x="650" y="405"/>
                  </a:lnTo>
                  <a:lnTo>
                    <a:pt x="658" y="393"/>
                  </a:lnTo>
                  <a:lnTo>
                    <a:pt x="664" y="379"/>
                  </a:lnTo>
                  <a:lnTo>
                    <a:pt x="668" y="365"/>
                  </a:lnTo>
                  <a:lnTo>
                    <a:pt x="669" y="349"/>
                  </a:lnTo>
                  <a:lnTo>
                    <a:pt x="669" y="223"/>
                  </a:lnTo>
                  <a:lnTo>
                    <a:pt x="669" y="223"/>
                  </a:lnTo>
                  <a:lnTo>
                    <a:pt x="668" y="208"/>
                  </a:lnTo>
                  <a:lnTo>
                    <a:pt x="664" y="193"/>
                  </a:lnTo>
                  <a:lnTo>
                    <a:pt x="658" y="180"/>
                  </a:lnTo>
                  <a:lnTo>
                    <a:pt x="650" y="167"/>
                  </a:lnTo>
                  <a:lnTo>
                    <a:pt x="642" y="156"/>
                  </a:lnTo>
                  <a:lnTo>
                    <a:pt x="630" y="147"/>
                  </a:lnTo>
                  <a:lnTo>
                    <a:pt x="618" y="139"/>
                  </a:lnTo>
                  <a:lnTo>
                    <a:pt x="605" y="133"/>
                  </a:lnTo>
                  <a:lnTo>
                    <a:pt x="605" y="133"/>
                  </a:lnTo>
                  <a:close/>
                  <a:moveTo>
                    <a:pt x="478" y="95"/>
                  </a:moveTo>
                  <a:lnTo>
                    <a:pt x="478" y="95"/>
                  </a:lnTo>
                  <a:lnTo>
                    <a:pt x="479" y="89"/>
                  </a:lnTo>
                  <a:lnTo>
                    <a:pt x="480" y="83"/>
                  </a:lnTo>
                  <a:lnTo>
                    <a:pt x="483" y="78"/>
                  </a:lnTo>
                  <a:lnTo>
                    <a:pt x="487" y="73"/>
                  </a:lnTo>
                  <a:lnTo>
                    <a:pt x="492" y="69"/>
                  </a:lnTo>
                  <a:lnTo>
                    <a:pt x="497" y="66"/>
                  </a:lnTo>
                  <a:lnTo>
                    <a:pt x="503" y="64"/>
                  </a:lnTo>
                  <a:lnTo>
                    <a:pt x="510" y="64"/>
                  </a:lnTo>
                  <a:lnTo>
                    <a:pt x="510" y="64"/>
                  </a:lnTo>
                  <a:lnTo>
                    <a:pt x="516" y="64"/>
                  </a:lnTo>
                  <a:lnTo>
                    <a:pt x="522" y="66"/>
                  </a:lnTo>
                  <a:lnTo>
                    <a:pt x="527" y="69"/>
                  </a:lnTo>
                  <a:lnTo>
                    <a:pt x="532" y="73"/>
                  </a:lnTo>
                  <a:lnTo>
                    <a:pt x="536" y="78"/>
                  </a:lnTo>
                  <a:lnTo>
                    <a:pt x="539" y="83"/>
                  </a:lnTo>
                  <a:lnTo>
                    <a:pt x="541" y="89"/>
                  </a:lnTo>
                  <a:lnTo>
                    <a:pt x="541" y="95"/>
                  </a:lnTo>
                  <a:lnTo>
                    <a:pt x="541" y="127"/>
                  </a:lnTo>
                  <a:lnTo>
                    <a:pt x="478" y="127"/>
                  </a:lnTo>
                  <a:lnTo>
                    <a:pt x="478" y="95"/>
                  </a:lnTo>
                  <a:close/>
                  <a:moveTo>
                    <a:pt x="541" y="922"/>
                  </a:moveTo>
                  <a:lnTo>
                    <a:pt x="541" y="922"/>
                  </a:lnTo>
                  <a:lnTo>
                    <a:pt x="541" y="929"/>
                  </a:lnTo>
                  <a:lnTo>
                    <a:pt x="539" y="935"/>
                  </a:lnTo>
                  <a:lnTo>
                    <a:pt x="536" y="941"/>
                  </a:lnTo>
                  <a:lnTo>
                    <a:pt x="532" y="945"/>
                  </a:lnTo>
                  <a:lnTo>
                    <a:pt x="527" y="949"/>
                  </a:lnTo>
                  <a:lnTo>
                    <a:pt x="522" y="951"/>
                  </a:lnTo>
                  <a:lnTo>
                    <a:pt x="516" y="953"/>
                  </a:lnTo>
                  <a:lnTo>
                    <a:pt x="510" y="954"/>
                  </a:lnTo>
                  <a:lnTo>
                    <a:pt x="510" y="954"/>
                  </a:lnTo>
                  <a:lnTo>
                    <a:pt x="503" y="953"/>
                  </a:lnTo>
                  <a:lnTo>
                    <a:pt x="497" y="951"/>
                  </a:lnTo>
                  <a:lnTo>
                    <a:pt x="492" y="949"/>
                  </a:lnTo>
                  <a:lnTo>
                    <a:pt x="487" y="945"/>
                  </a:lnTo>
                  <a:lnTo>
                    <a:pt x="483" y="941"/>
                  </a:lnTo>
                  <a:lnTo>
                    <a:pt x="480" y="935"/>
                  </a:lnTo>
                  <a:lnTo>
                    <a:pt x="479" y="929"/>
                  </a:lnTo>
                  <a:lnTo>
                    <a:pt x="478" y="922"/>
                  </a:lnTo>
                  <a:lnTo>
                    <a:pt x="478" y="445"/>
                  </a:lnTo>
                  <a:lnTo>
                    <a:pt x="541" y="445"/>
                  </a:lnTo>
                  <a:lnTo>
                    <a:pt x="541" y="922"/>
                  </a:lnTo>
                  <a:close/>
                  <a:moveTo>
                    <a:pt x="605" y="349"/>
                  </a:moveTo>
                  <a:lnTo>
                    <a:pt x="605" y="349"/>
                  </a:lnTo>
                  <a:lnTo>
                    <a:pt x="604" y="356"/>
                  </a:lnTo>
                  <a:lnTo>
                    <a:pt x="602" y="362"/>
                  </a:lnTo>
                  <a:lnTo>
                    <a:pt x="600" y="368"/>
                  </a:lnTo>
                  <a:lnTo>
                    <a:pt x="596" y="372"/>
                  </a:lnTo>
                  <a:lnTo>
                    <a:pt x="591" y="376"/>
                  </a:lnTo>
                  <a:lnTo>
                    <a:pt x="586" y="379"/>
                  </a:lnTo>
                  <a:lnTo>
                    <a:pt x="580" y="380"/>
                  </a:lnTo>
                  <a:lnTo>
                    <a:pt x="573" y="382"/>
                  </a:lnTo>
                  <a:lnTo>
                    <a:pt x="445" y="382"/>
                  </a:lnTo>
                  <a:lnTo>
                    <a:pt x="445" y="382"/>
                  </a:lnTo>
                  <a:lnTo>
                    <a:pt x="439" y="380"/>
                  </a:lnTo>
                  <a:lnTo>
                    <a:pt x="434" y="379"/>
                  </a:lnTo>
                  <a:lnTo>
                    <a:pt x="428" y="376"/>
                  </a:lnTo>
                  <a:lnTo>
                    <a:pt x="424" y="372"/>
                  </a:lnTo>
                  <a:lnTo>
                    <a:pt x="420" y="368"/>
                  </a:lnTo>
                  <a:lnTo>
                    <a:pt x="416" y="362"/>
                  </a:lnTo>
                  <a:lnTo>
                    <a:pt x="414" y="356"/>
                  </a:lnTo>
                  <a:lnTo>
                    <a:pt x="414" y="349"/>
                  </a:lnTo>
                  <a:lnTo>
                    <a:pt x="414" y="223"/>
                  </a:lnTo>
                  <a:lnTo>
                    <a:pt x="414" y="223"/>
                  </a:lnTo>
                  <a:lnTo>
                    <a:pt x="414" y="216"/>
                  </a:lnTo>
                  <a:lnTo>
                    <a:pt x="416" y="210"/>
                  </a:lnTo>
                  <a:lnTo>
                    <a:pt x="420" y="205"/>
                  </a:lnTo>
                  <a:lnTo>
                    <a:pt x="424" y="200"/>
                  </a:lnTo>
                  <a:lnTo>
                    <a:pt x="428" y="196"/>
                  </a:lnTo>
                  <a:lnTo>
                    <a:pt x="434" y="194"/>
                  </a:lnTo>
                  <a:lnTo>
                    <a:pt x="439" y="192"/>
                  </a:lnTo>
                  <a:lnTo>
                    <a:pt x="445" y="191"/>
                  </a:lnTo>
                  <a:lnTo>
                    <a:pt x="573" y="191"/>
                  </a:lnTo>
                  <a:lnTo>
                    <a:pt x="573" y="191"/>
                  </a:lnTo>
                  <a:lnTo>
                    <a:pt x="580" y="192"/>
                  </a:lnTo>
                  <a:lnTo>
                    <a:pt x="586" y="194"/>
                  </a:lnTo>
                  <a:lnTo>
                    <a:pt x="591" y="196"/>
                  </a:lnTo>
                  <a:lnTo>
                    <a:pt x="596" y="200"/>
                  </a:lnTo>
                  <a:lnTo>
                    <a:pt x="600" y="205"/>
                  </a:lnTo>
                  <a:lnTo>
                    <a:pt x="602" y="210"/>
                  </a:lnTo>
                  <a:lnTo>
                    <a:pt x="604" y="216"/>
                  </a:lnTo>
                  <a:lnTo>
                    <a:pt x="605" y="223"/>
                  </a:lnTo>
                  <a:lnTo>
                    <a:pt x="605" y="349"/>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zh-CN" altLang="en-US" sz="1200" dirty="0">
                <a:solidFill>
                  <a:schemeClr val="tx2"/>
                </a:solidFill>
                <a:latin typeface="微软雅黑" panose="020B0503020204020204" pitchFamily="34" charset="-122"/>
                <a:ea typeface="微软雅黑" panose="020B0503020204020204" pitchFamily="34" charset="-122"/>
              </a:endParaRPr>
            </a:p>
          </p:txBody>
        </p:sp>
      </p:grpSp>
      <p:grpSp>
        <p:nvGrpSpPr>
          <p:cNvPr id="16" name="组合 15">
            <a:extLst>
              <a:ext uri="{FF2B5EF4-FFF2-40B4-BE49-F238E27FC236}">
                <a16:creationId xmlns:a16="http://schemas.microsoft.com/office/drawing/2014/main" id="{2265F927-4BC7-438D-BACF-CA640790BA9E}"/>
              </a:ext>
            </a:extLst>
          </p:cNvPr>
          <p:cNvGrpSpPr/>
          <p:nvPr/>
        </p:nvGrpSpPr>
        <p:grpSpPr>
          <a:xfrm>
            <a:off x="591155" y="3666155"/>
            <a:ext cx="483671" cy="483671"/>
            <a:chOff x="769156" y="5114345"/>
            <a:chExt cx="648000" cy="648000"/>
          </a:xfrm>
        </p:grpSpPr>
        <p:sp>
          <p:nvSpPr>
            <p:cNvPr id="20" name="椭圆 19">
              <a:extLst>
                <a:ext uri="{FF2B5EF4-FFF2-40B4-BE49-F238E27FC236}">
                  <a16:creationId xmlns:a16="http://schemas.microsoft.com/office/drawing/2014/main" id="{DB4137D1-B207-45EA-A959-7BAA4D1527F2}"/>
                </a:ext>
              </a:extLst>
            </p:cNvPr>
            <p:cNvSpPr/>
            <p:nvPr/>
          </p:nvSpPr>
          <p:spPr>
            <a:xfrm>
              <a:off x="769156" y="5114345"/>
              <a:ext cx="648000" cy="648000"/>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21" name="Freeform 80">
              <a:extLst>
                <a:ext uri="{FF2B5EF4-FFF2-40B4-BE49-F238E27FC236}">
                  <a16:creationId xmlns:a16="http://schemas.microsoft.com/office/drawing/2014/main" id="{1A871722-560C-4382-A11B-B0A57EF505A7}"/>
                </a:ext>
              </a:extLst>
            </p:cNvPr>
            <p:cNvSpPr>
              <a:spLocks noEditPoints="1"/>
            </p:cNvSpPr>
            <p:nvPr/>
          </p:nvSpPr>
          <p:spPr bwMode="auto">
            <a:xfrm>
              <a:off x="932025" y="5276420"/>
              <a:ext cx="322263" cy="323850"/>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noAutofit/>
            </a:bodyPr>
            <a:lstStyle/>
            <a:p>
              <a:endParaRPr lang="zh-CN" altLang="en-US" sz="1200" dirty="0">
                <a:solidFill>
                  <a:schemeClr val="tx2"/>
                </a:solidFill>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id="{BE7CF106-1CD1-4204-AB76-BDD68E63B225}"/>
              </a:ext>
            </a:extLst>
          </p:cNvPr>
          <p:cNvGrpSpPr/>
          <p:nvPr/>
        </p:nvGrpSpPr>
        <p:grpSpPr>
          <a:xfrm>
            <a:off x="8059457" y="3666155"/>
            <a:ext cx="483671" cy="483671"/>
            <a:chOff x="10774845" y="5114345"/>
            <a:chExt cx="648000" cy="648000"/>
          </a:xfrm>
        </p:grpSpPr>
        <p:sp>
          <p:nvSpPr>
            <p:cNvPr id="18" name="椭圆 17">
              <a:extLst>
                <a:ext uri="{FF2B5EF4-FFF2-40B4-BE49-F238E27FC236}">
                  <a16:creationId xmlns:a16="http://schemas.microsoft.com/office/drawing/2014/main" id="{B43C7803-7EE5-4905-8FF5-657BE5532899}"/>
                </a:ext>
              </a:extLst>
            </p:cNvPr>
            <p:cNvSpPr/>
            <p:nvPr/>
          </p:nvSpPr>
          <p:spPr>
            <a:xfrm>
              <a:off x="10774845" y="5114345"/>
              <a:ext cx="648000" cy="648000"/>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19" name="Freeform 92">
              <a:extLst>
                <a:ext uri="{FF2B5EF4-FFF2-40B4-BE49-F238E27FC236}">
                  <a16:creationId xmlns:a16="http://schemas.microsoft.com/office/drawing/2014/main" id="{2E315BBF-2D89-4C4C-983F-48EEC0FE270C}"/>
                </a:ext>
              </a:extLst>
            </p:cNvPr>
            <p:cNvSpPr>
              <a:spLocks noEditPoints="1"/>
            </p:cNvSpPr>
            <p:nvPr/>
          </p:nvSpPr>
          <p:spPr bwMode="auto">
            <a:xfrm>
              <a:off x="10936920" y="5297058"/>
              <a:ext cx="323850" cy="282575"/>
            </a:xfrm>
            <a:custGeom>
              <a:avLst/>
              <a:gdLst>
                <a:gd name="T0" fmla="*/ 359 w 1018"/>
                <a:gd name="T1" fmla="*/ 20 h 890"/>
                <a:gd name="T2" fmla="*/ 186 w 1018"/>
                <a:gd name="T3" fmla="*/ 102 h 890"/>
                <a:gd name="T4" fmla="*/ 62 w 1018"/>
                <a:gd name="T5" fmla="*/ 233 h 890"/>
                <a:gd name="T6" fmla="*/ 3 w 1018"/>
                <a:gd name="T7" fmla="*/ 400 h 890"/>
                <a:gd name="T8" fmla="*/ 16 w 1018"/>
                <a:gd name="T9" fmla="*/ 557 h 890"/>
                <a:gd name="T10" fmla="*/ 102 w 1018"/>
                <a:gd name="T11" fmla="*/ 711 h 890"/>
                <a:gd name="T12" fmla="*/ 246 w 1018"/>
                <a:gd name="T13" fmla="*/ 826 h 890"/>
                <a:gd name="T14" fmla="*/ 433 w 1018"/>
                <a:gd name="T15" fmla="*/ 885 h 890"/>
                <a:gd name="T16" fmla="*/ 612 w 1018"/>
                <a:gd name="T17" fmla="*/ 882 h 890"/>
                <a:gd name="T18" fmla="*/ 794 w 1018"/>
                <a:gd name="T19" fmla="*/ 814 h 890"/>
                <a:gd name="T20" fmla="*/ 931 w 1018"/>
                <a:gd name="T21" fmla="*/ 694 h 890"/>
                <a:gd name="T22" fmla="*/ 1008 w 1018"/>
                <a:gd name="T23" fmla="*/ 535 h 890"/>
                <a:gd name="T24" fmla="*/ 1013 w 1018"/>
                <a:gd name="T25" fmla="*/ 378 h 890"/>
                <a:gd name="T26" fmla="*/ 944 w 1018"/>
                <a:gd name="T27" fmla="*/ 214 h 890"/>
                <a:gd name="T28" fmla="*/ 813 w 1018"/>
                <a:gd name="T29" fmla="*/ 89 h 890"/>
                <a:gd name="T30" fmla="*/ 636 w 1018"/>
                <a:gd name="T31" fmla="*/ 14 h 890"/>
                <a:gd name="T32" fmla="*/ 330 w 1018"/>
                <a:gd name="T33" fmla="*/ 96 h 890"/>
                <a:gd name="T34" fmla="*/ 230 w 1018"/>
                <a:gd name="T35" fmla="*/ 149 h 890"/>
                <a:gd name="T36" fmla="*/ 195 w 1018"/>
                <a:gd name="T37" fmla="*/ 204 h 890"/>
                <a:gd name="T38" fmla="*/ 234 w 1018"/>
                <a:gd name="T39" fmla="*/ 321 h 890"/>
                <a:gd name="T40" fmla="*/ 71 w 1018"/>
                <a:gd name="T41" fmla="*/ 382 h 890"/>
                <a:gd name="T42" fmla="*/ 117 w 1018"/>
                <a:gd name="T43" fmla="*/ 266 h 890"/>
                <a:gd name="T44" fmla="*/ 224 w 1018"/>
                <a:gd name="T45" fmla="*/ 477 h 890"/>
                <a:gd name="T46" fmla="*/ 249 w 1018"/>
                <a:gd name="T47" fmla="*/ 634 h 890"/>
                <a:gd name="T48" fmla="*/ 155 w 1018"/>
                <a:gd name="T49" fmla="*/ 675 h 890"/>
                <a:gd name="T50" fmla="*/ 88 w 1018"/>
                <a:gd name="T51" fmla="*/ 569 h 890"/>
                <a:gd name="T52" fmla="*/ 230 w 1018"/>
                <a:gd name="T53" fmla="*/ 741 h 890"/>
                <a:gd name="T54" fmla="*/ 330 w 1018"/>
                <a:gd name="T55" fmla="*/ 794 h 890"/>
                <a:gd name="T56" fmla="*/ 478 w 1018"/>
                <a:gd name="T57" fmla="*/ 822 h 890"/>
                <a:gd name="T58" fmla="*/ 385 w 1018"/>
                <a:gd name="T59" fmla="*/ 760 h 890"/>
                <a:gd name="T60" fmla="*/ 478 w 1018"/>
                <a:gd name="T61" fmla="*/ 669 h 890"/>
                <a:gd name="T62" fmla="*/ 335 w 1018"/>
                <a:gd name="T63" fmla="*/ 626 h 890"/>
                <a:gd name="T64" fmla="*/ 291 w 1018"/>
                <a:gd name="T65" fmla="*/ 518 h 890"/>
                <a:gd name="T66" fmla="*/ 289 w 1018"/>
                <a:gd name="T67" fmla="*/ 393 h 890"/>
                <a:gd name="T68" fmla="*/ 317 w 1018"/>
                <a:gd name="T69" fmla="*/ 258 h 890"/>
                <a:gd name="T70" fmla="*/ 478 w 1018"/>
                <a:gd name="T71" fmla="*/ 221 h 890"/>
                <a:gd name="T72" fmla="*/ 385 w 1018"/>
                <a:gd name="T73" fmla="*/ 131 h 890"/>
                <a:gd name="T74" fmla="*/ 478 w 1018"/>
                <a:gd name="T75" fmla="*/ 69 h 890"/>
                <a:gd name="T76" fmla="*/ 785 w 1018"/>
                <a:gd name="T77" fmla="*/ 321 h 890"/>
                <a:gd name="T78" fmla="*/ 823 w 1018"/>
                <a:gd name="T79" fmla="*/ 204 h 890"/>
                <a:gd name="T80" fmla="*/ 910 w 1018"/>
                <a:gd name="T81" fmla="*/ 280 h 890"/>
                <a:gd name="T82" fmla="*/ 951 w 1018"/>
                <a:gd name="T83" fmla="*/ 398 h 890"/>
                <a:gd name="T84" fmla="*/ 728 w 1018"/>
                <a:gd name="T85" fmla="*/ 154 h 890"/>
                <a:gd name="T86" fmla="*/ 790 w 1018"/>
                <a:gd name="T87" fmla="*/ 149 h 890"/>
                <a:gd name="T88" fmla="*/ 590 w 1018"/>
                <a:gd name="T89" fmla="*/ 91 h 890"/>
                <a:gd name="T90" fmla="*/ 645 w 1018"/>
                <a:gd name="T91" fmla="*/ 207 h 890"/>
                <a:gd name="T92" fmla="*/ 625 w 1018"/>
                <a:gd name="T93" fmla="*/ 277 h 890"/>
                <a:gd name="T94" fmla="*/ 721 w 1018"/>
                <a:gd name="T95" fmla="*/ 332 h 890"/>
                <a:gd name="T96" fmla="*/ 731 w 1018"/>
                <a:gd name="T97" fmla="*/ 477 h 890"/>
                <a:gd name="T98" fmla="*/ 708 w 1018"/>
                <a:gd name="T99" fmla="*/ 615 h 890"/>
                <a:gd name="T100" fmla="*/ 541 w 1018"/>
                <a:gd name="T101" fmla="*/ 477 h 890"/>
                <a:gd name="T102" fmla="*/ 678 w 1018"/>
                <a:gd name="T103" fmla="*/ 692 h 890"/>
                <a:gd name="T104" fmla="*/ 571 w 1018"/>
                <a:gd name="T105" fmla="*/ 811 h 890"/>
                <a:gd name="T106" fmla="*/ 716 w 1018"/>
                <a:gd name="T107" fmla="*/ 756 h 890"/>
                <a:gd name="T108" fmla="*/ 742 w 1018"/>
                <a:gd name="T109" fmla="*/ 770 h 890"/>
                <a:gd name="T110" fmla="*/ 785 w 1018"/>
                <a:gd name="T111" fmla="*/ 664 h 890"/>
                <a:gd name="T112" fmla="*/ 791 w 1018"/>
                <a:gd name="T113" fmla="*/ 525 h 890"/>
                <a:gd name="T114" fmla="*/ 941 w 1018"/>
                <a:gd name="T115" fmla="*/ 538 h 890"/>
                <a:gd name="T116" fmla="*/ 884 w 1018"/>
                <a:gd name="T117" fmla="*/ 65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8" h="890">
                  <a:moveTo>
                    <a:pt x="510" y="0"/>
                  </a:moveTo>
                  <a:lnTo>
                    <a:pt x="510" y="0"/>
                  </a:lnTo>
                  <a:lnTo>
                    <a:pt x="483" y="1"/>
                  </a:lnTo>
                  <a:lnTo>
                    <a:pt x="457" y="2"/>
                  </a:lnTo>
                  <a:lnTo>
                    <a:pt x="433" y="5"/>
                  </a:lnTo>
                  <a:lnTo>
                    <a:pt x="407" y="8"/>
                  </a:lnTo>
                  <a:lnTo>
                    <a:pt x="382" y="14"/>
                  </a:lnTo>
                  <a:lnTo>
                    <a:pt x="359" y="20"/>
                  </a:lnTo>
                  <a:lnTo>
                    <a:pt x="335" y="27"/>
                  </a:lnTo>
                  <a:lnTo>
                    <a:pt x="311" y="35"/>
                  </a:lnTo>
                  <a:lnTo>
                    <a:pt x="289" y="44"/>
                  </a:lnTo>
                  <a:lnTo>
                    <a:pt x="267" y="54"/>
                  </a:lnTo>
                  <a:lnTo>
                    <a:pt x="246" y="64"/>
                  </a:lnTo>
                  <a:lnTo>
                    <a:pt x="225" y="76"/>
                  </a:lnTo>
                  <a:lnTo>
                    <a:pt x="205" y="89"/>
                  </a:lnTo>
                  <a:lnTo>
                    <a:pt x="186" y="102"/>
                  </a:lnTo>
                  <a:lnTo>
                    <a:pt x="168" y="116"/>
                  </a:lnTo>
                  <a:lnTo>
                    <a:pt x="150" y="131"/>
                  </a:lnTo>
                  <a:lnTo>
                    <a:pt x="133" y="146"/>
                  </a:lnTo>
                  <a:lnTo>
                    <a:pt x="117" y="162"/>
                  </a:lnTo>
                  <a:lnTo>
                    <a:pt x="102" y="179"/>
                  </a:lnTo>
                  <a:lnTo>
                    <a:pt x="88" y="196"/>
                  </a:lnTo>
                  <a:lnTo>
                    <a:pt x="74" y="214"/>
                  </a:lnTo>
                  <a:lnTo>
                    <a:pt x="62" y="233"/>
                  </a:lnTo>
                  <a:lnTo>
                    <a:pt x="51" y="252"/>
                  </a:lnTo>
                  <a:lnTo>
                    <a:pt x="41" y="272"/>
                  </a:lnTo>
                  <a:lnTo>
                    <a:pt x="31" y="292"/>
                  </a:lnTo>
                  <a:lnTo>
                    <a:pt x="24" y="313"/>
                  </a:lnTo>
                  <a:lnTo>
                    <a:pt x="16" y="334"/>
                  </a:lnTo>
                  <a:lnTo>
                    <a:pt x="11" y="355"/>
                  </a:lnTo>
                  <a:lnTo>
                    <a:pt x="7" y="378"/>
                  </a:lnTo>
                  <a:lnTo>
                    <a:pt x="3" y="400"/>
                  </a:lnTo>
                  <a:lnTo>
                    <a:pt x="1" y="423"/>
                  </a:lnTo>
                  <a:lnTo>
                    <a:pt x="0" y="445"/>
                  </a:lnTo>
                  <a:lnTo>
                    <a:pt x="0" y="445"/>
                  </a:lnTo>
                  <a:lnTo>
                    <a:pt x="1" y="468"/>
                  </a:lnTo>
                  <a:lnTo>
                    <a:pt x="3" y="490"/>
                  </a:lnTo>
                  <a:lnTo>
                    <a:pt x="7" y="513"/>
                  </a:lnTo>
                  <a:lnTo>
                    <a:pt x="11" y="535"/>
                  </a:lnTo>
                  <a:lnTo>
                    <a:pt x="16" y="557"/>
                  </a:lnTo>
                  <a:lnTo>
                    <a:pt x="24" y="577"/>
                  </a:lnTo>
                  <a:lnTo>
                    <a:pt x="31" y="599"/>
                  </a:lnTo>
                  <a:lnTo>
                    <a:pt x="41" y="618"/>
                  </a:lnTo>
                  <a:lnTo>
                    <a:pt x="51" y="638"/>
                  </a:lnTo>
                  <a:lnTo>
                    <a:pt x="62" y="658"/>
                  </a:lnTo>
                  <a:lnTo>
                    <a:pt x="74" y="676"/>
                  </a:lnTo>
                  <a:lnTo>
                    <a:pt x="88" y="694"/>
                  </a:lnTo>
                  <a:lnTo>
                    <a:pt x="102" y="711"/>
                  </a:lnTo>
                  <a:lnTo>
                    <a:pt x="117" y="728"/>
                  </a:lnTo>
                  <a:lnTo>
                    <a:pt x="133" y="744"/>
                  </a:lnTo>
                  <a:lnTo>
                    <a:pt x="150" y="760"/>
                  </a:lnTo>
                  <a:lnTo>
                    <a:pt x="168" y="775"/>
                  </a:lnTo>
                  <a:lnTo>
                    <a:pt x="186" y="788"/>
                  </a:lnTo>
                  <a:lnTo>
                    <a:pt x="205" y="801"/>
                  </a:lnTo>
                  <a:lnTo>
                    <a:pt x="225" y="814"/>
                  </a:lnTo>
                  <a:lnTo>
                    <a:pt x="246" y="826"/>
                  </a:lnTo>
                  <a:lnTo>
                    <a:pt x="267" y="837"/>
                  </a:lnTo>
                  <a:lnTo>
                    <a:pt x="289" y="846"/>
                  </a:lnTo>
                  <a:lnTo>
                    <a:pt x="311" y="855"/>
                  </a:lnTo>
                  <a:lnTo>
                    <a:pt x="335" y="864"/>
                  </a:lnTo>
                  <a:lnTo>
                    <a:pt x="359" y="870"/>
                  </a:lnTo>
                  <a:lnTo>
                    <a:pt x="382" y="876"/>
                  </a:lnTo>
                  <a:lnTo>
                    <a:pt x="407" y="882"/>
                  </a:lnTo>
                  <a:lnTo>
                    <a:pt x="433" y="885"/>
                  </a:lnTo>
                  <a:lnTo>
                    <a:pt x="457" y="888"/>
                  </a:lnTo>
                  <a:lnTo>
                    <a:pt x="483" y="889"/>
                  </a:lnTo>
                  <a:lnTo>
                    <a:pt x="510" y="890"/>
                  </a:lnTo>
                  <a:lnTo>
                    <a:pt x="510" y="890"/>
                  </a:lnTo>
                  <a:lnTo>
                    <a:pt x="536" y="889"/>
                  </a:lnTo>
                  <a:lnTo>
                    <a:pt x="561" y="888"/>
                  </a:lnTo>
                  <a:lnTo>
                    <a:pt x="587" y="885"/>
                  </a:lnTo>
                  <a:lnTo>
                    <a:pt x="612" y="882"/>
                  </a:lnTo>
                  <a:lnTo>
                    <a:pt x="636" y="876"/>
                  </a:lnTo>
                  <a:lnTo>
                    <a:pt x="661" y="870"/>
                  </a:lnTo>
                  <a:lnTo>
                    <a:pt x="685" y="864"/>
                  </a:lnTo>
                  <a:lnTo>
                    <a:pt x="707" y="855"/>
                  </a:lnTo>
                  <a:lnTo>
                    <a:pt x="730" y="846"/>
                  </a:lnTo>
                  <a:lnTo>
                    <a:pt x="752" y="837"/>
                  </a:lnTo>
                  <a:lnTo>
                    <a:pt x="773" y="826"/>
                  </a:lnTo>
                  <a:lnTo>
                    <a:pt x="794" y="814"/>
                  </a:lnTo>
                  <a:lnTo>
                    <a:pt x="813" y="801"/>
                  </a:lnTo>
                  <a:lnTo>
                    <a:pt x="833" y="788"/>
                  </a:lnTo>
                  <a:lnTo>
                    <a:pt x="851" y="775"/>
                  </a:lnTo>
                  <a:lnTo>
                    <a:pt x="869" y="760"/>
                  </a:lnTo>
                  <a:lnTo>
                    <a:pt x="886" y="744"/>
                  </a:lnTo>
                  <a:lnTo>
                    <a:pt x="903" y="728"/>
                  </a:lnTo>
                  <a:lnTo>
                    <a:pt x="918" y="711"/>
                  </a:lnTo>
                  <a:lnTo>
                    <a:pt x="931" y="694"/>
                  </a:lnTo>
                  <a:lnTo>
                    <a:pt x="944" y="676"/>
                  </a:lnTo>
                  <a:lnTo>
                    <a:pt x="957" y="658"/>
                  </a:lnTo>
                  <a:lnTo>
                    <a:pt x="968" y="638"/>
                  </a:lnTo>
                  <a:lnTo>
                    <a:pt x="979" y="618"/>
                  </a:lnTo>
                  <a:lnTo>
                    <a:pt x="987" y="599"/>
                  </a:lnTo>
                  <a:lnTo>
                    <a:pt x="996" y="577"/>
                  </a:lnTo>
                  <a:lnTo>
                    <a:pt x="1002" y="557"/>
                  </a:lnTo>
                  <a:lnTo>
                    <a:pt x="1008" y="535"/>
                  </a:lnTo>
                  <a:lnTo>
                    <a:pt x="1013" y="513"/>
                  </a:lnTo>
                  <a:lnTo>
                    <a:pt x="1016" y="490"/>
                  </a:lnTo>
                  <a:lnTo>
                    <a:pt x="1017" y="468"/>
                  </a:lnTo>
                  <a:lnTo>
                    <a:pt x="1018" y="445"/>
                  </a:lnTo>
                  <a:lnTo>
                    <a:pt x="1018" y="445"/>
                  </a:lnTo>
                  <a:lnTo>
                    <a:pt x="1017" y="423"/>
                  </a:lnTo>
                  <a:lnTo>
                    <a:pt x="1016" y="400"/>
                  </a:lnTo>
                  <a:lnTo>
                    <a:pt x="1013" y="378"/>
                  </a:lnTo>
                  <a:lnTo>
                    <a:pt x="1008" y="355"/>
                  </a:lnTo>
                  <a:lnTo>
                    <a:pt x="1002" y="334"/>
                  </a:lnTo>
                  <a:lnTo>
                    <a:pt x="996" y="313"/>
                  </a:lnTo>
                  <a:lnTo>
                    <a:pt x="987" y="292"/>
                  </a:lnTo>
                  <a:lnTo>
                    <a:pt x="979" y="272"/>
                  </a:lnTo>
                  <a:lnTo>
                    <a:pt x="968" y="252"/>
                  </a:lnTo>
                  <a:lnTo>
                    <a:pt x="957" y="233"/>
                  </a:lnTo>
                  <a:lnTo>
                    <a:pt x="944" y="214"/>
                  </a:lnTo>
                  <a:lnTo>
                    <a:pt x="931" y="196"/>
                  </a:lnTo>
                  <a:lnTo>
                    <a:pt x="918" y="179"/>
                  </a:lnTo>
                  <a:lnTo>
                    <a:pt x="903" y="162"/>
                  </a:lnTo>
                  <a:lnTo>
                    <a:pt x="886" y="146"/>
                  </a:lnTo>
                  <a:lnTo>
                    <a:pt x="869" y="131"/>
                  </a:lnTo>
                  <a:lnTo>
                    <a:pt x="851" y="116"/>
                  </a:lnTo>
                  <a:lnTo>
                    <a:pt x="833" y="102"/>
                  </a:lnTo>
                  <a:lnTo>
                    <a:pt x="813" y="89"/>
                  </a:lnTo>
                  <a:lnTo>
                    <a:pt x="794" y="76"/>
                  </a:lnTo>
                  <a:lnTo>
                    <a:pt x="773" y="64"/>
                  </a:lnTo>
                  <a:lnTo>
                    <a:pt x="752" y="54"/>
                  </a:lnTo>
                  <a:lnTo>
                    <a:pt x="730" y="44"/>
                  </a:lnTo>
                  <a:lnTo>
                    <a:pt x="707" y="35"/>
                  </a:lnTo>
                  <a:lnTo>
                    <a:pt x="685" y="27"/>
                  </a:lnTo>
                  <a:lnTo>
                    <a:pt x="661" y="20"/>
                  </a:lnTo>
                  <a:lnTo>
                    <a:pt x="636" y="14"/>
                  </a:lnTo>
                  <a:lnTo>
                    <a:pt x="612" y="8"/>
                  </a:lnTo>
                  <a:lnTo>
                    <a:pt x="587" y="5"/>
                  </a:lnTo>
                  <a:lnTo>
                    <a:pt x="561" y="2"/>
                  </a:lnTo>
                  <a:lnTo>
                    <a:pt x="536" y="1"/>
                  </a:lnTo>
                  <a:lnTo>
                    <a:pt x="510" y="0"/>
                  </a:lnTo>
                  <a:lnTo>
                    <a:pt x="510" y="0"/>
                  </a:lnTo>
                  <a:close/>
                  <a:moveTo>
                    <a:pt x="330" y="96"/>
                  </a:moveTo>
                  <a:lnTo>
                    <a:pt x="330" y="96"/>
                  </a:lnTo>
                  <a:lnTo>
                    <a:pt x="317" y="115"/>
                  </a:lnTo>
                  <a:lnTo>
                    <a:pt x="304" y="134"/>
                  </a:lnTo>
                  <a:lnTo>
                    <a:pt x="292" y="154"/>
                  </a:lnTo>
                  <a:lnTo>
                    <a:pt x="280" y="176"/>
                  </a:lnTo>
                  <a:lnTo>
                    <a:pt x="280" y="176"/>
                  </a:lnTo>
                  <a:lnTo>
                    <a:pt x="253" y="163"/>
                  </a:lnTo>
                  <a:lnTo>
                    <a:pt x="230" y="149"/>
                  </a:lnTo>
                  <a:lnTo>
                    <a:pt x="230" y="149"/>
                  </a:lnTo>
                  <a:lnTo>
                    <a:pt x="253" y="134"/>
                  </a:lnTo>
                  <a:lnTo>
                    <a:pt x="278" y="120"/>
                  </a:lnTo>
                  <a:lnTo>
                    <a:pt x="304" y="107"/>
                  </a:lnTo>
                  <a:lnTo>
                    <a:pt x="330" y="96"/>
                  </a:lnTo>
                  <a:lnTo>
                    <a:pt x="330" y="96"/>
                  </a:lnTo>
                  <a:close/>
                  <a:moveTo>
                    <a:pt x="177" y="192"/>
                  </a:moveTo>
                  <a:lnTo>
                    <a:pt x="177" y="192"/>
                  </a:lnTo>
                  <a:lnTo>
                    <a:pt x="195" y="204"/>
                  </a:lnTo>
                  <a:lnTo>
                    <a:pt x="215" y="216"/>
                  </a:lnTo>
                  <a:lnTo>
                    <a:pt x="235" y="226"/>
                  </a:lnTo>
                  <a:lnTo>
                    <a:pt x="256" y="236"/>
                  </a:lnTo>
                  <a:lnTo>
                    <a:pt x="256" y="236"/>
                  </a:lnTo>
                  <a:lnTo>
                    <a:pt x="249" y="256"/>
                  </a:lnTo>
                  <a:lnTo>
                    <a:pt x="244" y="278"/>
                  </a:lnTo>
                  <a:lnTo>
                    <a:pt x="238" y="299"/>
                  </a:lnTo>
                  <a:lnTo>
                    <a:pt x="234" y="321"/>
                  </a:lnTo>
                  <a:lnTo>
                    <a:pt x="231" y="343"/>
                  </a:lnTo>
                  <a:lnTo>
                    <a:pt x="228" y="366"/>
                  </a:lnTo>
                  <a:lnTo>
                    <a:pt x="225" y="389"/>
                  </a:lnTo>
                  <a:lnTo>
                    <a:pt x="224" y="413"/>
                  </a:lnTo>
                  <a:lnTo>
                    <a:pt x="66" y="413"/>
                  </a:lnTo>
                  <a:lnTo>
                    <a:pt x="66" y="413"/>
                  </a:lnTo>
                  <a:lnTo>
                    <a:pt x="68" y="398"/>
                  </a:lnTo>
                  <a:lnTo>
                    <a:pt x="71" y="382"/>
                  </a:lnTo>
                  <a:lnTo>
                    <a:pt x="74" y="367"/>
                  </a:lnTo>
                  <a:lnTo>
                    <a:pt x="78" y="352"/>
                  </a:lnTo>
                  <a:lnTo>
                    <a:pt x="83" y="337"/>
                  </a:lnTo>
                  <a:lnTo>
                    <a:pt x="88" y="322"/>
                  </a:lnTo>
                  <a:lnTo>
                    <a:pt x="95" y="308"/>
                  </a:lnTo>
                  <a:lnTo>
                    <a:pt x="101" y="294"/>
                  </a:lnTo>
                  <a:lnTo>
                    <a:pt x="109" y="280"/>
                  </a:lnTo>
                  <a:lnTo>
                    <a:pt x="117" y="266"/>
                  </a:lnTo>
                  <a:lnTo>
                    <a:pt x="126" y="253"/>
                  </a:lnTo>
                  <a:lnTo>
                    <a:pt x="134" y="240"/>
                  </a:lnTo>
                  <a:lnTo>
                    <a:pt x="145" y="227"/>
                  </a:lnTo>
                  <a:lnTo>
                    <a:pt x="155" y="216"/>
                  </a:lnTo>
                  <a:lnTo>
                    <a:pt x="177" y="192"/>
                  </a:lnTo>
                  <a:lnTo>
                    <a:pt x="177" y="192"/>
                  </a:lnTo>
                  <a:close/>
                  <a:moveTo>
                    <a:pt x="66" y="477"/>
                  </a:moveTo>
                  <a:lnTo>
                    <a:pt x="224" y="477"/>
                  </a:lnTo>
                  <a:lnTo>
                    <a:pt x="224" y="477"/>
                  </a:lnTo>
                  <a:lnTo>
                    <a:pt x="225" y="501"/>
                  </a:lnTo>
                  <a:lnTo>
                    <a:pt x="228" y="525"/>
                  </a:lnTo>
                  <a:lnTo>
                    <a:pt x="231" y="547"/>
                  </a:lnTo>
                  <a:lnTo>
                    <a:pt x="234" y="570"/>
                  </a:lnTo>
                  <a:lnTo>
                    <a:pt x="238" y="591"/>
                  </a:lnTo>
                  <a:lnTo>
                    <a:pt x="244" y="613"/>
                  </a:lnTo>
                  <a:lnTo>
                    <a:pt x="249" y="634"/>
                  </a:lnTo>
                  <a:lnTo>
                    <a:pt x="256" y="654"/>
                  </a:lnTo>
                  <a:lnTo>
                    <a:pt x="256" y="654"/>
                  </a:lnTo>
                  <a:lnTo>
                    <a:pt x="235" y="664"/>
                  </a:lnTo>
                  <a:lnTo>
                    <a:pt x="215" y="675"/>
                  </a:lnTo>
                  <a:lnTo>
                    <a:pt x="195" y="687"/>
                  </a:lnTo>
                  <a:lnTo>
                    <a:pt x="177" y="698"/>
                  </a:lnTo>
                  <a:lnTo>
                    <a:pt x="177" y="698"/>
                  </a:lnTo>
                  <a:lnTo>
                    <a:pt x="155" y="675"/>
                  </a:lnTo>
                  <a:lnTo>
                    <a:pt x="145" y="663"/>
                  </a:lnTo>
                  <a:lnTo>
                    <a:pt x="135" y="650"/>
                  </a:lnTo>
                  <a:lnTo>
                    <a:pt x="126" y="637"/>
                  </a:lnTo>
                  <a:lnTo>
                    <a:pt x="117" y="624"/>
                  </a:lnTo>
                  <a:lnTo>
                    <a:pt x="109" y="610"/>
                  </a:lnTo>
                  <a:lnTo>
                    <a:pt x="101" y="597"/>
                  </a:lnTo>
                  <a:lnTo>
                    <a:pt x="95" y="582"/>
                  </a:lnTo>
                  <a:lnTo>
                    <a:pt x="88" y="569"/>
                  </a:lnTo>
                  <a:lnTo>
                    <a:pt x="83" y="554"/>
                  </a:lnTo>
                  <a:lnTo>
                    <a:pt x="78" y="538"/>
                  </a:lnTo>
                  <a:lnTo>
                    <a:pt x="74" y="523"/>
                  </a:lnTo>
                  <a:lnTo>
                    <a:pt x="71" y="508"/>
                  </a:lnTo>
                  <a:lnTo>
                    <a:pt x="68" y="492"/>
                  </a:lnTo>
                  <a:lnTo>
                    <a:pt x="66" y="477"/>
                  </a:lnTo>
                  <a:lnTo>
                    <a:pt x="66" y="477"/>
                  </a:lnTo>
                  <a:close/>
                  <a:moveTo>
                    <a:pt x="230" y="741"/>
                  </a:moveTo>
                  <a:lnTo>
                    <a:pt x="230" y="741"/>
                  </a:lnTo>
                  <a:lnTo>
                    <a:pt x="253" y="727"/>
                  </a:lnTo>
                  <a:lnTo>
                    <a:pt x="280" y="714"/>
                  </a:lnTo>
                  <a:lnTo>
                    <a:pt x="280" y="714"/>
                  </a:lnTo>
                  <a:lnTo>
                    <a:pt x="292" y="736"/>
                  </a:lnTo>
                  <a:lnTo>
                    <a:pt x="304" y="756"/>
                  </a:lnTo>
                  <a:lnTo>
                    <a:pt x="317" y="776"/>
                  </a:lnTo>
                  <a:lnTo>
                    <a:pt x="330" y="794"/>
                  </a:lnTo>
                  <a:lnTo>
                    <a:pt x="330" y="794"/>
                  </a:lnTo>
                  <a:lnTo>
                    <a:pt x="304" y="783"/>
                  </a:lnTo>
                  <a:lnTo>
                    <a:pt x="278" y="770"/>
                  </a:lnTo>
                  <a:lnTo>
                    <a:pt x="253" y="756"/>
                  </a:lnTo>
                  <a:lnTo>
                    <a:pt x="230" y="741"/>
                  </a:lnTo>
                  <a:lnTo>
                    <a:pt x="230" y="741"/>
                  </a:lnTo>
                  <a:close/>
                  <a:moveTo>
                    <a:pt x="478" y="822"/>
                  </a:moveTo>
                  <a:lnTo>
                    <a:pt x="478" y="822"/>
                  </a:lnTo>
                  <a:lnTo>
                    <a:pt x="468" y="820"/>
                  </a:lnTo>
                  <a:lnTo>
                    <a:pt x="458" y="815"/>
                  </a:lnTo>
                  <a:lnTo>
                    <a:pt x="449" y="811"/>
                  </a:lnTo>
                  <a:lnTo>
                    <a:pt x="439" y="806"/>
                  </a:lnTo>
                  <a:lnTo>
                    <a:pt x="429" y="799"/>
                  </a:lnTo>
                  <a:lnTo>
                    <a:pt x="420" y="793"/>
                  </a:lnTo>
                  <a:lnTo>
                    <a:pt x="403" y="778"/>
                  </a:lnTo>
                  <a:lnTo>
                    <a:pt x="385" y="760"/>
                  </a:lnTo>
                  <a:lnTo>
                    <a:pt x="369" y="739"/>
                  </a:lnTo>
                  <a:lnTo>
                    <a:pt x="355" y="717"/>
                  </a:lnTo>
                  <a:lnTo>
                    <a:pt x="341" y="692"/>
                  </a:lnTo>
                  <a:lnTo>
                    <a:pt x="341" y="692"/>
                  </a:lnTo>
                  <a:lnTo>
                    <a:pt x="374" y="683"/>
                  </a:lnTo>
                  <a:lnTo>
                    <a:pt x="407" y="677"/>
                  </a:lnTo>
                  <a:lnTo>
                    <a:pt x="442" y="672"/>
                  </a:lnTo>
                  <a:lnTo>
                    <a:pt x="478" y="669"/>
                  </a:lnTo>
                  <a:lnTo>
                    <a:pt x="478" y="822"/>
                  </a:lnTo>
                  <a:close/>
                  <a:moveTo>
                    <a:pt x="478" y="605"/>
                  </a:moveTo>
                  <a:lnTo>
                    <a:pt x="478" y="605"/>
                  </a:lnTo>
                  <a:lnTo>
                    <a:pt x="435" y="608"/>
                  </a:lnTo>
                  <a:lnTo>
                    <a:pt x="394" y="614"/>
                  </a:lnTo>
                  <a:lnTo>
                    <a:pt x="374" y="618"/>
                  </a:lnTo>
                  <a:lnTo>
                    <a:pt x="354" y="622"/>
                  </a:lnTo>
                  <a:lnTo>
                    <a:pt x="335" y="626"/>
                  </a:lnTo>
                  <a:lnTo>
                    <a:pt x="317" y="632"/>
                  </a:lnTo>
                  <a:lnTo>
                    <a:pt x="317" y="632"/>
                  </a:lnTo>
                  <a:lnTo>
                    <a:pt x="311" y="615"/>
                  </a:lnTo>
                  <a:lnTo>
                    <a:pt x="306" y="595"/>
                  </a:lnTo>
                  <a:lnTo>
                    <a:pt x="302" y="577"/>
                  </a:lnTo>
                  <a:lnTo>
                    <a:pt x="297" y="558"/>
                  </a:lnTo>
                  <a:lnTo>
                    <a:pt x="294" y="538"/>
                  </a:lnTo>
                  <a:lnTo>
                    <a:pt x="291" y="518"/>
                  </a:lnTo>
                  <a:lnTo>
                    <a:pt x="289" y="498"/>
                  </a:lnTo>
                  <a:lnTo>
                    <a:pt x="288" y="477"/>
                  </a:lnTo>
                  <a:lnTo>
                    <a:pt x="478" y="477"/>
                  </a:lnTo>
                  <a:lnTo>
                    <a:pt x="478" y="605"/>
                  </a:lnTo>
                  <a:close/>
                  <a:moveTo>
                    <a:pt x="478" y="413"/>
                  </a:moveTo>
                  <a:lnTo>
                    <a:pt x="288" y="413"/>
                  </a:lnTo>
                  <a:lnTo>
                    <a:pt x="288" y="413"/>
                  </a:lnTo>
                  <a:lnTo>
                    <a:pt x="289" y="393"/>
                  </a:lnTo>
                  <a:lnTo>
                    <a:pt x="291" y="372"/>
                  </a:lnTo>
                  <a:lnTo>
                    <a:pt x="294" y="352"/>
                  </a:lnTo>
                  <a:lnTo>
                    <a:pt x="297" y="332"/>
                  </a:lnTo>
                  <a:lnTo>
                    <a:pt x="302" y="313"/>
                  </a:lnTo>
                  <a:lnTo>
                    <a:pt x="306" y="295"/>
                  </a:lnTo>
                  <a:lnTo>
                    <a:pt x="311" y="276"/>
                  </a:lnTo>
                  <a:lnTo>
                    <a:pt x="317" y="258"/>
                  </a:lnTo>
                  <a:lnTo>
                    <a:pt x="317" y="258"/>
                  </a:lnTo>
                  <a:lnTo>
                    <a:pt x="335" y="264"/>
                  </a:lnTo>
                  <a:lnTo>
                    <a:pt x="354" y="268"/>
                  </a:lnTo>
                  <a:lnTo>
                    <a:pt x="394" y="277"/>
                  </a:lnTo>
                  <a:lnTo>
                    <a:pt x="435" y="282"/>
                  </a:lnTo>
                  <a:lnTo>
                    <a:pt x="478" y="285"/>
                  </a:lnTo>
                  <a:lnTo>
                    <a:pt x="478" y="413"/>
                  </a:lnTo>
                  <a:close/>
                  <a:moveTo>
                    <a:pt x="478" y="221"/>
                  </a:moveTo>
                  <a:lnTo>
                    <a:pt x="478" y="221"/>
                  </a:lnTo>
                  <a:lnTo>
                    <a:pt x="442" y="219"/>
                  </a:lnTo>
                  <a:lnTo>
                    <a:pt x="407" y="213"/>
                  </a:lnTo>
                  <a:lnTo>
                    <a:pt x="374" y="207"/>
                  </a:lnTo>
                  <a:lnTo>
                    <a:pt x="341" y="198"/>
                  </a:lnTo>
                  <a:lnTo>
                    <a:pt x="341" y="198"/>
                  </a:lnTo>
                  <a:lnTo>
                    <a:pt x="355" y="174"/>
                  </a:lnTo>
                  <a:lnTo>
                    <a:pt x="369" y="151"/>
                  </a:lnTo>
                  <a:lnTo>
                    <a:pt x="385" y="131"/>
                  </a:lnTo>
                  <a:lnTo>
                    <a:pt x="403" y="113"/>
                  </a:lnTo>
                  <a:lnTo>
                    <a:pt x="420" y="98"/>
                  </a:lnTo>
                  <a:lnTo>
                    <a:pt x="429" y="91"/>
                  </a:lnTo>
                  <a:lnTo>
                    <a:pt x="439" y="85"/>
                  </a:lnTo>
                  <a:lnTo>
                    <a:pt x="449" y="79"/>
                  </a:lnTo>
                  <a:lnTo>
                    <a:pt x="458" y="75"/>
                  </a:lnTo>
                  <a:lnTo>
                    <a:pt x="468" y="71"/>
                  </a:lnTo>
                  <a:lnTo>
                    <a:pt x="478" y="69"/>
                  </a:lnTo>
                  <a:lnTo>
                    <a:pt x="478" y="221"/>
                  </a:lnTo>
                  <a:close/>
                  <a:moveTo>
                    <a:pt x="953" y="413"/>
                  </a:moveTo>
                  <a:lnTo>
                    <a:pt x="795" y="413"/>
                  </a:lnTo>
                  <a:lnTo>
                    <a:pt x="795" y="413"/>
                  </a:lnTo>
                  <a:lnTo>
                    <a:pt x="793" y="389"/>
                  </a:lnTo>
                  <a:lnTo>
                    <a:pt x="791" y="366"/>
                  </a:lnTo>
                  <a:lnTo>
                    <a:pt x="789" y="343"/>
                  </a:lnTo>
                  <a:lnTo>
                    <a:pt x="785" y="321"/>
                  </a:lnTo>
                  <a:lnTo>
                    <a:pt x="780" y="298"/>
                  </a:lnTo>
                  <a:lnTo>
                    <a:pt x="775" y="278"/>
                  </a:lnTo>
                  <a:lnTo>
                    <a:pt x="769" y="256"/>
                  </a:lnTo>
                  <a:lnTo>
                    <a:pt x="763" y="236"/>
                  </a:lnTo>
                  <a:lnTo>
                    <a:pt x="763" y="236"/>
                  </a:lnTo>
                  <a:lnTo>
                    <a:pt x="785" y="226"/>
                  </a:lnTo>
                  <a:lnTo>
                    <a:pt x="805" y="216"/>
                  </a:lnTo>
                  <a:lnTo>
                    <a:pt x="823" y="204"/>
                  </a:lnTo>
                  <a:lnTo>
                    <a:pt x="841" y="192"/>
                  </a:lnTo>
                  <a:lnTo>
                    <a:pt x="841" y="192"/>
                  </a:lnTo>
                  <a:lnTo>
                    <a:pt x="864" y="214"/>
                  </a:lnTo>
                  <a:lnTo>
                    <a:pt x="875" y="227"/>
                  </a:lnTo>
                  <a:lnTo>
                    <a:pt x="884" y="240"/>
                  </a:lnTo>
                  <a:lnTo>
                    <a:pt x="893" y="253"/>
                  </a:lnTo>
                  <a:lnTo>
                    <a:pt x="903" y="266"/>
                  </a:lnTo>
                  <a:lnTo>
                    <a:pt x="910" y="280"/>
                  </a:lnTo>
                  <a:lnTo>
                    <a:pt x="918" y="293"/>
                  </a:lnTo>
                  <a:lnTo>
                    <a:pt x="924" y="308"/>
                  </a:lnTo>
                  <a:lnTo>
                    <a:pt x="930" y="322"/>
                  </a:lnTo>
                  <a:lnTo>
                    <a:pt x="936" y="337"/>
                  </a:lnTo>
                  <a:lnTo>
                    <a:pt x="941" y="352"/>
                  </a:lnTo>
                  <a:lnTo>
                    <a:pt x="945" y="367"/>
                  </a:lnTo>
                  <a:lnTo>
                    <a:pt x="949" y="382"/>
                  </a:lnTo>
                  <a:lnTo>
                    <a:pt x="951" y="398"/>
                  </a:lnTo>
                  <a:lnTo>
                    <a:pt x="953" y="413"/>
                  </a:lnTo>
                  <a:lnTo>
                    <a:pt x="953" y="413"/>
                  </a:lnTo>
                  <a:close/>
                  <a:moveTo>
                    <a:pt x="790" y="149"/>
                  </a:moveTo>
                  <a:lnTo>
                    <a:pt x="790" y="149"/>
                  </a:lnTo>
                  <a:lnTo>
                    <a:pt x="765" y="163"/>
                  </a:lnTo>
                  <a:lnTo>
                    <a:pt x="738" y="176"/>
                  </a:lnTo>
                  <a:lnTo>
                    <a:pt x="738" y="176"/>
                  </a:lnTo>
                  <a:lnTo>
                    <a:pt x="728" y="154"/>
                  </a:lnTo>
                  <a:lnTo>
                    <a:pt x="716" y="134"/>
                  </a:lnTo>
                  <a:lnTo>
                    <a:pt x="703" y="115"/>
                  </a:lnTo>
                  <a:lnTo>
                    <a:pt x="689" y="96"/>
                  </a:lnTo>
                  <a:lnTo>
                    <a:pt x="689" y="96"/>
                  </a:lnTo>
                  <a:lnTo>
                    <a:pt x="716" y="107"/>
                  </a:lnTo>
                  <a:lnTo>
                    <a:pt x="742" y="120"/>
                  </a:lnTo>
                  <a:lnTo>
                    <a:pt x="766" y="134"/>
                  </a:lnTo>
                  <a:lnTo>
                    <a:pt x="790" y="149"/>
                  </a:lnTo>
                  <a:lnTo>
                    <a:pt x="790" y="149"/>
                  </a:lnTo>
                  <a:close/>
                  <a:moveTo>
                    <a:pt x="541" y="69"/>
                  </a:moveTo>
                  <a:lnTo>
                    <a:pt x="541" y="69"/>
                  </a:lnTo>
                  <a:lnTo>
                    <a:pt x="552" y="71"/>
                  </a:lnTo>
                  <a:lnTo>
                    <a:pt x="561" y="75"/>
                  </a:lnTo>
                  <a:lnTo>
                    <a:pt x="571" y="79"/>
                  </a:lnTo>
                  <a:lnTo>
                    <a:pt x="581" y="85"/>
                  </a:lnTo>
                  <a:lnTo>
                    <a:pt x="590" y="91"/>
                  </a:lnTo>
                  <a:lnTo>
                    <a:pt x="599" y="98"/>
                  </a:lnTo>
                  <a:lnTo>
                    <a:pt x="617" y="113"/>
                  </a:lnTo>
                  <a:lnTo>
                    <a:pt x="633" y="131"/>
                  </a:lnTo>
                  <a:lnTo>
                    <a:pt x="649" y="151"/>
                  </a:lnTo>
                  <a:lnTo>
                    <a:pt x="664" y="174"/>
                  </a:lnTo>
                  <a:lnTo>
                    <a:pt x="677" y="198"/>
                  </a:lnTo>
                  <a:lnTo>
                    <a:pt x="677" y="198"/>
                  </a:lnTo>
                  <a:lnTo>
                    <a:pt x="645" y="207"/>
                  </a:lnTo>
                  <a:lnTo>
                    <a:pt x="612" y="213"/>
                  </a:lnTo>
                  <a:lnTo>
                    <a:pt x="577" y="219"/>
                  </a:lnTo>
                  <a:lnTo>
                    <a:pt x="541" y="221"/>
                  </a:lnTo>
                  <a:lnTo>
                    <a:pt x="541" y="69"/>
                  </a:lnTo>
                  <a:close/>
                  <a:moveTo>
                    <a:pt x="541" y="285"/>
                  </a:moveTo>
                  <a:lnTo>
                    <a:pt x="541" y="285"/>
                  </a:lnTo>
                  <a:lnTo>
                    <a:pt x="584" y="282"/>
                  </a:lnTo>
                  <a:lnTo>
                    <a:pt x="625" y="277"/>
                  </a:lnTo>
                  <a:lnTo>
                    <a:pt x="664" y="268"/>
                  </a:lnTo>
                  <a:lnTo>
                    <a:pt x="684" y="264"/>
                  </a:lnTo>
                  <a:lnTo>
                    <a:pt x="703" y="258"/>
                  </a:lnTo>
                  <a:lnTo>
                    <a:pt x="703" y="258"/>
                  </a:lnTo>
                  <a:lnTo>
                    <a:pt x="708" y="276"/>
                  </a:lnTo>
                  <a:lnTo>
                    <a:pt x="714" y="295"/>
                  </a:lnTo>
                  <a:lnTo>
                    <a:pt x="718" y="313"/>
                  </a:lnTo>
                  <a:lnTo>
                    <a:pt x="721" y="332"/>
                  </a:lnTo>
                  <a:lnTo>
                    <a:pt x="725" y="352"/>
                  </a:lnTo>
                  <a:lnTo>
                    <a:pt x="728" y="372"/>
                  </a:lnTo>
                  <a:lnTo>
                    <a:pt x="730" y="393"/>
                  </a:lnTo>
                  <a:lnTo>
                    <a:pt x="731" y="413"/>
                  </a:lnTo>
                  <a:lnTo>
                    <a:pt x="541" y="413"/>
                  </a:lnTo>
                  <a:lnTo>
                    <a:pt x="541" y="285"/>
                  </a:lnTo>
                  <a:close/>
                  <a:moveTo>
                    <a:pt x="541" y="477"/>
                  </a:moveTo>
                  <a:lnTo>
                    <a:pt x="731" y="477"/>
                  </a:lnTo>
                  <a:lnTo>
                    <a:pt x="731" y="477"/>
                  </a:lnTo>
                  <a:lnTo>
                    <a:pt x="730" y="498"/>
                  </a:lnTo>
                  <a:lnTo>
                    <a:pt x="728" y="518"/>
                  </a:lnTo>
                  <a:lnTo>
                    <a:pt x="725" y="538"/>
                  </a:lnTo>
                  <a:lnTo>
                    <a:pt x="721" y="558"/>
                  </a:lnTo>
                  <a:lnTo>
                    <a:pt x="718" y="577"/>
                  </a:lnTo>
                  <a:lnTo>
                    <a:pt x="714" y="596"/>
                  </a:lnTo>
                  <a:lnTo>
                    <a:pt x="708" y="615"/>
                  </a:lnTo>
                  <a:lnTo>
                    <a:pt x="703" y="632"/>
                  </a:lnTo>
                  <a:lnTo>
                    <a:pt x="703" y="632"/>
                  </a:lnTo>
                  <a:lnTo>
                    <a:pt x="684" y="626"/>
                  </a:lnTo>
                  <a:lnTo>
                    <a:pt x="664" y="622"/>
                  </a:lnTo>
                  <a:lnTo>
                    <a:pt x="625" y="614"/>
                  </a:lnTo>
                  <a:lnTo>
                    <a:pt x="584" y="608"/>
                  </a:lnTo>
                  <a:lnTo>
                    <a:pt x="541" y="605"/>
                  </a:lnTo>
                  <a:lnTo>
                    <a:pt x="541" y="477"/>
                  </a:lnTo>
                  <a:close/>
                  <a:moveTo>
                    <a:pt x="541" y="822"/>
                  </a:moveTo>
                  <a:lnTo>
                    <a:pt x="541" y="669"/>
                  </a:lnTo>
                  <a:lnTo>
                    <a:pt x="541" y="669"/>
                  </a:lnTo>
                  <a:lnTo>
                    <a:pt x="577" y="672"/>
                  </a:lnTo>
                  <a:lnTo>
                    <a:pt x="612" y="677"/>
                  </a:lnTo>
                  <a:lnTo>
                    <a:pt x="645" y="683"/>
                  </a:lnTo>
                  <a:lnTo>
                    <a:pt x="678" y="692"/>
                  </a:lnTo>
                  <a:lnTo>
                    <a:pt x="678" y="692"/>
                  </a:lnTo>
                  <a:lnTo>
                    <a:pt x="664" y="717"/>
                  </a:lnTo>
                  <a:lnTo>
                    <a:pt x="649" y="739"/>
                  </a:lnTo>
                  <a:lnTo>
                    <a:pt x="633" y="760"/>
                  </a:lnTo>
                  <a:lnTo>
                    <a:pt x="617" y="778"/>
                  </a:lnTo>
                  <a:lnTo>
                    <a:pt x="599" y="793"/>
                  </a:lnTo>
                  <a:lnTo>
                    <a:pt x="590" y="799"/>
                  </a:lnTo>
                  <a:lnTo>
                    <a:pt x="581" y="806"/>
                  </a:lnTo>
                  <a:lnTo>
                    <a:pt x="571" y="811"/>
                  </a:lnTo>
                  <a:lnTo>
                    <a:pt x="561" y="815"/>
                  </a:lnTo>
                  <a:lnTo>
                    <a:pt x="552" y="820"/>
                  </a:lnTo>
                  <a:lnTo>
                    <a:pt x="541" y="822"/>
                  </a:lnTo>
                  <a:lnTo>
                    <a:pt x="541" y="822"/>
                  </a:lnTo>
                  <a:close/>
                  <a:moveTo>
                    <a:pt x="689" y="794"/>
                  </a:moveTo>
                  <a:lnTo>
                    <a:pt x="689" y="794"/>
                  </a:lnTo>
                  <a:lnTo>
                    <a:pt x="703" y="777"/>
                  </a:lnTo>
                  <a:lnTo>
                    <a:pt x="716" y="756"/>
                  </a:lnTo>
                  <a:lnTo>
                    <a:pt x="728" y="736"/>
                  </a:lnTo>
                  <a:lnTo>
                    <a:pt x="738" y="714"/>
                  </a:lnTo>
                  <a:lnTo>
                    <a:pt x="738" y="714"/>
                  </a:lnTo>
                  <a:lnTo>
                    <a:pt x="765" y="727"/>
                  </a:lnTo>
                  <a:lnTo>
                    <a:pt x="790" y="741"/>
                  </a:lnTo>
                  <a:lnTo>
                    <a:pt x="790" y="741"/>
                  </a:lnTo>
                  <a:lnTo>
                    <a:pt x="766" y="756"/>
                  </a:lnTo>
                  <a:lnTo>
                    <a:pt x="742" y="770"/>
                  </a:lnTo>
                  <a:lnTo>
                    <a:pt x="716" y="783"/>
                  </a:lnTo>
                  <a:lnTo>
                    <a:pt x="689" y="794"/>
                  </a:lnTo>
                  <a:lnTo>
                    <a:pt x="689" y="794"/>
                  </a:lnTo>
                  <a:close/>
                  <a:moveTo>
                    <a:pt x="841" y="698"/>
                  </a:moveTo>
                  <a:lnTo>
                    <a:pt x="841" y="698"/>
                  </a:lnTo>
                  <a:lnTo>
                    <a:pt x="824" y="687"/>
                  </a:lnTo>
                  <a:lnTo>
                    <a:pt x="805" y="675"/>
                  </a:lnTo>
                  <a:lnTo>
                    <a:pt x="785" y="664"/>
                  </a:lnTo>
                  <a:lnTo>
                    <a:pt x="763" y="654"/>
                  </a:lnTo>
                  <a:lnTo>
                    <a:pt x="763" y="654"/>
                  </a:lnTo>
                  <a:lnTo>
                    <a:pt x="769" y="634"/>
                  </a:lnTo>
                  <a:lnTo>
                    <a:pt x="775" y="613"/>
                  </a:lnTo>
                  <a:lnTo>
                    <a:pt x="780" y="591"/>
                  </a:lnTo>
                  <a:lnTo>
                    <a:pt x="785" y="570"/>
                  </a:lnTo>
                  <a:lnTo>
                    <a:pt x="789" y="547"/>
                  </a:lnTo>
                  <a:lnTo>
                    <a:pt x="791" y="525"/>
                  </a:lnTo>
                  <a:lnTo>
                    <a:pt x="793" y="501"/>
                  </a:lnTo>
                  <a:lnTo>
                    <a:pt x="795" y="477"/>
                  </a:lnTo>
                  <a:lnTo>
                    <a:pt x="953" y="477"/>
                  </a:lnTo>
                  <a:lnTo>
                    <a:pt x="953" y="477"/>
                  </a:lnTo>
                  <a:lnTo>
                    <a:pt x="951" y="492"/>
                  </a:lnTo>
                  <a:lnTo>
                    <a:pt x="949" y="508"/>
                  </a:lnTo>
                  <a:lnTo>
                    <a:pt x="945" y="523"/>
                  </a:lnTo>
                  <a:lnTo>
                    <a:pt x="941" y="538"/>
                  </a:lnTo>
                  <a:lnTo>
                    <a:pt x="936" y="554"/>
                  </a:lnTo>
                  <a:lnTo>
                    <a:pt x="930" y="569"/>
                  </a:lnTo>
                  <a:lnTo>
                    <a:pt x="924" y="582"/>
                  </a:lnTo>
                  <a:lnTo>
                    <a:pt x="918" y="596"/>
                  </a:lnTo>
                  <a:lnTo>
                    <a:pt x="910" y="610"/>
                  </a:lnTo>
                  <a:lnTo>
                    <a:pt x="903" y="624"/>
                  </a:lnTo>
                  <a:lnTo>
                    <a:pt x="894" y="637"/>
                  </a:lnTo>
                  <a:lnTo>
                    <a:pt x="884" y="650"/>
                  </a:lnTo>
                  <a:lnTo>
                    <a:pt x="875" y="663"/>
                  </a:lnTo>
                  <a:lnTo>
                    <a:pt x="864" y="675"/>
                  </a:lnTo>
                  <a:lnTo>
                    <a:pt x="841" y="698"/>
                  </a:lnTo>
                  <a:lnTo>
                    <a:pt x="841" y="69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zh-CN" altLang="en-US" sz="1200" dirty="0">
                <a:solidFill>
                  <a:schemeClr val="tx2"/>
                </a:solidFill>
                <a:latin typeface="微软雅黑" panose="020B0503020204020204" pitchFamily="34" charset="-122"/>
                <a:ea typeface="微软雅黑" panose="020B0503020204020204" pitchFamily="34" charset="-122"/>
              </a:endParaRPr>
            </a:p>
          </p:txBody>
        </p:sp>
      </p:grpSp>
      <p:sp>
        <p:nvSpPr>
          <p:cNvPr id="33" name="矩形 32">
            <a:extLst>
              <a:ext uri="{FF2B5EF4-FFF2-40B4-BE49-F238E27FC236}">
                <a16:creationId xmlns:a16="http://schemas.microsoft.com/office/drawing/2014/main" id="{80C4FDC4-E276-4AC4-9900-6C9D90465D59}"/>
              </a:ext>
            </a:extLst>
          </p:cNvPr>
          <p:cNvSpPr/>
          <p:nvPr/>
        </p:nvSpPr>
        <p:spPr>
          <a:xfrm>
            <a:off x="1169313" y="1165860"/>
            <a:ext cx="1082348" cy="377411"/>
          </a:xfrm>
          <a:prstGeom prst="rect">
            <a:avLst/>
          </a:prstGeom>
        </p:spPr>
        <p:txBody>
          <a:bodyPr wrap="none">
            <a:noAutofit/>
          </a:bodyPr>
          <a:lstStyle/>
          <a:p>
            <a:pP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清晰的财务</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a16="http://schemas.microsoft.com/office/drawing/2014/main" id="{6E652760-7C1B-417D-8708-58DBFDAD829F}"/>
              </a:ext>
            </a:extLst>
          </p:cNvPr>
          <p:cNvSpPr/>
          <p:nvPr/>
        </p:nvSpPr>
        <p:spPr>
          <a:xfrm>
            <a:off x="1169313" y="1516380"/>
            <a:ext cx="2318166" cy="614912"/>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36" name="矩形 35">
            <a:extLst>
              <a:ext uri="{FF2B5EF4-FFF2-40B4-BE49-F238E27FC236}">
                <a16:creationId xmlns:a16="http://schemas.microsoft.com/office/drawing/2014/main" id="{7FF4578C-AB50-46BB-B20E-F14BF0DAEA25}"/>
              </a:ext>
            </a:extLst>
          </p:cNvPr>
          <p:cNvSpPr/>
          <p:nvPr/>
        </p:nvSpPr>
        <p:spPr>
          <a:xfrm>
            <a:off x="1169313" y="2383288"/>
            <a:ext cx="1082348" cy="377411"/>
          </a:xfrm>
          <a:prstGeom prst="rect">
            <a:avLst/>
          </a:prstGeom>
        </p:spPr>
        <p:txBody>
          <a:bodyPr wrap="none">
            <a:noAutofit/>
          </a:bodyPr>
          <a:lstStyle/>
          <a:p>
            <a:pP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清晰的财务</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7" name="矩形 36">
            <a:extLst>
              <a:ext uri="{FF2B5EF4-FFF2-40B4-BE49-F238E27FC236}">
                <a16:creationId xmlns:a16="http://schemas.microsoft.com/office/drawing/2014/main" id="{973DBCE0-CB61-4E35-A3AA-1A3E2B6CCFD6}"/>
              </a:ext>
            </a:extLst>
          </p:cNvPr>
          <p:cNvSpPr/>
          <p:nvPr/>
        </p:nvSpPr>
        <p:spPr>
          <a:xfrm>
            <a:off x="1169313" y="2733808"/>
            <a:ext cx="2318166" cy="614912"/>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38" name="矩形 37">
            <a:extLst>
              <a:ext uri="{FF2B5EF4-FFF2-40B4-BE49-F238E27FC236}">
                <a16:creationId xmlns:a16="http://schemas.microsoft.com/office/drawing/2014/main" id="{164DC0A8-6943-4E61-98D4-C2E1AAAF4224}"/>
              </a:ext>
            </a:extLst>
          </p:cNvPr>
          <p:cNvSpPr/>
          <p:nvPr/>
        </p:nvSpPr>
        <p:spPr>
          <a:xfrm>
            <a:off x="1169313" y="3611348"/>
            <a:ext cx="1082348" cy="377411"/>
          </a:xfrm>
          <a:prstGeom prst="rect">
            <a:avLst/>
          </a:prstGeom>
        </p:spPr>
        <p:txBody>
          <a:bodyPr wrap="none">
            <a:noAutofit/>
          </a:bodyPr>
          <a:lstStyle/>
          <a:p>
            <a:pP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清晰的财务</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3861F23D-A702-4C04-A2D7-CD63D8F35650}"/>
              </a:ext>
            </a:extLst>
          </p:cNvPr>
          <p:cNvSpPr/>
          <p:nvPr/>
        </p:nvSpPr>
        <p:spPr>
          <a:xfrm>
            <a:off x="1169313" y="3961868"/>
            <a:ext cx="2318166" cy="614912"/>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40" name="矩形 39">
            <a:extLst>
              <a:ext uri="{FF2B5EF4-FFF2-40B4-BE49-F238E27FC236}">
                <a16:creationId xmlns:a16="http://schemas.microsoft.com/office/drawing/2014/main" id="{DE4C7D68-9E3F-4444-A6E2-28F0436D3D70}"/>
              </a:ext>
            </a:extLst>
          </p:cNvPr>
          <p:cNvSpPr/>
          <p:nvPr/>
        </p:nvSpPr>
        <p:spPr>
          <a:xfrm>
            <a:off x="5672201" y="1165860"/>
            <a:ext cx="1082348" cy="377411"/>
          </a:xfrm>
          <a:prstGeom prst="rect">
            <a:avLst/>
          </a:prstGeom>
        </p:spPr>
        <p:txBody>
          <a:bodyPr wrap="none">
            <a:noAutofit/>
          </a:bodyPr>
          <a:lstStyle/>
          <a:p>
            <a:pP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清晰的财务</a:t>
            </a:r>
          </a:p>
        </p:txBody>
      </p:sp>
      <p:sp>
        <p:nvSpPr>
          <p:cNvPr id="41" name="矩形 40">
            <a:extLst>
              <a:ext uri="{FF2B5EF4-FFF2-40B4-BE49-F238E27FC236}">
                <a16:creationId xmlns:a16="http://schemas.microsoft.com/office/drawing/2014/main" id="{0F860226-AF9B-45F9-8579-C64F89D4EDB3}"/>
              </a:ext>
            </a:extLst>
          </p:cNvPr>
          <p:cNvSpPr/>
          <p:nvPr/>
        </p:nvSpPr>
        <p:spPr>
          <a:xfrm>
            <a:off x="5672201" y="1516380"/>
            <a:ext cx="2318166" cy="614912"/>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42" name="矩形 41">
            <a:extLst>
              <a:ext uri="{FF2B5EF4-FFF2-40B4-BE49-F238E27FC236}">
                <a16:creationId xmlns:a16="http://schemas.microsoft.com/office/drawing/2014/main" id="{2072E761-3057-405A-AF80-D951DAAA0DA8}"/>
              </a:ext>
            </a:extLst>
          </p:cNvPr>
          <p:cNvSpPr/>
          <p:nvPr/>
        </p:nvSpPr>
        <p:spPr>
          <a:xfrm>
            <a:off x="5672201" y="2383288"/>
            <a:ext cx="1082348" cy="377411"/>
          </a:xfrm>
          <a:prstGeom prst="rect">
            <a:avLst/>
          </a:prstGeom>
        </p:spPr>
        <p:txBody>
          <a:bodyPr wrap="none">
            <a:noAutofit/>
          </a:bodyPr>
          <a:lstStyle/>
          <a:p>
            <a:pP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清晰的财务</a:t>
            </a:r>
          </a:p>
        </p:txBody>
      </p:sp>
      <p:sp>
        <p:nvSpPr>
          <p:cNvPr id="43" name="矩形 42">
            <a:extLst>
              <a:ext uri="{FF2B5EF4-FFF2-40B4-BE49-F238E27FC236}">
                <a16:creationId xmlns:a16="http://schemas.microsoft.com/office/drawing/2014/main" id="{8B52BFD7-899C-4C54-8A21-A442FC9979B4}"/>
              </a:ext>
            </a:extLst>
          </p:cNvPr>
          <p:cNvSpPr/>
          <p:nvPr/>
        </p:nvSpPr>
        <p:spPr>
          <a:xfrm>
            <a:off x="5672201" y="2733808"/>
            <a:ext cx="2318166" cy="614912"/>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44" name="矩形 43">
            <a:extLst>
              <a:ext uri="{FF2B5EF4-FFF2-40B4-BE49-F238E27FC236}">
                <a16:creationId xmlns:a16="http://schemas.microsoft.com/office/drawing/2014/main" id="{65791CDF-7A4D-4BEA-8721-3D1E0D07F7EA}"/>
              </a:ext>
            </a:extLst>
          </p:cNvPr>
          <p:cNvSpPr/>
          <p:nvPr/>
        </p:nvSpPr>
        <p:spPr>
          <a:xfrm>
            <a:off x="5672201" y="3611348"/>
            <a:ext cx="1082348" cy="377411"/>
          </a:xfrm>
          <a:prstGeom prst="rect">
            <a:avLst/>
          </a:prstGeom>
        </p:spPr>
        <p:txBody>
          <a:bodyPr wrap="none">
            <a:noAutofit/>
          </a:bodyPr>
          <a:lstStyle/>
          <a:p>
            <a:pPr>
              <a:lnSpc>
                <a:spcPct val="150000"/>
              </a:lnSpc>
              <a:spcAft>
                <a:spcPts val="600"/>
              </a:spcAft>
            </a:pPr>
            <a:r>
              <a:rPr lang="zh-CN" altLang="en-US" sz="1400" b="1" dirty="0">
                <a:solidFill>
                  <a:srgbClr val="DAB96E"/>
                </a:solidFill>
                <a:latin typeface="微软雅黑" panose="020B0503020204020204" pitchFamily="34" charset="-122"/>
                <a:ea typeface="微软雅黑" panose="020B0503020204020204" pitchFamily="34" charset="-122"/>
              </a:rPr>
              <a:t>清晰的财务</a:t>
            </a:r>
          </a:p>
        </p:txBody>
      </p:sp>
      <p:sp>
        <p:nvSpPr>
          <p:cNvPr id="45" name="矩形 44">
            <a:extLst>
              <a:ext uri="{FF2B5EF4-FFF2-40B4-BE49-F238E27FC236}">
                <a16:creationId xmlns:a16="http://schemas.microsoft.com/office/drawing/2014/main" id="{B09B0B8D-B6F6-43CC-BB99-B890B68C401B}"/>
              </a:ext>
            </a:extLst>
          </p:cNvPr>
          <p:cNvSpPr/>
          <p:nvPr/>
        </p:nvSpPr>
        <p:spPr>
          <a:xfrm>
            <a:off x="5672201" y="3961868"/>
            <a:ext cx="2318166" cy="614912"/>
          </a:xfrm>
          <a:prstGeom prst="rect">
            <a:avLst/>
          </a:prstGeom>
        </p:spPr>
        <p:txBody>
          <a:bodyPr wrap="square">
            <a:noAutofit/>
          </a:bodyPr>
          <a:lstStyle/>
          <a:p>
            <a:pPr>
              <a:lnSpc>
                <a:spcPct val="130000"/>
              </a:lnSpc>
              <a:spcAft>
                <a:spcPts val="600"/>
              </a:spcAft>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Tree>
    <p:extLst>
      <p:ext uri="{BB962C8B-B14F-4D97-AF65-F5344CB8AC3E}">
        <p14:creationId xmlns:p14="http://schemas.microsoft.com/office/powerpoint/2010/main" val="3627709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12"/>
          <p:cNvSpPr/>
          <p:nvPr/>
        </p:nvSpPr>
        <p:spPr bwMode="auto">
          <a:xfrm>
            <a:off x="4224687" y="873430"/>
            <a:ext cx="659525" cy="65661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171717"/>
          </a:solidFill>
          <a:ln>
            <a:noFill/>
          </a:ln>
          <a:effectLst>
            <a:outerShdw blurRad="50800" dist="38100" dir="5400000" algn="t" rotWithShape="0">
              <a:prstClr val="black">
                <a:alpha val="40000"/>
              </a:prstClr>
            </a:outerShdw>
          </a:effectLst>
        </p:spPr>
        <p:txBody>
          <a:bodyPr lIns="19050" tIns="19050" rIns="19050" bIns="19050" anchor="ctr">
            <a:noAutofit/>
          </a:bodyP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DAB96E"/>
              </a:solidFill>
              <a:effectLst>
                <a:outerShdw blurRad="38100" dist="38100" dir="2700000" algn="tl">
                  <a:srgbClr val="000000"/>
                </a:outerShdw>
              </a:effectLst>
              <a:uLnTx/>
              <a:uFillTx/>
              <a:cs typeface="+mn-ea"/>
              <a:sym typeface="+mn-lt"/>
            </a:endParaRPr>
          </a:p>
        </p:txBody>
      </p:sp>
      <p:sp>
        <p:nvSpPr>
          <p:cNvPr id="4" name="文本占位符 3">
            <a:extLst>
              <a:ext uri="{FF2B5EF4-FFF2-40B4-BE49-F238E27FC236}">
                <a16:creationId xmlns:a16="http://schemas.microsoft.com/office/drawing/2014/main" id="{497D8431-FB95-4AA3-86C6-2CAE8DBC2C7E}"/>
              </a:ext>
            </a:extLst>
          </p:cNvPr>
          <p:cNvSpPr>
            <a:spLocks noGrp="1"/>
          </p:cNvSpPr>
          <p:nvPr>
            <p:ph type="body" sz="quarter" idx="12"/>
          </p:nvPr>
        </p:nvSpPr>
        <p:spPr>
          <a:xfrm>
            <a:off x="2282743" y="3593794"/>
            <a:ext cx="4636217" cy="434606"/>
          </a:xfrm>
        </p:spPr>
        <p:txBody>
          <a:bodyPr>
            <a:noAutofit/>
          </a:bodyPr>
          <a:lstStyle/>
          <a:p>
            <a:pPr algn="ctr">
              <a:lnSpc>
                <a:spcPct val="130000"/>
              </a:lnSpc>
            </a:pPr>
            <a:r>
              <a:rPr lang="zh-CN" altLang="en-US" kern="0" dirty="0">
                <a:cs typeface="+mn-ea"/>
                <a:sym typeface="+mn-lt"/>
              </a:rPr>
              <a:t>鼠标点击这里，输入您的文本文字，更改文字的颜色或者大小属性。还可以设置合适的文字格式，调整文字文本的行间距</a:t>
            </a:r>
          </a:p>
        </p:txBody>
      </p:sp>
      <p:sp>
        <p:nvSpPr>
          <p:cNvPr id="2" name="文本占位符 1">
            <a:extLst>
              <a:ext uri="{FF2B5EF4-FFF2-40B4-BE49-F238E27FC236}">
                <a16:creationId xmlns:a16="http://schemas.microsoft.com/office/drawing/2014/main" id="{73ECA4F1-3AB2-4384-B89A-850C2C7E3C1C}"/>
              </a:ext>
            </a:extLst>
          </p:cNvPr>
          <p:cNvSpPr>
            <a:spLocks noGrp="1"/>
          </p:cNvSpPr>
          <p:nvPr>
            <p:ph type="body" sz="quarter" idx="10"/>
          </p:nvPr>
        </p:nvSpPr>
        <p:spPr/>
        <p:txBody>
          <a:bodyPr>
            <a:noAutofit/>
          </a:bodyPr>
          <a:lstStyle/>
          <a:p>
            <a:r>
              <a:rPr lang="en-US" altLang="zh-CN" spc="200" dirty="0">
                <a:cs typeface="+mn-ea"/>
                <a:sym typeface="+mn-lt"/>
              </a:rPr>
              <a:t>1.</a:t>
            </a:r>
            <a:r>
              <a:rPr lang="zh-CN" altLang="en-US" spc="200" dirty="0">
                <a:cs typeface="+mn-ea"/>
                <a:sym typeface="+mn-lt"/>
              </a:rPr>
              <a:t>项目介绍</a:t>
            </a:r>
          </a:p>
        </p:txBody>
      </p:sp>
      <p:sp>
        <p:nvSpPr>
          <p:cNvPr id="3" name="文本占位符 2">
            <a:extLst>
              <a:ext uri="{FF2B5EF4-FFF2-40B4-BE49-F238E27FC236}">
                <a16:creationId xmlns:a16="http://schemas.microsoft.com/office/drawing/2014/main" id="{4C708564-8FE7-49F3-9576-60AC047396CD}"/>
              </a:ext>
            </a:extLst>
          </p:cNvPr>
          <p:cNvSpPr>
            <a:spLocks noGrp="1"/>
          </p:cNvSpPr>
          <p:nvPr>
            <p:ph type="body" sz="quarter" idx="11"/>
          </p:nvPr>
        </p:nvSpPr>
        <p:spPr/>
        <p:txBody>
          <a:bodyPr>
            <a:noAutofit/>
          </a:bodyPr>
          <a:lstStyle/>
          <a:p>
            <a:r>
              <a:rPr lang="en-US" altLang="zh-CN" spc="200" dirty="0">
                <a:cs typeface="+mn-ea"/>
                <a:sym typeface="+mn-lt"/>
              </a:rPr>
              <a:t>PROJECT DESCRIPTION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DA259CBE-9937-4EC0-A298-5F1CCF0F678D}"/>
              </a:ext>
            </a:extLst>
          </p:cNvPr>
          <p:cNvSpPr>
            <a:spLocks noGrp="1"/>
          </p:cNvSpPr>
          <p:nvPr>
            <p:ph type="body" sz="quarter" idx="16"/>
          </p:nvPr>
        </p:nvSpPr>
        <p:spPr>
          <a:xfrm>
            <a:off x="2880328" y="1252452"/>
            <a:ext cx="3428050" cy="747897"/>
          </a:xfrm>
        </p:spPr>
        <p:txBody>
          <a:bodyPr lIns="0" tIns="0" rIns="0" bIns="0">
            <a:noAutofit/>
          </a:bodyPr>
          <a:lstStyle/>
          <a:p>
            <a:r>
              <a:rPr lang="zh-CN" altLang="en-US" sz="6000" spc="600" dirty="0">
                <a:solidFill>
                  <a:schemeClr val="accent1"/>
                </a:solidFill>
                <a:latin typeface="+mj-ea"/>
              </a:rPr>
              <a:t>感谢观看</a:t>
            </a:r>
            <a:r>
              <a:rPr lang="zh-CN" altLang="en-US" sz="5400" dirty="0">
                <a:solidFill>
                  <a:schemeClr val="accent1"/>
                </a:solidFill>
                <a:latin typeface="+mj-ea"/>
                <a:cs typeface="+mn-ea"/>
                <a:sym typeface="+mn-lt"/>
              </a:rPr>
              <a:t>！</a:t>
            </a:r>
          </a:p>
        </p:txBody>
      </p:sp>
      <p:sp>
        <p:nvSpPr>
          <p:cNvPr id="6" name="文本占位符 5">
            <a:extLst>
              <a:ext uri="{FF2B5EF4-FFF2-40B4-BE49-F238E27FC236}">
                <a16:creationId xmlns:a16="http://schemas.microsoft.com/office/drawing/2014/main" id="{96148DDF-3C35-4AA3-8269-43042ED5C302}"/>
              </a:ext>
            </a:extLst>
          </p:cNvPr>
          <p:cNvSpPr>
            <a:spLocks noGrp="1"/>
          </p:cNvSpPr>
          <p:nvPr>
            <p:ph type="body" sz="quarter" idx="17"/>
          </p:nvPr>
        </p:nvSpPr>
        <p:spPr>
          <a:xfrm>
            <a:off x="3141473" y="2558606"/>
            <a:ext cx="2905760" cy="258532"/>
          </a:xfrm>
        </p:spPr>
        <p:txBody>
          <a:bodyPr>
            <a:noAutofit/>
          </a:bodyPr>
          <a:lstStyle/>
          <a:p>
            <a:pPr algn="ctr"/>
            <a:r>
              <a:rPr lang="en-US" altLang="zh-CN" b="1" spc="600" dirty="0"/>
              <a:t>THANK YOU !</a:t>
            </a:r>
          </a:p>
        </p:txBody>
      </p:sp>
      <p:sp>
        <p:nvSpPr>
          <p:cNvPr id="8" name="文本占位符 11">
            <a:extLst>
              <a:ext uri="{FF2B5EF4-FFF2-40B4-BE49-F238E27FC236}">
                <a16:creationId xmlns:a16="http://schemas.microsoft.com/office/drawing/2014/main" id="{4B11E2D0-560F-4B28-999E-067055FE35AA}"/>
              </a:ext>
            </a:extLst>
          </p:cNvPr>
          <p:cNvSpPr>
            <a:spLocks noGrp="1"/>
          </p:cNvSpPr>
          <p:nvPr>
            <p:ph type="body" sz="quarter" idx="19"/>
          </p:nvPr>
        </p:nvSpPr>
        <p:spPr>
          <a:xfrm>
            <a:off x="1763164" y="3593530"/>
            <a:ext cx="5662378" cy="595035"/>
          </a:xfrm>
        </p:spPr>
        <p:txBody>
          <a:bodyPr>
            <a:noAutofit/>
          </a:bodyPr>
          <a:lstStyle/>
          <a:p>
            <a:pPr>
              <a:lnSpc>
                <a:spcPct val="100000"/>
              </a:lnSpc>
            </a:pPr>
            <a:r>
              <a:rPr lang="en-US" altLang="zh-CN" sz="1200" dirty="0"/>
              <a:t>Click here to enter your text and change the color or size of</a:t>
            </a:r>
          </a:p>
          <a:p>
            <a:pPr>
              <a:lnSpc>
                <a:spcPct val="100000"/>
              </a:lnSpc>
            </a:pPr>
            <a:r>
              <a:rPr lang="en-US" altLang="zh-CN" sz="1200" dirty="0"/>
              <a:t> the text. Insert the data text icon</a:t>
            </a:r>
          </a:p>
        </p:txBody>
      </p:sp>
    </p:spTree>
    <p:extLst>
      <p:ext uri="{BB962C8B-B14F-4D97-AF65-F5344CB8AC3E}">
        <p14:creationId xmlns:p14="http://schemas.microsoft.com/office/powerpoint/2010/main" val="203003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r>
              <a:rPr kumimoji="1" lang="en-US" altLang="zh-CN" dirty="0"/>
              <a:t>F</a:t>
            </a:r>
            <a:r>
              <a:rPr kumimoji="1" lang="en" altLang="zh-CN" dirty="0"/>
              <a:t>reepik</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en-US" altLang="zh-CN" dirty="0" err="1"/>
              <a:t>OfficePLUS</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0968127-2A89-4724-9207-18497142A829}"/>
              </a:ext>
            </a:extLst>
          </p:cNvPr>
          <p:cNvGrpSpPr/>
          <p:nvPr/>
        </p:nvGrpSpPr>
        <p:grpSpPr>
          <a:xfrm rot="20961457">
            <a:off x="3472474" y="1646716"/>
            <a:ext cx="2298254" cy="2298255"/>
            <a:chOff x="3296992" y="1804833"/>
            <a:chExt cx="2444545" cy="2444545"/>
          </a:xfrm>
        </p:grpSpPr>
        <p:sp>
          <p:nvSpPr>
            <p:cNvPr id="26" name="空心弧 25">
              <a:extLst>
                <a:ext uri="{FF2B5EF4-FFF2-40B4-BE49-F238E27FC236}">
                  <a16:creationId xmlns:a16="http://schemas.microsoft.com/office/drawing/2014/main" id="{19CF996D-4033-44D8-9A9A-06ACEF5794AC}"/>
                </a:ext>
              </a:extLst>
            </p:cNvPr>
            <p:cNvSpPr/>
            <p:nvPr/>
          </p:nvSpPr>
          <p:spPr>
            <a:xfrm>
              <a:off x="3296992" y="1804833"/>
              <a:ext cx="2444545" cy="2444545"/>
            </a:xfrm>
            <a:prstGeom prst="blockArc">
              <a:avLst>
                <a:gd name="adj1" fmla="val 16184436"/>
                <a:gd name="adj2" fmla="val 14875149"/>
                <a:gd name="adj3" fmla="val 5085"/>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solidFill>
                  <a:schemeClr val="tx1"/>
                </a:solidFill>
                <a:latin typeface="微软雅黑" panose="020B0503020204020204" pitchFamily="34" charset="-122"/>
                <a:ea typeface="微软雅黑" panose="020B0503020204020204" pitchFamily="34" charset="-122"/>
              </a:endParaRPr>
            </a:p>
          </p:txBody>
        </p:sp>
        <p:sp>
          <p:nvSpPr>
            <p:cNvPr id="27" name="等腰三角形 26">
              <a:extLst>
                <a:ext uri="{FF2B5EF4-FFF2-40B4-BE49-F238E27FC236}">
                  <a16:creationId xmlns:a16="http://schemas.microsoft.com/office/drawing/2014/main" id="{7BB0C91D-A319-4842-80DA-920067CF51A4}"/>
                </a:ext>
              </a:extLst>
            </p:cNvPr>
            <p:cNvSpPr/>
            <p:nvPr/>
          </p:nvSpPr>
          <p:spPr>
            <a:xfrm rot="3925429">
              <a:off x="3982752" y="1874284"/>
              <a:ext cx="235111" cy="130268"/>
            </a:xfrm>
            <a:prstGeom prst="triangle">
              <a:avLst/>
            </a:prstGeom>
            <a:gradFill>
              <a:gsLst>
                <a:gs pos="100000">
                  <a:schemeClr val="accent1">
                    <a:lumMod val="60000"/>
                    <a:lumOff val="40000"/>
                  </a:schemeClr>
                </a:gs>
                <a:gs pos="31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latin typeface="微软雅黑" panose="020B0503020204020204" pitchFamily="34" charset="-122"/>
                <a:ea typeface="微软雅黑" panose="020B0503020204020204" pitchFamily="34" charset="-122"/>
              </a:endParaRPr>
            </a:p>
          </p:txBody>
        </p:sp>
      </p:grpSp>
      <p:sp>
        <p:nvSpPr>
          <p:cNvPr id="5" name="椭圆 4">
            <a:extLst>
              <a:ext uri="{FF2B5EF4-FFF2-40B4-BE49-F238E27FC236}">
                <a16:creationId xmlns:a16="http://schemas.microsoft.com/office/drawing/2014/main" id="{613815FD-8D38-4D56-8CF3-8E27C6D58D1E}"/>
              </a:ext>
            </a:extLst>
          </p:cNvPr>
          <p:cNvSpPr/>
          <p:nvPr/>
        </p:nvSpPr>
        <p:spPr>
          <a:xfrm>
            <a:off x="4185819" y="2348035"/>
            <a:ext cx="879986" cy="879987"/>
          </a:xfrm>
          <a:prstGeom prst="ellipse">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000" b="1" dirty="0">
                <a:solidFill>
                  <a:srgbClr val="171717"/>
                </a:solidFill>
                <a:latin typeface="微软雅黑" panose="020B0503020204020204" pitchFamily="34" charset="-122"/>
                <a:ea typeface="微软雅黑" panose="020B0503020204020204" pitchFamily="34" charset="-122"/>
              </a:rPr>
              <a:t>项目</a:t>
            </a:r>
            <a:endParaRPr lang="en-US" altLang="zh-CN" sz="1000" b="1" dirty="0">
              <a:solidFill>
                <a:srgbClr val="171717"/>
              </a:solidFill>
              <a:latin typeface="微软雅黑" panose="020B0503020204020204" pitchFamily="34" charset="-122"/>
              <a:ea typeface="微软雅黑" panose="020B0503020204020204" pitchFamily="34" charset="-122"/>
            </a:endParaRPr>
          </a:p>
          <a:p>
            <a:pPr algn="ctr"/>
            <a:r>
              <a:rPr lang="zh-CN" altLang="en-US" sz="1000" b="1" dirty="0">
                <a:solidFill>
                  <a:srgbClr val="171717"/>
                </a:solidFill>
                <a:latin typeface="微软雅黑" panose="020B0503020204020204" pitchFamily="34" charset="-122"/>
                <a:ea typeface="微软雅黑" panose="020B0503020204020204" pitchFamily="34" charset="-122"/>
              </a:rPr>
              <a:t>简介</a:t>
            </a:r>
            <a:endParaRPr lang="en-US" altLang="zh-CN" sz="1000" b="1" dirty="0">
              <a:solidFill>
                <a:srgbClr val="171717"/>
              </a:solidFill>
              <a:latin typeface="微软雅黑" panose="020B0503020204020204" pitchFamily="34" charset="-122"/>
              <a:ea typeface="微软雅黑" panose="020B0503020204020204" pitchFamily="34" charset="-122"/>
            </a:endParaRPr>
          </a:p>
        </p:txBody>
      </p:sp>
      <p:grpSp>
        <p:nvGrpSpPr>
          <p:cNvPr id="11" name="组合 10">
            <a:extLst>
              <a:ext uri="{FF2B5EF4-FFF2-40B4-BE49-F238E27FC236}">
                <a16:creationId xmlns:a16="http://schemas.microsoft.com/office/drawing/2014/main" id="{CA2DC935-4341-4AB0-A4B9-719E1D766E58}"/>
              </a:ext>
            </a:extLst>
          </p:cNvPr>
          <p:cNvGrpSpPr/>
          <p:nvPr/>
        </p:nvGrpSpPr>
        <p:grpSpPr>
          <a:xfrm>
            <a:off x="4328667" y="1464971"/>
            <a:ext cx="575376" cy="575376"/>
            <a:chOff x="5610248" y="1894695"/>
            <a:chExt cx="816000" cy="816000"/>
          </a:xfrm>
        </p:grpSpPr>
        <p:sp>
          <p:nvSpPr>
            <p:cNvPr id="24" name="椭圆 23">
              <a:extLst>
                <a:ext uri="{FF2B5EF4-FFF2-40B4-BE49-F238E27FC236}">
                  <a16:creationId xmlns:a16="http://schemas.microsoft.com/office/drawing/2014/main" id="{0B880893-068F-41B2-B5D8-5FC6FF7D11D6}"/>
                </a:ext>
              </a:extLst>
            </p:cNvPr>
            <p:cNvSpPr/>
            <p:nvPr/>
          </p:nvSpPr>
          <p:spPr>
            <a:xfrm>
              <a:off x="5610248" y="1894695"/>
              <a:ext cx="816000" cy="816000"/>
            </a:xfrm>
            <a:prstGeom prst="ellipse">
              <a:avLst/>
            </a:prstGeom>
            <a:gradFill>
              <a:gsLst>
                <a:gs pos="0">
                  <a:schemeClr val="accent1">
                    <a:lumMod val="60000"/>
                    <a:lumOff val="40000"/>
                  </a:schemeClr>
                </a:gs>
                <a:gs pos="100000">
                  <a:schemeClr val="accent1">
                    <a:lumMod val="75000"/>
                  </a:schemeClr>
                </a:gs>
              </a:gsLst>
              <a:lin ang="5400000" scaled="1"/>
            </a:gra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latin typeface="微软雅黑" panose="020B0503020204020204" pitchFamily="34" charset="-122"/>
                <a:ea typeface="微软雅黑" panose="020B0503020204020204" pitchFamily="34" charset="-122"/>
              </a:endParaRPr>
            </a:p>
          </p:txBody>
        </p:sp>
        <p:sp>
          <p:nvSpPr>
            <p:cNvPr id="25" name="Freeform 100">
              <a:extLst>
                <a:ext uri="{FF2B5EF4-FFF2-40B4-BE49-F238E27FC236}">
                  <a16:creationId xmlns:a16="http://schemas.microsoft.com/office/drawing/2014/main" id="{CD848D96-9467-48E0-99ED-DEB142E8DC22}"/>
                </a:ext>
              </a:extLst>
            </p:cNvPr>
            <p:cNvSpPr>
              <a:spLocks noEditPoints="1"/>
            </p:cNvSpPr>
            <p:nvPr/>
          </p:nvSpPr>
          <p:spPr bwMode="auto">
            <a:xfrm>
              <a:off x="5897598" y="2140770"/>
              <a:ext cx="241300" cy="323850"/>
            </a:xfrm>
            <a:custGeom>
              <a:avLst/>
              <a:gdLst>
                <a:gd name="T0" fmla="*/ 582 w 763"/>
                <a:gd name="T1" fmla="*/ 187 h 1018"/>
                <a:gd name="T2" fmla="*/ 572 w 763"/>
                <a:gd name="T3" fmla="*/ 92 h 1018"/>
                <a:gd name="T4" fmla="*/ 561 w 763"/>
                <a:gd name="T5" fmla="*/ 48 h 1018"/>
                <a:gd name="T6" fmla="*/ 527 w 763"/>
                <a:gd name="T7" fmla="*/ 12 h 1018"/>
                <a:gd name="T8" fmla="*/ 87 w 763"/>
                <a:gd name="T9" fmla="*/ 0 h 1018"/>
                <a:gd name="T10" fmla="*/ 45 w 763"/>
                <a:gd name="T11" fmla="*/ 12 h 1018"/>
                <a:gd name="T12" fmla="*/ 10 w 763"/>
                <a:gd name="T13" fmla="*/ 48 h 1018"/>
                <a:gd name="T14" fmla="*/ 0 w 763"/>
                <a:gd name="T15" fmla="*/ 927 h 1018"/>
                <a:gd name="T16" fmla="*/ 10 w 763"/>
                <a:gd name="T17" fmla="*/ 970 h 1018"/>
                <a:gd name="T18" fmla="*/ 45 w 763"/>
                <a:gd name="T19" fmla="*/ 1007 h 1018"/>
                <a:gd name="T20" fmla="*/ 676 w 763"/>
                <a:gd name="T21" fmla="*/ 1018 h 1018"/>
                <a:gd name="T22" fmla="*/ 716 w 763"/>
                <a:gd name="T23" fmla="*/ 1007 h 1018"/>
                <a:gd name="T24" fmla="*/ 752 w 763"/>
                <a:gd name="T25" fmla="*/ 970 h 1018"/>
                <a:gd name="T26" fmla="*/ 763 w 763"/>
                <a:gd name="T27" fmla="*/ 283 h 1018"/>
                <a:gd name="T28" fmla="*/ 752 w 763"/>
                <a:gd name="T29" fmla="*/ 239 h 1018"/>
                <a:gd name="T30" fmla="*/ 716 w 763"/>
                <a:gd name="T31" fmla="*/ 203 h 1018"/>
                <a:gd name="T32" fmla="*/ 676 w 763"/>
                <a:gd name="T33" fmla="*/ 191 h 1018"/>
                <a:gd name="T34" fmla="*/ 692 w 763"/>
                <a:gd name="T35" fmla="*/ 946 h 1018"/>
                <a:gd name="T36" fmla="*/ 87 w 763"/>
                <a:gd name="T37" fmla="*/ 955 h 1018"/>
                <a:gd name="T38" fmla="*/ 65 w 763"/>
                <a:gd name="T39" fmla="*/ 938 h 1018"/>
                <a:gd name="T40" fmla="*/ 65 w 763"/>
                <a:gd name="T41" fmla="*/ 81 h 1018"/>
                <a:gd name="T42" fmla="*/ 87 w 763"/>
                <a:gd name="T43" fmla="*/ 64 h 1018"/>
                <a:gd name="T44" fmla="*/ 501 w 763"/>
                <a:gd name="T45" fmla="*/ 72 h 1018"/>
                <a:gd name="T46" fmla="*/ 508 w 763"/>
                <a:gd name="T47" fmla="*/ 163 h 1018"/>
                <a:gd name="T48" fmla="*/ 523 w 763"/>
                <a:gd name="T49" fmla="*/ 214 h 1018"/>
                <a:gd name="T50" fmla="*/ 562 w 763"/>
                <a:gd name="T51" fmla="*/ 248 h 1018"/>
                <a:gd name="T52" fmla="*/ 676 w 763"/>
                <a:gd name="T53" fmla="*/ 255 h 1018"/>
                <a:gd name="T54" fmla="*/ 697 w 763"/>
                <a:gd name="T55" fmla="*/ 271 h 1018"/>
                <a:gd name="T56" fmla="*/ 413 w 763"/>
                <a:gd name="T57" fmla="*/ 319 h 1018"/>
                <a:gd name="T58" fmla="*/ 442 w 763"/>
                <a:gd name="T59" fmla="*/ 299 h 1018"/>
                <a:gd name="T60" fmla="*/ 440 w 763"/>
                <a:gd name="T61" fmla="*/ 269 h 1018"/>
                <a:gd name="T62" fmla="*/ 158 w 763"/>
                <a:gd name="T63" fmla="*/ 255 h 1018"/>
                <a:gd name="T64" fmla="*/ 132 w 763"/>
                <a:gd name="T65" fmla="*/ 269 h 1018"/>
                <a:gd name="T66" fmla="*/ 130 w 763"/>
                <a:gd name="T67" fmla="*/ 299 h 1018"/>
                <a:gd name="T68" fmla="*/ 158 w 763"/>
                <a:gd name="T69" fmla="*/ 319 h 1018"/>
                <a:gd name="T70" fmla="*/ 146 w 763"/>
                <a:gd name="T71" fmla="*/ 385 h 1018"/>
                <a:gd name="T72" fmla="*/ 126 w 763"/>
                <a:gd name="T73" fmla="*/ 414 h 1018"/>
                <a:gd name="T74" fmla="*/ 140 w 763"/>
                <a:gd name="T75" fmla="*/ 440 h 1018"/>
                <a:gd name="T76" fmla="*/ 610 w 763"/>
                <a:gd name="T77" fmla="*/ 445 h 1018"/>
                <a:gd name="T78" fmla="*/ 635 w 763"/>
                <a:gd name="T79" fmla="*/ 420 h 1018"/>
                <a:gd name="T80" fmla="*/ 626 w 763"/>
                <a:gd name="T81" fmla="*/ 392 h 1018"/>
                <a:gd name="T82" fmla="*/ 604 w 763"/>
                <a:gd name="T83" fmla="*/ 510 h 1018"/>
                <a:gd name="T84" fmla="*/ 136 w 763"/>
                <a:gd name="T85" fmla="*/ 518 h 1018"/>
                <a:gd name="T86" fmla="*/ 127 w 763"/>
                <a:gd name="T87" fmla="*/ 547 h 1018"/>
                <a:gd name="T88" fmla="*/ 152 w 763"/>
                <a:gd name="T89" fmla="*/ 572 h 1018"/>
                <a:gd name="T90" fmla="*/ 621 w 763"/>
                <a:gd name="T91" fmla="*/ 567 h 1018"/>
                <a:gd name="T92" fmla="*/ 636 w 763"/>
                <a:gd name="T93" fmla="*/ 541 h 1018"/>
                <a:gd name="T94" fmla="*/ 616 w 763"/>
                <a:gd name="T95" fmla="*/ 512 h 1018"/>
                <a:gd name="T96" fmla="*/ 158 w 763"/>
                <a:gd name="T97" fmla="*/ 636 h 1018"/>
                <a:gd name="T98" fmla="*/ 130 w 763"/>
                <a:gd name="T99" fmla="*/ 655 h 1018"/>
                <a:gd name="T100" fmla="*/ 132 w 763"/>
                <a:gd name="T101" fmla="*/ 687 h 1018"/>
                <a:gd name="T102" fmla="*/ 604 w 763"/>
                <a:gd name="T103" fmla="*/ 701 h 1018"/>
                <a:gd name="T104" fmla="*/ 630 w 763"/>
                <a:gd name="T105" fmla="*/ 687 h 1018"/>
                <a:gd name="T106" fmla="*/ 633 w 763"/>
                <a:gd name="T107" fmla="*/ 655 h 1018"/>
                <a:gd name="T108" fmla="*/ 604 w 763"/>
                <a:gd name="T109" fmla="*/ 636 h 1018"/>
                <a:gd name="T110" fmla="*/ 146 w 763"/>
                <a:gd name="T111" fmla="*/ 766 h 1018"/>
                <a:gd name="T112" fmla="*/ 126 w 763"/>
                <a:gd name="T113" fmla="*/ 796 h 1018"/>
                <a:gd name="T114" fmla="*/ 140 w 763"/>
                <a:gd name="T115" fmla="*/ 822 h 1018"/>
                <a:gd name="T116" fmla="*/ 610 w 763"/>
                <a:gd name="T117" fmla="*/ 827 h 1018"/>
                <a:gd name="T118" fmla="*/ 635 w 763"/>
                <a:gd name="T119" fmla="*/ 802 h 1018"/>
                <a:gd name="T120" fmla="*/ 626 w 763"/>
                <a:gd name="T121" fmla="*/ 773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3" h="1018">
                  <a:moveTo>
                    <a:pt x="676" y="191"/>
                  </a:moveTo>
                  <a:lnTo>
                    <a:pt x="595" y="191"/>
                  </a:lnTo>
                  <a:lnTo>
                    <a:pt x="595" y="191"/>
                  </a:lnTo>
                  <a:lnTo>
                    <a:pt x="591" y="191"/>
                  </a:lnTo>
                  <a:lnTo>
                    <a:pt x="587" y="189"/>
                  </a:lnTo>
                  <a:lnTo>
                    <a:pt x="582" y="187"/>
                  </a:lnTo>
                  <a:lnTo>
                    <a:pt x="579" y="183"/>
                  </a:lnTo>
                  <a:lnTo>
                    <a:pt x="576" y="179"/>
                  </a:lnTo>
                  <a:lnTo>
                    <a:pt x="574" y="174"/>
                  </a:lnTo>
                  <a:lnTo>
                    <a:pt x="573" y="169"/>
                  </a:lnTo>
                  <a:lnTo>
                    <a:pt x="572" y="163"/>
                  </a:lnTo>
                  <a:lnTo>
                    <a:pt x="572" y="92"/>
                  </a:lnTo>
                  <a:lnTo>
                    <a:pt x="572" y="92"/>
                  </a:lnTo>
                  <a:lnTo>
                    <a:pt x="572" y="83"/>
                  </a:lnTo>
                  <a:lnTo>
                    <a:pt x="570" y="74"/>
                  </a:lnTo>
                  <a:lnTo>
                    <a:pt x="568" y="64"/>
                  </a:lnTo>
                  <a:lnTo>
                    <a:pt x="565" y="57"/>
                  </a:lnTo>
                  <a:lnTo>
                    <a:pt x="561" y="48"/>
                  </a:lnTo>
                  <a:lnTo>
                    <a:pt x="557" y="41"/>
                  </a:lnTo>
                  <a:lnTo>
                    <a:pt x="552" y="34"/>
                  </a:lnTo>
                  <a:lnTo>
                    <a:pt x="546" y="27"/>
                  </a:lnTo>
                  <a:lnTo>
                    <a:pt x="540" y="21"/>
                  </a:lnTo>
                  <a:lnTo>
                    <a:pt x="533" y="16"/>
                  </a:lnTo>
                  <a:lnTo>
                    <a:pt x="527" y="12"/>
                  </a:lnTo>
                  <a:lnTo>
                    <a:pt x="518" y="7"/>
                  </a:lnTo>
                  <a:lnTo>
                    <a:pt x="510" y="4"/>
                  </a:lnTo>
                  <a:lnTo>
                    <a:pt x="502" y="2"/>
                  </a:lnTo>
                  <a:lnTo>
                    <a:pt x="493" y="1"/>
                  </a:lnTo>
                  <a:lnTo>
                    <a:pt x="485" y="0"/>
                  </a:lnTo>
                  <a:lnTo>
                    <a:pt x="87" y="0"/>
                  </a:lnTo>
                  <a:lnTo>
                    <a:pt x="87" y="0"/>
                  </a:lnTo>
                  <a:lnTo>
                    <a:pt x="78" y="1"/>
                  </a:lnTo>
                  <a:lnTo>
                    <a:pt x="69" y="2"/>
                  </a:lnTo>
                  <a:lnTo>
                    <a:pt x="61" y="4"/>
                  </a:lnTo>
                  <a:lnTo>
                    <a:pt x="52" y="7"/>
                  </a:lnTo>
                  <a:lnTo>
                    <a:pt x="45" y="12"/>
                  </a:lnTo>
                  <a:lnTo>
                    <a:pt x="38" y="16"/>
                  </a:lnTo>
                  <a:lnTo>
                    <a:pt x="31" y="21"/>
                  </a:lnTo>
                  <a:lnTo>
                    <a:pt x="25" y="27"/>
                  </a:lnTo>
                  <a:lnTo>
                    <a:pt x="19" y="34"/>
                  </a:lnTo>
                  <a:lnTo>
                    <a:pt x="15" y="41"/>
                  </a:lnTo>
                  <a:lnTo>
                    <a:pt x="10" y="48"/>
                  </a:lnTo>
                  <a:lnTo>
                    <a:pt x="6" y="57"/>
                  </a:lnTo>
                  <a:lnTo>
                    <a:pt x="3" y="64"/>
                  </a:lnTo>
                  <a:lnTo>
                    <a:pt x="1" y="74"/>
                  </a:lnTo>
                  <a:lnTo>
                    <a:pt x="0" y="83"/>
                  </a:lnTo>
                  <a:lnTo>
                    <a:pt x="0" y="92"/>
                  </a:lnTo>
                  <a:lnTo>
                    <a:pt x="0" y="927"/>
                  </a:lnTo>
                  <a:lnTo>
                    <a:pt x="0" y="927"/>
                  </a:lnTo>
                  <a:lnTo>
                    <a:pt x="0" y="937"/>
                  </a:lnTo>
                  <a:lnTo>
                    <a:pt x="1" y="945"/>
                  </a:lnTo>
                  <a:lnTo>
                    <a:pt x="3" y="954"/>
                  </a:lnTo>
                  <a:lnTo>
                    <a:pt x="6" y="962"/>
                  </a:lnTo>
                  <a:lnTo>
                    <a:pt x="10" y="970"/>
                  </a:lnTo>
                  <a:lnTo>
                    <a:pt x="15" y="977"/>
                  </a:lnTo>
                  <a:lnTo>
                    <a:pt x="19" y="985"/>
                  </a:lnTo>
                  <a:lnTo>
                    <a:pt x="25" y="991"/>
                  </a:lnTo>
                  <a:lnTo>
                    <a:pt x="31" y="998"/>
                  </a:lnTo>
                  <a:lnTo>
                    <a:pt x="38" y="1002"/>
                  </a:lnTo>
                  <a:lnTo>
                    <a:pt x="45" y="1007"/>
                  </a:lnTo>
                  <a:lnTo>
                    <a:pt x="52" y="1011"/>
                  </a:lnTo>
                  <a:lnTo>
                    <a:pt x="61" y="1014"/>
                  </a:lnTo>
                  <a:lnTo>
                    <a:pt x="69" y="1016"/>
                  </a:lnTo>
                  <a:lnTo>
                    <a:pt x="78" y="1018"/>
                  </a:lnTo>
                  <a:lnTo>
                    <a:pt x="87" y="1018"/>
                  </a:lnTo>
                  <a:lnTo>
                    <a:pt x="676" y="1018"/>
                  </a:lnTo>
                  <a:lnTo>
                    <a:pt x="676" y="1018"/>
                  </a:lnTo>
                  <a:lnTo>
                    <a:pt x="684" y="1018"/>
                  </a:lnTo>
                  <a:lnTo>
                    <a:pt x="693" y="1016"/>
                  </a:lnTo>
                  <a:lnTo>
                    <a:pt x="701" y="1014"/>
                  </a:lnTo>
                  <a:lnTo>
                    <a:pt x="709" y="1011"/>
                  </a:lnTo>
                  <a:lnTo>
                    <a:pt x="716" y="1007"/>
                  </a:lnTo>
                  <a:lnTo>
                    <a:pt x="724" y="1002"/>
                  </a:lnTo>
                  <a:lnTo>
                    <a:pt x="730" y="998"/>
                  </a:lnTo>
                  <a:lnTo>
                    <a:pt x="737" y="991"/>
                  </a:lnTo>
                  <a:lnTo>
                    <a:pt x="742" y="985"/>
                  </a:lnTo>
                  <a:lnTo>
                    <a:pt x="748" y="977"/>
                  </a:lnTo>
                  <a:lnTo>
                    <a:pt x="752" y="970"/>
                  </a:lnTo>
                  <a:lnTo>
                    <a:pt x="756" y="962"/>
                  </a:lnTo>
                  <a:lnTo>
                    <a:pt x="758" y="954"/>
                  </a:lnTo>
                  <a:lnTo>
                    <a:pt x="760" y="945"/>
                  </a:lnTo>
                  <a:lnTo>
                    <a:pt x="763" y="937"/>
                  </a:lnTo>
                  <a:lnTo>
                    <a:pt x="763" y="927"/>
                  </a:lnTo>
                  <a:lnTo>
                    <a:pt x="763" y="283"/>
                  </a:lnTo>
                  <a:lnTo>
                    <a:pt x="763" y="283"/>
                  </a:lnTo>
                  <a:lnTo>
                    <a:pt x="763" y="273"/>
                  </a:lnTo>
                  <a:lnTo>
                    <a:pt x="760" y="264"/>
                  </a:lnTo>
                  <a:lnTo>
                    <a:pt x="758" y="255"/>
                  </a:lnTo>
                  <a:lnTo>
                    <a:pt x="756" y="247"/>
                  </a:lnTo>
                  <a:lnTo>
                    <a:pt x="752" y="239"/>
                  </a:lnTo>
                  <a:lnTo>
                    <a:pt x="748" y="232"/>
                  </a:lnTo>
                  <a:lnTo>
                    <a:pt x="742" y="224"/>
                  </a:lnTo>
                  <a:lnTo>
                    <a:pt x="737" y="218"/>
                  </a:lnTo>
                  <a:lnTo>
                    <a:pt x="730" y="212"/>
                  </a:lnTo>
                  <a:lnTo>
                    <a:pt x="724" y="207"/>
                  </a:lnTo>
                  <a:lnTo>
                    <a:pt x="716" y="203"/>
                  </a:lnTo>
                  <a:lnTo>
                    <a:pt x="709" y="198"/>
                  </a:lnTo>
                  <a:lnTo>
                    <a:pt x="701" y="195"/>
                  </a:lnTo>
                  <a:lnTo>
                    <a:pt x="693" y="193"/>
                  </a:lnTo>
                  <a:lnTo>
                    <a:pt x="684" y="192"/>
                  </a:lnTo>
                  <a:lnTo>
                    <a:pt x="676" y="191"/>
                  </a:lnTo>
                  <a:lnTo>
                    <a:pt x="676" y="191"/>
                  </a:lnTo>
                  <a:close/>
                  <a:moveTo>
                    <a:pt x="699" y="927"/>
                  </a:moveTo>
                  <a:lnTo>
                    <a:pt x="699" y="927"/>
                  </a:lnTo>
                  <a:lnTo>
                    <a:pt x="698" y="932"/>
                  </a:lnTo>
                  <a:lnTo>
                    <a:pt x="697" y="938"/>
                  </a:lnTo>
                  <a:lnTo>
                    <a:pt x="695" y="942"/>
                  </a:lnTo>
                  <a:lnTo>
                    <a:pt x="692" y="946"/>
                  </a:lnTo>
                  <a:lnTo>
                    <a:pt x="689" y="949"/>
                  </a:lnTo>
                  <a:lnTo>
                    <a:pt x="684" y="953"/>
                  </a:lnTo>
                  <a:lnTo>
                    <a:pt x="680" y="954"/>
                  </a:lnTo>
                  <a:lnTo>
                    <a:pt x="676" y="955"/>
                  </a:lnTo>
                  <a:lnTo>
                    <a:pt x="87" y="955"/>
                  </a:lnTo>
                  <a:lnTo>
                    <a:pt x="87" y="955"/>
                  </a:lnTo>
                  <a:lnTo>
                    <a:pt x="82" y="954"/>
                  </a:lnTo>
                  <a:lnTo>
                    <a:pt x="78" y="953"/>
                  </a:lnTo>
                  <a:lnTo>
                    <a:pt x="74" y="949"/>
                  </a:lnTo>
                  <a:lnTo>
                    <a:pt x="69" y="946"/>
                  </a:lnTo>
                  <a:lnTo>
                    <a:pt x="67" y="942"/>
                  </a:lnTo>
                  <a:lnTo>
                    <a:pt x="65" y="938"/>
                  </a:lnTo>
                  <a:lnTo>
                    <a:pt x="63" y="932"/>
                  </a:lnTo>
                  <a:lnTo>
                    <a:pt x="63" y="927"/>
                  </a:lnTo>
                  <a:lnTo>
                    <a:pt x="63" y="92"/>
                  </a:lnTo>
                  <a:lnTo>
                    <a:pt x="63" y="92"/>
                  </a:lnTo>
                  <a:lnTo>
                    <a:pt x="63" y="86"/>
                  </a:lnTo>
                  <a:lnTo>
                    <a:pt x="65" y="81"/>
                  </a:lnTo>
                  <a:lnTo>
                    <a:pt x="67" y="76"/>
                  </a:lnTo>
                  <a:lnTo>
                    <a:pt x="69" y="72"/>
                  </a:lnTo>
                  <a:lnTo>
                    <a:pt x="74" y="69"/>
                  </a:lnTo>
                  <a:lnTo>
                    <a:pt x="78" y="66"/>
                  </a:lnTo>
                  <a:lnTo>
                    <a:pt x="82" y="64"/>
                  </a:lnTo>
                  <a:lnTo>
                    <a:pt x="87" y="64"/>
                  </a:lnTo>
                  <a:lnTo>
                    <a:pt x="485" y="64"/>
                  </a:lnTo>
                  <a:lnTo>
                    <a:pt x="485" y="64"/>
                  </a:lnTo>
                  <a:lnTo>
                    <a:pt x="489" y="64"/>
                  </a:lnTo>
                  <a:lnTo>
                    <a:pt x="493" y="66"/>
                  </a:lnTo>
                  <a:lnTo>
                    <a:pt x="498" y="69"/>
                  </a:lnTo>
                  <a:lnTo>
                    <a:pt x="501" y="72"/>
                  </a:lnTo>
                  <a:lnTo>
                    <a:pt x="504" y="76"/>
                  </a:lnTo>
                  <a:lnTo>
                    <a:pt x="506" y="81"/>
                  </a:lnTo>
                  <a:lnTo>
                    <a:pt x="508" y="86"/>
                  </a:lnTo>
                  <a:lnTo>
                    <a:pt x="508" y="92"/>
                  </a:lnTo>
                  <a:lnTo>
                    <a:pt x="508" y="163"/>
                  </a:lnTo>
                  <a:lnTo>
                    <a:pt x="508" y="163"/>
                  </a:lnTo>
                  <a:lnTo>
                    <a:pt x="508" y="173"/>
                  </a:lnTo>
                  <a:lnTo>
                    <a:pt x="510" y="182"/>
                  </a:lnTo>
                  <a:lnTo>
                    <a:pt x="513" y="191"/>
                  </a:lnTo>
                  <a:lnTo>
                    <a:pt x="515" y="199"/>
                  </a:lnTo>
                  <a:lnTo>
                    <a:pt x="519" y="207"/>
                  </a:lnTo>
                  <a:lnTo>
                    <a:pt x="523" y="214"/>
                  </a:lnTo>
                  <a:lnTo>
                    <a:pt x="529" y="222"/>
                  </a:lnTo>
                  <a:lnTo>
                    <a:pt x="534" y="228"/>
                  </a:lnTo>
                  <a:lnTo>
                    <a:pt x="540" y="234"/>
                  </a:lnTo>
                  <a:lnTo>
                    <a:pt x="547" y="239"/>
                  </a:lnTo>
                  <a:lnTo>
                    <a:pt x="554" y="243"/>
                  </a:lnTo>
                  <a:lnTo>
                    <a:pt x="562" y="248"/>
                  </a:lnTo>
                  <a:lnTo>
                    <a:pt x="569" y="251"/>
                  </a:lnTo>
                  <a:lnTo>
                    <a:pt x="578" y="253"/>
                  </a:lnTo>
                  <a:lnTo>
                    <a:pt x="587" y="254"/>
                  </a:lnTo>
                  <a:lnTo>
                    <a:pt x="595" y="255"/>
                  </a:lnTo>
                  <a:lnTo>
                    <a:pt x="676" y="255"/>
                  </a:lnTo>
                  <a:lnTo>
                    <a:pt x="676" y="255"/>
                  </a:lnTo>
                  <a:lnTo>
                    <a:pt x="680" y="255"/>
                  </a:lnTo>
                  <a:lnTo>
                    <a:pt x="684" y="257"/>
                  </a:lnTo>
                  <a:lnTo>
                    <a:pt x="689" y="260"/>
                  </a:lnTo>
                  <a:lnTo>
                    <a:pt x="692" y="263"/>
                  </a:lnTo>
                  <a:lnTo>
                    <a:pt x="695" y="267"/>
                  </a:lnTo>
                  <a:lnTo>
                    <a:pt x="697" y="271"/>
                  </a:lnTo>
                  <a:lnTo>
                    <a:pt x="698" y="277"/>
                  </a:lnTo>
                  <a:lnTo>
                    <a:pt x="699" y="283"/>
                  </a:lnTo>
                  <a:lnTo>
                    <a:pt x="699" y="927"/>
                  </a:lnTo>
                  <a:close/>
                  <a:moveTo>
                    <a:pt x="158" y="319"/>
                  </a:moveTo>
                  <a:lnTo>
                    <a:pt x="413" y="319"/>
                  </a:lnTo>
                  <a:lnTo>
                    <a:pt x="413" y="319"/>
                  </a:lnTo>
                  <a:lnTo>
                    <a:pt x="419" y="317"/>
                  </a:lnTo>
                  <a:lnTo>
                    <a:pt x="426" y="316"/>
                  </a:lnTo>
                  <a:lnTo>
                    <a:pt x="431" y="313"/>
                  </a:lnTo>
                  <a:lnTo>
                    <a:pt x="435" y="309"/>
                  </a:lnTo>
                  <a:lnTo>
                    <a:pt x="440" y="305"/>
                  </a:lnTo>
                  <a:lnTo>
                    <a:pt x="442" y="299"/>
                  </a:lnTo>
                  <a:lnTo>
                    <a:pt x="444" y="293"/>
                  </a:lnTo>
                  <a:lnTo>
                    <a:pt x="445" y="286"/>
                  </a:lnTo>
                  <a:lnTo>
                    <a:pt x="445" y="286"/>
                  </a:lnTo>
                  <a:lnTo>
                    <a:pt x="444" y="280"/>
                  </a:lnTo>
                  <a:lnTo>
                    <a:pt x="442" y="275"/>
                  </a:lnTo>
                  <a:lnTo>
                    <a:pt x="440" y="269"/>
                  </a:lnTo>
                  <a:lnTo>
                    <a:pt x="435" y="264"/>
                  </a:lnTo>
                  <a:lnTo>
                    <a:pt x="431" y="261"/>
                  </a:lnTo>
                  <a:lnTo>
                    <a:pt x="426" y="257"/>
                  </a:lnTo>
                  <a:lnTo>
                    <a:pt x="419" y="255"/>
                  </a:lnTo>
                  <a:lnTo>
                    <a:pt x="413" y="255"/>
                  </a:lnTo>
                  <a:lnTo>
                    <a:pt x="158" y="255"/>
                  </a:lnTo>
                  <a:lnTo>
                    <a:pt x="158" y="255"/>
                  </a:lnTo>
                  <a:lnTo>
                    <a:pt x="152" y="255"/>
                  </a:lnTo>
                  <a:lnTo>
                    <a:pt x="146" y="257"/>
                  </a:lnTo>
                  <a:lnTo>
                    <a:pt x="140" y="261"/>
                  </a:lnTo>
                  <a:lnTo>
                    <a:pt x="136" y="264"/>
                  </a:lnTo>
                  <a:lnTo>
                    <a:pt x="132" y="269"/>
                  </a:lnTo>
                  <a:lnTo>
                    <a:pt x="130" y="275"/>
                  </a:lnTo>
                  <a:lnTo>
                    <a:pt x="127" y="280"/>
                  </a:lnTo>
                  <a:lnTo>
                    <a:pt x="126" y="286"/>
                  </a:lnTo>
                  <a:lnTo>
                    <a:pt x="126" y="286"/>
                  </a:lnTo>
                  <a:lnTo>
                    <a:pt x="127" y="293"/>
                  </a:lnTo>
                  <a:lnTo>
                    <a:pt x="130" y="299"/>
                  </a:lnTo>
                  <a:lnTo>
                    <a:pt x="132" y="305"/>
                  </a:lnTo>
                  <a:lnTo>
                    <a:pt x="136" y="309"/>
                  </a:lnTo>
                  <a:lnTo>
                    <a:pt x="140" y="313"/>
                  </a:lnTo>
                  <a:lnTo>
                    <a:pt x="146" y="316"/>
                  </a:lnTo>
                  <a:lnTo>
                    <a:pt x="152" y="317"/>
                  </a:lnTo>
                  <a:lnTo>
                    <a:pt x="158" y="319"/>
                  </a:lnTo>
                  <a:lnTo>
                    <a:pt x="158" y="319"/>
                  </a:lnTo>
                  <a:close/>
                  <a:moveTo>
                    <a:pt x="604" y="382"/>
                  </a:moveTo>
                  <a:lnTo>
                    <a:pt x="158" y="382"/>
                  </a:lnTo>
                  <a:lnTo>
                    <a:pt x="158" y="382"/>
                  </a:lnTo>
                  <a:lnTo>
                    <a:pt x="152" y="383"/>
                  </a:lnTo>
                  <a:lnTo>
                    <a:pt x="146" y="385"/>
                  </a:lnTo>
                  <a:lnTo>
                    <a:pt x="140" y="387"/>
                  </a:lnTo>
                  <a:lnTo>
                    <a:pt x="136" y="392"/>
                  </a:lnTo>
                  <a:lnTo>
                    <a:pt x="132" y="396"/>
                  </a:lnTo>
                  <a:lnTo>
                    <a:pt x="130" y="401"/>
                  </a:lnTo>
                  <a:lnTo>
                    <a:pt x="127" y="408"/>
                  </a:lnTo>
                  <a:lnTo>
                    <a:pt x="126" y="414"/>
                  </a:lnTo>
                  <a:lnTo>
                    <a:pt x="126" y="414"/>
                  </a:lnTo>
                  <a:lnTo>
                    <a:pt x="127" y="420"/>
                  </a:lnTo>
                  <a:lnTo>
                    <a:pt x="130" y="426"/>
                  </a:lnTo>
                  <a:lnTo>
                    <a:pt x="132" y="431"/>
                  </a:lnTo>
                  <a:lnTo>
                    <a:pt x="136" y="437"/>
                  </a:lnTo>
                  <a:lnTo>
                    <a:pt x="140" y="440"/>
                  </a:lnTo>
                  <a:lnTo>
                    <a:pt x="146" y="443"/>
                  </a:lnTo>
                  <a:lnTo>
                    <a:pt x="152" y="445"/>
                  </a:lnTo>
                  <a:lnTo>
                    <a:pt x="158" y="445"/>
                  </a:lnTo>
                  <a:lnTo>
                    <a:pt x="604" y="445"/>
                  </a:lnTo>
                  <a:lnTo>
                    <a:pt x="604" y="445"/>
                  </a:lnTo>
                  <a:lnTo>
                    <a:pt x="610" y="445"/>
                  </a:lnTo>
                  <a:lnTo>
                    <a:pt x="616" y="443"/>
                  </a:lnTo>
                  <a:lnTo>
                    <a:pt x="621" y="440"/>
                  </a:lnTo>
                  <a:lnTo>
                    <a:pt x="626" y="437"/>
                  </a:lnTo>
                  <a:lnTo>
                    <a:pt x="630" y="431"/>
                  </a:lnTo>
                  <a:lnTo>
                    <a:pt x="633" y="426"/>
                  </a:lnTo>
                  <a:lnTo>
                    <a:pt x="635" y="420"/>
                  </a:lnTo>
                  <a:lnTo>
                    <a:pt x="636" y="414"/>
                  </a:lnTo>
                  <a:lnTo>
                    <a:pt x="636" y="414"/>
                  </a:lnTo>
                  <a:lnTo>
                    <a:pt x="635" y="408"/>
                  </a:lnTo>
                  <a:lnTo>
                    <a:pt x="633" y="401"/>
                  </a:lnTo>
                  <a:lnTo>
                    <a:pt x="630" y="396"/>
                  </a:lnTo>
                  <a:lnTo>
                    <a:pt x="626" y="392"/>
                  </a:lnTo>
                  <a:lnTo>
                    <a:pt x="621" y="387"/>
                  </a:lnTo>
                  <a:lnTo>
                    <a:pt x="616" y="385"/>
                  </a:lnTo>
                  <a:lnTo>
                    <a:pt x="610" y="383"/>
                  </a:lnTo>
                  <a:lnTo>
                    <a:pt x="604" y="382"/>
                  </a:lnTo>
                  <a:lnTo>
                    <a:pt x="604" y="382"/>
                  </a:lnTo>
                  <a:close/>
                  <a:moveTo>
                    <a:pt x="604" y="510"/>
                  </a:moveTo>
                  <a:lnTo>
                    <a:pt x="158" y="510"/>
                  </a:lnTo>
                  <a:lnTo>
                    <a:pt x="158" y="510"/>
                  </a:lnTo>
                  <a:lnTo>
                    <a:pt x="152" y="510"/>
                  </a:lnTo>
                  <a:lnTo>
                    <a:pt x="146" y="512"/>
                  </a:lnTo>
                  <a:lnTo>
                    <a:pt x="140" y="515"/>
                  </a:lnTo>
                  <a:lnTo>
                    <a:pt x="136" y="518"/>
                  </a:lnTo>
                  <a:lnTo>
                    <a:pt x="132" y="523"/>
                  </a:lnTo>
                  <a:lnTo>
                    <a:pt x="130" y="529"/>
                  </a:lnTo>
                  <a:lnTo>
                    <a:pt x="127" y="534"/>
                  </a:lnTo>
                  <a:lnTo>
                    <a:pt x="126" y="541"/>
                  </a:lnTo>
                  <a:lnTo>
                    <a:pt x="126" y="541"/>
                  </a:lnTo>
                  <a:lnTo>
                    <a:pt x="127" y="547"/>
                  </a:lnTo>
                  <a:lnTo>
                    <a:pt x="130" y="554"/>
                  </a:lnTo>
                  <a:lnTo>
                    <a:pt x="132" y="559"/>
                  </a:lnTo>
                  <a:lnTo>
                    <a:pt x="136" y="563"/>
                  </a:lnTo>
                  <a:lnTo>
                    <a:pt x="140" y="567"/>
                  </a:lnTo>
                  <a:lnTo>
                    <a:pt x="146" y="571"/>
                  </a:lnTo>
                  <a:lnTo>
                    <a:pt x="152" y="572"/>
                  </a:lnTo>
                  <a:lnTo>
                    <a:pt x="158" y="573"/>
                  </a:lnTo>
                  <a:lnTo>
                    <a:pt x="604" y="573"/>
                  </a:lnTo>
                  <a:lnTo>
                    <a:pt x="604" y="573"/>
                  </a:lnTo>
                  <a:lnTo>
                    <a:pt x="610" y="572"/>
                  </a:lnTo>
                  <a:lnTo>
                    <a:pt x="616" y="571"/>
                  </a:lnTo>
                  <a:lnTo>
                    <a:pt x="621" y="567"/>
                  </a:lnTo>
                  <a:lnTo>
                    <a:pt x="626" y="563"/>
                  </a:lnTo>
                  <a:lnTo>
                    <a:pt x="630" y="559"/>
                  </a:lnTo>
                  <a:lnTo>
                    <a:pt x="633" y="554"/>
                  </a:lnTo>
                  <a:lnTo>
                    <a:pt x="635" y="547"/>
                  </a:lnTo>
                  <a:lnTo>
                    <a:pt x="636" y="541"/>
                  </a:lnTo>
                  <a:lnTo>
                    <a:pt x="636" y="541"/>
                  </a:lnTo>
                  <a:lnTo>
                    <a:pt x="635" y="534"/>
                  </a:lnTo>
                  <a:lnTo>
                    <a:pt x="633" y="529"/>
                  </a:lnTo>
                  <a:lnTo>
                    <a:pt x="630" y="523"/>
                  </a:lnTo>
                  <a:lnTo>
                    <a:pt x="626" y="518"/>
                  </a:lnTo>
                  <a:lnTo>
                    <a:pt x="621" y="515"/>
                  </a:lnTo>
                  <a:lnTo>
                    <a:pt x="616" y="512"/>
                  </a:lnTo>
                  <a:lnTo>
                    <a:pt x="610" y="510"/>
                  </a:lnTo>
                  <a:lnTo>
                    <a:pt x="604" y="510"/>
                  </a:lnTo>
                  <a:lnTo>
                    <a:pt x="604" y="510"/>
                  </a:lnTo>
                  <a:close/>
                  <a:moveTo>
                    <a:pt x="604" y="636"/>
                  </a:moveTo>
                  <a:lnTo>
                    <a:pt x="158" y="636"/>
                  </a:lnTo>
                  <a:lnTo>
                    <a:pt x="158" y="636"/>
                  </a:lnTo>
                  <a:lnTo>
                    <a:pt x="152" y="637"/>
                  </a:lnTo>
                  <a:lnTo>
                    <a:pt x="146" y="639"/>
                  </a:lnTo>
                  <a:lnTo>
                    <a:pt x="140" y="642"/>
                  </a:lnTo>
                  <a:lnTo>
                    <a:pt x="136" y="646"/>
                  </a:lnTo>
                  <a:lnTo>
                    <a:pt x="132" y="650"/>
                  </a:lnTo>
                  <a:lnTo>
                    <a:pt x="130" y="655"/>
                  </a:lnTo>
                  <a:lnTo>
                    <a:pt x="127" y="662"/>
                  </a:lnTo>
                  <a:lnTo>
                    <a:pt x="126" y="668"/>
                  </a:lnTo>
                  <a:lnTo>
                    <a:pt x="126" y="668"/>
                  </a:lnTo>
                  <a:lnTo>
                    <a:pt x="127" y="675"/>
                  </a:lnTo>
                  <a:lnTo>
                    <a:pt x="130" y="681"/>
                  </a:lnTo>
                  <a:lnTo>
                    <a:pt x="132" y="687"/>
                  </a:lnTo>
                  <a:lnTo>
                    <a:pt x="136" y="691"/>
                  </a:lnTo>
                  <a:lnTo>
                    <a:pt x="140" y="695"/>
                  </a:lnTo>
                  <a:lnTo>
                    <a:pt x="146" y="697"/>
                  </a:lnTo>
                  <a:lnTo>
                    <a:pt x="152" y="699"/>
                  </a:lnTo>
                  <a:lnTo>
                    <a:pt x="158" y="701"/>
                  </a:lnTo>
                  <a:lnTo>
                    <a:pt x="604" y="701"/>
                  </a:lnTo>
                  <a:lnTo>
                    <a:pt x="604" y="701"/>
                  </a:lnTo>
                  <a:lnTo>
                    <a:pt x="610" y="699"/>
                  </a:lnTo>
                  <a:lnTo>
                    <a:pt x="616" y="697"/>
                  </a:lnTo>
                  <a:lnTo>
                    <a:pt x="621" y="695"/>
                  </a:lnTo>
                  <a:lnTo>
                    <a:pt x="626" y="691"/>
                  </a:lnTo>
                  <a:lnTo>
                    <a:pt x="630" y="687"/>
                  </a:lnTo>
                  <a:lnTo>
                    <a:pt x="633" y="681"/>
                  </a:lnTo>
                  <a:lnTo>
                    <a:pt x="635" y="675"/>
                  </a:lnTo>
                  <a:lnTo>
                    <a:pt x="636" y="668"/>
                  </a:lnTo>
                  <a:lnTo>
                    <a:pt x="636" y="668"/>
                  </a:lnTo>
                  <a:lnTo>
                    <a:pt x="635" y="662"/>
                  </a:lnTo>
                  <a:lnTo>
                    <a:pt x="633" y="655"/>
                  </a:lnTo>
                  <a:lnTo>
                    <a:pt x="630" y="650"/>
                  </a:lnTo>
                  <a:lnTo>
                    <a:pt x="626" y="646"/>
                  </a:lnTo>
                  <a:lnTo>
                    <a:pt x="621" y="642"/>
                  </a:lnTo>
                  <a:lnTo>
                    <a:pt x="616" y="639"/>
                  </a:lnTo>
                  <a:lnTo>
                    <a:pt x="610" y="637"/>
                  </a:lnTo>
                  <a:lnTo>
                    <a:pt x="604" y="636"/>
                  </a:lnTo>
                  <a:lnTo>
                    <a:pt x="604" y="636"/>
                  </a:lnTo>
                  <a:close/>
                  <a:moveTo>
                    <a:pt x="604" y="764"/>
                  </a:moveTo>
                  <a:lnTo>
                    <a:pt x="158" y="764"/>
                  </a:lnTo>
                  <a:lnTo>
                    <a:pt x="158" y="764"/>
                  </a:lnTo>
                  <a:lnTo>
                    <a:pt x="152" y="765"/>
                  </a:lnTo>
                  <a:lnTo>
                    <a:pt x="146" y="766"/>
                  </a:lnTo>
                  <a:lnTo>
                    <a:pt x="140" y="769"/>
                  </a:lnTo>
                  <a:lnTo>
                    <a:pt x="136" y="773"/>
                  </a:lnTo>
                  <a:lnTo>
                    <a:pt x="132" y="778"/>
                  </a:lnTo>
                  <a:lnTo>
                    <a:pt x="130" y="783"/>
                  </a:lnTo>
                  <a:lnTo>
                    <a:pt x="127" y="790"/>
                  </a:lnTo>
                  <a:lnTo>
                    <a:pt x="126" y="796"/>
                  </a:lnTo>
                  <a:lnTo>
                    <a:pt x="126" y="796"/>
                  </a:lnTo>
                  <a:lnTo>
                    <a:pt x="127" y="802"/>
                  </a:lnTo>
                  <a:lnTo>
                    <a:pt x="130" y="808"/>
                  </a:lnTo>
                  <a:lnTo>
                    <a:pt x="132" y="813"/>
                  </a:lnTo>
                  <a:lnTo>
                    <a:pt x="136" y="819"/>
                  </a:lnTo>
                  <a:lnTo>
                    <a:pt x="140" y="822"/>
                  </a:lnTo>
                  <a:lnTo>
                    <a:pt x="146" y="825"/>
                  </a:lnTo>
                  <a:lnTo>
                    <a:pt x="152" y="827"/>
                  </a:lnTo>
                  <a:lnTo>
                    <a:pt x="158" y="827"/>
                  </a:lnTo>
                  <a:lnTo>
                    <a:pt x="604" y="827"/>
                  </a:lnTo>
                  <a:lnTo>
                    <a:pt x="604" y="827"/>
                  </a:lnTo>
                  <a:lnTo>
                    <a:pt x="610" y="827"/>
                  </a:lnTo>
                  <a:lnTo>
                    <a:pt x="616" y="825"/>
                  </a:lnTo>
                  <a:lnTo>
                    <a:pt x="621" y="822"/>
                  </a:lnTo>
                  <a:lnTo>
                    <a:pt x="626" y="819"/>
                  </a:lnTo>
                  <a:lnTo>
                    <a:pt x="630" y="813"/>
                  </a:lnTo>
                  <a:lnTo>
                    <a:pt x="633" y="808"/>
                  </a:lnTo>
                  <a:lnTo>
                    <a:pt x="635" y="802"/>
                  </a:lnTo>
                  <a:lnTo>
                    <a:pt x="636" y="796"/>
                  </a:lnTo>
                  <a:lnTo>
                    <a:pt x="636" y="796"/>
                  </a:lnTo>
                  <a:lnTo>
                    <a:pt x="635" y="790"/>
                  </a:lnTo>
                  <a:lnTo>
                    <a:pt x="633" y="783"/>
                  </a:lnTo>
                  <a:lnTo>
                    <a:pt x="630" y="778"/>
                  </a:lnTo>
                  <a:lnTo>
                    <a:pt x="626" y="773"/>
                  </a:lnTo>
                  <a:lnTo>
                    <a:pt x="621" y="769"/>
                  </a:lnTo>
                  <a:lnTo>
                    <a:pt x="616" y="766"/>
                  </a:lnTo>
                  <a:lnTo>
                    <a:pt x="610" y="765"/>
                  </a:lnTo>
                  <a:lnTo>
                    <a:pt x="604" y="764"/>
                  </a:lnTo>
                  <a:lnTo>
                    <a:pt x="604" y="764"/>
                  </a:lnTo>
                  <a:close/>
                </a:path>
              </a:pathLst>
            </a:custGeom>
            <a:solidFill>
              <a:srgbClr val="171717"/>
            </a:solidFill>
            <a:ln>
              <a:noFill/>
            </a:ln>
          </p:spPr>
          <p:txBody>
            <a:bodyPr vert="horz" wrap="square" lIns="91440" tIns="45720" rIns="91440" bIns="45720" numCol="1" anchor="t" anchorCtr="0" compatLnSpc="1">
              <a:prstTxWarp prst="textNoShape">
                <a:avLst/>
              </a:prstTxWarp>
              <a:noAutofit/>
            </a:bodyPr>
            <a:lstStyle/>
            <a:p>
              <a:endParaRPr lang="zh-CN" altLang="en-US" sz="1050"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id="{315C8282-A874-4220-BC95-80EF61B9AB09}"/>
              </a:ext>
            </a:extLst>
          </p:cNvPr>
          <p:cNvGrpSpPr/>
          <p:nvPr/>
        </p:nvGrpSpPr>
        <p:grpSpPr>
          <a:xfrm>
            <a:off x="5345680" y="2181594"/>
            <a:ext cx="575376" cy="575376"/>
            <a:chOff x="7052580" y="2911012"/>
            <a:chExt cx="816000" cy="816000"/>
          </a:xfrm>
        </p:grpSpPr>
        <p:sp>
          <p:nvSpPr>
            <p:cNvPr id="22" name="椭圆 21">
              <a:extLst>
                <a:ext uri="{FF2B5EF4-FFF2-40B4-BE49-F238E27FC236}">
                  <a16:creationId xmlns:a16="http://schemas.microsoft.com/office/drawing/2014/main" id="{E4E9AC70-059D-4A1F-B5EF-41DF2A553C8A}"/>
                </a:ext>
              </a:extLst>
            </p:cNvPr>
            <p:cNvSpPr/>
            <p:nvPr/>
          </p:nvSpPr>
          <p:spPr>
            <a:xfrm>
              <a:off x="7052580" y="2911012"/>
              <a:ext cx="816000" cy="816000"/>
            </a:xfrm>
            <a:prstGeom prst="ellipse">
              <a:avLst/>
            </a:prstGeom>
            <a:gradFill>
              <a:gsLst>
                <a:gs pos="0">
                  <a:schemeClr val="accent1">
                    <a:lumMod val="60000"/>
                    <a:lumOff val="40000"/>
                  </a:schemeClr>
                </a:gs>
                <a:gs pos="100000">
                  <a:schemeClr val="accent1">
                    <a:lumMod val="75000"/>
                  </a:schemeClr>
                </a:gs>
              </a:gsLst>
              <a:lin ang="5400000" scaled="1"/>
            </a:gra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latin typeface="微软雅黑" panose="020B0503020204020204" pitchFamily="34" charset="-122"/>
                <a:ea typeface="微软雅黑" panose="020B0503020204020204" pitchFamily="34" charset="-122"/>
              </a:endParaRPr>
            </a:p>
          </p:txBody>
        </p:sp>
        <p:sp>
          <p:nvSpPr>
            <p:cNvPr id="23" name="Freeform 110">
              <a:extLst>
                <a:ext uri="{FF2B5EF4-FFF2-40B4-BE49-F238E27FC236}">
                  <a16:creationId xmlns:a16="http://schemas.microsoft.com/office/drawing/2014/main" id="{519E5583-62B2-4585-8720-90C5BEA6544E}"/>
                </a:ext>
              </a:extLst>
            </p:cNvPr>
            <p:cNvSpPr>
              <a:spLocks noEditPoints="1"/>
            </p:cNvSpPr>
            <p:nvPr/>
          </p:nvSpPr>
          <p:spPr bwMode="auto">
            <a:xfrm>
              <a:off x="7298655" y="3157087"/>
              <a:ext cx="323850" cy="323850"/>
            </a:xfrm>
            <a:custGeom>
              <a:avLst/>
              <a:gdLst>
                <a:gd name="T0" fmla="*/ 279 w 1017"/>
                <a:gd name="T1" fmla="*/ 354 h 1017"/>
                <a:gd name="T2" fmla="*/ 241 w 1017"/>
                <a:gd name="T3" fmla="*/ 577 h 1017"/>
                <a:gd name="T4" fmla="*/ 453 w 1017"/>
                <a:gd name="T5" fmla="*/ 779 h 1017"/>
                <a:gd name="T6" fmla="*/ 703 w 1017"/>
                <a:gd name="T7" fmla="*/ 702 h 1017"/>
                <a:gd name="T8" fmla="*/ 779 w 1017"/>
                <a:gd name="T9" fmla="*/ 452 h 1017"/>
                <a:gd name="T10" fmla="*/ 563 w 1017"/>
                <a:gd name="T11" fmla="*/ 238 h 1017"/>
                <a:gd name="T12" fmla="*/ 322 w 1017"/>
                <a:gd name="T13" fmla="*/ 609 h 1017"/>
                <a:gd name="T14" fmla="*/ 426 w 1017"/>
                <a:gd name="T15" fmla="*/ 312 h 1017"/>
                <a:gd name="T16" fmla="*/ 711 w 1017"/>
                <a:gd name="T17" fmla="*/ 445 h 1017"/>
                <a:gd name="T18" fmla="*/ 550 w 1017"/>
                <a:gd name="T19" fmla="*/ 716 h 1017"/>
                <a:gd name="T20" fmla="*/ 913 w 1017"/>
                <a:gd name="T21" fmla="*/ 533 h 1017"/>
                <a:gd name="T22" fmla="*/ 972 w 1017"/>
                <a:gd name="T23" fmla="*/ 421 h 1017"/>
                <a:gd name="T24" fmla="*/ 985 w 1017"/>
                <a:gd name="T25" fmla="*/ 290 h 1017"/>
                <a:gd name="T26" fmla="*/ 883 w 1017"/>
                <a:gd name="T27" fmla="*/ 246 h 1017"/>
                <a:gd name="T28" fmla="*/ 770 w 1017"/>
                <a:gd name="T29" fmla="*/ 190 h 1017"/>
                <a:gd name="T30" fmla="*/ 788 w 1017"/>
                <a:gd name="T31" fmla="*/ 73 h 1017"/>
                <a:gd name="T32" fmla="*/ 611 w 1017"/>
                <a:gd name="T33" fmla="*/ 5 h 1017"/>
                <a:gd name="T34" fmla="*/ 533 w 1017"/>
                <a:gd name="T35" fmla="*/ 104 h 1017"/>
                <a:gd name="T36" fmla="*/ 422 w 1017"/>
                <a:gd name="T37" fmla="*/ 44 h 1017"/>
                <a:gd name="T38" fmla="*/ 291 w 1017"/>
                <a:gd name="T39" fmla="*/ 32 h 1017"/>
                <a:gd name="T40" fmla="*/ 247 w 1017"/>
                <a:gd name="T41" fmla="*/ 134 h 1017"/>
                <a:gd name="T42" fmla="*/ 190 w 1017"/>
                <a:gd name="T43" fmla="*/ 245 h 1017"/>
                <a:gd name="T44" fmla="*/ 73 w 1017"/>
                <a:gd name="T45" fmla="*/ 227 h 1017"/>
                <a:gd name="T46" fmla="*/ 5 w 1017"/>
                <a:gd name="T47" fmla="*/ 404 h 1017"/>
                <a:gd name="T48" fmla="*/ 104 w 1017"/>
                <a:gd name="T49" fmla="*/ 484 h 1017"/>
                <a:gd name="T50" fmla="*/ 44 w 1017"/>
                <a:gd name="T51" fmla="*/ 594 h 1017"/>
                <a:gd name="T52" fmla="*/ 32 w 1017"/>
                <a:gd name="T53" fmla="*/ 725 h 1017"/>
                <a:gd name="T54" fmla="*/ 134 w 1017"/>
                <a:gd name="T55" fmla="*/ 770 h 1017"/>
                <a:gd name="T56" fmla="*/ 246 w 1017"/>
                <a:gd name="T57" fmla="*/ 826 h 1017"/>
                <a:gd name="T58" fmla="*/ 227 w 1017"/>
                <a:gd name="T59" fmla="*/ 943 h 1017"/>
                <a:gd name="T60" fmla="*/ 400 w 1017"/>
                <a:gd name="T61" fmla="*/ 1014 h 1017"/>
                <a:gd name="T62" fmla="*/ 468 w 1017"/>
                <a:gd name="T63" fmla="*/ 918 h 1017"/>
                <a:gd name="T64" fmla="*/ 588 w 1017"/>
                <a:gd name="T65" fmla="*/ 957 h 1017"/>
                <a:gd name="T66" fmla="*/ 691 w 1017"/>
                <a:gd name="T67" fmla="*/ 999 h 1017"/>
                <a:gd name="T68" fmla="*/ 776 w 1017"/>
                <a:gd name="T69" fmla="*/ 898 h 1017"/>
                <a:gd name="T70" fmla="*/ 811 w 1017"/>
                <a:gd name="T71" fmla="*/ 776 h 1017"/>
                <a:gd name="T72" fmla="*/ 937 w 1017"/>
                <a:gd name="T73" fmla="*/ 790 h 1017"/>
                <a:gd name="T74" fmla="*/ 1014 w 1017"/>
                <a:gd name="T75" fmla="*/ 618 h 1017"/>
                <a:gd name="T76" fmla="*/ 816 w 1017"/>
                <a:gd name="T77" fmla="*/ 707 h 1017"/>
                <a:gd name="T78" fmla="*/ 702 w 1017"/>
                <a:gd name="T79" fmla="*/ 852 h 1017"/>
                <a:gd name="T80" fmla="*/ 596 w 1017"/>
                <a:gd name="T81" fmla="*/ 873 h 1017"/>
                <a:gd name="T82" fmla="*/ 411 w 1017"/>
                <a:gd name="T83" fmla="*/ 881 h 1017"/>
                <a:gd name="T84" fmla="*/ 313 w 1017"/>
                <a:gd name="T85" fmla="*/ 840 h 1017"/>
                <a:gd name="T86" fmla="*/ 161 w 1017"/>
                <a:gd name="T87" fmla="*/ 701 h 1017"/>
                <a:gd name="T88" fmla="*/ 143 w 1017"/>
                <a:gd name="T89" fmla="*/ 596 h 1017"/>
                <a:gd name="T90" fmla="*/ 136 w 1017"/>
                <a:gd name="T91" fmla="*/ 411 h 1017"/>
                <a:gd name="T92" fmla="*/ 176 w 1017"/>
                <a:gd name="T93" fmla="*/ 314 h 1017"/>
                <a:gd name="T94" fmla="*/ 314 w 1017"/>
                <a:gd name="T95" fmla="*/ 165 h 1017"/>
                <a:gd name="T96" fmla="*/ 420 w 1017"/>
                <a:gd name="T97" fmla="*/ 142 h 1017"/>
                <a:gd name="T98" fmla="*/ 605 w 1017"/>
                <a:gd name="T99" fmla="*/ 136 h 1017"/>
                <a:gd name="T100" fmla="*/ 703 w 1017"/>
                <a:gd name="T101" fmla="*/ 176 h 1017"/>
                <a:gd name="T102" fmla="*/ 855 w 1017"/>
                <a:gd name="T103" fmla="*/ 314 h 1017"/>
                <a:gd name="T104" fmla="*/ 873 w 1017"/>
                <a:gd name="T105" fmla="*/ 420 h 1017"/>
                <a:gd name="T106" fmla="*/ 881 w 1017"/>
                <a:gd name="T107" fmla="*/ 605 h 1017"/>
                <a:gd name="T108" fmla="*/ 449 w 1017"/>
                <a:gd name="T109" fmla="*/ 369 h 1017"/>
                <a:gd name="T110" fmla="*/ 375 w 1017"/>
                <a:gd name="T111" fmla="*/ 580 h 1017"/>
                <a:gd name="T112" fmla="*/ 592 w 1017"/>
                <a:gd name="T113" fmla="*/ 633 h 1017"/>
                <a:gd name="T114" fmla="*/ 624 w 1017"/>
                <a:gd name="T115" fmla="*/ 412 h 1017"/>
                <a:gd name="T116" fmla="*/ 454 w 1017"/>
                <a:gd name="T117" fmla="*/ 531 h 1017"/>
                <a:gd name="T118" fmla="*/ 563 w 1017"/>
                <a:gd name="T119" fmla="*/ 48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7" h="1017">
                  <a:moveTo>
                    <a:pt x="508" y="231"/>
                  </a:moveTo>
                  <a:lnTo>
                    <a:pt x="508" y="231"/>
                  </a:lnTo>
                  <a:lnTo>
                    <a:pt x="493" y="232"/>
                  </a:lnTo>
                  <a:lnTo>
                    <a:pt x="479" y="234"/>
                  </a:lnTo>
                  <a:lnTo>
                    <a:pt x="466" y="235"/>
                  </a:lnTo>
                  <a:lnTo>
                    <a:pt x="453" y="238"/>
                  </a:lnTo>
                  <a:lnTo>
                    <a:pt x="439" y="241"/>
                  </a:lnTo>
                  <a:lnTo>
                    <a:pt x="426" y="244"/>
                  </a:lnTo>
                  <a:lnTo>
                    <a:pt x="413" y="249"/>
                  </a:lnTo>
                  <a:lnTo>
                    <a:pt x="401" y="254"/>
                  </a:lnTo>
                  <a:lnTo>
                    <a:pt x="388" y="259"/>
                  </a:lnTo>
                  <a:lnTo>
                    <a:pt x="376" y="266"/>
                  </a:lnTo>
                  <a:lnTo>
                    <a:pt x="365" y="272"/>
                  </a:lnTo>
                  <a:lnTo>
                    <a:pt x="354" y="279"/>
                  </a:lnTo>
                  <a:lnTo>
                    <a:pt x="332" y="295"/>
                  </a:lnTo>
                  <a:lnTo>
                    <a:pt x="313" y="313"/>
                  </a:lnTo>
                  <a:lnTo>
                    <a:pt x="295" y="332"/>
                  </a:lnTo>
                  <a:lnTo>
                    <a:pt x="279" y="354"/>
                  </a:lnTo>
                  <a:lnTo>
                    <a:pt x="272" y="364"/>
                  </a:lnTo>
                  <a:lnTo>
                    <a:pt x="266" y="376"/>
                  </a:lnTo>
                  <a:lnTo>
                    <a:pt x="260" y="388"/>
                  </a:lnTo>
                  <a:lnTo>
                    <a:pt x="254" y="401"/>
                  </a:lnTo>
                  <a:lnTo>
                    <a:pt x="249" y="413"/>
                  </a:lnTo>
                  <a:lnTo>
                    <a:pt x="244" y="426"/>
                  </a:lnTo>
                  <a:lnTo>
                    <a:pt x="241" y="438"/>
                  </a:lnTo>
                  <a:lnTo>
                    <a:pt x="238" y="452"/>
                  </a:lnTo>
                  <a:lnTo>
                    <a:pt x="235" y="466"/>
                  </a:lnTo>
                  <a:lnTo>
                    <a:pt x="234" y="479"/>
                  </a:lnTo>
                  <a:lnTo>
                    <a:pt x="233" y="493"/>
                  </a:lnTo>
                  <a:lnTo>
                    <a:pt x="232" y="508"/>
                  </a:lnTo>
                  <a:lnTo>
                    <a:pt x="232" y="508"/>
                  </a:lnTo>
                  <a:lnTo>
                    <a:pt x="233" y="522"/>
                  </a:lnTo>
                  <a:lnTo>
                    <a:pt x="234" y="536"/>
                  </a:lnTo>
                  <a:lnTo>
                    <a:pt x="235" y="550"/>
                  </a:lnTo>
                  <a:lnTo>
                    <a:pt x="238" y="563"/>
                  </a:lnTo>
                  <a:lnTo>
                    <a:pt x="241" y="577"/>
                  </a:lnTo>
                  <a:lnTo>
                    <a:pt x="244" y="590"/>
                  </a:lnTo>
                  <a:lnTo>
                    <a:pt x="249" y="603"/>
                  </a:lnTo>
                  <a:lnTo>
                    <a:pt x="254" y="616"/>
                  </a:lnTo>
                  <a:lnTo>
                    <a:pt x="260" y="627"/>
                  </a:lnTo>
                  <a:lnTo>
                    <a:pt x="266" y="639"/>
                  </a:lnTo>
                  <a:lnTo>
                    <a:pt x="272" y="651"/>
                  </a:lnTo>
                  <a:lnTo>
                    <a:pt x="279" y="662"/>
                  </a:lnTo>
                  <a:lnTo>
                    <a:pt x="295" y="683"/>
                  </a:lnTo>
                  <a:lnTo>
                    <a:pt x="313" y="702"/>
                  </a:lnTo>
                  <a:lnTo>
                    <a:pt x="332" y="721"/>
                  </a:lnTo>
                  <a:lnTo>
                    <a:pt x="354" y="737"/>
                  </a:lnTo>
                  <a:lnTo>
                    <a:pt x="376" y="751"/>
                  </a:lnTo>
                  <a:lnTo>
                    <a:pt x="388" y="756"/>
                  </a:lnTo>
                  <a:lnTo>
                    <a:pt x="401" y="763"/>
                  </a:lnTo>
                  <a:lnTo>
                    <a:pt x="413" y="767"/>
                  </a:lnTo>
                  <a:lnTo>
                    <a:pt x="426" y="771"/>
                  </a:lnTo>
                  <a:lnTo>
                    <a:pt x="439" y="775"/>
                  </a:lnTo>
                  <a:lnTo>
                    <a:pt x="453" y="779"/>
                  </a:lnTo>
                  <a:lnTo>
                    <a:pt x="466" y="781"/>
                  </a:lnTo>
                  <a:lnTo>
                    <a:pt x="479" y="783"/>
                  </a:lnTo>
                  <a:lnTo>
                    <a:pt x="493" y="784"/>
                  </a:lnTo>
                  <a:lnTo>
                    <a:pt x="508" y="784"/>
                  </a:lnTo>
                  <a:lnTo>
                    <a:pt x="508" y="784"/>
                  </a:lnTo>
                  <a:lnTo>
                    <a:pt x="522" y="784"/>
                  </a:lnTo>
                  <a:lnTo>
                    <a:pt x="536" y="783"/>
                  </a:lnTo>
                  <a:lnTo>
                    <a:pt x="550" y="781"/>
                  </a:lnTo>
                  <a:lnTo>
                    <a:pt x="563" y="779"/>
                  </a:lnTo>
                  <a:lnTo>
                    <a:pt x="577" y="775"/>
                  </a:lnTo>
                  <a:lnTo>
                    <a:pt x="590" y="771"/>
                  </a:lnTo>
                  <a:lnTo>
                    <a:pt x="603" y="767"/>
                  </a:lnTo>
                  <a:lnTo>
                    <a:pt x="616" y="763"/>
                  </a:lnTo>
                  <a:lnTo>
                    <a:pt x="628" y="756"/>
                  </a:lnTo>
                  <a:lnTo>
                    <a:pt x="639" y="751"/>
                  </a:lnTo>
                  <a:lnTo>
                    <a:pt x="662" y="737"/>
                  </a:lnTo>
                  <a:lnTo>
                    <a:pt x="683" y="721"/>
                  </a:lnTo>
                  <a:lnTo>
                    <a:pt x="703" y="702"/>
                  </a:lnTo>
                  <a:lnTo>
                    <a:pt x="721" y="683"/>
                  </a:lnTo>
                  <a:lnTo>
                    <a:pt x="737" y="662"/>
                  </a:lnTo>
                  <a:lnTo>
                    <a:pt x="751" y="639"/>
                  </a:lnTo>
                  <a:lnTo>
                    <a:pt x="756" y="627"/>
                  </a:lnTo>
                  <a:lnTo>
                    <a:pt x="763" y="616"/>
                  </a:lnTo>
                  <a:lnTo>
                    <a:pt x="767" y="603"/>
                  </a:lnTo>
                  <a:lnTo>
                    <a:pt x="771" y="590"/>
                  </a:lnTo>
                  <a:lnTo>
                    <a:pt x="776" y="577"/>
                  </a:lnTo>
                  <a:lnTo>
                    <a:pt x="779" y="563"/>
                  </a:lnTo>
                  <a:lnTo>
                    <a:pt x="781" y="550"/>
                  </a:lnTo>
                  <a:lnTo>
                    <a:pt x="782" y="536"/>
                  </a:lnTo>
                  <a:lnTo>
                    <a:pt x="783" y="522"/>
                  </a:lnTo>
                  <a:lnTo>
                    <a:pt x="784" y="508"/>
                  </a:lnTo>
                  <a:lnTo>
                    <a:pt x="784" y="508"/>
                  </a:lnTo>
                  <a:lnTo>
                    <a:pt x="783" y="493"/>
                  </a:lnTo>
                  <a:lnTo>
                    <a:pt x="782" y="479"/>
                  </a:lnTo>
                  <a:lnTo>
                    <a:pt x="781" y="466"/>
                  </a:lnTo>
                  <a:lnTo>
                    <a:pt x="779" y="452"/>
                  </a:lnTo>
                  <a:lnTo>
                    <a:pt x="776" y="438"/>
                  </a:lnTo>
                  <a:lnTo>
                    <a:pt x="771" y="426"/>
                  </a:lnTo>
                  <a:lnTo>
                    <a:pt x="767" y="413"/>
                  </a:lnTo>
                  <a:lnTo>
                    <a:pt x="763" y="401"/>
                  </a:lnTo>
                  <a:lnTo>
                    <a:pt x="756" y="388"/>
                  </a:lnTo>
                  <a:lnTo>
                    <a:pt x="751" y="376"/>
                  </a:lnTo>
                  <a:lnTo>
                    <a:pt x="737" y="354"/>
                  </a:lnTo>
                  <a:lnTo>
                    <a:pt x="721" y="332"/>
                  </a:lnTo>
                  <a:lnTo>
                    <a:pt x="703" y="313"/>
                  </a:lnTo>
                  <a:lnTo>
                    <a:pt x="683" y="295"/>
                  </a:lnTo>
                  <a:lnTo>
                    <a:pt x="662" y="279"/>
                  </a:lnTo>
                  <a:lnTo>
                    <a:pt x="639" y="266"/>
                  </a:lnTo>
                  <a:lnTo>
                    <a:pt x="628" y="259"/>
                  </a:lnTo>
                  <a:lnTo>
                    <a:pt x="616" y="254"/>
                  </a:lnTo>
                  <a:lnTo>
                    <a:pt x="603" y="249"/>
                  </a:lnTo>
                  <a:lnTo>
                    <a:pt x="590" y="244"/>
                  </a:lnTo>
                  <a:lnTo>
                    <a:pt x="577" y="241"/>
                  </a:lnTo>
                  <a:lnTo>
                    <a:pt x="563" y="238"/>
                  </a:lnTo>
                  <a:lnTo>
                    <a:pt x="550" y="235"/>
                  </a:lnTo>
                  <a:lnTo>
                    <a:pt x="536" y="234"/>
                  </a:lnTo>
                  <a:lnTo>
                    <a:pt x="522" y="232"/>
                  </a:lnTo>
                  <a:lnTo>
                    <a:pt x="508" y="231"/>
                  </a:lnTo>
                  <a:lnTo>
                    <a:pt x="508" y="231"/>
                  </a:lnTo>
                  <a:close/>
                  <a:moveTo>
                    <a:pt x="508" y="721"/>
                  </a:moveTo>
                  <a:lnTo>
                    <a:pt x="508" y="721"/>
                  </a:lnTo>
                  <a:lnTo>
                    <a:pt x="486" y="720"/>
                  </a:lnTo>
                  <a:lnTo>
                    <a:pt x="466" y="716"/>
                  </a:lnTo>
                  <a:lnTo>
                    <a:pt x="445" y="711"/>
                  </a:lnTo>
                  <a:lnTo>
                    <a:pt x="426" y="704"/>
                  </a:lnTo>
                  <a:lnTo>
                    <a:pt x="407" y="695"/>
                  </a:lnTo>
                  <a:lnTo>
                    <a:pt x="389" y="684"/>
                  </a:lnTo>
                  <a:lnTo>
                    <a:pt x="373" y="671"/>
                  </a:lnTo>
                  <a:lnTo>
                    <a:pt x="358" y="658"/>
                  </a:lnTo>
                  <a:lnTo>
                    <a:pt x="344" y="642"/>
                  </a:lnTo>
                  <a:lnTo>
                    <a:pt x="332" y="626"/>
                  </a:lnTo>
                  <a:lnTo>
                    <a:pt x="322" y="609"/>
                  </a:lnTo>
                  <a:lnTo>
                    <a:pt x="312" y="591"/>
                  </a:lnTo>
                  <a:lnTo>
                    <a:pt x="306" y="570"/>
                  </a:lnTo>
                  <a:lnTo>
                    <a:pt x="300" y="550"/>
                  </a:lnTo>
                  <a:lnTo>
                    <a:pt x="297" y="530"/>
                  </a:lnTo>
                  <a:lnTo>
                    <a:pt x="296" y="508"/>
                  </a:lnTo>
                  <a:lnTo>
                    <a:pt x="296" y="508"/>
                  </a:lnTo>
                  <a:lnTo>
                    <a:pt x="297" y="486"/>
                  </a:lnTo>
                  <a:lnTo>
                    <a:pt x="300" y="465"/>
                  </a:lnTo>
                  <a:lnTo>
                    <a:pt x="306" y="445"/>
                  </a:lnTo>
                  <a:lnTo>
                    <a:pt x="312" y="426"/>
                  </a:lnTo>
                  <a:lnTo>
                    <a:pt x="322" y="406"/>
                  </a:lnTo>
                  <a:lnTo>
                    <a:pt x="332" y="389"/>
                  </a:lnTo>
                  <a:lnTo>
                    <a:pt x="344" y="373"/>
                  </a:lnTo>
                  <a:lnTo>
                    <a:pt x="358" y="358"/>
                  </a:lnTo>
                  <a:lnTo>
                    <a:pt x="373" y="344"/>
                  </a:lnTo>
                  <a:lnTo>
                    <a:pt x="389" y="332"/>
                  </a:lnTo>
                  <a:lnTo>
                    <a:pt x="407" y="322"/>
                  </a:lnTo>
                  <a:lnTo>
                    <a:pt x="426" y="312"/>
                  </a:lnTo>
                  <a:lnTo>
                    <a:pt x="445" y="305"/>
                  </a:lnTo>
                  <a:lnTo>
                    <a:pt x="466" y="300"/>
                  </a:lnTo>
                  <a:lnTo>
                    <a:pt x="486" y="297"/>
                  </a:lnTo>
                  <a:lnTo>
                    <a:pt x="508" y="296"/>
                  </a:lnTo>
                  <a:lnTo>
                    <a:pt x="508" y="296"/>
                  </a:lnTo>
                  <a:lnTo>
                    <a:pt x="530" y="297"/>
                  </a:lnTo>
                  <a:lnTo>
                    <a:pt x="550" y="300"/>
                  </a:lnTo>
                  <a:lnTo>
                    <a:pt x="571" y="305"/>
                  </a:lnTo>
                  <a:lnTo>
                    <a:pt x="591" y="312"/>
                  </a:lnTo>
                  <a:lnTo>
                    <a:pt x="609" y="322"/>
                  </a:lnTo>
                  <a:lnTo>
                    <a:pt x="626" y="332"/>
                  </a:lnTo>
                  <a:lnTo>
                    <a:pt x="643" y="344"/>
                  </a:lnTo>
                  <a:lnTo>
                    <a:pt x="658" y="358"/>
                  </a:lnTo>
                  <a:lnTo>
                    <a:pt x="672" y="373"/>
                  </a:lnTo>
                  <a:lnTo>
                    <a:pt x="684" y="389"/>
                  </a:lnTo>
                  <a:lnTo>
                    <a:pt x="695" y="406"/>
                  </a:lnTo>
                  <a:lnTo>
                    <a:pt x="704" y="426"/>
                  </a:lnTo>
                  <a:lnTo>
                    <a:pt x="711" y="445"/>
                  </a:lnTo>
                  <a:lnTo>
                    <a:pt x="717" y="465"/>
                  </a:lnTo>
                  <a:lnTo>
                    <a:pt x="720" y="486"/>
                  </a:lnTo>
                  <a:lnTo>
                    <a:pt x="721" y="508"/>
                  </a:lnTo>
                  <a:lnTo>
                    <a:pt x="721" y="508"/>
                  </a:lnTo>
                  <a:lnTo>
                    <a:pt x="720" y="530"/>
                  </a:lnTo>
                  <a:lnTo>
                    <a:pt x="717" y="550"/>
                  </a:lnTo>
                  <a:lnTo>
                    <a:pt x="711" y="570"/>
                  </a:lnTo>
                  <a:lnTo>
                    <a:pt x="704" y="591"/>
                  </a:lnTo>
                  <a:lnTo>
                    <a:pt x="695" y="609"/>
                  </a:lnTo>
                  <a:lnTo>
                    <a:pt x="684" y="626"/>
                  </a:lnTo>
                  <a:lnTo>
                    <a:pt x="672" y="642"/>
                  </a:lnTo>
                  <a:lnTo>
                    <a:pt x="658" y="658"/>
                  </a:lnTo>
                  <a:lnTo>
                    <a:pt x="643" y="671"/>
                  </a:lnTo>
                  <a:lnTo>
                    <a:pt x="626" y="684"/>
                  </a:lnTo>
                  <a:lnTo>
                    <a:pt x="609" y="695"/>
                  </a:lnTo>
                  <a:lnTo>
                    <a:pt x="591" y="704"/>
                  </a:lnTo>
                  <a:lnTo>
                    <a:pt x="571" y="711"/>
                  </a:lnTo>
                  <a:lnTo>
                    <a:pt x="550" y="716"/>
                  </a:lnTo>
                  <a:lnTo>
                    <a:pt x="530" y="720"/>
                  </a:lnTo>
                  <a:lnTo>
                    <a:pt x="508" y="721"/>
                  </a:lnTo>
                  <a:lnTo>
                    <a:pt x="508" y="721"/>
                  </a:lnTo>
                  <a:close/>
                  <a:moveTo>
                    <a:pt x="989" y="598"/>
                  </a:moveTo>
                  <a:lnTo>
                    <a:pt x="989" y="598"/>
                  </a:lnTo>
                  <a:lnTo>
                    <a:pt x="981" y="596"/>
                  </a:lnTo>
                  <a:lnTo>
                    <a:pt x="972" y="594"/>
                  </a:lnTo>
                  <a:lnTo>
                    <a:pt x="964" y="591"/>
                  </a:lnTo>
                  <a:lnTo>
                    <a:pt x="957" y="588"/>
                  </a:lnTo>
                  <a:lnTo>
                    <a:pt x="950" y="583"/>
                  </a:lnTo>
                  <a:lnTo>
                    <a:pt x="944" y="579"/>
                  </a:lnTo>
                  <a:lnTo>
                    <a:pt x="938" y="574"/>
                  </a:lnTo>
                  <a:lnTo>
                    <a:pt x="932" y="567"/>
                  </a:lnTo>
                  <a:lnTo>
                    <a:pt x="927" y="562"/>
                  </a:lnTo>
                  <a:lnTo>
                    <a:pt x="923" y="554"/>
                  </a:lnTo>
                  <a:lnTo>
                    <a:pt x="918" y="548"/>
                  </a:lnTo>
                  <a:lnTo>
                    <a:pt x="915" y="540"/>
                  </a:lnTo>
                  <a:lnTo>
                    <a:pt x="913" y="533"/>
                  </a:lnTo>
                  <a:lnTo>
                    <a:pt x="911" y="524"/>
                  </a:lnTo>
                  <a:lnTo>
                    <a:pt x="910" y="517"/>
                  </a:lnTo>
                  <a:lnTo>
                    <a:pt x="909" y="508"/>
                  </a:lnTo>
                  <a:lnTo>
                    <a:pt x="909" y="508"/>
                  </a:lnTo>
                  <a:lnTo>
                    <a:pt x="910" y="500"/>
                  </a:lnTo>
                  <a:lnTo>
                    <a:pt x="911" y="491"/>
                  </a:lnTo>
                  <a:lnTo>
                    <a:pt x="913" y="484"/>
                  </a:lnTo>
                  <a:lnTo>
                    <a:pt x="915" y="475"/>
                  </a:lnTo>
                  <a:lnTo>
                    <a:pt x="918" y="469"/>
                  </a:lnTo>
                  <a:lnTo>
                    <a:pt x="923" y="461"/>
                  </a:lnTo>
                  <a:lnTo>
                    <a:pt x="927" y="455"/>
                  </a:lnTo>
                  <a:lnTo>
                    <a:pt x="932" y="448"/>
                  </a:lnTo>
                  <a:lnTo>
                    <a:pt x="938" y="442"/>
                  </a:lnTo>
                  <a:lnTo>
                    <a:pt x="944" y="437"/>
                  </a:lnTo>
                  <a:lnTo>
                    <a:pt x="950" y="432"/>
                  </a:lnTo>
                  <a:lnTo>
                    <a:pt x="957" y="428"/>
                  </a:lnTo>
                  <a:lnTo>
                    <a:pt x="964" y="425"/>
                  </a:lnTo>
                  <a:lnTo>
                    <a:pt x="972" y="421"/>
                  </a:lnTo>
                  <a:lnTo>
                    <a:pt x="981" y="419"/>
                  </a:lnTo>
                  <a:lnTo>
                    <a:pt x="989" y="418"/>
                  </a:lnTo>
                  <a:lnTo>
                    <a:pt x="989" y="418"/>
                  </a:lnTo>
                  <a:lnTo>
                    <a:pt x="996" y="416"/>
                  </a:lnTo>
                  <a:lnTo>
                    <a:pt x="1001" y="414"/>
                  </a:lnTo>
                  <a:lnTo>
                    <a:pt x="1006" y="410"/>
                  </a:lnTo>
                  <a:lnTo>
                    <a:pt x="1011" y="404"/>
                  </a:lnTo>
                  <a:lnTo>
                    <a:pt x="1011" y="404"/>
                  </a:lnTo>
                  <a:lnTo>
                    <a:pt x="1014" y="399"/>
                  </a:lnTo>
                  <a:lnTo>
                    <a:pt x="1016" y="392"/>
                  </a:lnTo>
                  <a:lnTo>
                    <a:pt x="1017" y="385"/>
                  </a:lnTo>
                  <a:lnTo>
                    <a:pt x="1016" y="378"/>
                  </a:lnTo>
                  <a:lnTo>
                    <a:pt x="1016" y="378"/>
                  </a:lnTo>
                  <a:lnTo>
                    <a:pt x="1011" y="360"/>
                  </a:lnTo>
                  <a:lnTo>
                    <a:pt x="1005" y="343"/>
                  </a:lnTo>
                  <a:lnTo>
                    <a:pt x="999" y="325"/>
                  </a:lnTo>
                  <a:lnTo>
                    <a:pt x="992" y="308"/>
                  </a:lnTo>
                  <a:lnTo>
                    <a:pt x="985" y="290"/>
                  </a:lnTo>
                  <a:lnTo>
                    <a:pt x="976" y="273"/>
                  </a:lnTo>
                  <a:lnTo>
                    <a:pt x="968" y="257"/>
                  </a:lnTo>
                  <a:lnTo>
                    <a:pt x="958" y="240"/>
                  </a:lnTo>
                  <a:lnTo>
                    <a:pt x="958" y="240"/>
                  </a:lnTo>
                  <a:lnTo>
                    <a:pt x="955" y="235"/>
                  </a:lnTo>
                  <a:lnTo>
                    <a:pt x="949" y="230"/>
                  </a:lnTo>
                  <a:lnTo>
                    <a:pt x="943" y="227"/>
                  </a:lnTo>
                  <a:lnTo>
                    <a:pt x="937" y="225"/>
                  </a:lnTo>
                  <a:lnTo>
                    <a:pt x="937" y="225"/>
                  </a:lnTo>
                  <a:lnTo>
                    <a:pt x="930" y="225"/>
                  </a:lnTo>
                  <a:lnTo>
                    <a:pt x="924" y="226"/>
                  </a:lnTo>
                  <a:lnTo>
                    <a:pt x="917" y="228"/>
                  </a:lnTo>
                  <a:lnTo>
                    <a:pt x="912" y="231"/>
                  </a:lnTo>
                  <a:lnTo>
                    <a:pt x="912" y="231"/>
                  </a:lnTo>
                  <a:lnTo>
                    <a:pt x="904" y="237"/>
                  </a:lnTo>
                  <a:lnTo>
                    <a:pt x="898" y="240"/>
                  </a:lnTo>
                  <a:lnTo>
                    <a:pt x="890" y="243"/>
                  </a:lnTo>
                  <a:lnTo>
                    <a:pt x="883" y="246"/>
                  </a:lnTo>
                  <a:lnTo>
                    <a:pt x="874" y="249"/>
                  </a:lnTo>
                  <a:lnTo>
                    <a:pt x="867" y="250"/>
                  </a:lnTo>
                  <a:lnTo>
                    <a:pt x="858" y="250"/>
                  </a:lnTo>
                  <a:lnTo>
                    <a:pt x="851" y="250"/>
                  </a:lnTo>
                  <a:lnTo>
                    <a:pt x="842" y="249"/>
                  </a:lnTo>
                  <a:lnTo>
                    <a:pt x="835" y="248"/>
                  </a:lnTo>
                  <a:lnTo>
                    <a:pt x="826" y="245"/>
                  </a:lnTo>
                  <a:lnTo>
                    <a:pt x="819" y="242"/>
                  </a:lnTo>
                  <a:lnTo>
                    <a:pt x="811" y="239"/>
                  </a:lnTo>
                  <a:lnTo>
                    <a:pt x="805" y="235"/>
                  </a:lnTo>
                  <a:lnTo>
                    <a:pt x="798" y="229"/>
                  </a:lnTo>
                  <a:lnTo>
                    <a:pt x="792" y="224"/>
                  </a:lnTo>
                  <a:lnTo>
                    <a:pt x="792" y="224"/>
                  </a:lnTo>
                  <a:lnTo>
                    <a:pt x="786" y="217"/>
                  </a:lnTo>
                  <a:lnTo>
                    <a:pt x="781" y="211"/>
                  </a:lnTo>
                  <a:lnTo>
                    <a:pt x="777" y="205"/>
                  </a:lnTo>
                  <a:lnTo>
                    <a:pt x="773" y="197"/>
                  </a:lnTo>
                  <a:lnTo>
                    <a:pt x="770" y="190"/>
                  </a:lnTo>
                  <a:lnTo>
                    <a:pt x="768" y="182"/>
                  </a:lnTo>
                  <a:lnTo>
                    <a:pt x="766" y="173"/>
                  </a:lnTo>
                  <a:lnTo>
                    <a:pt x="766" y="166"/>
                  </a:lnTo>
                  <a:lnTo>
                    <a:pt x="765" y="157"/>
                  </a:lnTo>
                  <a:lnTo>
                    <a:pt x="766" y="150"/>
                  </a:lnTo>
                  <a:lnTo>
                    <a:pt x="767" y="141"/>
                  </a:lnTo>
                  <a:lnTo>
                    <a:pt x="769" y="134"/>
                  </a:lnTo>
                  <a:lnTo>
                    <a:pt x="772" y="126"/>
                  </a:lnTo>
                  <a:lnTo>
                    <a:pt x="776" y="119"/>
                  </a:lnTo>
                  <a:lnTo>
                    <a:pt x="780" y="111"/>
                  </a:lnTo>
                  <a:lnTo>
                    <a:pt x="784" y="105"/>
                  </a:lnTo>
                  <a:lnTo>
                    <a:pt x="784" y="105"/>
                  </a:lnTo>
                  <a:lnTo>
                    <a:pt x="787" y="98"/>
                  </a:lnTo>
                  <a:lnTo>
                    <a:pt x="791" y="92"/>
                  </a:lnTo>
                  <a:lnTo>
                    <a:pt x="791" y="86"/>
                  </a:lnTo>
                  <a:lnTo>
                    <a:pt x="791" y="79"/>
                  </a:lnTo>
                  <a:lnTo>
                    <a:pt x="791" y="79"/>
                  </a:lnTo>
                  <a:lnTo>
                    <a:pt x="788" y="73"/>
                  </a:lnTo>
                  <a:lnTo>
                    <a:pt x="785" y="66"/>
                  </a:lnTo>
                  <a:lnTo>
                    <a:pt x="781" y="62"/>
                  </a:lnTo>
                  <a:lnTo>
                    <a:pt x="776" y="58"/>
                  </a:lnTo>
                  <a:lnTo>
                    <a:pt x="776" y="58"/>
                  </a:lnTo>
                  <a:lnTo>
                    <a:pt x="760" y="48"/>
                  </a:lnTo>
                  <a:lnTo>
                    <a:pt x="742" y="39"/>
                  </a:lnTo>
                  <a:lnTo>
                    <a:pt x="726" y="32"/>
                  </a:lnTo>
                  <a:lnTo>
                    <a:pt x="709" y="24"/>
                  </a:lnTo>
                  <a:lnTo>
                    <a:pt x="691" y="17"/>
                  </a:lnTo>
                  <a:lnTo>
                    <a:pt x="674" y="10"/>
                  </a:lnTo>
                  <a:lnTo>
                    <a:pt x="655" y="5"/>
                  </a:lnTo>
                  <a:lnTo>
                    <a:pt x="637" y="1"/>
                  </a:lnTo>
                  <a:lnTo>
                    <a:pt x="637" y="1"/>
                  </a:lnTo>
                  <a:lnTo>
                    <a:pt x="631" y="0"/>
                  </a:lnTo>
                  <a:lnTo>
                    <a:pt x="624" y="0"/>
                  </a:lnTo>
                  <a:lnTo>
                    <a:pt x="618" y="2"/>
                  </a:lnTo>
                  <a:lnTo>
                    <a:pt x="611" y="5"/>
                  </a:lnTo>
                  <a:lnTo>
                    <a:pt x="611" y="5"/>
                  </a:lnTo>
                  <a:lnTo>
                    <a:pt x="606" y="9"/>
                  </a:lnTo>
                  <a:lnTo>
                    <a:pt x="603" y="15"/>
                  </a:lnTo>
                  <a:lnTo>
                    <a:pt x="600" y="20"/>
                  </a:lnTo>
                  <a:lnTo>
                    <a:pt x="597" y="28"/>
                  </a:lnTo>
                  <a:lnTo>
                    <a:pt x="597" y="28"/>
                  </a:lnTo>
                  <a:lnTo>
                    <a:pt x="596" y="35"/>
                  </a:lnTo>
                  <a:lnTo>
                    <a:pt x="594" y="44"/>
                  </a:lnTo>
                  <a:lnTo>
                    <a:pt x="591" y="51"/>
                  </a:lnTo>
                  <a:lnTo>
                    <a:pt x="588" y="59"/>
                  </a:lnTo>
                  <a:lnTo>
                    <a:pt x="584" y="66"/>
                  </a:lnTo>
                  <a:lnTo>
                    <a:pt x="579" y="73"/>
                  </a:lnTo>
                  <a:lnTo>
                    <a:pt x="574" y="78"/>
                  </a:lnTo>
                  <a:lnTo>
                    <a:pt x="567" y="84"/>
                  </a:lnTo>
                  <a:lnTo>
                    <a:pt x="562" y="89"/>
                  </a:lnTo>
                  <a:lnTo>
                    <a:pt x="555" y="93"/>
                  </a:lnTo>
                  <a:lnTo>
                    <a:pt x="548" y="97"/>
                  </a:lnTo>
                  <a:lnTo>
                    <a:pt x="541" y="101"/>
                  </a:lnTo>
                  <a:lnTo>
                    <a:pt x="533" y="104"/>
                  </a:lnTo>
                  <a:lnTo>
                    <a:pt x="525" y="105"/>
                  </a:lnTo>
                  <a:lnTo>
                    <a:pt x="516" y="106"/>
                  </a:lnTo>
                  <a:lnTo>
                    <a:pt x="508" y="107"/>
                  </a:lnTo>
                  <a:lnTo>
                    <a:pt x="508" y="107"/>
                  </a:lnTo>
                  <a:lnTo>
                    <a:pt x="500" y="106"/>
                  </a:lnTo>
                  <a:lnTo>
                    <a:pt x="491" y="105"/>
                  </a:lnTo>
                  <a:lnTo>
                    <a:pt x="484" y="104"/>
                  </a:lnTo>
                  <a:lnTo>
                    <a:pt x="475" y="101"/>
                  </a:lnTo>
                  <a:lnTo>
                    <a:pt x="468" y="97"/>
                  </a:lnTo>
                  <a:lnTo>
                    <a:pt x="461" y="93"/>
                  </a:lnTo>
                  <a:lnTo>
                    <a:pt x="455" y="89"/>
                  </a:lnTo>
                  <a:lnTo>
                    <a:pt x="448" y="84"/>
                  </a:lnTo>
                  <a:lnTo>
                    <a:pt x="442" y="78"/>
                  </a:lnTo>
                  <a:lnTo>
                    <a:pt x="438" y="73"/>
                  </a:lnTo>
                  <a:lnTo>
                    <a:pt x="432" y="66"/>
                  </a:lnTo>
                  <a:lnTo>
                    <a:pt x="428" y="59"/>
                  </a:lnTo>
                  <a:lnTo>
                    <a:pt x="425" y="51"/>
                  </a:lnTo>
                  <a:lnTo>
                    <a:pt x="422" y="44"/>
                  </a:lnTo>
                  <a:lnTo>
                    <a:pt x="419" y="35"/>
                  </a:lnTo>
                  <a:lnTo>
                    <a:pt x="418" y="28"/>
                  </a:lnTo>
                  <a:lnTo>
                    <a:pt x="418" y="28"/>
                  </a:lnTo>
                  <a:lnTo>
                    <a:pt x="416" y="20"/>
                  </a:lnTo>
                  <a:lnTo>
                    <a:pt x="414" y="15"/>
                  </a:lnTo>
                  <a:lnTo>
                    <a:pt x="410" y="9"/>
                  </a:lnTo>
                  <a:lnTo>
                    <a:pt x="404" y="5"/>
                  </a:lnTo>
                  <a:lnTo>
                    <a:pt x="404" y="5"/>
                  </a:lnTo>
                  <a:lnTo>
                    <a:pt x="398" y="2"/>
                  </a:lnTo>
                  <a:lnTo>
                    <a:pt x="393" y="0"/>
                  </a:lnTo>
                  <a:lnTo>
                    <a:pt x="385" y="0"/>
                  </a:lnTo>
                  <a:lnTo>
                    <a:pt x="379" y="1"/>
                  </a:lnTo>
                  <a:lnTo>
                    <a:pt x="379" y="1"/>
                  </a:lnTo>
                  <a:lnTo>
                    <a:pt x="360" y="5"/>
                  </a:lnTo>
                  <a:lnTo>
                    <a:pt x="342" y="10"/>
                  </a:lnTo>
                  <a:lnTo>
                    <a:pt x="325" y="17"/>
                  </a:lnTo>
                  <a:lnTo>
                    <a:pt x="308" y="24"/>
                  </a:lnTo>
                  <a:lnTo>
                    <a:pt x="291" y="32"/>
                  </a:lnTo>
                  <a:lnTo>
                    <a:pt x="273" y="39"/>
                  </a:lnTo>
                  <a:lnTo>
                    <a:pt x="257" y="48"/>
                  </a:lnTo>
                  <a:lnTo>
                    <a:pt x="240" y="58"/>
                  </a:lnTo>
                  <a:lnTo>
                    <a:pt x="240" y="58"/>
                  </a:lnTo>
                  <a:lnTo>
                    <a:pt x="235" y="62"/>
                  </a:lnTo>
                  <a:lnTo>
                    <a:pt x="231" y="66"/>
                  </a:lnTo>
                  <a:lnTo>
                    <a:pt x="227" y="73"/>
                  </a:lnTo>
                  <a:lnTo>
                    <a:pt x="225" y="79"/>
                  </a:lnTo>
                  <a:lnTo>
                    <a:pt x="225" y="79"/>
                  </a:lnTo>
                  <a:lnTo>
                    <a:pt x="225" y="86"/>
                  </a:lnTo>
                  <a:lnTo>
                    <a:pt x="226" y="92"/>
                  </a:lnTo>
                  <a:lnTo>
                    <a:pt x="228" y="98"/>
                  </a:lnTo>
                  <a:lnTo>
                    <a:pt x="232" y="105"/>
                  </a:lnTo>
                  <a:lnTo>
                    <a:pt x="232" y="105"/>
                  </a:lnTo>
                  <a:lnTo>
                    <a:pt x="237" y="111"/>
                  </a:lnTo>
                  <a:lnTo>
                    <a:pt x="240" y="119"/>
                  </a:lnTo>
                  <a:lnTo>
                    <a:pt x="244" y="126"/>
                  </a:lnTo>
                  <a:lnTo>
                    <a:pt x="247" y="134"/>
                  </a:lnTo>
                  <a:lnTo>
                    <a:pt x="249" y="141"/>
                  </a:lnTo>
                  <a:lnTo>
                    <a:pt x="250" y="150"/>
                  </a:lnTo>
                  <a:lnTo>
                    <a:pt x="251" y="157"/>
                  </a:lnTo>
                  <a:lnTo>
                    <a:pt x="251" y="166"/>
                  </a:lnTo>
                  <a:lnTo>
                    <a:pt x="250" y="173"/>
                  </a:lnTo>
                  <a:lnTo>
                    <a:pt x="248" y="182"/>
                  </a:lnTo>
                  <a:lnTo>
                    <a:pt x="246" y="190"/>
                  </a:lnTo>
                  <a:lnTo>
                    <a:pt x="243" y="197"/>
                  </a:lnTo>
                  <a:lnTo>
                    <a:pt x="239" y="205"/>
                  </a:lnTo>
                  <a:lnTo>
                    <a:pt x="235" y="211"/>
                  </a:lnTo>
                  <a:lnTo>
                    <a:pt x="231" y="217"/>
                  </a:lnTo>
                  <a:lnTo>
                    <a:pt x="224" y="224"/>
                  </a:lnTo>
                  <a:lnTo>
                    <a:pt x="224" y="224"/>
                  </a:lnTo>
                  <a:lnTo>
                    <a:pt x="219" y="229"/>
                  </a:lnTo>
                  <a:lnTo>
                    <a:pt x="211" y="235"/>
                  </a:lnTo>
                  <a:lnTo>
                    <a:pt x="205" y="239"/>
                  </a:lnTo>
                  <a:lnTo>
                    <a:pt x="197" y="242"/>
                  </a:lnTo>
                  <a:lnTo>
                    <a:pt x="190" y="245"/>
                  </a:lnTo>
                  <a:lnTo>
                    <a:pt x="182" y="248"/>
                  </a:lnTo>
                  <a:lnTo>
                    <a:pt x="174" y="249"/>
                  </a:lnTo>
                  <a:lnTo>
                    <a:pt x="166" y="250"/>
                  </a:lnTo>
                  <a:lnTo>
                    <a:pt x="158" y="250"/>
                  </a:lnTo>
                  <a:lnTo>
                    <a:pt x="150" y="250"/>
                  </a:lnTo>
                  <a:lnTo>
                    <a:pt x="141" y="249"/>
                  </a:lnTo>
                  <a:lnTo>
                    <a:pt x="134" y="246"/>
                  </a:lnTo>
                  <a:lnTo>
                    <a:pt x="125" y="243"/>
                  </a:lnTo>
                  <a:lnTo>
                    <a:pt x="118" y="240"/>
                  </a:lnTo>
                  <a:lnTo>
                    <a:pt x="111" y="237"/>
                  </a:lnTo>
                  <a:lnTo>
                    <a:pt x="104" y="231"/>
                  </a:lnTo>
                  <a:lnTo>
                    <a:pt x="104" y="231"/>
                  </a:lnTo>
                  <a:lnTo>
                    <a:pt x="99" y="228"/>
                  </a:lnTo>
                  <a:lnTo>
                    <a:pt x="92" y="226"/>
                  </a:lnTo>
                  <a:lnTo>
                    <a:pt x="86" y="225"/>
                  </a:lnTo>
                  <a:lnTo>
                    <a:pt x="79" y="225"/>
                  </a:lnTo>
                  <a:lnTo>
                    <a:pt x="79" y="225"/>
                  </a:lnTo>
                  <a:lnTo>
                    <a:pt x="73" y="227"/>
                  </a:lnTo>
                  <a:lnTo>
                    <a:pt x="66" y="230"/>
                  </a:lnTo>
                  <a:lnTo>
                    <a:pt x="62" y="235"/>
                  </a:lnTo>
                  <a:lnTo>
                    <a:pt x="58" y="240"/>
                  </a:lnTo>
                  <a:lnTo>
                    <a:pt x="58" y="240"/>
                  </a:lnTo>
                  <a:lnTo>
                    <a:pt x="48" y="257"/>
                  </a:lnTo>
                  <a:lnTo>
                    <a:pt x="40" y="273"/>
                  </a:lnTo>
                  <a:lnTo>
                    <a:pt x="32" y="290"/>
                  </a:lnTo>
                  <a:lnTo>
                    <a:pt x="25" y="308"/>
                  </a:lnTo>
                  <a:lnTo>
                    <a:pt x="17" y="325"/>
                  </a:lnTo>
                  <a:lnTo>
                    <a:pt x="11" y="343"/>
                  </a:lnTo>
                  <a:lnTo>
                    <a:pt x="5" y="360"/>
                  </a:lnTo>
                  <a:lnTo>
                    <a:pt x="1" y="378"/>
                  </a:lnTo>
                  <a:lnTo>
                    <a:pt x="1" y="378"/>
                  </a:lnTo>
                  <a:lnTo>
                    <a:pt x="0" y="385"/>
                  </a:lnTo>
                  <a:lnTo>
                    <a:pt x="0" y="392"/>
                  </a:lnTo>
                  <a:lnTo>
                    <a:pt x="2" y="399"/>
                  </a:lnTo>
                  <a:lnTo>
                    <a:pt x="5" y="404"/>
                  </a:lnTo>
                  <a:lnTo>
                    <a:pt x="5" y="404"/>
                  </a:lnTo>
                  <a:lnTo>
                    <a:pt x="10" y="410"/>
                  </a:lnTo>
                  <a:lnTo>
                    <a:pt x="15" y="414"/>
                  </a:lnTo>
                  <a:lnTo>
                    <a:pt x="20" y="416"/>
                  </a:lnTo>
                  <a:lnTo>
                    <a:pt x="28" y="418"/>
                  </a:lnTo>
                  <a:lnTo>
                    <a:pt x="28" y="418"/>
                  </a:lnTo>
                  <a:lnTo>
                    <a:pt x="35" y="419"/>
                  </a:lnTo>
                  <a:lnTo>
                    <a:pt x="44" y="421"/>
                  </a:lnTo>
                  <a:lnTo>
                    <a:pt x="51" y="425"/>
                  </a:lnTo>
                  <a:lnTo>
                    <a:pt x="59" y="428"/>
                  </a:lnTo>
                  <a:lnTo>
                    <a:pt x="66" y="432"/>
                  </a:lnTo>
                  <a:lnTo>
                    <a:pt x="73" y="437"/>
                  </a:lnTo>
                  <a:lnTo>
                    <a:pt x="78" y="442"/>
                  </a:lnTo>
                  <a:lnTo>
                    <a:pt x="85" y="448"/>
                  </a:lnTo>
                  <a:lnTo>
                    <a:pt x="89" y="455"/>
                  </a:lnTo>
                  <a:lnTo>
                    <a:pt x="93" y="461"/>
                  </a:lnTo>
                  <a:lnTo>
                    <a:pt x="97" y="469"/>
                  </a:lnTo>
                  <a:lnTo>
                    <a:pt x="101" y="475"/>
                  </a:lnTo>
                  <a:lnTo>
                    <a:pt x="104" y="484"/>
                  </a:lnTo>
                  <a:lnTo>
                    <a:pt x="105" y="491"/>
                  </a:lnTo>
                  <a:lnTo>
                    <a:pt x="106" y="500"/>
                  </a:lnTo>
                  <a:lnTo>
                    <a:pt x="107" y="508"/>
                  </a:lnTo>
                  <a:lnTo>
                    <a:pt x="107" y="508"/>
                  </a:lnTo>
                  <a:lnTo>
                    <a:pt x="106" y="517"/>
                  </a:lnTo>
                  <a:lnTo>
                    <a:pt x="105" y="524"/>
                  </a:lnTo>
                  <a:lnTo>
                    <a:pt x="104" y="533"/>
                  </a:lnTo>
                  <a:lnTo>
                    <a:pt x="101" y="540"/>
                  </a:lnTo>
                  <a:lnTo>
                    <a:pt x="97" y="548"/>
                  </a:lnTo>
                  <a:lnTo>
                    <a:pt x="93" y="554"/>
                  </a:lnTo>
                  <a:lnTo>
                    <a:pt x="89" y="562"/>
                  </a:lnTo>
                  <a:lnTo>
                    <a:pt x="85" y="567"/>
                  </a:lnTo>
                  <a:lnTo>
                    <a:pt x="78" y="574"/>
                  </a:lnTo>
                  <a:lnTo>
                    <a:pt x="73" y="579"/>
                  </a:lnTo>
                  <a:lnTo>
                    <a:pt x="66" y="583"/>
                  </a:lnTo>
                  <a:lnTo>
                    <a:pt x="59" y="588"/>
                  </a:lnTo>
                  <a:lnTo>
                    <a:pt x="51" y="591"/>
                  </a:lnTo>
                  <a:lnTo>
                    <a:pt x="44" y="594"/>
                  </a:lnTo>
                  <a:lnTo>
                    <a:pt x="35" y="596"/>
                  </a:lnTo>
                  <a:lnTo>
                    <a:pt x="28" y="598"/>
                  </a:lnTo>
                  <a:lnTo>
                    <a:pt x="28" y="598"/>
                  </a:lnTo>
                  <a:lnTo>
                    <a:pt x="20" y="599"/>
                  </a:lnTo>
                  <a:lnTo>
                    <a:pt x="15" y="603"/>
                  </a:lnTo>
                  <a:lnTo>
                    <a:pt x="10" y="606"/>
                  </a:lnTo>
                  <a:lnTo>
                    <a:pt x="5" y="611"/>
                  </a:lnTo>
                  <a:lnTo>
                    <a:pt x="5" y="611"/>
                  </a:lnTo>
                  <a:lnTo>
                    <a:pt x="2" y="618"/>
                  </a:lnTo>
                  <a:lnTo>
                    <a:pt x="0" y="624"/>
                  </a:lnTo>
                  <a:lnTo>
                    <a:pt x="0" y="631"/>
                  </a:lnTo>
                  <a:lnTo>
                    <a:pt x="1" y="637"/>
                  </a:lnTo>
                  <a:lnTo>
                    <a:pt x="1" y="637"/>
                  </a:lnTo>
                  <a:lnTo>
                    <a:pt x="5" y="655"/>
                  </a:lnTo>
                  <a:lnTo>
                    <a:pt x="11" y="673"/>
                  </a:lnTo>
                  <a:lnTo>
                    <a:pt x="17" y="691"/>
                  </a:lnTo>
                  <a:lnTo>
                    <a:pt x="25" y="708"/>
                  </a:lnTo>
                  <a:lnTo>
                    <a:pt x="32" y="725"/>
                  </a:lnTo>
                  <a:lnTo>
                    <a:pt x="40" y="742"/>
                  </a:lnTo>
                  <a:lnTo>
                    <a:pt x="48" y="759"/>
                  </a:lnTo>
                  <a:lnTo>
                    <a:pt x="58" y="775"/>
                  </a:lnTo>
                  <a:lnTo>
                    <a:pt x="58" y="775"/>
                  </a:lnTo>
                  <a:lnTo>
                    <a:pt x="62" y="781"/>
                  </a:lnTo>
                  <a:lnTo>
                    <a:pt x="66" y="785"/>
                  </a:lnTo>
                  <a:lnTo>
                    <a:pt x="73" y="788"/>
                  </a:lnTo>
                  <a:lnTo>
                    <a:pt x="79" y="790"/>
                  </a:lnTo>
                  <a:lnTo>
                    <a:pt x="79" y="790"/>
                  </a:lnTo>
                  <a:lnTo>
                    <a:pt x="86" y="790"/>
                  </a:lnTo>
                  <a:lnTo>
                    <a:pt x="92" y="790"/>
                  </a:lnTo>
                  <a:lnTo>
                    <a:pt x="99" y="788"/>
                  </a:lnTo>
                  <a:lnTo>
                    <a:pt x="104" y="784"/>
                  </a:lnTo>
                  <a:lnTo>
                    <a:pt x="104" y="784"/>
                  </a:lnTo>
                  <a:lnTo>
                    <a:pt x="111" y="780"/>
                  </a:lnTo>
                  <a:lnTo>
                    <a:pt x="118" y="775"/>
                  </a:lnTo>
                  <a:lnTo>
                    <a:pt x="125" y="772"/>
                  </a:lnTo>
                  <a:lnTo>
                    <a:pt x="134" y="770"/>
                  </a:lnTo>
                  <a:lnTo>
                    <a:pt x="141" y="768"/>
                  </a:lnTo>
                  <a:lnTo>
                    <a:pt x="150" y="767"/>
                  </a:lnTo>
                  <a:lnTo>
                    <a:pt x="158" y="766"/>
                  </a:lnTo>
                  <a:lnTo>
                    <a:pt x="166" y="766"/>
                  </a:lnTo>
                  <a:lnTo>
                    <a:pt x="174" y="767"/>
                  </a:lnTo>
                  <a:lnTo>
                    <a:pt x="182" y="768"/>
                  </a:lnTo>
                  <a:lnTo>
                    <a:pt x="190" y="770"/>
                  </a:lnTo>
                  <a:lnTo>
                    <a:pt x="197" y="773"/>
                  </a:lnTo>
                  <a:lnTo>
                    <a:pt x="205" y="776"/>
                  </a:lnTo>
                  <a:lnTo>
                    <a:pt x="211" y="781"/>
                  </a:lnTo>
                  <a:lnTo>
                    <a:pt x="219" y="786"/>
                  </a:lnTo>
                  <a:lnTo>
                    <a:pt x="224" y="791"/>
                  </a:lnTo>
                  <a:lnTo>
                    <a:pt x="224" y="791"/>
                  </a:lnTo>
                  <a:lnTo>
                    <a:pt x="231" y="798"/>
                  </a:lnTo>
                  <a:lnTo>
                    <a:pt x="235" y="804"/>
                  </a:lnTo>
                  <a:lnTo>
                    <a:pt x="239" y="812"/>
                  </a:lnTo>
                  <a:lnTo>
                    <a:pt x="243" y="818"/>
                  </a:lnTo>
                  <a:lnTo>
                    <a:pt x="246" y="826"/>
                  </a:lnTo>
                  <a:lnTo>
                    <a:pt x="248" y="834"/>
                  </a:lnTo>
                  <a:lnTo>
                    <a:pt x="250" y="842"/>
                  </a:lnTo>
                  <a:lnTo>
                    <a:pt x="251" y="849"/>
                  </a:lnTo>
                  <a:lnTo>
                    <a:pt x="251" y="858"/>
                  </a:lnTo>
                  <a:lnTo>
                    <a:pt x="250" y="866"/>
                  </a:lnTo>
                  <a:lnTo>
                    <a:pt x="249" y="874"/>
                  </a:lnTo>
                  <a:lnTo>
                    <a:pt x="247" y="882"/>
                  </a:lnTo>
                  <a:lnTo>
                    <a:pt x="244" y="890"/>
                  </a:lnTo>
                  <a:lnTo>
                    <a:pt x="240" y="898"/>
                  </a:lnTo>
                  <a:lnTo>
                    <a:pt x="237" y="904"/>
                  </a:lnTo>
                  <a:lnTo>
                    <a:pt x="232" y="912"/>
                  </a:lnTo>
                  <a:lnTo>
                    <a:pt x="232" y="912"/>
                  </a:lnTo>
                  <a:lnTo>
                    <a:pt x="228" y="917"/>
                  </a:lnTo>
                  <a:lnTo>
                    <a:pt x="226" y="923"/>
                  </a:lnTo>
                  <a:lnTo>
                    <a:pt x="225" y="930"/>
                  </a:lnTo>
                  <a:lnTo>
                    <a:pt x="225" y="936"/>
                  </a:lnTo>
                  <a:lnTo>
                    <a:pt x="225" y="936"/>
                  </a:lnTo>
                  <a:lnTo>
                    <a:pt x="227" y="943"/>
                  </a:lnTo>
                  <a:lnTo>
                    <a:pt x="231" y="949"/>
                  </a:lnTo>
                  <a:lnTo>
                    <a:pt x="235" y="955"/>
                  </a:lnTo>
                  <a:lnTo>
                    <a:pt x="240" y="958"/>
                  </a:lnTo>
                  <a:lnTo>
                    <a:pt x="240" y="958"/>
                  </a:lnTo>
                  <a:lnTo>
                    <a:pt x="257" y="967"/>
                  </a:lnTo>
                  <a:lnTo>
                    <a:pt x="273" y="976"/>
                  </a:lnTo>
                  <a:lnTo>
                    <a:pt x="291" y="985"/>
                  </a:lnTo>
                  <a:lnTo>
                    <a:pt x="308" y="992"/>
                  </a:lnTo>
                  <a:lnTo>
                    <a:pt x="325" y="999"/>
                  </a:lnTo>
                  <a:lnTo>
                    <a:pt x="342" y="1005"/>
                  </a:lnTo>
                  <a:lnTo>
                    <a:pt x="360" y="1010"/>
                  </a:lnTo>
                  <a:lnTo>
                    <a:pt x="379" y="1016"/>
                  </a:lnTo>
                  <a:lnTo>
                    <a:pt x="379" y="1016"/>
                  </a:lnTo>
                  <a:lnTo>
                    <a:pt x="386" y="1017"/>
                  </a:lnTo>
                  <a:lnTo>
                    <a:pt x="386" y="1017"/>
                  </a:lnTo>
                  <a:lnTo>
                    <a:pt x="391" y="1016"/>
                  </a:lnTo>
                  <a:lnTo>
                    <a:pt x="396" y="1015"/>
                  </a:lnTo>
                  <a:lnTo>
                    <a:pt x="400" y="1014"/>
                  </a:lnTo>
                  <a:lnTo>
                    <a:pt x="404" y="1010"/>
                  </a:lnTo>
                  <a:lnTo>
                    <a:pt x="404" y="1010"/>
                  </a:lnTo>
                  <a:lnTo>
                    <a:pt x="410" y="1006"/>
                  </a:lnTo>
                  <a:lnTo>
                    <a:pt x="414" y="1001"/>
                  </a:lnTo>
                  <a:lnTo>
                    <a:pt x="416" y="995"/>
                  </a:lnTo>
                  <a:lnTo>
                    <a:pt x="418" y="989"/>
                  </a:lnTo>
                  <a:lnTo>
                    <a:pt x="418" y="989"/>
                  </a:lnTo>
                  <a:lnTo>
                    <a:pt x="419" y="980"/>
                  </a:lnTo>
                  <a:lnTo>
                    <a:pt x="422" y="972"/>
                  </a:lnTo>
                  <a:lnTo>
                    <a:pt x="425" y="964"/>
                  </a:lnTo>
                  <a:lnTo>
                    <a:pt x="428" y="957"/>
                  </a:lnTo>
                  <a:lnTo>
                    <a:pt x="432" y="950"/>
                  </a:lnTo>
                  <a:lnTo>
                    <a:pt x="438" y="944"/>
                  </a:lnTo>
                  <a:lnTo>
                    <a:pt x="442" y="937"/>
                  </a:lnTo>
                  <a:lnTo>
                    <a:pt x="448" y="932"/>
                  </a:lnTo>
                  <a:lnTo>
                    <a:pt x="455" y="927"/>
                  </a:lnTo>
                  <a:lnTo>
                    <a:pt x="461" y="922"/>
                  </a:lnTo>
                  <a:lnTo>
                    <a:pt x="468" y="918"/>
                  </a:lnTo>
                  <a:lnTo>
                    <a:pt x="475" y="915"/>
                  </a:lnTo>
                  <a:lnTo>
                    <a:pt x="484" y="913"/>
                  </a:lnTo>
                  <a:lnTo>
                    <a:pt x="491" y="911"/>
                  </a:lnTo>
                  <a:lnTo>
                    <a:pt x="500" y="910"/>
                  </a:lnTo>
                  <a:lnTo>
                    <a:pt x="508" y="910"/>
                  </a:lnTo>
                  <a:lnTo>
                    <a:pt x="508" y="910"/>
                  </a:lnTo>
                  <a:lnTo>
                    <a:pt x="516" y="910"/>
                  </a:lnTo>
                  <a:lnTo>
                    <a:pt x="525" y="911"/>
                  </a:lnTo>
                  <a:lnTo>
                    <a:pt x="533" y="913"/>
                  </a:lnTo>
                  <a:lnTo>
                    <a:pt x="541" y="915"/>
                  </a:lnTo>
                  <a:lnTo>
                    <a:pt x="548" y="918"/>
                  </a:lnTo>
                  <a:lnTo>
                    <a:pt x="555" y="922"/>
                  </a:lnTo>
                  <a:lnTo>
                    <a:pt x="562" y="927"/>
                  </a:lnTo>
                  <a:lnTo>
                    <a:pt x="567" y="932"/>
                  </a:lnTo>
                  <a:lnTo>
                    <a:pt x="574" y="937"/>
                  </a:lnTo>
                  <a:lnTo>
                    <a:pt x="579" y="944"/>
                  </a:lnTo>
                  <a:lnTo>
                    <a:pt x="584" y="950"/>
                  </a:lnTo>
                  <a:lnTo>
                    <a:pt x="588" y="957"/>
                  </a:lnTo>
                  <a:lnTo>
                    <a:pt x="591" y="964"/>
                  </a:lnTo>
                  <a:lnTo>
                    <a:pt x="594" y="972"/>
                  </a:lnTo>
                  <a:lnTo>
                    <a:pt x="596" y="980"/>
                  </a:lnTo>
                  <a:lnTo>
                    <a:pt x="597" y="989"/>
                  </a:lnTo>
                  <a:lnTo>
                    <a:pt x="597" y="989"/>
                  </a:lnTo>
                  <a:lnTo>
                    <a:pt x="600" y="995"/>
                  </a:lnTo>
                  <a:lnTo>
                    <a:pt x="603" y="1001"/>
                  </a:lnTo>
                  <a:lnTo>
                    <a:pt x="606" y="1006"/>
                  </a:lnTo>
                  <a:lnTo>
                    <a:pt x="611" y="1010"/>
                  </a:lnTo>
                  <a:lnTo>
                    <a:pt x="611" y="1010"/>
                  </a:lnTo>
                  <a:lnTo>
                    <a:pt x="618" y="1014"/>
                  </a:lnTo>
                  <a:lnTo>
                    <a:pt x="624" y="1016"/>
                  </a:lnTo>
                  <a:lnTo>
                    <a:pt x="631" y="1017"/>
                  </a:lnTo>
                  <a:lnTo>
                    <a:pt x="637" y="1016"/>
                  </a:lnTo>
                  <a:lnTo>
                    <a:pt x="637" y="1016"/>
                  </a:lnTo>
                  <a:lnTo>
                    <a:pt x="655" y="1010"/>
                  </a:lnTo>
                  <a:lnTo>
                    <a:pt x="674" y="1005"/>
                  </a:lnTo>
                  <a:lnTo>
                    <a:pt x="691" y="999"/>
                  </a:lnTo>
                  <a:lnTo>
                    <a:pt x="708" y="992"/>
                  </a:lnTo>
                  <a:lnTo>
                    <a:pt x="725" y="985"/>
                  </a:lnTo>
                  <a:lnTo>
                    <a:pt x="742" y="976"/>
                  </a:lnTo>
                  <a:lnTo>
                    <a:pt x="760" y="967"/>
                  </a:lnTo>
                  <a:lnTo>
                    <a:pt x="776" y="958"/>
                  </a:lnTo>
                  <a:lnTo>
                    <a:pt x="776" y="958"/>
                  </a:lnTo>
                  <a:lnTo>
                    <a:pt x="781" y="955"/>
                  </a:lnTo>
                  <a:lnTo>
                    <a:pt x="785" y="949"/>
                  </a:lnTo>
                  <a:lnTo>
                    <a:pt x="788" y="944"/>
                  </a:lnTo>
                  <a:lnTo>
                    <a:pt x="791" y="936"/>
                  </a:lnTo>
                  <a:lnTo>
                    <a:pt x="791" y="936"/>
                  </a:lnTo>
                  <a:lnTo>
                    <a:pt x="791" y="930"/>
                  </a:lnTo>
                  <a:lnTo>
                    <a:pt x="791" y="923"/>
                  </a:lnTo>
                  <a:lnTo>
                    <a:pt x="787" y="917"/>
                  </a:lnTo>
                  <a:lnTo>
                    <a:pt x="784" y="912"/>
                  </a:lnTo>
                  <a:lnTo>
                    <a:pt x="784" y="912"/>
                  </a:lnTo>
                  <a:lnTo>
                    <a:pt x="780" y="904"/>
                  </a:lnTo>
                  <a:lnTo>
                    <a:pt x="776" y="898"/>
                  </a:lnTo>
                  <a:lnTo>
                    <a:pt x="772" y="890"/>
                  </a:lnTo>
                  <a:lnTo>
                    <a:pt x="769" y="882"/>
                  </a:lnTo>
                  <a:lnTo>
                    <a:pt x="767" y="874"/>
                  </a:lnTo>
                  <a:lnTo>
                    <a:pt x="766" y="866"/>
                  </a:lnTo>
                  <a:lnTo>
                    <a:pt x="765" y="858"/>
                  </a:lnTo>
                  <a:lnTo>
                    <a:pt x="766" y="849"/>
                  </a:lnTo>
                  <a:lnTo>
                    <a:pt x="766" y="842"/>
                  </a:lnTo>
                  <a:lnTo>
                    <a:pt x="768" y="834"/>
                  </a:lnTo>
                  <a:lnTo>
                    <a:pt x="770" y="826"/>
                  </a:lnTo>
                  <a:lnTo>
                    <a:pt x="773" y="818"/>
                  </a:lnTo>
                  <a:lnTo>
                    <a:pt x="777" y="812"/>
                  </a:lnTo>
                  <a:lnTo>
                    <a:pt x="781" y="804"/>
                  </a:lnTo>
                  <a:lnTo>
                    <a:pt x="786" y="798"/>
                  </a:lnTo>
                  <a:lnTo>
                    <a:pt x="792" y="791"/>
                  </a:lnTo>
                  <a:lnTo>
                    <a:pt x="792" y="791"/>
                  </a:lnTo>
                  <a:lnTo>
                    <a:pt x="798" y="786"/>
                  </a:lnTo>
                  <a:lnTo>
                    <a:pt x="805" y="781"/>
                  </a:lnTo>
                  <a:lnTo>
                    <a:pt x="811" y="776"/>
                  </a:lnTo>
                  <a:lnTo>
                    <a:pt x="819" y="773"/>
                  </a:lnTo>
                  <a:lnTo>
                    <a:pt x="826" y="770"/>
                  </a:lnTo>
                  <a:lnTo>
                    <a:pt x="835" y="768"/>
                  </a:lnTo>
                  <a:lnTo>
                    <a:pt x="842" y="767"/>
                  </a:lnTo>
                  <a:lnTo>
                    <a:pt x="851" y="766"/>
                  </a:lnTo>
                  <a:lnTo>
                    <a:pt x="858" y="766"/>
                  </a:lnTo>
                  <a:lnTo>
                    <a:pt x="867" y="767"/>
                  </a:lnTo>
                  <a:lnTo>
                    <a:pt x="874" y="768"/>
                  </a:lnTo>
                  <a:lnTo>
                    <a:pt x="883" y="770"/>
                  </a:lnTo>
                  <a:lnTo>
                    <a:pt x="890" y="772"/>
                  </a:lnTo>
                  <a:lnTo>
                    <a:pt x="898" y="775"/>
                  </a:lnTo>
                  <a:lnTo>
                    <a:pt x="904" y="780"/>
                  </a:lnTo>
                  <a:lnTo>
                    <a:pt x="912" y="784"/>
                  </a:lnTo>
                  <a:lnTo>
                    <a:pt x="912" y="784"/>
                  </a:lnTo>
                  <a:lnTo>
                    <a:pt x="917" y="788"/>
                  </a:lnTo>
                  <a:lnTo>
                    <a:pt x="924" y="790"/>
                  </a:lnTo>
                  <a:lnTo>
                    <a:pt x="930" y="790"/>
                  </a:lnTo>
                  <a:lnTo>
                    <a:pt x="937" y="790"/>
                  </a:lnTo>
                  <a:lnTo>
                    <a:pt x="937" y="790"/>
                  </a:lnTo>
                  <a:lnTo>
                    <a:pt x="943" y="788"/>
                  </a:lnTo>
                  <a:lnTo>
                    <a:pt x="949" y="785"/>
                  </a:lnTo>
                  <a:lnTo>
                    <a:pt x="955" y="781"/>
                  </a:lnTo>
                  <a:lnTo>
                    <a:pt x="958" y="775"/>
                  </a:lnTo>
                  <a:lnTo>
                    <a:pt x="958" y="775"/>
                  </a:lnTo>
                  <a:lnTo>
                    <a:pt x="968" y="759"/>
                  </a:lnTo>
                  <a:lnTo>
                    <a:pt x="976" y="742"/>
                  </a:lnTo>
                  <a:lnTo>
                    <a:pt x="985" y="725"/>
                  </a:lnTo>
                  <a:lnTo>
                    <a:pt x="992" y="708"/>
                  </a:lnTo>
                  <a:lnTo>
                    <a:pt x="999" y="691"/>
                  </a:lnTo>
                  <a:lnTo>
                    <a:pt x="1005" y="673"/>
                  </a:lnTo>
                  <a:lnTo>
                    <a:pt x="1011" y="655"/>
                  </a:lnTo>
                  <a:lnTo>
                    <a:pt x="1016" y="637"/>
                  </a:lnTo>
                  <a:lnTo>
                    <a:pt x="1016" y="637"/>
                  </a:lnTo>
                  <a:lnTo>
                    <a:pt x="1017" y="631"/>
                  </a:lnTo>
                  <a:lnTo>
                    <a:pt x="1016" y="624"/>
                  </a:lnTo>
                  <a:lnTo>
                    <a:pt x="1014" y="618"/>
                  </a:lnTo>
                  <a:lnTo>
                    <a:pt x="1011" y="611"/>
                  </a:lnTo>
                  <a:lnTo>
                    <a:pt x="1011" y="611"/>
                  </a:lnTo>
                  <a:lnTo>
                    <a:pt x="1006" y="606"/>
                  </a:lnTo>
                  <a:lnTo>
                    <a:pt x="1001" y="603"/>
                  </a:lnTo>
                  <a:lnTo>
                    <a:pt x="996" y="599"/>
                  </a:lnTo>
                  <a:lnTo>
                    <a:pt x="989" y="598"/>
                  </a:lnTo>
                  <a:lnTo>
                    <a:pt x="989" y="598"/>
                  </a:lnTo>
                  <a:close/>
                  <a:moveTo>
                    <a:pt x="919" y="715"/>
                  </a:moveTo>
                  <a:lnTo>
                    <a:pt x="919" y="715"/>
                  </a:lnTo>
                  <a:lnTo>
                    <a:pt x="908" y="711"/>
                  </a:lnTo>
                  <a:lnTo>
                    <a:pt x="897" y="707"/>
                  </a:lnTo>
                  <a:lnTo>
                    <a:pt x="885" y="705"/>
                  </a:lnTo>
                  <a:lnTo>
                    <a:pt x="874" y="702"/>
                  </a:lnTo>
                  <a:lnTo>
                    <a:pt x="863" y="702"/>
                  </a:lnTo>
                  <a:lnTo>
                    <a:pt x="851" y="702"/>
                  </a:lnTo>
                  <a:lnTo>
                    <a:pt x="840" y="702"/>
                  </a:lnTo>
                  <a:lnTo>
                    <a:pt x="828" y="705"/>
                  </a:lnTo>
                  <a:lnTo>
                    <a:pt x="816" y="707"/>
                  </a:lnTo>
                  <a:lnTo>
                    <a:pt x="806" y="710"/>
                  </a:lnTo>
                  <a:lnTo>
                    <a:pt x="795" y="714"/>
                  </a:lnTo>
                  <a:lnTo>
                    <a:pt x="784" y="720"/>
                  </a:lnTo>
                  <a:lnTo>
                    <a:pt x="775" y="725"/>
                  </a:lnTo>
                  <a:lnTo>
                    <a:pt x="765" y="731"/>
                  </a:lnTo>
                  <a:lnTo>
                    <a:pt x="755" y="739"/>
                  </a:lnTo>
                  <a:lnTo>
                    <a:pt x="747" y="746"/>
                  </a:lnTo>
                  <a:lnTo>
                    <a:pt x="747" y="746"/>
                  </a:lnTo>
                  <a:lnTo>
                    <a:pt x="738" y="755"/>
                  </a:lnTo>
                  <a:lnTo>
                    <a:pt x="732" y="765"/>
                  </a:lnTo>
                  <a:lnTo>
                    <a:pt x="724" y="774"/>
                  </a:lnTo>
                  <a:lnTo>
                    <a:pt x="719" y="785"/>
                  </a:lnTo>
                  <a:lnTo>
                    <a:pt x="714" y="796"/>
                  </a:lnTo>
                  <a:lnTo>
                    <a:pt x="710" y="807"/>
                  </a:lnTo>
                  <a:lnTo>
                    <a:pt x="707" y="817"/>
                  </a:lnTo>
                  <a:lnTo>
                    <a:pt x="704" y="828"/>
                  </a:lnTo>
                  <a:lnTo>
                    <a:pt x="703" y="840"/>
                  </a:lnTo>
                  <a:lnTo>
                    <a:pt x="702" y="852"/>
                  </a:lnTo>
                  <a:lnTo>
                    <a:pt x="702" y="862"/>
                  </a:lnTo>
                  <a:lnTo>
                    <a:pt x="703" y="874"/>
                  </a:lnTo>
                  <a:lnTo>
                    <a:pt x="705" y="886"/>
                  </a:lnTo>
                  <a:lnTo>
                    <a:pt x="707" y="897"/>
                  </a:lnTo>
                  <a:lnTo>
                    <a:pt x="711" y="907"/>
                  </a:lnTo>
                  <a:lnTo>
                    <a:pt x="716" y="919"/>
                  </a:lnTo>
                  <a:lnTo>
                    <a:pt x="716" y="919"/>
                  </a:lnTo>
                  <a:lnTo>
                    <a:pt x="684" y="933"/>
                  </a:lnTo>
                  <a:lnTo>
                    <a:pt x="652" y="945"/>
                  </a:lnTo>
                  <a:lnTo>
                    <a:pt x="652" y="945"/>
                  </a:lnTo>
                  <a:lnTo>
                    <a:pt x="648" y="934"/>
                  </a:lnTo>
                  <a:lnTo>
                    <a:pt x="643" y="923"/>
                  </a:lnTo>
                  <a:lnTo>
                    <a:pt x="636" y="914"/>
                  </a:lnTo>
                  <a:lnTo>
                    <a:pt x="630" y="904"/>
                  </a:lnTo>
                  <a:lnTo>
                    <a:pt x="622" y="896"/>
                  </a:lnTo>
                  <a:lnTo>
                    <a:pt x="614" y="888"/>
                  </a:lnTo>
                  <a:lnTo>
                    <a:pt x="605" y="881"/>
                  </a:lnTo>
                  <a:lnTo>
                    <a:pt x="596" y="873"/>
                  </a:lnTo>
                  <a:lnTo>
                    <a:pt x="587" y="867"/>
                  </a:lnTo>
                  <a:lnTo>
                    <a:pt x="576" y="861"/>
                  </a:lnTo>
                  <a:lnTo>
                    <a:pt x="565" y="857"/>
                  </a:lnTo>
                  <a:lnTo>
                    <a:pt x="555" y="853"/>
                  </a:lnTo>
                  <a:lnTo>
                    <a:pt x="544" y="849"/>
                  </a:lnTo>
                  <a:lnTo>
                    <a:pt x="532" y="847"/>
                  </a:lnTo>
                  <a:lnTo>
                    <a:pt x="520" y="846"/>
                  </a:lnTo>
                  <a:lnTo>
                    <a:pt x="508" y="845"/>
                  </a:lnTo>
                  <a:lnTo>
                    <a:pt x="508" y="845"/>
                  </a:lnTo>
                  <a:lnTo>
                    <a:pt x="496" y="846"/>
                  </a:lnTo>
                  <a:lnTo>
                    <a:pt x="484" y="847"/>
                  </a:lnTo>
                  <a:lnTo>
                    <a:pt x="473" y="849"/>
                  </a:lnTo>
                  <a:lnTo>
                    <a:pt x="461" y="853"/>
                  </a:lnTo>
                  <a:lnTo>
                    <a:pt x="450" y="857"/>
                  </a:lnTo>
                  <a:lnTo>
                    <a:pt x="440" y="861"/>
                  </a:lnTo>
                  <a:lnTo>
                    <a:pt x="430" y="867"/>
                  </a:lnTo>
                  <a:lnTo>
                    <a:pt x="420" y="873"/>
                  </a:lnTo>
                  <a:lnTo>
                    <a:pt x="411" y="881"/>
                  </a:lnTo>
                  <a:lnTo>
                    <a:pt x="402" y="888"/>
                  </a:lnTo>
                  <a:lnTo>
                    <a:pt x="395" y="896"/>
                  </a:lnTo>
                  <a:lnTo>
                    <a:pt x="387" y="904"/>
                  </a:lnTo>
                  <a:lnTo>
                    <a:pt x="380" y="914"/>
                  </a:lnTo>
                  <a:lnTo>
                    <a:pt x="374" y="923"/>
                  </a:lnTo>
                  <a:lnTo>
                    <a:pt x="369" y="934"/>
                  </a:lnTo>
                  <a:lnTo>
                    <a:pt x="364" y="945"/>
                  </a:lnTo>
                  <a:lnTo>
                    <a:pt x="364" y="945"/>
                  </a:lnTo>
                  <a:lnTo>
                    <a:pt x="331" y="933"/>
                  </a:lnTo>
                  <a:lnTo>
                    <a:pt x="301" y="919"/>
                  </a:lnTo>
                  <a:lnTo>
                    <a:pt x="301" y="919"/>
                  </a:lnTo>
                  <a:lnTo>
                    <a:pt x="306" y="907"/>
                  </a:lnTo>
                  <a:lnTo>
                    <a:pt x="309" y="897"/>
                  </a:lnTo>
                  <a:lnTo>
                    <a:pt x="311" y="886"/>
                  </a:lnTo>
                  <a:lnTo>
                    <a:pt x="313" y="874"/>
                  </a:lnTo>
                  <a:lnTo>
                    <a:pt x="314" y="862"/>
                  </a:lnTo>
                  <a:lnTo>
                    <a:pt x="314" y="852"/>
                  </a:lnTo>
                  <a:lnTo>
                    <a:pt x="313" y="840"/>
                  </a:lnTo>
                  <a:lnTo>
                    <a:pt x="312" y="828"/>
                  </a:lnTo>
                  <a:lnTo>
                    <a:pt x="310" y="817"/>
                  </a:lnTo>
                  <a:lnTo>
                    <a:pt x="307" y="807"/>
                  </a:lnTo>
                  <a:lnTo>
                    <a:pt x="302" y="796"/>
                  </a:lnTo>
                  <a:lnTo>
                    <a:pt x="297" y="785"/>
                  </a:lnTo>
                  <a:lnTo>
                    <a:pt x="292" y="774"/>
                  </a:lnTo>
                  <a:lnTo>
                    <a:pt x="285" y="765"/>
                  </a:lnTo>
                  <a:lnTo>
                    <a:pt x="278" y="755"/>
                  </a:lnTo>
                  <a:lnTo>
                    <a:pt x="269" y="746"/>
                  </a:lnTo>
                  <a:lnTo>
                    <a:pt x="269" y="746"/>
                  </a:lnTo>
                  <a:lnTo>
                    <a:pt x="258" y="737"/>
                  </a:lnTo>
                  <a:lnTo>
                    <a:pt x="246" y="727"/>
                  </a:lnTo>
                  <a:lnTo>
                    <a:pt x="233" y="720"/>
                  </a:lnTo>
                  <a:lnTo>
                    <a:pt x="220" y="713"/>
                  </a:lnTo>
                  <a:lnTo>
                    <a:pt x="206" y="708"/>
                  </a:lnTo>
                  <a:lnTo>
                    <a:pt x="191" y="705"/>
                  </a:lnTo>
                  <a:lnTo>
                    <a:pt x="176" y="702"/>
                  </a:lnTo>
                  <a:lnTo>
                    <a:pt x="161" y="701"/>
                  </a:lnTo>
                  <a:lnTo>
                    <a:pt x="161" y="701"/>
                  </a:lnTo>
                  <a:lnTo>
                    <a:pt x="145" y="702"/>
                  </a:lnTo>
                  <a:lnTo>
                    <a:pt x="128" y="705"/>
                  </a:lnTo>
                  <a:lnTo>
                    <a:pt x="113" y="709"/>
                  </a:lnTo>
                  <a:lnTo>
                    <a:pt x="97" y="715"/>
                  </a:lnTo>
                  <a:lnTo>
                    <a:pt x="97" y="715"/>
                  </a:lnTo>
                  <a:lnTo>
                    <a:pt x="90" y="699"/>
                  </a:lnTo>
                  <a:lnTo>
                    <a:pt x="82" y="684"/>
                  </a:lnTo>
                  <a:lnTo>
                    <a:pt x="71" y="652"/>
                  </a:lnTo>
                  <a:lnTo>
                    <a:pt x="71" y="652"/>
                  </a:lnTo>
                  <a:lnTo>
                    <a:pt x="81" y="648"/>
                  </a:lnTo>
                  <a:lnTo>
                    <a:pt x="92" y="642"/>
                  </a:lnTo>
                  <a:lnTo>
                    <a:pt x="102" y="636"/>
                  </a:lnTo>
                  <a:lnTo>
                    <a:pt x="111" y="629"/>
                  </a:lnTo>
                  <a:lnTo>
                    <a:pt x="120" y="622"/>
                  </a:lnTo>
                  <a:lnTo>
                    <a:pt x="129" y="613"/>
                  </a:lnTo>
                  <a:lnTo>
                    <a:pt x="136" y="605"/>
                  </a:lnTo>
                  <a:lnTo>
                    <a:pt x="143" y="596"/>
                  </a:lnTo>
                  <a:lnTo>
                    <a:pt x="149" y="587"/>
                  </a:lnTo>
                  <a:lnTo>
                    <a:pt x="154" y="576"/>
                  </a:lnTo>
                  <a:lnTo>
                    <a:pt x="160" y="565"/>
                  </a:lnTo>
                  <a:lnTo>
                    <a:pt x="163" y="554"/>
                  </a:lnTo>
                  <a:lnTo>
                    <a:pt x="166" y="544"/>
                  </a:lnTo>
                  <a:lnTo>
                    <a:pt x="168" y="532"/>
                  </a:lnTo>
                  <a:lnTo>
                    <a:pt x="170" y="520"/>
                  </a:lnTo>
                  <a:lnTo>
                    <a:pt x="170" y="508"/>
                  </a:lnTo>
                  <a:lnTo>
                    <a:pt x="170" y="508"/>
                  </a:lnTo>
                  <a:lnTo>
                    <a:pt x="170" y="495"/>
                  </a:lnTo>
                  <a:lnTo>
                    <a:pt x="168" y="484"/>
                  </a:lnTo>
                  <a:lnTo>
                    <a:pt x="166" y="473"/>
                  </a:lnTo>
                  <a:lnTo>
                    <a:pt x="163" y="461"/>
                  </a:lnTo>
                  <a:lnTo>
                    <a:pt x="160" y="450"/>
                  </a:lnTo>
                  <a:lnTo>
                    <a:pt x="154" y="440"/>
                  </a:lnTo>
                  <a:lnTo>
                    <a:pt x="149" y="430"/>
                  </a:lnTo>
                  <a:lnTo>
                    <a:pt x="143" y="420"/>
                  </a:lnTo>
                  <a:lnTo>
                    <a:pt x="136" y="411"/>
                  </a:lnTo>
                  <a:lnTo>
                    <a:pt x="129" y="402"/>
                  </a:lnTo>
                  <a:lnTo>
                    <a:pt x="120" y="395"/>
                  </a:lnTo>
                  <a:lnTo>
                    <a:pt x="111" y="387"/>
                  </a:lnTo>
                  <a:lnTo>
                    <a:pt x="102" y="379"/>
                  </a:lnTo>
                  <a:lnTo>
                    <a:pt x="92" y="374"/>
                  </a:lnTo>
                  <a:lnTo>
                    <a:pt x="81" y="369"/>
                  </a:lnTo>
                  <a:lnTo>
                    <a:pt x="71" y="363"/>
                  </a:lnTo>
                  <a:lnTo>
                    <a:pt x="71" y="363"/>
                  </a:lnTo>
                  <a:lnTo>
                    <a:pt x="82" y="332"/>
                  </a:lnTo>
                  <a:lnTo>
                    <a:pt x="90" y="316"/>
                  </a:lnTo>
                  <a:lnTo>
                    <a:pt x="97" y="301"/>
                  </a:lnTo>
                  <a:lnTo>
                    <a:pt x="97" y="301"/>
                  </a:lnTo>
                  <a:lnTo>
                    <a:pt x="113" y="307"/>
                  </a:lnTo>
                  <a:lnTo>
                    <a:pt x="129" y="311"/>
                  </a:lnTo>
                  <a:lnTo>
                    <a:pt x="145" y="313"/>
                  </a:lnTo>
                  <a:lnTo>
                    <a:pt x="161" y="314"/>
                  </a:lnTo>
                  <a:lnTo>
                    <a:pt x="161" y="314"/>
                  </a:lnTo>
                  <a:lnTo>
                    <a:pt x="176" y="314"/>
                  </a:lnTo>
                  <a:lnTo>
                    <a:pt x="191" y="311"/>
                  </a:lnTo>
                  <a:lnTo>
                    <a:pt x="206" y="308"/>
                  </a:lnTo>
                  <a:lnTo>
                    <a:pt x="220" y="302"/>
                  </a:lnTo>
                  <a:lnTo>
                    <a:pt x="233" y="296"/>
                  </a:lnTo>
                  <a:lnTo>
                    <a:pt x="246" y="288"/>
                  </a:lnTo>
                  <a:lnTo>
                    <a:pt x="258" y="280"/>
                  </a:lnTo>
                  <a:lnTo>
                    <a:pt x="269" y="269"/>
                  </a:lnTo>
                  <a:lnTo>
                    <a:pt x="269" y="269"/>
                  </a:lnTo>
                  <a:lnTo>
                    <a:pt x="278" y="260"/>
                  </a:lnTo>
                  <a:lnTo>
                    <a:pt x="285" y="251"/>
                  </a:lnTo>
                  <a:lnTo>
                    <a:pt x="292" y="241"/>
                  </a:lnTo>
                  <a:lnTo>
                    <a:pt x="297" y="231"/>
                  </a:lnTo>
                  <a:lnTo>
                    <a:pt x="302" y="221"/>
                  </a:lnTo>
                  <a:lnTo>
                    <a:pt x="307" y="210"/>
                  </a:lnTo>
                  <a:lnTo>
                    <a:pt x="310" y="198"/>
                  </a:lnTo>
                  <a:lnTo>
                    <a:pt x="312" y="187"/>
                  </a:lnTo>
                  <a:lnTo>
                    <a:pt x="313" y="176"/>
                  </a:lnTo>
                  <a:lnTo>
                    <a:pt x="314" y="165"/>
                  </a:lnTo>
                  <a:lnTo>
                    <a:pt x="314" y="153"/>
                  </a:lnTo>
                  <a:lnTo>
                    <a:pt x="313" y="141"/>
                  </a:lnTo>
                  <a:lnTo>
                    <a:pt x="311" y="131"/>
                  </a:lnTo>
                  <a:lnTo>
                    <a:pt x="309" y="119"/>
                  </a:lnTo>
                  <a:lnTo>
                    <a:pt x="306" y="108"/>
                  </a:lnTo>
                  <a:lnTo>
                    <a:pt x="301" y="97"/>
                  </a:lnTo>
                  <a:lnTo>
                    <a:pt x="301" y="97"/>
                  </a:lnTo>
                  <a:lnTo>
                    <a:pt x="331" y="82"/>
                  </a:lnTo>
                  <a:lnTo>
                    <a:pt x="364" y="70"/>
                  </a:lnTo>
                  <a:lnTo>
                    <a:pt x="364" y="70"/>
                  </a:lnTo>
                  <a:lnTo>
                    <a:pt x="369" y="81"/>
                  </a:lnTo>
                  <a:lnTo>
                    <a:pt x="374" y="92"/>
                  </a:lnTo>
                  <a:lnTo>
                    <a:pt x="380" y="102"/>
                  </a:lnTo>
                  <a:lnTo>
                    <a:pt x="387" y="111"/>
                  </a:lnTo>
                  <a:lnTo>
                    <a:pt x="395" y="120"/>
                  </a:lnTo>
                  <a:lnTo>
                    <a:pt x="402" y="128"/>
                  </a:lnTo>
                  <a:lnTo>
                    <a:pt x="411" y="136"/>
                  </a:lnTo>
                  <a:lnTo>
                    <a:pt x="420" y="142"/>
                  </a:lnTo>
                  <a:lnTo>
                    <a:pt x="430" y="149"/>
                  </a:lnTo>
                  <a:lnTo>
                    <a:pt x="440" y="154"/>
                  </a:lnTo>
                  <a:lnTo>
                    <a:pt x="450" y="160"/>
                  </a:lnTo>
                  <a:lnTo>
                    <a:pt x="461" y="163"/>
                  </a:lnTo>
                  <a:lnTo>
                    <a:pt x="473" y="166"/>
                  </a:lnTo>
                  <a:lnTo>
                    <a:pt x="484" y="168"/>
                  </a:lnTo>
                  <a:lnTo>
                    <a:pt x="496" y="170"/>
                  </a:lnTo>
                  <a:lnTo>
                    <a:pt x="508" y="170"/>
                  </a:lnTo>
                  <a:lnTo>
                    <a:pt x="508" y="170"/>
                  </a:lnTo>
                  <a:lnTo>
                    <a:pt x="520" y="170"/>
                  </a:lnTo>
                  <a:lnTo>
                    <a:pt x="532" y="168"/>
                  </a:lnTo>
                  <a:lnTo>
                    <a:pt x="544" y="166"/>
                  </a:lnTo>
                  <a:lnTo>
                    <a:pt x="555" y="163"/>
                  </a:lnTo>
                  <a:lnTo>
                    <a:pt x="565" y="160"/>
                  </a:lnTo>
                  <a:lnTo>
                    <a:pt x="576" y="154"/>
                  </a:lnTo>
                  <a:lnTo>
                    <a:pt x="587" y="149"/>
                  </a:lnTo>
                  <a:lnTo>
                    <a:pt x="596" y="142"/>
                  </a:lnTo>
                  <a:lnTo>
                    <a:pt x="605" y="136"/>
                  </a:lnTo>
                  <a:lnTo>
                    <a:pt x="614" y="128"/>
                  </a:lnTo>
                  <a:lnTo>
                    <a:pt x="622" y="120"/>
                  </a:lnTo>
                  <a:lnTo>
                    <a:pt x="630" y="111"/>
                  </a:lnTo>
                  <a:lnTo>
                    <a:pt x="636" y="102"/>
                  </a:lnTo>
                  <a:lnTo>
                    <a:pt x="643" y="92"/>
                  </a:lnTo>
                  <a:lnTo>
                    <a:pt x="648" y="81"/>
                  </a:lnTo>
                  <a:lnTo>
                    <a:pt x="652" y="70"/>
                  </a:lnTo>
                  <a:lnTo>
                    <a:pt x="652" y="70"/>
                  </a:lnTo>
                  <a:lnTo>
                    <a:pt x="684" y="82"/>
                  </a:lnTo>
                  <a:lnTo>
                    <a:pt x="716" y="97"/>
                  </a:lnTo>
                  <a:lnTo>
                    <a:pt x="716" y="97"/>
                  </a:lnTo>
                  <a:lnTo>
                    <a:pt x="711" y="108"/>
                  </a:lnTo>
                  <a:lnTo>
                    <a:pt x="707" y="119"/>
                  </a:lnTo>
                  <a:lnTo>
                    <a:pt x="705" y="131"/>
                  </a:lnTo>
                  <a:lnTo>
                    <a:pt x="703" y="141"/>
                  </a:lnTo>
                  <a:lnTo>
                    <a:pt x="702" y="153"/>
                  </a:lnTo>
                  <a:lnTo>
                    <a:pt x="702" y="165"/>
                  </a:lnTo>
                  <a:lnTo>
                    <a:pt x="703" y="176"/>
                  </a:lnTo>
                  <a:lnTo>
                    <a:pt x="704" y="187"/>
                  </a:lnTo>
                  <a:lnTo>
                    <a:pt x="707" y="198"/>
                  </a:lnTo>
                  <a:lnTo>
                    <a:pt x="710" y="210"/>
                  </a:lnTo>
                  <a:lnTo>
                    <a:pt x="713" y="221"/>
                  </a:lnTo>
                  <a:lnTo>
                    <a:pt x="719" y="231"/>
                  </a:lnTo>
                  <a:lnTo>
                    <a:pt x="724" y="241"/>
                  </a:lnTo>
                  <a:lnTo>
                    <a:pt x="732" y="251"/>
                  </a:lnTo>
                  <a:lnTo>
                    <a:pt x="738" y="260"/>
                  </a:lnTo>
                  <a:lnTo>
                    <a:pt x="747" y="269"/>
                  </a:lnTo>
                  <a:lnTo>
                    <a:pt x="747" y="269"/>
                  </a:lnTo>
                  <a:lnTo>
                    <a:pt x="758" y="280"/>
                  </a:lnTo>
                  <a:lnTo>
                    <a:pt x="770" y="288"/>
                  </a:lnTo>
                  <a:lnTo>
                    <a:pt x="783" y="296"/>
                  </a:lnTo>
                  <a:lnTo>
                    <a:pt x="797" y="302"/>
                  </a:lnTo>
                  <a:lnTo>
                    <a:pt x="811" y="308"/>
                  </a:lnTo>
                  <a:lnTo>
                    <a:pt x="825" y="311"/>
                  </a:lnTo>
                  <a:lnTo>
                    <a:pt x="840" y="314"/>
                  </a:lnTo>
                  <a:lnTo>
                    <a:pt x="855" y="314"/>
                  </a:lnTo>
                  <a:lnTo>
                    <a:pt x="855" y="314"/>
                  </a:lnTo>
                  <a:lnTo>
                    <a:pt x="872" y="313"/>
                  </a:lnTo>
                  <a:lnTo>
                    <a:pt x="888" y="311"/>
                  </a:lnTo>
                  <a:lnTo>
                    <a:pt x="903" y="307"/>
                  </a:lnTo>
                  <a:lnTo>
                    <a:pt x="919" y="301"/>
                  </a:lnTo>
                  <a:lnTo>
                    <a:pt x="919" y="301"/>
                  </a:lnTo>
                  <a:lnTo>
                    <a:pt x="933" y="332"/>
                  </a:lnTo>
                  <a:lnTo>
                    <a:pt x="940" y="347"/>
                  </a:lnTo>
                  <a:lnTo>
                    <a:pt x="945" y="363"/>
                  </a:lnTo>
                  <a:lnTo>
                    <a:pt x="945" y="363"/>
                  </a:lnTo>
                  <a:lnTo>
                    <a:pt x="934" y="369"/>
                  </a:lnTo>
                  <a:lnTo>
                    <a:pt x="924" y="374"/>
                  </a:lnTo>
                  <a:lnTo>
                    <a:pt x="914" y="379"/>
                  </a:lnTo>
                  <a:lnTo>
                    <a:pt x="904" y="387"/>
                  </a:lnTo>
                  <a:lnTo>
                    <a:pt x="896" y="395"/>
                  </a:lnTo>
                  <a:lnTo>
                    <a:pt x="888" y="402"/>
                  </a:lnTo>
                  <a:lnTo>
                    <a:pt x="881" y="411"/>
                  </a:lnTo>
                  <a:lnTo>
                    <a:pt x="873" y="420"/>
                  </a:lnTo>
                  <a:lnTo>
                    <a:pt x="867" y="430"/>
                  </a:lnTo>
                  <a:lnTo>
                    <a:pt x="861" y="440"/>
                  </a:lnTo>
                  <a:lnTo>
                    <a:pt x="857" y="450"/>
                  </a:lnTo>
                  <a:lnTo>
                    <a:pt x="853" y="461"/>
                  </a:lnTo>
                  <a:lnTo>
                    <a:pt x="850" y="473"/>
                  </a:lnTo>
                  <a:lnTo>
                    <a:pt x="847" y="484"/>
                  </a:lnTo>
                  <a:lnTo>
                    <a:pt x="846" y="495"/>
                  </a:lnTo>
                  <a:lnTo>
                    <a:pt x="845" y="508"/>
                  </a:lnTo>
                  <a:lnTo>
                    <a:pt x="845" y="508"/>
                  </a:lnTo>
                  <a:lnTo>
                    <a:pt x="846" y="520"/>
                  </a:lnTo>
                  <a:lnTo>
                    <a:pt x="847" y="532"/>
                  </a:lnTo>
                  <a:lnTo>
                    <a:pt x="850" y="544"/>
                  </a:lnTo>
                  <a:lnTo>
                    <a:pt x="853" y="554"/>
                  </a:lnTo>
                  <a:lnTo>
                    <a:pt x="857" y="565"/>
                  </a:lnTo>
                  <a:lnTo>
                    <a:pt x="861" y="576"/>
                  </a:lnTo>
                  <a:lnTo>
                    <a:pt x="867" y="587"/>
                  </a:lnTo>
                  <a:lnTo>
                    <a:pt x="873" y="596"/>
                  </a:lnTo>
                  <a:lnTo>
                    <a:pt x="881" y="605"/>
                  </a:lnTo>
                  <a:lnTo>
                    <a:pt x="888" y="613"/>
                  </a:lnTo>
                  <a:lnTo>
                    <a:pt x="896" y="622"/>
                  </a:lnTo>
                  <a:lnTo>
                    <a:pt x="904" y="629"/>
                  </a:lnTo>
                  <a:lnTo>
                    <a:pt x="914" y="636"/>
                  </a:lnTo>
                  <a:lnTo>
                    <a:pt x="924" y="642"/>
                  </a:lnTo>
                  <a:lnTo>
                    <a:pt x="934" y="648"/>
                  </a:lnTo>
                  <a:lnTo>
                    <a:pt x="945" y="652"/>
                  </a:lnTo>
                  <a:lnTo>
                    <a:pt x="945" y="652"/>
                  </a:lnTo>
                  <a:lnTo>
                    <a:pt x="933" y="684"/>
                  </a:lnTo>
                  <a:lnTo>
                    <a:pt x="927" y="699"/>
                  </a:lnTo>
                  <a:lnTo>
                    <a:pt x="919" y="715"/>
                  </a:lnTo>
                  <a:lnTo>
                    <a:pt x="919" y="715"/>
                  </a:lnTo>
                  <a:close/>
                  <a:moveTo>
                    <a:pt x="508" y="357"/>
                  </a:moveTo>
                  <a:lnTo>
                    <a:pt x="508" y="357"/>
                  </a:lnTo>
                  <a:lnTo>
                    <a:pt x="492" y="358"/>
                  </a:lnTo>
                  <a:lnTo>
                    <a:pt x="477" y="360"/>
                  </a:lnTo>
                  <a:lnTo>
                    <a:pt x="463" y="363"/>
                  </a:lnTo>
                  <a:lnTo>
                    <a:pt x="449" y="369"/>
                  </a:lnTo>
                  <a:lnTo>
                    <a:pt x="437" y="375"/>
                  </a:lnTo>
                  <a:lnTo>
                    <a:pt x="424" y="383"/>
                  </a:lnTo>
                  <a:lnTo>
                    <a:pt x="412" y="391"/>
                  </a:lnTo>
                  <a:lnTo>
                    <a:pt x="401" y="401"/>
                  </a:lnTo>
                  <a:lnTo>
                    <a:pt x="391" y="412"/>
                  </a:lnTo>
                  <a:lnTo>
                    <a:pt x="383" y="423"/>
                  </a:lnTo>
                  <a:lnTo>
                    <a:pt x="375" y="436"/>
                  </a:lnTo>
                  <a:lnTo>
                    <a:pt x="369" y="449"/>
                  </a:lnTo>
                  <a:lnTo>
                    <a:pt x="364" y="463"/>
                  </a:lnTo>
                  <a:lnTo>
                    <a:pt x="360" y="477"/>
                  </a:lnTo>
                  <a:lnTo>
                    <a:pt x="358" y="492"/>
                  </a:lnTo>
                  <a:lnTo>
                    <a:pt x="357" y="508"/>
                  </a:lnTo>
                  <a:lnTo>
                    <a:pt x="357" y="508"/>
                  </a:lnTo>
                  <a:lnTo>
                    <a:pt x="358" y="523"/>
                  </a:lnTo>
                  <a:lnTo>
                    <a:pt x="360" y="538"/>
                  </a:lnTo>
                  <a:lnTo>
                    <a:pt x="364" y="552"/>
                  </a:lnTo>
                  <a:lnTo>
                    <a:pt x="369" y="566"/>
                  </a:lnTo>
                  <a:lnTo>
                    <a:pt x="375" y="580"/>
                  </a:lnTo>
                  <a:lnTo>
                    <a:pt x="383" y="592"/>
                  </a:lnTo>
                  <a:lnTo>
                    <a:pt x="391" y="604"/>
                  </a:lnTo>
                  <a:lnTo>
                    <a:pt x="401" y="614"/>
                  </a:lnTo>
                  <a:lnTo>
                    <a:pt x="412" y="624"/>
                  </a:lnTo>
                  <a:lnTo>
                    <a:pt x="424" y="633"/>
                  </a:lnTo>
                  <a:lnTo>
                    <a:pt x="437" y="640"/>
                  </a:lnTo>
                  <a:lnTo>
                    <a:pt x="449" y="647"/>
                  </a:lnTo>
                  <a:lnTo>
                    <a:pt x="463" y="652"/>
                  </a:lnTo>
                  <a:lnTo>
                    <a:pt x="477" y="655"/>
                  </a:lnTo>
                  <a:lnTo>
                    <a:pt x="492" y="657"/>
                  </a:lnTo>
                  <a:lnTo>
                    <a:pt x="508" y="658"/>
                  </a:lnTo>
                  <a:lnTo>
                    <a:pt x="508" y="658"/>
                  </a:lnTo>
                  <a:lnTo>
                    <a:pt x="523" y="657"/>
                  </a:lnTo>
                  <a:lnTo>
                    <a:pt x="538" y="655"/>
                  </a:lnTo>
                  <a:lnTo>
                    <a:pt x="552" y="652"/>
                  </a:lnTo>
                  <a:lnTo>
                    <a:pt x="566" y="647"/>
                  </a:lnTo>
                  <a:lnTo>
                    <a:pt x="580" y="640"/>
                  </a:lnTo>
                  <a:lnTo>
                    <a:pt x="592" y="633"/>
                  </a:lnTo>
                  <a:lnTo>
                    <a:pt x="604" y="624"/>
                  </a:lnTo>
                  <a:lnTo>
                    <a:pt x="615" y="614"/>
                  </a:lnTo>
                  <a:lnTo>
                    <a:pt x="624" y="604"/>
                  </a:lnTo>
                  <a:lnTo>
                    <a:pt x="633" y="592"/>
                  </a:lnTo>
                  <a:lnTo>
                    <a:pt x="640" y="580"/>
                  </a:lnTo>
                  <a:lnTo>
                    <a:pt x="647" y="566"/>
                  </a:lnTo>
                  <a:lnTo>
                    <a:pt x="652" y="552"/>
                  </a:lnTo>
                  <a:lnTo>
                    <a:pt x="655" y="538"/>
                  </a:lnTo>
                  <a:lnTo>
                    <a:pt x="658" y="523"/>
                  </a:lnTo>
                  <a:lnTo>
                    <a:pt x="659" y="508"/>
                  </a:lnTo>
                  <a:lnTo>
                    <a:pt x="659" y="508"/>
                  </a:lnTo>
                  <a:lnTo>
                    <a:pt x="658" y="492"/>
                  </a:lnTo>
                  <a:lnTo>
                    <a:pt x="655" y="477"/>
                  </a:lnTo>
                  <a:lnTo>
                    <a:pt x="652" y="463"/>
                  </a:lnTo>
                  <a:lnTo>
                    <a:pt x="647" y="449"/>
                  </a:lnTo>
                  <a:lnTo>
                    <a:pt x="640" y="436"/>
                  </a:lnTo>
                  <a:lnTo>
                    <a:pt x="633" y="423"/>
                  </a:lnTo>
                  <a:lnTo>
                    <a:pt x="624" y="412"/>
                  </a:lnTo>
                  <a:lnTo>
                    <a:pt x="615" y="401"/>
                  </a:lnTo>
                  <a:lnTo>
                    <a:pt x="604" y="391"/>
                  </a:lnTo>
                  <a:lnTo>
                    <a:pt x="592" y="383"/>
                  </a:lnTo>
                  <a:lnTo>
                    <a:pt x="580" y="375"/>
                  </a:lnTo>
                  <a:lnTo>
                    <a:pt x="566" y="369"/>
                  </a:lnTo>
                  <a:lnTo>
                    <a:pt x="552" y="363"/>
                  </a:lnTo>
                  <a:lnTo>
                    <a:pt x="538" y="360"/>
                  </a:lnTo>
                  <a:lnTo>
                    <a:pt x="523" y="358"/>
                  </a:lnTo>
                  <a:lnTo>
                    <a:pt x="508" y="357"/>
                  </a:lnTo>
                  <a:lnTo>
                    <a:pt x="508" y="357"/>
                  </a:lnTo>
                  <a:close/>
                  <a:moveTo>
                    <a:pt x="508" y="567"/>
                  </a:moveTo>
                  <a:lnTo>
                    <a:pt x="508" y="567"/>
                  </a:lnTo>
                  <a:lnTo>
                    <a:pt x="496" y="566"/>
                  </a:lnTo>
                  <a:lnTo>
                    <a:pt x="485" y="563"/>
                  </a:lnTo>
                  <a:lnTo>
                    <a:pt x="475" y="558"/>
                  </a:lnTo>
                  <a:lnTo>
                    <a:pt x="466" y="550"/>
                  </a:lnTo>
                  <a:lnTo>
                    <a:pt x="459" y="541"/>
                  </a:lnTo>
                  <a:lnTo>
                    <a:pt x="454" y="531"/>
                  </a:lnTo>
                  <a:lnTo>
                    <a:pt x="449" y="520"/>
                  </a:lnTo>
                  <a:lnTo>
                    <a:pt x="448" y="508"/>
                  </a:lnTo>
                  <a:lnTo>
                    <a:pt x="448" y="508"/>
                  </a:lnTo>
                  <a:lnTo>
                    <a:pt x="449" y="495"/>
                  </a:lnTo>
                  <a:lnTo>
                    <a:pt x="454" y="485"/>
                  </a:lnTo>
                  <a:lnTo>
                    <a:pt x="459" y="475"/>
                  </a:lnTo>
                  <a:lnTo>
                    <a:pt x="466" y="465"/>
                  </a:lnTo>
                  <a:lnTo>
                    <a:pt x="475" y="459"/>
                  </a:lnTo>
                  <a:lnTo>
                    <a:pt x="485" y="454"/>
                  </a:lnTo>
                  <a:lnTo>
                    <a:pt x="496" y="449"/>
                  </a:lnTo>
                  <a:lnTo>
                    <a:pt x="508" y="448"/>
                  </a:lnTo>
                  <a:lnTo>
                    <a:pt x="508" y="448"/>
                  </a:lnTo>
                  <a:lnTo>
                    <a:pt x="520" y="449"/>
                  </a:lnTo>
                  <a:lnTo>
                    <a:pt x="531" y="454"/>
                  </a:lnTo>
                  <a:lnTo>
                    <a:pt x="542" y="459"/>
                  </a:lnTo>
                  <a:lnTo>
                    <a:pt x="550" y="465"/>
                  </a:lnTo>
                  <a:lnTo>
                    <a:pt x="558" y="475"/>
                  </a:lnTo>
                  <a:lnTo>
                    <a:pt x="563" y="485"/>
                  </a:lnTo>
                  <a:lnTo>
                    <a:pt x="566" y="495"/>
                  </a:lnTo>
                  <a:lnTo>
                    <a:pt x="567" y="508"/>
                  </a:lnTo>
                  <a:lnTo>
                    <a:pt x="567" y="508"/>
                  </a:lnTo>
                  <a:lnTo>
                    <a:pt x="566" y="520"/>
                  </a:lnTo>
                  <a:lnTo>
                    <a:pt x="563" y="531"/>
                  </a:lnTo>
                  <a:lnTo>
                    <a:pt x="558" y="541"/>
                  </a:lnTo>
                  <a:lnTo>
                    <a:pt x="550" y="550"/>
                  </a:lnTo>
                  <a:lnTo>
                    <a:pt x="542" y="558"/>
                  </a:lnTo>
                  <a:lnTo>
                    <a:pt x="531" y="563"/>
                  </a:lnTo>
                  <a:lnTo>
                    <a:pt x="520" y="566"/>
                  </a:lnTo>
                  <a:lnTo>
                    <a:pt x="508" y="567"/>
                  </a:lnTo>
                  <a:lnTo>
                    <a:pt x="508" y="567"/>
                  </a:lnTo>
                  <a:close/>
                </a:path>
              </a:pathLst>
            </a:custGeom>
            <a:solidFill>
              <a:srgbClr val="171717"/>
            </a:solidFill>
            <a:ln>
              <a:noFill/>
            </a:ln>
          </p:spPr>
          <p:txBody>
            <a:bodyPr vert="horz" wrap="square" lIns="91440" tIns="45720" rIns="91440" bIns="45720" numCol="1" anchor="t" anchorCtr="0" compatLnSpc="1">
              <a:prstTxWarp prst="textNoShape">
                <a:avLst/>
              </a:prstTxWarp>
              <a:noAutofit/>
            </a:bodyPr>
            <a:lstStyle/>
            <a:p>
              <a:endParaRPr lang="zh-CN" altLang="en-US" sz="1050" dirty="0">
                <a:solidFill>
                  <a:schemeClr val="tx2"/>
                </a:solidFill>
                <a:latin typeface="微软雅黑" panose="020B0503020204020204" pitchFamily="34" charset="-122"/>
                <a:ea typeface="微软雅黑" panose="020B0503020204020204" pitchFamily="34" charset="-122"/>
              </a:endParaRPr>
            </a:p>
          </p:txBody>
        </p:sp>
      </p:grpSp>
      <p:grpSp>
        <p:nvGrpSpPr>
          <p:cNvPr id="13" name="组合 12">
            <a:extLst>
              <a:ext uri="{FF2B5EF4-FFF2-40B4-BE49-F238E27FC236}">
                <a16:creationId xmlns:a16="http://schemas.microsoft.com/office/drawing/2014/main" id="{2CEA53AB-4E6D-41AE-AE33-229943C7A472}"/>
              </a:ext>
            </a:extLst>
          </p:cNvPr>
          <p:cNvGrpSpPr/>
          <p:nvPr/>
        </p:nvGrpSpPr>
        <p:grpSpPr>
          <a:xfrm>
            <a:off x="4941275" y="3390438"/>
            <a:ext cx="575376" cy="575376"/>
            <a:chOff x="6479051" y="4625399"/>
            <a:chExt cx="816000" cy="816000"/>
          </a:xfrm>
        </p:grpSpPr>
        <p:sp>
          <p:nvSpPr>
            <p:cNvPr id="20" name="椭圆 19">
              <a:extLst>
                <a:ext uri="{FF2B5EF4-FFF2-40B4-BE49-F238E27FC236}">
                  <a16:creationId xmlns:a16="http://schemas.microsoft.com/office/drawing/2014/main" id="{9AAE2F04-9335-47B9-89E2-0AC04DADDB6F}"/>
                </a:ext>
              </a:extLst>
            </p:cNvPr>
            <p:cNvSpPr/>
            <p:nvPr/>
          </p:nvSpPr>
          <p:spPr>
            <a:xfrm>
              <a:off x="6479051" y="4625399"/>
              <a:ext cx="816000" cy="816000"/>
            </a:xfrm>
            <a:prstGeom prst="ellipse">
              <a:avLst/>
            </a:prstGeom>
            <a:gradFill>
              <a:gsLst>
                <a:gs pos="0">
                  <a:schemeClr val="accent1">
                    <a:lumMod val="60000"/>
                    <a:lumOff val="40000"/>
                  </a:schemeClr>
                </a:gs>
                <a:gs pos="100000">
                  <a:schemeClr val="accent1">
                    <a:lumMod val="75000"/>
                  </a:schemeClr>
                </a:gs>
              </a:gsLst>
              <a:lin ang="5400000" scaled="1"/>
            </a:gra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latin typeface="微软雅黑" panose="020B0503020204020204" pitchFamily="34" charset="-122"/>
                <a:ea typeface="微软雅黑" panose="020B0503020204020204" pitchFamily="34" charset="-122"/>
              </a:endParaRPr>
            </a:p>
          </p:txBody>
        </p:sp>
        <p:sp>
          <p:nvSpPr>
            <p:cNvPr id="21" name="Freeform 72">
              <a:extLst>
                <a:ext uri="{FF2B5EF4-FFF2-40B4-BE49-F238E27FC236}">
                  <a16:creationId xmlns:a16="http://schemas.microsoft.com/office/drawing/2014/main" id="{AA3FFA3F-1F44-4A3B-A18A-36F84EAA25C2}"/>
                </a:ext>
              </a:extLst>
            </p:cNvPr>
            <p:cNvSpPr>
              <a:spLocks noEditPoints="1"/>
            </p:cNvSpPr>
            <p:nvPr/>
          </p:nvSpPr>
          <p:spPr bwMode="auto">
            <a:xfrm>
              <a:off x="6725126" y="4871474"/>
              <a:ext cx="323850" cy="323850"/>
            </a:xfrm>
            <a:custGeom>
              <a:avLst/>
              <a:gdLst>
                <a:gd name="T0" fmla="*/ 934 w 1018"/>
                <a:gd name="T1" fmla="*/ 31 h 1017"/>
                <a:gd name="T2" fmla="*/ 868 w 1018"/>
                <a:gd name="T3" fmla="*/ 3 h 1017"/>
                <a:gd name="T4" fmla="*/ 812 w 1018"/>
                <a:gd name="T5" fmla="*/ 0 h 1017"/>
                <a:gd name="T6" fmla="*/ 743 w 1018"/>
                <a:gd name="T7" fmla="*/ 22 h 1017"/>
                <a:gd name="T8" fmla="*/ 137 w 1018"/>
                <a:gd name="T9" fmla="*/ 613 h 1017"/>
                <a:gd name="T10" fmla="*/ 2 w 1018"/>
                <a:gd name="T11" fmla="*/ 974 h 1017"/>
                <a:gd name="T12" fmla="*/ 4 w 1018"/>
                <a:gd name="T13" fmla="*/ 1000 h 1017"/>
                <a:gd name="T14" fmla="*/ 19 w 1018"/>
                <a:gd name="T15" fmla="*/ 1015 h 1017"/>
                <a:gd name="T16" fmla="*/ 36 w 1018"/>
                <a:gd name="T17" fmla="*/ 1017 h 1017"/>
                <a:gd name="T18" fmla="*/ 365 w 1018"/>
                <a:gd name="T19" fmla="*/ 915 h 1017"/>
                <a:gd name="T20" fmla="*/ 975 w 1018"/>
                <a:gd name="T21" fmla="*/ 305 h 1017"/>
                <a:gd name="T22" fmla="*/ 1009 w 1018"/>
                <a:gd name="T23" fmla="*/ 242 h 1017"/>
                <a:gd name="T24" fmla="*/ 1018 w 1018"/>
                <a:gd name="T25" fmla="*/ 187 h 1017"/>
                <a:gd name="T26" fmla="*/ 1004 w 1018"/>
                <a:gd name="T27" fmla="*/ 115 h 1017"/>
                <a:gd name="T28" fmla="*/ 963 w 1018"/>
                <a:gd name="T29" fmla="*/ 55 h 1017"/>
                <a:gd name="T30" fmla="*/ 203 w 1018"/>
                <a:gd name="T31" fmla="*/ 900 h 1017"/>
                <a:gd name="T32" fmla="*/ 170 w 1018"/>
                <a:gd name="T33" fmla="*/ 847 h 1017"/>
                <a:gd name="T34" fmla="*/ 139 w 1018"/>
                <a:gd name="T35" fmla="*/ 823 h 1017"/>
                <a:gd name="T36" fmla="*/ 254 w 1018"/>
                <a:gd name="T37" fmla="*/ 731 h 1017"/>
                <a:gd name="T38" fmla="*/ 261 w 1018"/>
                <a:gd name="T39" fmla="*/ 749 h 1017"/>
                <a:gd name="T40" fmla="*/ 280 w 1018"/>
                <a:gd name="T41" fmla="*/ 762 h 1017"/>
                <a:gd name="T42" fmla="*/ 789 w 1018"/>
                <a:gd name="T43" fmla="*/ 403 h 1017"/>
                <a:gd name="T44" fmla="*/ 414 w 1018"/>
                <a:gd name="T45" fmla="*/ 731 h 1017"/>
                <a:gd name="T46" fmla="*/ 406 w 1018"/>
                <a:gd name="T47" fmla="*/ 712 h 1017"/>
                <a:gd name="T48" fmla="*/ 382 w 1018"/>
                <a:gd name="T49" fmla="*/ 700 h 1017"/>
                <a:gd name="T50" fmla="*/ 317 w 1018"/>
                <a:gd name="T51" fmla="*/ 629 h 1017"/>
                <a:gd name="T52" fmla="*/ 305 w 1018"/>
                <a:gd name="T53" fmla="*/ 610 h 1017"/>
                <a:gd name="T54" fmla="*/ 236 w 1018"/>
                <a:gd name="T55" fmla="*/ 604 h 1017"/>
                <a:gd name="T56" fmla="*/ 624 w 1018"/>
                <a:gd name="T57" fmla="*/ 220 h 1017"/>
                <a:gd name="T58" fmla="*/ 666 w 1018"/>
                <a:gd name="T59" fmla="*/ 198 h 1017"/>
                <a:gd name="T60" fmla="*/ 703 w 1018"/>
                <a:gd name="T61" fmla="*/ 192 h 1017"/>
                <a:gd name="T62" fmla="*/ 750 w 1018"/>
                <a:gd name="T63" fmla="*/ 202 h 1017"/>
                <a:gd name="T64" fmla="*/ 789 w 1018"/>
                <a:gd name="T65" fmla="*/ 229 h 1017"/>
                <a:gd name="T66" fmla="*/ 811 w 1018"/>
                <a:gd name="T67" fmla="*/ 258 h 1017"/>
                <a:gd name="T68" fmla="*/ 825 w 1018"/>
                <a:gd name="T69" fmla="*/ 304 h 1017"/>
                <a:gd name="T70" fmla="*/ 823 w 1018"/>
                <a:gd name="T71" fmla="*/ 340 h 1017"/>
                <a:gd name="T72" fmla="*/ 804 w 1018"/>
                <a:gd name="T73" fmla="*/ 384 h 1017"/>
                <a:gd name="T74" fmla="*/ 918 w 1018"/>
                <a:gd name="T75" fmla="*/ 274 h 1017"/>
                <a:gd name="T76" fmla="*/ 884 w 1018"/>
                <a:gd name="T77" fmla="*/ 271 h 1017"/>
                <a:gd name="T78" fmla="*/ 856 w 1018"/>
                <a:gd name="T79" fmla="*/ 209 h 1017"/>
                <a:gd name="T80" fmla="*/ 822 w 1018"/>
                <a:gd name="T81" fmla="*/ 172 h 1017"/>
                <a:gd name="T82" fmla="*/ 764 w 1018"/>
                <a:gd name="T83" fmla="*/ 139 h 1017"/>
                <a:gd name="T84" fmla="*/ 743 w 1018"/>
                <a:gd name="T85" fmla="*/ 100 h 1017"/>
                <a:gd name="T86" fmla="*/ 763 w 1018"/>
                <a:gd name="T87" fmla="*/ 84 h 1017"/>
                <a:gd name="T88" fmla="*/ 807 w 1018"/>
                <a:gd name="T89" fmla="*/ 66 h 1017"/>
                <a:gd name="T90" fmla="*/ 843 w 1018"/>
                <a:gd name="T91" fmla="*/ 64 h 1017"/>
                <a:gd name="T92" fmla="*/ 889 w 1018"/>
                <a:gd name="T93" fmla="*/ 78 h 1017"/>
                <a:gd name="T94" fmla="*/ 918 w 1018"/>
                <a:gd name="T95" fmla="*/ 100 h 1017"/>
                <a:gd name="T96" fmla="*/ 945 w 1018"/>
                <a:gd name="T97" fmla="*/ 140 h 1017"/>
                <a:gd name="T98" fmla="*/ 955 w 1018"/>
                <a:gd name="T99" fmla="*/ 187 h 1017"/>
                <a:gd name="T100" fmla="*/ 949 w 1018"/>
                <a:gd name="T101" fmla="*/ 222 h 1017"/>
                <a:gd name="T102" fmla="*/ 927 w 1018"/>
                <a:gd name="T103" fmla="*/ 265 h 1017"/>
                <a:gd name="T104" fmla="*/ 391 w 1018"/>
                <a:gd name="T105" fmla="*/ 582 h 1017"/>
                <a:gd name="T106" fmla="*/ 383 w 1018"/>
                <a:gd name="T107" fmla="*/ 598 h 1017"/>
                <a:gd name="T108" fmla="*/ 387 w 1018"/>
                <a:gd name="T109" fmla="*/ 621 h 1017"/>
                <a:gd name="T110" fmla="*/ 402 w 1018"/>
                <a:gd name="T111" fmla="*/ 633 h 1017"/>
                <a:gd name="T112" fmla="*/ 419 w 1018"/>
                <a:gd name="T113" fmla="*/ 635 h 1017"/>
                <a:gd name="T114" fmla="*/ 754 w 1018"/>
                <a:gd name="T115" fmla="*/ 308 h 1017"/>
                <a:gd name="T116" fmla="*/ 763 w 1018"/>
                <a:gd name="T117" fmla="*/ 292 h 1017"/>
                <a:gd name="T118" fmla="*/ 758 w 1018"/>
                <a:gd name="T119" fmla="*/ 269 h 1017"/>
                <a:gd name="T120" fmla="*/ 743 w 1018"/>
                <a:gd name="T121" fmla="*/ 257 h 1017"/>
                <a:gd name="T122" fmla="*/ 720 w 1018"/>
                <a:gd name="T123" fmla="*/ 25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8" h="1017">
                  <a:moveTo>
                    <a:pt x="963" y="55"/>
                  </a:moveTo>
                  <a:lnTo>
                    <a:pt x="963" y="55"/>
                  </a:lnTo>
                  <a:lnTo>
                    <a:pt x="949" y="42"/>
                  </a:lnTo>
                  <a:lnTo>
                    <a:pt x="934" y="31"/>
                  </a:lnTo>
                  <a:lnTo>
                    <a:pt x="919" y="22"/>
                  </a:lnTo>
                  <a:lnTo>
                    <a:pt x="902" y="14"/>
                  </a:lnTo>
                  <a:lnTo>
                    <a:pt x="885" y="8"/>
                  </a:lnTo>
                  <a:lnTo>
                    <a:pt x="868" y="3"/>
                  </a:lnTo>
                  <a:lnTo>
                    <a:pt x="850" y="0"/>
                  </a:lnTo>
                  <a:lnTo>
                    <a:pt x="831" y="0"/>
                  </a:lnTo>
                  <a:lnTo>
                    <a:pt x="831" y="0"/>
                  </a:lnTo>
                  <a:lnTo>
                    <a:pt x="812" y="0"/>
                  </a:lnTo>
                  <a:lnTo>
                    <a:pt x="794" y="3"/>
                  </a:lnTo>
                  <a:lnTo>
                    <a:pt x="777" y="8"/>
                  </a:lnTo>
                  <a:lnTo>
                    <a:pt x="759" y="14"/>
                  </a:lnTo>
                  <a:lnTo>
                    <a:pt x="743" y="22"/>
                  </a:lnTo>
                  <a:lnTo>
                    <a:pt x="727" y="31"/>
                  </a:lnTo>
                  <a:lnTo>
                    <a:pt x="712" y="42"/>
                  </a:lnTo>
                  <a:lnTo>
                    <a:pt x="699" y="55"/>
                  </a:lnTo>
                  <a:lnTo>
                    <a:pt x="137" y="613"/>
                  </a:lnTo>
                  <a:lnTo>
                    <a:pt x="137" y="613"/>
                  </a:lnTo>
                  <a:lnTo>
                    <a:pt x="133" y="618"/>
                  </a:lnTo>
                  <a:lnTo>
                    <a:pt x="130" y="625"/>
                  </a:lnTo>
                  <a:lnTo>
                    <a:pt x="2" y="974"/>
                  </a:lnTo>
                  <a:lnTo>
                    <a:pt x="2" y="974"/>
                  </a:lnTo>
                  <a:lnTo>
                    <a:pt x="0" y="983"/>
                  </a:lnTo>
                  <a:lnTo>
                    <a:pt x="1" y="993"/>
                  </a:lnTo>
                  <a:lnTo>
                    <a:pt x="4" y="1000"/>
                  </a:lnTo>
                  <a:lnTo>
                    <a:pt x="9" y="1008"/>
                  </a:lnTo>
                  <a:lnTo>
                    <a:pt x="9" y="1008"/>
                  </a:lnTo>
                  <a:lnTo>
                    <a:pt x="14" y="1012"/>
                  </a:lnTo>
                  <a:lnTo>
                    <a:pt x="19" y="1015"/>
                  </a:lnTo>
                  <a:lnTo>
                    <a:pt x="26" y="1017"/>
                  </a:lnTo>
                  <a:lnTo>
                    <a:pt x="32" y="1017"/>
                  </a:lnTo>
                  <a:lnTo>
                    <a:pt x="32" y="1017"/>
                  </a:lnTo>
                  <a:lnTo>
                    <a:pt x="36" y="1017"/>
                  </a:lnTo>
                  <a:lnTo>
                    <a:pt x="42" y="1016"/>
                  </a:lnTo>
                  <a:lnTo>
                    <a:pt x="358" y="919"/>
                  </a:lnTo>
                  <a:lnTo>
                    <a:pt x="358" y="919"/>
                  </a:lnTo>
                  <a:lnTo>
                    <a:pt x="365" y="915"/>
                  </a:lnTo>
                  <a:lnTo>
                    <a:pt x="371" y="911"/>
                  </a:lnTo>
                  <a:lnTo>
                    <a:pt x="963" y="319"/>
                  </a:lnTo>
                  <a:lnTo>
                    <a:pt x="963" y="319"/>
                  </a:lnTo>
                  <a:lnTo>
                    <a:pt x="975" y="305"/>
                  </a:lnTo>
                  <a:lnTo>
                    <a:pt x="987" y="290"/>
                  </a:lnTo>
                  <a:lnTo>
                    <a:pt x="995" y="275"/>
                  </a:lnTo>
                  <a:lnTo>
                    <a:pt x="1004" y="259"/>
                  </a:lnTo>
                  <a:lnTo>
                    <a:pt x="1009" y="242"/>
                  </a:lnTo>
                  <a:lnTo>
                    <a:pt x="1015" y="223"/>
                  </a:lnTo>
                  <a:lnTo>
                    <a:pt x="1017" y="205"/>
                  </a:lnTo>
                  <a:lnTo>
                    <a:pt x="1018" y="187"/>
                  </a:lnTo>
                  <a:lnTo>
                    <a:pt x="1018" y="187"/>
                  </a:lnTo>
                  <a:lnTo>
                    <a:pt x="1017" y="169"/>
                  </a:lnTo>
                  <a:lnTo>
                    <a:pt x="1015" y="150"/>
                  </a:lnTo>
                  <a:lnTo>
                    <a:pt x="1009" y="132"/>
                  </a:lnTo>
                  <a:lnTo>
                    <a:pt x="1004" y="115"/>
                  </a:lnTo>
                  <a:lnTo>
                    <a:pt x="995" y="99"/>
                  </a:lnTo>
                  <a:lnTo>
                    <a:pt x="987" y="83"/>
                  </a:lnTo>
                  <a:lnTo>
                    <a:pt x="975" y="68"/>
                  </a:lnTo>
                  <a:lnTo>
                    <a:pt x="963" y="55"/>
                  </a:lnTo>
                  <a:lnTo>
                    <a:pt x="963" y="55"/>
                  </a:lnTo>
                  <a:close/>
                  <a:moveTo>
                    <a:pt x="322" y="864"/>
                  </a:moveTo>
                  <a:lnTo>
                    <a:pt x="203" y="900"/>
                  </a:lnTo>
                  <a:lnTo>
                    <a:pt x="203" y="900"/>
                  </a:lnTo>
                  <a:lnTo>
                    <a:pt x="197" y="885"/>
                  </a:lnTo>
                  <a:lnTo>
                    <a:pt x="190" y="871"/>
                  </a:lnTo>
                  <a:lnTo>
                    <a:pt x="181" y="859"/>
                  </a:lnTo>
                  <a:lnTo>
                    <a:pt x="170" y="847"/>
                  </a:lnTo>
                  <a:lnTo>
                    <a:pt x="170" y="847"/>
                  </a:lnTo>
                  <a:lnTo>
                    <a:pt x="161" y="838"/>
                  </a:lnTo>
                  <a:lnTo>
                    <a:pt x="150" y="831"/>
                  </a:lnTo>
                  <a:lnTo>
                    <a:pt x="139" y="823"/>
                  </a:lnTo>
                  <a:lnTo>
                    <a:pt x="127" y="817"/>
                  </a:lnTo>
                  <a:lnTo>
                    <a:pt x="181" y="668"/>
                  </a:lnTo>
                  <a:lnTo>
                    <a:pt x="254" y="668"/>
                  </a:lnTo>
                  <a:lnTo>
                    <a:pt x="254" y="731"/>
                  </a:lnTo>
                  <a:lnTo>
                    <a:pt x="254" y="731"/>
                  </a:lnTo>
                  <a:lnTo>
                    <a:pt x="255" y="737"/>
                  </a:lnTo>
                  <a:lnTo>
                    <a:pt x="257" y="744"/>
                  </a:lnTo>
                  <a:lnTo>
                    <a:pt x="261" y="749"/>
                  </a:lnTo>
                  <a:lnTo>
                    <a:pt x="264" y="753"/>
                  </a:lnTo>
                  <a:lnTo>
                    <a:pt x="269" y="758"/>
                  </a:lnTo>
                  <a:lnTo>
                    <a:pt x="274" y="761"/>
                  </a:lnTo>
                  <a:lnTo>
                    <a:pt x="280" y="762"/>
                  </a:lnTo>
                  <a:lnTo>
                    <a:pt x="286" y="763"/>
                  </a:lnTo>
                  <a:lnTo>
                    <a:pt x="342" y="763"/>
                  </a:lnTo>
                  <a:lnTo>
                    <a:pt x="322" y="864"/>
                  </a:lnTo>
                  <a:close/>
                  <a:moveTo>
                    <a:pt x="789" y="403"/>
                  </a:moveTo>
                  <a:lnTo>
                    <a:pt x="402" y="790"/>
                  </a:lnTo>
                  <a:lnTo>
                    <a:pt x="413" y="738"/>
                  </a:lnTo>
                  <a:lnTo>
                    <a:pt x="413" y="738"/>
                  </a:lnTo>
                  <a:lnTo>
                    <a:pt x="414" y="731"/>
                  </a:lnTo>
                  <a:lnTo>
                    <a:pt x="413" y="723"/>
                  </a:lnTo>
                  <a:lnTo>
                    <a:pt x="411" y="717"/>
                  </a:lnTo>
                  <a:lnTo>
                    <a:pt x="406" y="712"/>
                  </a:lnTo>
                  <a:lnTo>
                    <a:pt x="406" y="712"/>
                  </a:lnTo>
                  <a:lnTo>
                    <a:pt x="401" y="706"/>
                  </a:lnTo>
                  <a:lnTo>
                    <a:pt x="396" y="703"/>
                  </a:lnTo>
                  <a:lnTo>
                    <a:pt x="389" y="700"/>
                  </a:lnTo>
                  <a:lnTo>
                    <a:pt x="382" y="700"/>
                  </a:lnTo>
                  <a:lnTo>
                    <a:pt x="318" y="700"/>
                  </a:lnTo>
                  <a:lnTo>
                    <a:pt x="318" y="635"/>
                  </a:lnTo>
                  <a:lnTo>
                    <a:pt x="318" y="635"/>
                  </a:lnTo>
                  <a:lnTo>
                    <a:pt x="317" y="629"/>
                  </a:lnTo>
                  <a:lnTo>
                    <a:pt x="315" y="624"/>
                  </a:lnTo>
                  <a:lnTo>
                    <a:pt x="313" y="618"/>
                  </a:lnTo>
                  <a:lnTo>
                    <a:pt x="309" y="614"/>
                  </a:lnTo>
                  <a:lnTo>
                    <a:pt x="305" y="610"/>
                  </a:lnTo>
                  <a:lnTo>
                    <a:pt x="299" y="606"/>
                  </a:lnTo>
                  <a:lnTo>
                    <a:pt x="293" y="604"/>
                  </a:lnTo>
                  <a:lnTo>
                    <a:pt x="286" y="604"/>
                  </a:lnTo>
                  <a:lnTo>
                    <a:pt x="236" y="604"/>
                  </a:lnTo>
                  <a:lnTo>
                    <a:pt x="615" y="228"/>
                  </a:lnTo>
                  <a:lnTo>
                    <a:pt x="615" y="229"/>
                  </a:lnTo>
                  <a:lnTo>
                    <a:pt x="615" y="229"/>
                  </a:lnTo>
                  <a:lnTo>
                    <a:pt x="624" y="220"/>
                  </a:lnTo>
                  <a:lnTo>
                    <a:pt x="634" y="213"/>
                  </a:lnTo>
                  <a:lnTo>
                    <a:pt x="644" y="206"/>
                  </a:lnTo>
                  <a:lnTo>
                    <a:pt x="655" y="202"/>
                  </a:lnTo>
                  <a:lnTo>
                    <a:pt x="666" y="198"/>
                  </a:lnTo>
                  <a:lnTo>
                    <a:pt x="678" y="194"/>
                  </a:lnTo>
                  <a:lnTo>
                    <a:pt x="690" y="193"/>
                  </a:lnTo>
                  <a:lnTo>
                    <a:pt x="703" y="192"/>
                  </a:lnTo>
                  <a:lnTo>
                    <a:pt x="703" y="192"/>
                  </a:lnTo>
                  <a:lnTo>
                    <a:pt x="714" y="193"/>
                  </a:lnTo>
                  <a:lnTo>
                    <a:pt x="726" y="194"/>
                  </a:lnTo>
                  <a:lnTo>
                    <a:pt x="738" y="198"/>
                  </a:lnTo>
                  <a:lnTo>
                    <a:pt x="750" y="202"/>
                  </a:lnTo>
                  <a:lnTo>
                    <a:pt x="761" y="206"/>
                  </a:lnTo>
                  <a:lnTo>
                    <a:pt x="770" y="213"/>
                  </a:lnTo>
                  <a:lnTo>
                    <a:pt x="780" y="220"/>
                  </a:lnTo>
                  <a:lnTo>
                    <a:pt x="789" y="229"/>
                  </a:lnTo>
                  <a:lnTo>
                    <a:pt x="789" y="229"/>
                  </a:lnTo>
                  <a:lnTo>
                    <a:pt x="798" y="237"/>
                  </a:lnTo>
                  <a:lnTo>
                    <a:pt x="804" y="247"/>
                  </a:lnTo>
                  <a:lnTo>
                    <a:pt x="811" y="258"/>
                  </a:lnTo>
                  <a:lnTo>
                    <a:pt x="816" y="269"/>
                  </a:lnTo>
                  <a:lnTo>
                    <a:pt x="821" y="279"/>
                  </a:lnTo>
                  <a:lnTo>
                    <a:pt x="823" y="291"/>
                  </a:lnTo>
                  <a:lnTo>
                    <a:pt x="825" y="304"/>
                  </a:lnTo>
                  <a:lnTo>
                    <a:pt x="826" y="316"/>
                  </a:lnTo>
                  <a:lnTo>
                    <a:pt x="826" y="316"/>
                  </a:lnTo>
                  <a:lnTo>
                    <a:pt x="825" y="328"/>
                  </a:lnTo>
                  <a:lnTo>
                    <a:pt x="823" y="340"/>
                  </a:lnTo>
                  <a:lnTo>
                    <a:pt x="821" y="351"/>
                  </a:lnTo>
                  <a:lnTo>
                    <a:pt x="816" y="363"/>
                  </a:lnTo>
                  <a:lnTo>
                    <a:pt x="811" y="374"/>
                  </a:lnTo>
                  <a:lnTo>
                    <a:pt x="804" y="384"/>
                  </a:lnTo>
                  <a:lnTo>
                    <a:pt x="798" y="394"/>
                  </a:lnTo>
                  <a:lnTo>
                    <a:pt x="789" y="403"/>
                  </a:lnTo>
                  <a:lnTo>
                    <a:pt x="789" y="403"/>
                  </a:lnTo>
                  <a:close/>
                  <a:moveTo>
                    <a:pt x="918" y="274"/>
                  </a:moveTo>
                  <a:lnTo>
                    <a:pt x="888" y="304"/>
                  </a:lnTo>
                  <a:lnTo>
                    <a:pt x="888" y="304"/>
                  </a:lnTo>
                  <a:lnTo>
                    <a:pt x="887" y="287"/>
                  </a:lnTo>
                  <a:lnTo>
                    <a:pt x="884" y="271"/>
                  </a:lnTo>
                  <a:lnTo>
                    <a:pt x="879" y="255"/>
                  </a:lnTo>
                  <a:lnTo>
                    <a:pt x="872" y="238"/>
                  </a:lnTo>
                  <a:lnTo>
                    <a:pt x="865" y="223"/>
                  </a:lnTo>
                  <a:lnTo>
                    <a:pt x="856" y="209"/>
                  </a:lnTo>
                  <a:lnTo>
                    <a:pt x="846" y="196"/>
                  </a:lnTo>
                  <a:lnTo>
                    <a:pt x="835" y="184"/>
                  </a:lnTo>
                  <a:lnTo>
                    <a:pt x="835" y="184"/>
                  </a:lnTo>
                  <a:lnTo>
                    <a:pt x="822" y="172"/>
                  </a:lnTo>
                  <a:lnTo>
                    <a:pt x="808" y="161"/>
                  </a:lnTo>
                  <a:lnTo>
                    <a:pt x="794" y="153"/>
                  </a:lnTo>
                  <a:lnTo>
                    <a:pt x="779" y="145"/>
                  </a:lnTo>
                  <a:lnTo>
                    <a:pt x="764" y="139"/>
                  </a:lnTo>
                  <a:lnTo>
                    <a:pt x="748" y="134"/>
                  </a:lnTo>
                  <a:lnTo>
                    <a:pt x="730" y="131"/>
                  </a:lnTo>
                  <a:lnTo>
                    <a:pt x="714" y="129"/>
                  </a:lnTo>
                  <a:lnTo>
                    <a:pt x="743" y="100"/>
                  </a:lnTo>
                  <a:lnTo>
                    <a:pt x="743" y="100"/>
                  </a:lnTo>
                  <a:lnTo>
                    <a:pt x="743" y="100"/>
                  </a:lnTo>
                  <a:lnTo>
                    <a:pt x="753" y="91"/>
                  </a:lnTo>
                  <a:lnTo>
                    <a:pt x="763" y="84"/>
                  </a:lnTo>
                  <a:lnTo>
                    <a:pt x="773" y="78"/>
                  </a:lnTo>
                  <a:lnTo>
                    <a:pt x="784" y="73"/>
                  </a:lnTo>
                  <a:lnTo>
                    <a:pt x="795" y="69"/>
                  </a:lnTo>
                  <a:lnTo>
                    <a:pt x="807" y="66"/>
                  </a:lnTo>
                  <a:lnTo>
                    <a:pt x="818" y="64"/>
                  </a:lnTo>
                  <a:lnTo>
                    <a:pt x="831" y="64"/>
                  </a:lnTo>
                  <a:lnTo>
                    <a:pt x="831" y="64"/>
                  </a:lnTo>
                  <a:lnTo>
                    <a:pt x="843" y="64"/>
                  </a:lnTo>
                  <a:lnTo>
                    <a:pt x="855" y="66"/>
                  </a:lnTo>
                  <a:lnTo>
                    <a:pt x="867" y="69"/>
                  </a:lnTo>
                  <a:lnTo>
                    <a:pt x="879" y="73"/>
                  </a:lnTo>
                  <a:lnTo>
                    <a:pt x="889" y="78"/>
                  </a:lnTo>
                  <a:lnTo>
                    <a:pt x="899" y="84"/>
                  </a:lnTo>
                  <a:lnTo>
                    <a:pt x="909" y="91"/>
                  </a:lnTo>
                  <a:lnTo>
                    <a:pt x="918" y="100"/>
                  </a:lnTo>
                  <a:lnTo>
                    <a:pt x="918" y="100"/>
                  </a:lnTo>
                  <a:lnTo>
                    <a:pt x="927" y="109"/>
                  </a:lnTo>
                  <a:lnTo>
                    <a:pt x="933" y="118"/>
                  </a:lnTo>
                  <a:lnTo>
                    <a:pt x="940" y="129"/>
                  </a:lnTo>
                  <a:lnTo>
                    <a:pt x="945" y="140"/>
                  </a:lnTo>
                  <a:lnTo>
                    <a:pt x="949" y="150"/>
                  </a:lnTo>
                  <a:lnTo>
                    <a:pt x="951" y="162"/>
                  </a:lnTo>
                  <a:lnTo>
                    <a:pt x="954" y="174"/>
                  </a:lnTo>
                  <a:lnTo>
                    <a:pt x="955" y="187"/>
                  </a:lnTo>
                  <a:lnTo>
                    <a:pt x="955" y="187"/>
                  </a:lnTo>
                  <a:lnTo>
                    <a:pt x="954" y="199"/>
                  </a:lnTo>
                  <a:lnTo>
                    <a:pt x="951" y="211"/>
                  </a:lnTo>
                  <a:lnTo>
                    <a:pt x="949" y="222"/>
                  </a:lnTo>
                  <a:lnTo>
                    <a:pt x="945" y="234"/>
                  </a:lnTo>
                  <a:lnTo>
                    <a:pt x="940" y="245"/>
                  </a:lnTo>
                  <a:lnTo>
                    <a:pt x="933" y="256"/>
                  </a:lnTo>
                  <a:lnTo>
                    <a:pt x="927" y="265"/>
                  </a:lnTo>
                  <a:lnTo>
                    <a:pt x="918" y="274"/>
                  </a:lnTo>
                  <a:lnTo>
                    <a:pt x="918" y="274"/>
                  </a:lnTo>
                  <a:close/>
                  <a:moveTo>
                    <a:pt x="709" y="263"/>
                  </a:moveTo>
                  <a:lnTo>
                    <a:pt x="391" y="582"/>
                  </a:lnTo>
                  <a:lnTo>
                    <a:pt x="391" y="582"/>
                  </a:lnTo>
                  <a:lnTo>
                    <a:pt x="387" y="587"/>
                  </a:lnTo>
                  <a:lnTo>
                    <a:pt x="384" y="593"/>
                  </a:lnTo>
                  <a:lnTo>
                    <a:pt x="383" y="598"/>
                  </a:lnTo>
                  <a:lnTo>
                    <a:pt x="382" y="604"/>
                  </a:lnTo>
                  <a:lnTo>
                    <a:pt x="383" y="610"/>
                  </a:lnTo>
                  <a:lnTo>
                    <a:pt x="384" y="616"/>
                  </a:lnTo>
                  <a:lnTo>
                    <a:pt x="387" y="621"/>
                  </a:lnTo>
                  <a:lnTo>
                    <a:pt x="391" y="627"/>
                  </a:lnTo>
                  <a:lnTo>
                    <a:pt x="391" y="627"/>
                  </a:lnTo>
                  <a:lnTo>
                    <a:pt x="396" y="631"/>
                  </a:lnTo>
                  <a:lnTo>
                    <a:pt x="402" y="633"/>
                  </a:lnTo>
                  <a:lnTo>
                    <a:pt x="408" y="635"/>
                  </a:lnTo>
                  <a:lnTo>
                    <a:pt x="414" y="635"/>
                  </a:lnTo>
                  <a:lnTo>
                    <a:pt x="414" y="635"/>
                  </a:lnTo>
                  <a:lnTo>
                    <a:pt x="419" y="635"/>
                  </a:lnTo>
                  <a:lnTo>
                    <a:pt x="426" y="633"/>
                  </a:lnTo>
                  <a:lnTo>
                    <a:pt x="431" y="631"/>
                  </a:lnTo>
                  <a:lnTo>
                    <a:pt x="436" y="627"/>
                  </a:lnTo>
                  <a:lnTo>
                    <a:pt x="754" y="308"/>
                  </a:lnTo>
                  <a:lnTo>
                    <a:pt x="754" y="308"/>
                  </a:lnTo>
                  <a:lnTo>
                    <a:pt x="758" y="304"/>
                  </a:lnTo>
                  <a:lnTo>
                    <a:pt x="762" y="299"/>
                  </a:lnTo>
                  <a:lnTo>
                    <a:pt x="763" y="292"/>
                  </a:lnTo>
                  <a:lnTo>
                    <a:pt x="764" y="286"/>
                  </a:lnTo>
                  <a:lnTo>
                    <a:pt x="763" y="280"/>
                  </a:lnTo>
                  <a:lnTo>
                    <a:pt x="762" y="274"/>
                  </a:lnTo>
                  <a:lnTo>
                    <a:pt x="758" y="269"/>
                  </a:lnTo>
                  <a:lnTo>
                    <a:pt x="754" y="263"/>
                  </a:lnTo>
                  <a:lnTo>
                    <a:pt x="754" y="263"/>
                  </a:lnTo>
                  <a:lnTo>
                    <a:pt x="749" y="260"/>
                  </a:lnTo>
                  <a:lnTo>
                    <a:pt x="743" y="257"/>
                  </a:lnTo>
                  <a:lnTo>
                    <a:pt x="738" y="255"/>
                  </a:lnTo>
                  <a:lnTo>
                    <a:pt x="732" y="255"/>
                  </a:lnTo>
                  <a:lnTo>
                    <a:pt x="725" y="255"/>
                  </a:lnTo>
                  <a:lnTo>
                    <a:pt x="720" y="257"/>
                  </a:lnTo>
                  <a:lnTo>
                    <a:pt x="714" y="260"/>
                  </a:lnTo>
                  <a:lnTo>
                    <a:pt x="709" y="263"/>
                  </a:lnTo>
                  <a:lnTo>
                    <a:pt x="709" y="263"/>
                  </a:lnTo>
                  <a:close/>
                </a:path>
              </a:pathLst>
            </a:custGeom>
            <a:solidFill>
              <a:srgbClr val="171717"/>
            </a:solidFill>
            <a:ln>
              <a:noFill/>
            </a:ln>
          </p:spPr>
          <p:txBody>
            <a:bodyPr vert="horz" wrap="square" lIns="91440" tIns="45720" rIns="91440" bIns="45720" numCol="1" anchor="t" anchorCtr="0" compatLnSpc="1">
              <a:prstTxWarp prst="textNoShape">
                <a:avLst/>
              </a:prstTxWarp>
              <a:noAutofit/>
            </a:bodyPr>
            <a:lstStyle/>
            <a:p>
              <a:endParaRPr lang="zh-CN" altLang="en-US" sz="1050" dirty="0">
                <a:solidFill>
                  <a:schemeClr val="tx2"/>
                </a:solidFill>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D0C96501-B4FA-47D5-B9CF-3BD4184B7941}"/>
              </a:ext>
            </a:extLst>
          </p:cNvPr>
          <p:cNvGrpSpPr/>
          <p:nvPr/>
        </p:nvGrpSpPr>
        <p:grpSpPr>
          <a:xfrm>
            <a:off x="3718478" y="3390438"/>
            <a:ext cx="575376" cy="575376"/>
            <a:chOff x="4744876" y="4625399"/>
            <a:chExt cx="816000" cy="816000"/>
          </a:xfrm>
        </p:grpSpPr>
        <p:sp>
          <p:nvSpPr>
            <p:cNvPr id="18" name="椭圆 17">
              <a:extLst>
                <a:ext uri="{FF2B5EF4-FFF2-40B4-BE49-F238E27FC236}">
                  <a16:creationId xmlns:a16="http://schemas.microsoft.com/office/drawing/2014/main" id="{15E51A3D-744E-42B2-BBD4-EDFEE7B25141}"/>
                </a:ext>
              </a:extLst>
            </p:cNvPr>
            <p:cNvSpPr/>
            <p:nvPr/>
          </p:nvSpPr>
          <p:spPr>
            <a:xfrm>
              <a:off x="4744876" y="4625399"/>
              <a:ext cx="816000" cy="816000"/>
            </a:xfrm>
            <a:prstGeom prst="ellipse">
              <a:avLst/>
            </a:prstGeom>
            <a:gradFill>
              <a:gsLst>
                <a:gs pos="0">
                  <a:schemeClr val="accent1">
                    <a:lumMod val="60000"/>
                    <a:lumOff val="40000"/>
                  </a:schemeClr>
                </a:gs>
                <a:gs pos="100000">
                  <a:schemeClr val="accent1">
                    <a:lumMod val="75000"/>
                  </a:schemeClr>
                </a:gs>
              </a:gsLst>
              <a:lin ang="5400000" scaled="1"/>
            </a:gra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latin typeface="微软雅黑" panose="020B0503020204020204" pitchFamily="34" charset="-122"/>
                <a:ea typeface="微软雅黑" panose="020B0503020204020204" pitchFamily="34" charset="-122"/>
              </a:endParaRPr>
            </a:p>
          </p:txBody>
        </p:sp>
        <p:sp>
          <p:nvSpPr>
            <p:cNvPr id="19" name="Freeform 89">
              <a:extLst>
                <a:ext uri="{FF2B5EF4-FFF2-40B4-BE49-F238E27FC236}">
                  <a16:creationId xmlns:a16="http://schemas.microsoft.com/office/drawing/2014/main" id="{8471E5AA-BF42-4591-B653-F68BFB13F801}"/>
                </a:ext>
              </a:extLst>
            </p:cNvPr>
            <p:cNvSpPr>
              <a:spLocks noEditPoints="1"/>
            </p:cNvSpPr>
            <p:nvPr/>
          </p:nvSpPr>
          <p:spPr bwMode="auto">
            <a:xfrm>
              <a:off x="4991745" y="4871474"/>
              <a:ext cx="322263" cy="323850"/>
            </a:xfrm>
            <a:custGeom>
              <a:avLst/>
              <a:gdLst>
                <a:gd name="T0" fmla="*/ 820 w 1018"/>
                <a:gd name="T1" fmla="*/ 562 h 1018"/>
                <a:gd name="T2" fmla="*/ 766 w 1018"/>
                <a:gd name="T3" fmla="*/ 643 h 1018"/>
                <a:gd name="T4" fmla="*/ 754 w 1018"/>
                <a:gd name="T5" fmla="*/ 754 h 1018"/>
                <a:gd name="T6" fmla="*/ 273 w 1018"/>
                <a:gd name="T7" fmla="*/ 761 h 1018"/>
                <a:gd name="T8" fmla="*/ 254 w 1018"/>
                <a:gd name="T9" fmla="*/ 668 h 1018"/>
                <a:gd name="T10" fmla="*/ 217 w 1018"/>
                <a:gd name="T11" fmla="*/ 578 h 1018"/>
                <a:gd name="T12" fmla="*/ 127 w 1018"/>
                <a:gd name="T13" fmla="*/ 541 h 1018"/>
                <a:gd name="T14" fmla="*/ 46 w 1018"/>
                <a:gd name="T15" fmla="*/ 570 h 1018"/>
                <a:gd name="T16" fmla="*/ 1 w 1018"/>
                <a:gd name="T17" fmla="*/ 656 h 1018"/>
                <a:gd name="T18" fmla="*/ 12 w 1018"/>
                <a:gd name="T19" fmla="*/ 968 h 1018"/>
                <a:gd name="T20" fmla="*/ 66 w 1018"/>
                <a:gd name="T21" fmla="*/ 1014 h 1018"/>
                <a:gd name="T22" fmla="*/ 950 w 1018"/>
                <a:gd name="T23" fmla="*/ 1014 h 1018"/>
                <a:gd name="T24" fmla="*/ 1006 w 1018"/>
                <a:gd name="T25" fmla="*/ 968 h 1018"/>
                <a:gd name="T26" fmla="*/ 1017 w 1018"/>
                <a:gd name="T27" fmla="*/ 656 h 1018"/>
                <a:gd name="T28" fmla="*/ 971 w 1018"/>
                <a:gd name="T29" fmla="*/ 570 h 1018"/>
                <a:gd name="T30" fmla="*/ 890 w 1018"/>
                <a:gd name="T31" fmla="*/ 541 h 1018"/>
                <a:gd name="T32" fmla="*/ 934 w 1018"/>
                <a:gd name="T33" fmla="*/ 952 h 1018"/>
                <a:gd name="T34" fmla="*/ 73 w 1018"/>
                <a:gd name="T35" fmla="*/ 945 h 1018"/>
                <a:gd name="T36" fmla="*/ 64 w 1018"/>
                <a:gd name="T37" fmla="*/ 656 h 1018"/>
                <a:gd name="T38" fmla="*/ 127 w 1018"/>
                <a:gd name="T39" fmla="*/ 604 h 1018"/>
                <a:gd name="T40" fmla="*/ 185 w 1018"/>
                <a:gd name="T41" fmla="*/ 644 h 1018"/>
                <a:gd name="T42" fmla="*/ 195 w 1018"/>
                <a:gd name="T43" fmla="*/ 760 h 1018"/>
                <a:gd name="T44" fmla="*/ 240 w 1018"/>
                <a:gd name="T45" fmla="*/ 815 h 1018"/>
                <a:gd name="T46" fmla="*/ 741 w 1018"/>
                <a:gd name="T47" fmla="*/ 826 h 1018"/>
                <a:gd name="T48" fmla="*/ 805 w 1018"/>
                <a:gd name="T49" fmla="*/ 792 h 1018"/>
                <a:gd name="T50" fmla="*/ 827 w 1018"/>
                <a:gd name="T51" fmla="*/ 668 h 1018"/>
                <a:gd name="T52" fmla="*/ 866 w 1018"/>
                <a:gd name="T53" fmla="*/ 609 h 1018"/>
                <a:gd name="T54" fmla="*/ 926 w 1018"/>
                <a:gd name="T55" fmla="*/ 615 h 1018"/>
                <a:gd name="T56" fmla="*/ 428 w 1018"/>
                <a:gd name="T57" fmla="*/ 665 h 1018"/>
                <a:gd name="T58" fmla="*/ 499 w 1018"/>
                <a:gd name="T59" fmla="*/ 700 h 1018"/>
                <a:gd name="T60" fmla="*/ 575 w 1018"/>
                <a:gd name="T61" fmla="*/ 680 h 1018"/>
                <a:gd name="T62" fmla="*/ 843 w 1018"/>
                <a:gd name="T63" fmla="*/ 402 h 1018"/>
                <a:gd name="T64" fmla="*/ 857 w 1018"/>
                <a:gd name="T65" fmla="*/ 332 h 1018"/>
                <a:gd name="T66" fmla="*/ 825 w 1018"/>
                <a:gd name="T67" fmla="*/ 276 h 1018"/>
                <a:gd name="T68" fmla="*/ 764 w 1018"/>
                <a:gd name="T69" fmla="*/ 254 h 1018"/>
                <a:gd name="T70" fmla="*/ 697 w 1018"/>
                <a:gd name="T71" fmla="*/ 282 h 1018"/>
                <a:gd name="T72" fmla="*/ 597 w 1018"/>
                <a:gd name="T73" fmla="*/ 58 h 1018"/>
                <a:gd name="T74" fmla="*/ 547 w 1018"/>
                <a:gd name="T75" fmla="*/ 8 h 1018"/>
                <a:gd name="T76" fmla="*/ 482 w 1018"/>
                <a:gd name="T77" fmla="*/ 4 h 1018"/>
                <a:gd name="T78" fmla="*/ 426 w 1018"/>
                <a:gd name="T79" fmla="*/ 50 h 1018"/>
                <a:gd name="T80" fmla="*/ 323 w 1018"/>
                <a:gd name="T81" fmla="*/ 282 h 1018"/>
                <a:gd name="T82" fmla="*/ 265 w 1018"/>
                <a:gd name="T83" fmla="*/ 255 h 1018"/>
                <a:gd name="T84" fmla="*/ 203 w 1018"/>
                <a:gd name="T85" fmla="*/ 270 h 1018"/>
                <a:gd name="T86" fmla="*/ 164 w 1018"/>
                <a:gd name="T87" fmla="*/ 322 h 1018"/>
                <a:gd name="T88" fmla="*/ 167 w 1018"/>
                <a:gd name="T89" fmla="*/ 386 h 1018"/>
                <a:gd name="T90" fmla="*/ 238 w 1018"/>
                <a:gd name="T91" fmla="*/ 324 h 1018"/>
                <a:gd name="T92" fmla="*/ 278 w 1018"/>
                <a:gd name="T93" fmla="*/ 328 h 1018"/>
                <a:gd name="T94" fmla="*/ 427 w 1018"/>
                <a:gd name="T95" fmla="*/ 433 h 1018"/>
                <a:gd name="T96" fmla="*/ 478 w 1018"/>
                <a:gd name="T97" fmla="*/ 371 h 1018"/>
                <a:gd name="T98" fmla="*/ 492 w 1018"/>
                <a:gd name="T99" fmla="*/ 70 h 1018"/>
                <a:gd name="T100" fmla="*/ 512 w 1018"/>
                <a:gd name="T101" fmla="*/ 64 h 1018"/>
                <a:gd name="T102" fmla="*/ 541 w 1018"/>
                <a:gd name="T103" fmla="*/ 95 h 1018"/>
                <a:gd name="T104" fmla="*/ 570 w 1018"/>
                <a:gd name="T105" fmla="*/ 424 h 1018"/>
                <a:gd name="T106" fmla="*/ 649 w 1018"/>
                <a:gd name="T107" fmla="*/ 416 h 1018"/>
                <a:gd name="T108" fmla="*/ 770 w 1018"/>
                <a:gd name="T109" fmla="*/ 319 h 1018"/>
                <a:gd name="T110" fmla="*/ 796 w 1018"/>
                <a:gd name="T111" fmla="*/ 350 h 1018"/>
                <a:gd name="T112" fmla="*/ 544 w 1018"/>
                <a:gd name="T113" fmla="*/ 623 h 1018"/>
                <a:gd name="T114" fmla="*/ 480 w 1018"/>
                <a:gd name="T115" fmla="*/ 628 h 1018"/>
                <a:gd name="T116" fmla="*/ 224 w 1018"/>
                <a:gd name="T117" fmla="*/ 3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8" h="1018">
                  <a:moveTo>
                    <a:pt x="890" y="541"/>
                  </a:moveTo>
                  <a:lnTo>
                    <a:pt x="890" y="541"/>
                  </a:lnTo>
                  <a:lnTo>
                    <a:pt x="877" y="542"/>
                  </a:lnTo>
                  <a:lnTo>
                    <a:pt x="865" y="543"/>
                  </a:lnTo>
                  <a:lnTo>
                    <a:pt x="853" y="546"/>
                  </a:lnTo>
                  <a:lnTo>
                    <a:pt x="841" y="550"/>
                  </a:lnTo>
                  <a:lnTo>
                    <a:pt x="829" y="556"/>
                  </a:lnTo>
                  <a:lnTo>
                    <a:pt x="820" y="562"/>
                  </a:lnTo>
                  <a:lnTo>
                    <a:pt x="810" y="570"/>
                  </a:lnTo>
                  <a:lnTo>
                    <a:pt x="800" y="578"/>
                  </a:lnTo>
                  <a:lnTo>
                    <a:pt x="792" y="587"/>
                  </a:lnTo>
                  <a:lnTo>
                    <a:pt x="785" y="597"/>
                  </a:lnTo>
                  <a:lnTo>
                    <a:pt x="779" y="607"/>
                  </a:lnTo>
                  <a:lnTo>
                    <a:pt x="773" y="619"/>
                  </a:lnTo>
                  <a:lnTo>
                    <a:pt x="769" y="630"/>
                  </a:lnTo>
                  <a:lnTo>
                    <a:pt x="766" y="643"/>
                  </a:lnTo>
                  <a:lnTo>
                    <a:pt x="764" y="656"/>
                  </a:lnTo>
                  <a:lnTo>
                    <a:pt x="763" y="668"/>
                  </a:lnTo>
                  <a:lnTo>
                    <a:pt x="763" y="732"/>
                  </a:lnTo>
                  <a:lnTo>
                    <a:pt x="763" y="732"/>
                  </a:lnTo>
                  <a:lnTo>
                    <a:pt x="763" y="738"/>
                  </a:lnTo>
                  <a:lnTo>
                    <a:pt x="761" y="744"/>
                  </a:lnTo>
                  <a:lnTo>
                    <a:pt x="757" y="749"/>
                  </a:lnTo>
                  <a:lnTo>
                    <a:pt x="754" y="754"/>
                  </a:lnTo>
                  <a:lnTo>
                    <a:pt x="749" y="757"/>
                  </a:lnTo>
                  <a:lnTo>
                    <a:pt x="743" y="761"/>
                  </a:lnTo>
                  <a:lnTo>
                    <a:pt x="738" y="763"/>
                  </a:lnTo>
                  <a:lnTo>
                    <a:pt x="732" y="764"/>
                  </a:lnTo>
                  <a:lnTo>
                    <a:pt x="286" y="764"/>
                  </a:lnTo>
                  <a:lnTo>
                    <a:pt x="286" y="764"/>
                  </a:lnTo>
                  <a:lnTo>
                    <a:pt x="280" y="763"/>
                  </a:lnTo>
                  <a:lnTo>
                    <a:pt x="273" y="761"/>
                  </a:lnTo>
                  <a:lnTo>
                    <a:pt x="268" y="757"/>
                  </a:lnTo>
                  <a:lnTo>
                    <a:pt x="264" y="754"/>
                  </a:lnTo>
                  <a:lnTo>
                    <a:pt x="259" y="749"/>
                  </a:lnTo>
                  <a:lnTo>
                    <a:pt x="256" y="744"/>
                  </a:lnTo>
                  <a:lnTo>
                    <a:pt x="255" y="738"/>
                  </a:lnTo>
                  <a:lnTo>
                    <a:pt x="254" y="732"/>
                  </a:lnTo>
                  <a:lnTo>
                    <a:pt x="254" y="668"/>
                  </a:lnTo>
                  <a:lnTo>
                    <a:pt x="254" y="668"/>
                  </a:lnTo>
                  <a:lnTo>
                    <a:pt x="253" y="656"/>
                  </a:lnTo>
                  <a:lnTo>
                    <a:pt x="252" y="643"/>
                  </a:lnTo>
                  <a:lnTo>
                    <a:pt x="249" y="630"/>
                  </a:lnTo>
                  <a:lnTo>
                    <a:pt x="244" y="619"/>
                  </a:lnTo>
                  <a:lnTo>
                    <a:pt x="239" y="607"/>
                  </a:lnTo>
                  <a:lnTo>
                    <a:pt x="233" y="597"/>
                  </a:lnTo>
                  <a:lnTo>
                    <a:pt x="225" y="587"/>
                  </a:lnTo>
                  <a:lnTo>
                    <a:pt x="217" y="578"/>
                  </a:lnTo>
                  <a:lnTo>
                    <a:pt x="208" y="570"/>
                  </a:lnTo>
                  <a:lnTo>
                    <a:pt x="198" y="562"/>
                  </a:lnTo>
                  <a:lnTo>
                    <a:pt x="188" y="556"/>
                  </a:lnTo>
                  <a:lnTo>
                    <a:pt x="177" y="550"/>
                  </a:lnTo>
                  <a:lnTo>
                    <a:pt x="165" y="546"/>
                  </a:lnTo>
                  <a:lnTo>
                    <a:pt x="152" y="543"/>
                  </a:lnTo>
                  <a:lnTo>
                    <a:pt x="140" y="542"/>
                  </a:lnTo>
                  <a:lnTo>
                    <a:pt x="127" y="541"/>
                  </a:lnTo>
                  <a:lnTo>
                    <a:pt x="127" y="541"/>
                  </a:lnTo>
                  <a:lnTo>
                    <a:pt x="114" y="542"/>
                  </a:lnTo>
                  <a:lnTo>
                    <a:pt x="102" y="543"/>
                  </a:lnTo>
                  <a:lnTo>
                    <a:pt x="89" y="546"/>
                  </a:lnTo>
                  <a:lnTo>
                    <a:pt x="77" y="550"/>
                  </a:lnTo>
                  <a:lnTo>
                    <a:pt x="66" y="556"/>
                  </a:lnTo>
                  <a:lnTo>
                    <a:pt x="56" y="562"/>
                  </a:lnTo>
                  <a:lnTo>
                    <a:pt x="46" y="570"/>
                  </a:lnTo>
                  <a:lnTo>
                    <a:pt x="37" y="578"/>
                  </a:lnTo>
                  <a:lnTo>
                    <a:pt x="29" y="587"/>
                  </a:lnTo>
                  <a:lnTo>
                    <a:pt x="21" y="597"/>
                  </a:lnTo>
                  <a:lnTo>
                    <a:pt x="15" y="607"/>
                  </a:lnTo>
                  <a:lnTo>
                    <a:pt x="9" y="619"/>
                  </a:lnTo>
                  <a:lnTo>
                    <a:pt x="5" y="630"/>
                  </a:lnTo>
                  <a:lnTo>
                    <a:pt x="2" y="643"/>
                  </a:lnTo>
                  <a:lnTo>
                    <a:pt x="1" y="656"/>
                  </a:lnTo>
                  <a:lnTo>
                    <a:pt x="0" y="668"/>
                  </a:lnTo>
                  <a:lnTo>
                    <a:pt x="0" y="923"/>
                  </a:lnTo>
                  <a:lnTo>
                    <a:pt x="0" y="923"/>
                  </a:lnTo>
                  <a:lnTo>
                    <a:pt x="0" y="932"/>
                  </a:lnTo>
                  <a:lnTo>
                    <a:pt x="2" y="942"/>
                  </a:lnTo>
                  <a:lnTo>
                    <a:pt x="4" y="951"/>
                  </a:lnTo>
                  <a:lnTo>
                    <a:pt x="7" y="959"/>
                  </a:lnTo>
                  <a:lnTo>
                    <a:pt x="12" y="968"/>
                  </a:lnTo>
                  <a:lnTo>
                    <a:pt x="16" y="975"/>
                  </a:lnTo>
                  <a:lnTo>
                    <a:pt x="21" y="983"/>
                  </a:lnTo>
                  <a:lnTo>
                    <a:pt x="28" y="990"/>
                  </a:lnTo>
                  <a:lnTo>
                    <a:pt x="34" y="996"/>
                  </a:lnTo>
                  <a:lnTo>
                    <a:pt x="42" y="1001"/>
                  </a:lnTo>
                  <a:lnTo>
                    <a:pt x="50" y="1006"/>
                  </a:lnTo>
                  <a:lnTo>
                    <a:pt x="58" y="1011"/>
                  </a:lnTo>
                  <a:lnTo>
                    <a:pt x="66" y="1014"/>
                  </a:lnTo>
                  <a:lnTo>
                    <a:pt x="76" y="1016"/>
                  </a:lnTo>
                  <a:lnTo>
                    <a:pt x="86" y="1017"/>
                  </a:lnTo>
                  <a:lnTo>
                    <a:pt x="95" y="1018"/>
                  </a:lnTo>
                  <a:lnTo>
                    <a:pt x="923" y="1018"/>
                  </a:lnTo>
                  <a:lnTo>
                    <a:pt x="923" y="1018"/>
                  </a:lnTo>
                  <a:lnTo>
                    <a:pt x="932" y="1017"/>
                  </a:lnTo>
                  <a:lnTo>
                    <a:pt x="941" y="1016"/>
                  </a:lnTo>
                  <a:lnTo>
                    <a:pt x="950" y="1014"/>
                  </a:lnTo>
                  <a:lnTo>
                    <a:pt x="959" y="1011"/>
                  </a:lnTo>
                  <a:lnTo>
                    <a:pt x="968" y="1006"/>
                  </a:lnTo>
                  <a:lnTo>
                    <a:pt x="975" y="1001"/>
                  </a:lnTo>
                  <a:lnTo>
                    <a:pt x="983" y="996"/>
                  </a:lnTo>
                  <a:lnTo>
                    <a:pt x="989" y="990"/>
                  </a:lnTo>
                  <a:lnTo>
                    <a:pt x="996" y="983"/>
                  </a:lnTo>
                  <a:lnTo>
                    <a:pt x="1001" y="975"/>
                  </a:lnTo>
                  <a:lnTo>
                    <a:pt x="1006" y="968"/>
                  </a:lnTo>
                  <a:lnTo>
                    <a:pt x="1011" y="959"/>
                  </a:lnTo>
                  <a:lnTo>
                    <a:pt x="1013" y="951"/>
                  </a:lnTo>
                  <a:lnTo>
                    <a:pt x="1016" y="942"/>
                  </a:lnTo>
                  <a:lnTo>
                    <a:pt x="1017" y="932"/>
                  </a:lnTo>
                  <a:lnTo>
                    <a:pt x="1018" y="923"/>
                  </a:lnTo>
                  <a:lnTo>
                    <a:pt x="1018" y="668"/>
                  </a:lnTo>
                  <a:lnTo>
                    <a:pt x="1018" y="668"/>
                  </a:lnTo>
                  <a:lnTo>
                    <a:pt x="1017" y="656"/>
                  </a:lnTo>
                  <a:lnTo>
                    <a:pt x="1015" y="643"/>
                  </a:lnTo>
                  <a:lnTo>
                    <a:pt x="1012" y="630"/>
                  </a:lnTo>
                  <a:lnTo>
                    <a:pt x="1007" y="619"/>
                  </a:lnTo>
                  <a:lnTo>
                    <a:pt x="1002" y="607"/>
                  </a:lnTo>
                  <a:lnTo>
                    <a:pt x="996" y="597"/>
                  </a:lnTo>
                  <a:lnTo>
                    <a:pt x="988" y="587"/>
                  </a:lnTo>
                  <a:lnTo>
                    <a:pt x="980" y="578"/>
                  </a:lnTo>
                  <a:lnTo>
                    <a:pt x="971" y="570"/>
                  </a:lnTo>
                  <a:lnTo>
                    <a:pt x="961" y="562"/>
                  </a:lnTo>
                  <a:lnTo>
                    <a:pt x="950" y="556"/>
                  </a:lnTo>
                  <a:lnTo>
                    <a:pt x="940" y="550"/>
                  </a:lnTo>
                  <a:lnTo>
                    <a:pt x="928" y="546"/>
                  </a:lnTo>
                  <a:lnTo>
                    <a:pt x="916" y="543"/>
                  </a:lnTo>
                  <a:lnTo>
                    <a:pt x="903" y="542"/>
                  </a:lnTo>
                  <a:lnTo>
                    <a:pt x="890" y="541"/>
                  </a:lnTo>
                  <a:lnTo>
                    <a:pt x="890" y="541"/>
                  </a:lnTo>
                  <a:close/>
                  <a:moveTo>
                    <a:pt x="954" y="923"/>
                  </a:moveTo>
                  <a:lnTo>
                    <a:pt x="954" y="923"/>
                  </a:lnTo>
                  <a:lnTo>
                    <a:pt x="954" y="929"/>
                  </a:lnTo>
                  <a:lnTo>
                    <a:pt x="952" y="935"/>
                  </a:lnTo>
                  <a:lnTo>
                    <a:pt x="948" y="940"/>
                  </a:lnTo>
                  <a:lnTo>
                    <a:pt x="945" y="945"/>
                  </a:lnTo>
                  <a:lnTo>
                    <a:pt x="940" y="948"/>
                  </a:lnTo>
                  <a:lnTo>
                    <a:pt x="934" y="952"/>
                  </a:lnTo>
                  <a:lnTo>
                    <a:pt x="929" y="954"/>
                  </a:lnTo>
                  <a:lnTo>
                    <a:pt x="923" y="954"/>
                  </a:lnTo>
                  <a:lnTo>
                    <a:pt x="95" y="954"/>
                  </a:lnTo>
                  <a:lnTo>
                    <a:pt x="95" y="954"/>
                  </a:lnTo>
                  <a:lnTo>
                    <a:pt x="89" y="954"/>
                  </a:lnTo>
                  <a:lnTo>
                    <a:pt x="82" y="952"/>
                  </a:lnTo>
                  <a:lnTo>
                    <a:pt x="77" y="948"/>
                  </a:lnTo>
                  <a:lnTo>
                    <a:pt x="73" y="945"/>
                  </a:lnTo>
                  <a:lnTo>
                    <a:pt x="68" y="940"/>
                  </a:lnTo>
                  <a:lnTo>
                    <a:pt x="66" y="935"/>
                  </a:lnTo>
                  <a:lnTo>
                    <a:pt x="64" y="929"/>
                  </a:lnTo>
                  <a:lnTo>
                    <a:pt x="63" y="923"/>
                  </a:lnTo>
                  <a:lnTo>
                    <a:pt x="63" y="668"/>
                  </a:lnTo>
                  <a:lnTo>
                    <a:pt x="63" y="668"/>
                  </a:lnTo>
                  <a:lnTo>
                    <a:pt x="64" y="662"/>
                  </a:lnTo>
                  <a:lnTo>
                    <a:pt x="64" y="656"/>
                  </a:lnTo>
                  <a:lnTo>
                    <a:pt x="68" y="644"/>
                  </a:lnTo>
                  <a:lnTo>
                    <a:pt x="74" y="632"/>
                  </a:lnTo>
                  <a:lnTo>
                    <a:pt x="82" y="623"/>
                  </a:lnTo>
                  <a:lnTo>
                    <a:pt x="91" y="615"/>
                  </a:lnTo>
                  <a:lnTo>
                    <a:pt x="102" y="609"/>
                  </a:lnTo>
                  <a:lnTo>
                    <a:pt x="115" y="606"/>
                  </a:lnTo>
                  <a:lnTo>
                    <a:pt x="120" y="605"/>
                  </a:lnTo>
                  <a:lnTo>
                    <a:pt x="127" y="604"/>
                  </a:lnTo>
                  <a:lnTo>
                    <a:pt x="127" y="604"/>
                  </a:lnTo>
                  <a:lnTo>
                    <a:pt x="134" y="605"/>
                  </a:lnTo>
                  <a:lnTo>
                    <a:pt x="139" y="606"/>
                  </a:lnTo>
                  <a:lnTo>
                    <a:pt x="152" y="609"/>
                  </a:lnTo>
                  <a:lnTo>
                    <a:pt x="163" y="615"/>
                  </a:lnTo>
                  <a:lnTo>
                    <a:pt x="171" y="623"/>
                  </a:lnTo>
                  <a:lnTo>
                    <a:pt x="180" y="632"/>
                  </a:lnTo>
                  <a:lnTo>
                    <a:pt x="185" y="644"/>
                  </a:lnTo>
                  <a:lnTo>
                    <a:pt x="190" y="656"/>
                  </a:lnTo>
                  <a:lnTo>
                    <a:pt x="190" y="662"/>
                  </a:lnTo>
                  <a:lnTo>
                    <a:pt x="191" y="668"/>
                  </a:lnTo>
                  <a:lnTo>
                    <a:pt x="191" y="732"/>
                  </a:lnTo>
                  <a:lnTo>
                    <a:pt x="191" y="732"/>
                  </a:lnTo>
                  <a:lnTo>
                    <a:pt x="191" y="741"/>
                  </a:lnTo>
                  <a:lnTo>
                    <a:pt x="193" y="751"/>
                  </a:lnTo>
                  <a:lnTo>
                    <a:pt x="195" y="760"/>
                  </a:lnTo>
                  <a:lnTo>
                    <a:pt x="198" y="768"/>
                  </a:lnTo>
                  <a:lnTo>
                    <a:pt x="203" y="777"/>
                  </a:lnTo>
                  <a:lnTo>
                    <a:pt x="207" y="785"/>
                  </a:lnTo>
                  <a:lnTo>
                    <a:pt x="212" y="792"/>
                  </a:lnTo>
                  <a:lnTo>
                    <a:pt x="219" y="799"/>
                  </a:lnTo>
                  <a:lnTo>
                    <a:pt x="225" y="806"/>
                  </a:lnTo>
                  <a:lnTo>
                    <a:pt x="233" y="811"/>
                  </a:lnTo>
                  <a:lnTo>
                    <a:pt x="240" y="815"/>
                  </a:lnTo>
                  <a:lnTo>
                    <a:pt x="249" y="820"/>
                  </a:lnTo>
                  <a:lnTo>
                    <a:pt x="257" y="823"/>
                  </a:lnTo>
                  <a:lnTo>
                    <a:pt x="267" y="825"/>
                  </a:lnTo>
                  <a:lnTo>
                    <a:pt x="277" y="826"/>
                  </a:lnTo>
                  <a:lnTo>
                    <a:pt x="286" y="827"/>
                  </a:lnTo>
                  <a:lnTo>
                    <a:pt x="732" y="827"/>
                  </a:lnTo>
                  <a:lnTo>
                    <a:pt x="732" y="827"/>
                  </a:lnTo>
                  <a:lnTo>
                    <a:pt x="741" y="826"/>
                  </a:lnTo>
                  <a:lnTo>
                    <a:pt x="751" y="825"/>
                  </a:lnTo>
                  <a:lnTo>
                    <a:pt x="759" y="823"/>
                  </a:lnTo>
                  <a:lnTo>
                    <a:pt x="768" y="820"/>
                  </a:lnTo>
                  <a:lnTo>
                    <a:pt x="777" y="815"/>
                  </a:lnTo>
                  <a:lnTo>
                    <a:pt x="784" y="811"/>
                  </a:lnTo>
                  <a:lnTo>
                    <a:pt x="792" y="806"/>
                  </a:lnTo>
                  <a:lnTo>
                    <a:pt x="799" y="799"/>
                  </a:lnTo>
                  <a:lnTo>
                    <a:pt x="805" y="792"/>
                  </a:lnTo>
                  <a:lnTo>
                    <a:pt x="810" y="785"/>
                  </a:lnTo>
                  <a:lnTo>
                    <a:pt x="815" y="777"/>
                  </a:lnTo>
                  <a:lnTo>
                    <a:pt x="820" y="768"/>
                  </a:lnTo>
                  <a:lnTo>
                    <a:pt x="823" y="760"/>
                  </a:lnTo>
                  <a:lnTo>
                    <a:pt x="825" y="751"/>
                  </a:lnTo>
                  <a:lnTo>
                    <a:pt x="826" y="741"/>
                  </a:lnTo>
                  <a:lnTo>
                    <a:pt x="827" y="732"/>
                  </a:lnTo>
                  <a:lnTo>
                    <a:pt x="827" y="668"/>
                  </a:lnTo>
                  <a:lnTo>
                    <a:pt x="827" y="668"/>
                  </a:lnTo>
                  <a:lnTo>
                    <a:pt x="827" y="662"/>
                  </a:lnTo>
                  <a:lnTo>
                    <a:pt x="828" y="656"/>
                  </a:lnTo>
                  <a:lnTo>
                    <a:pt x="831" y="644"/>
                  </a:lnTo>
                  <a:lnTo>
                    <a:pt x="838" y="632"/>
                  </a:lnTo>
                  <a:lnTo>
                    <a:pt x="845" y="623"/>
                  </a:lnTo>
                  <a:lnTo>
                    <a:pt x="855" y="615"/>
                  </a:lnTo>
                  <a:lnTo>
                    <a:pt x="866" y="609"/>
                  </a:lnTo>
                  <a:lnTo>
                    <a:pt x="877" y="606"/>
                  </a:lnTo>
                  <a:lnTo>
                    <a:pt x="884" y="605"/>
                  </a:lnTo>
                  <a:lnTo>
                    <a:pt x="890" y="604"/>
                  </a:lnTo>
                  <a:lnTo>
                    <a:pt x="890" y="604"/>
                  </a:lnTo>
                  <a:lnTo>
                    <a:pt x="897" y="605"/>
                  </a:lnTo>
                  <a:lnTo>
                    <a:pt x="903" y="606"/>
                  </a:lnTo>
                  <a:lnTo>
                    <a:pt x="915" y="609"/>
                  </a:lnTo>
                  <a:lnTo>
                    <a:pt x="926" y="615"/>
                  </a:lnTo>
                  <a:lnTo>
                    <a:pt x="935" y="623"/>
                  </a:lnTo>
                  <a:lnTo>
                    <a:pt x="943" y="632"/>
                  </a:lnTo>
                  <a:lnTo>
                    <a:pt x="949" y="644"/>
                  </a:lnTo>
                  <a:lnTo>
                    <a:pt x="953" y="656"/>
                  </a:lnTo>
                  <a:lnTo>
                    <a:pt x="954" y="662"/>
                  </a:lnTo>
                  <a:lnTo>
                    <a:pt x="954" y="668"/>
                  </a:lnTo>
                  <a:lnTo>
                    <a:pt x="954" y="923"/>
                  </a:lnTo>
                  <a:close/>
                  <a:moveTo>
                    <a:pt x="428" y="665"/>
                  </a:moveTo>
                  <a:lnTo>
                    <a:pt x="428" y="665"/>
                  </a:lnTo>
                  <a:lnTo>
                    <a:pt x="437" y="674"/>
                  </a:lnTo>
                  <a:lnTo>
                    <a:pt x="445" y="680"/>
                  </a:lnTo>
                  <a:lnTo>
                    <a:pt x="455" y="687"/>
                  </a:lnTo>
                  <a:lnTo>
                    <a:pt x="465" y="691"/>
                  </a:lnTo>
                  <a:lnTo>
                    <a:pt x="476" y="695"/>
                  </a:lnTo>
                  <a:lnTo>
                    <a:pt x="487" y="697"/>
                  </a:lnTo>
                  <a:lnTo>
                    <a:pt x="499" y="700"/>
                  </a:lnTo>
                  <a:lnTo>
                    <a:pt x="509" y="700"/>
                  </a:lnTo>
                  <a:lnTo>
                    <a:pt x="509" y="700"/>
                  </a:lnTo>
                  <a:lnTo>
                    <a:pt x="521" y="700"/>
                  </a:lnTo>
                  <a:lnTo>
                    <a:pt x="533" y="697"/>
                  </a:lnTo>
                  <a:lnTo>
                    <a:pt x="544" y="695"/>
                  </a:lnTo>
                  <a:lnTo>
                    <a:pt x="555" y="691"/>
                  </a:lnTo>
                  <a:lnTo>
                    <a:pt x="565" y="687"/>
                  </a:lnTo>
                  <a:lnTo>
                    <a:pt x="575" y="680"/>
                  </a:lnTo>
                  <a:lnTo>
                    <a:pt x="583" y="674"/>
                  </a:lnTo>
                  <a:lnTo>
                    <a:pt x="592" y="665"/>
                  </a:lnTo>
                  <a:lnTo>
                    <a:pt x="592" y="665"/>
                  </a:lnTo>
                  <a:lnTo>
                    <a:pt x="596" y="661"/>
                  </a:lnTo>
                  <a:lnTo>
                    <a:pt x="831" y="417"/>
                  </a:lnTo>
                  <a:lnTo>
                    <a:pt x="831" y="417"/>
                  </a:lnTo>
                  <a:lnTo>
                    <a:pt x="838" y="411"/>
                  </a:lnTo>
                  <a:lnTo>
                    <a:pt x="843" y="402"/>
                  </a:lnTo>
                  <a:lnTo>
                    <a:pt x="847" y="395"/>
                  </a:lnTo>
                  <a:lnTo>
                    <a:pt x="852" y="386"/>
                  </a:lnTo>
                  <a:lnTo>
                    <a:pt x="855" y="378"/>
                  </a:lnTo>
                  <a:lnTo>
                    <a:pt x="857" y="368"/>
                  </a:lnTo>
                  <a:lnTo>
                    <a:pt x="858" y="359"/>
                  </a:lnTo>
                  <a:lnTo>
                    <a:pt x="858" y="350"/>
                  </a:lnTo>
                  <a:lnTo>
                    <a:pt x="858" y="341"/>
                  </a:lnTo>
                  <a:lnTo>
                    <a:pt x="857" y="332"/>
                  </a:lnTo>
                  <a:lnTo>
                    <a:pt x="855" y="323"/>
                  </a:lnTo>
                  <a:lnTo>
                    <a:pt x="852" y="313"/>
                  </a:lnTo>
                  <a:lnTo>
                    <a:pt x="847" y="306"/>
                  </a:lnTo>
                  <a:lnTo>
                    <a:pt x="843" y="297"/>
                  </a:lnTo>
                  <a:lnTo>
                    <a:pt x="838" y="290"/>
                  </a:lnTo>
                  <a:lnTo>
                    <a:pt x="831" y="282"/>
                  </a:lnTo>
                  <a:lnTo>
                    <a:pt x="831" y="282"/>
                  </a:lnTo>
                  <a:lnTo>
                    <a:pt x="825" y="276"/>
                  </a:lnTo>
                  <a:lnTo>
                    <a:pt x="817" y="270"/>
                  </a:lnTo>
                  <a:lnTo>
                    <a:pt x="809" y="266"/>
                  </a:lnTo>
                  <a:lnTo>
                    <a:pt x="800" y="262"/>
                  </a:lnTo>
                  <a:lnTo>
                    <a:pt x="792" y="259"/>
                  </a:lnTo>
                  <a:lnTo>
                    <a:pt x="783" y="256"/>
                  </a:lnTo>
                  <a:lnTo>
                    <a:pt x="773" y="255"/>
                  </a:lnTo>
                  <a:lnTo>
                    <a:pt x="764" y="254"/>
                  </a:lnTo>
                  <a:lnTo>
                    <a:pt x="764" y="254"/>
                  </a:lnTo>
                  <a:lnTo>
                    <a:pt x="754" y="255"/>
                  </a:lnTo>
                  <a:lnTo>
                    <a:pt x="746" y="256"/>
                  </a:lnTo>
                  <a:lnTo>
                    <a:pt x="736" y="259"/>
                  </a:lnTo>
                  <a:lnTo>
                    <a:pt x="727" y="262"/>
                  </a:lnTo>
                  <a:lnTo>
                    <a:pt x="720" y="266"/>
                  </a:lnTo>
                  <a:lnTo>
                    <a:pt x="711" y="270"/>
                  </a:lnTo>
                  <a:lnTo>
                    <a:pt x="704" y="276"/>
                  </a:lnTo>
                  <a:lnTo>
                    <a:pt x="697" y="282"/>
                  </a:lnTo>
                  <a:lnTo>
                    <a:pt x="605" y="371"/>
                  </a:lnTo>
                  <a:lnTo>
                    <a:pt x="605" y="95"/>
                  </a:lnTo>
                  <a:lnTo>
                    <a:pt x="605" y="95"/>
                  </a:lnTo>
                  <a:lnTo>
                    <a:pt x="605" y="95"/>
                  </a:lnTo>
                  <a:lnTo>
                    <a:pt x="605" y="86"/>
                  </a:lnTo>
                  <a:lnTo>
                    <a:pt x="603" y="76"/>
                  </a:lnTo>
                  <a:lnTo>
                    <a:pt x="601" y="68"/>
                  </a:lnTo>
                  <a:lnTo>
                    <a:pt x="597" y="58"/>
                  </a:lnTo>
                  <a:lnTo>
                    <a:pt x="593" y="50"/>
                  </a:lnTo>
                  <a:lnTo>
                    <a:pt x="589" y="42"/>
                  </a:lnTo>
                  <a:lnTo>
                    <a:pt x="583" y="35"/>
                  </a:lnTo>
                  <a:lnTo>
                    <a:pt x="577" y="28"/>
                  </a:lnTo>
                  <a:lnTo>
                    <a:pt x="571" y="21"/>
                  </a:lnTo>
                  <a:lnTo>
                    <a:pt x="563" y="16"/>
                  </a:lnTo>
                  <a:lnTo>
                    <a:pt x="555" y="12"/>
                  </a:lnTo>
                  <a:lnTo>
                    <a:pt x="547" y="8"/>
                  </a:lnTo>
                  <a:lnTo>
                    <a:pt x="538" y="4"/>
                  </a:lnTo>
                  <a:lnTo>
                    <a:pt x="529" y="2"/>
                  </a:lnTo>
                  <a:lnTo>
                    <a:pt x="519" y="1"/>
                  </a:lnTo>
                  <a:lnTo>
                    <a:pt x="509" y="0"/>
                  </a:lnTo>
                  <a:lnTo>
                    <a:pt x="509" y="0"/>
                  </a:lnTo>
                  <a:lnTo>
                    <a:pt x="500" y="1"/>
                  </a:lnTo>
                  <a:lnTo>
                    <a:pt x="490" y="2"/>
                  </a:lnTo>
                  <a:lnTo>
                    <a:pt x="482" y="4"/>
                  </a:lnTo>
                  <a:lnTo>
                    <a:pt x="473" y="8"/>
                  </a:lnTo>
                  <a:lnTo>
                    <a:pt x="464" y="12"/>
                  </a:lnTo>
                  <a:lnTo>
                    <a:pt x="456" y="16"/>
                  </a:lnTo>
                  <a:lnTo>
                    <a:pt x="449" y="21"/>
                  </a:lnTo>
                  <a:lnTo>
                    <a:pt x="442" y="28"/>
                  </a:lnTo>
                  <a:lnTo>
                    <a:pt x="435" y="35"/>
                  </a:lnTo>
                  <a:lnTo>
                    <a:pt x="430" y="42"/>
                  </a:lnTo>
                  <a:lnTo>
                    <a:pt x="426" y="50"/>
                  </a:lnTo>
                  <a:lnTo>
                    <a:pt x="421" y="58"/>
                  </a:lnTo>
                  <a:lnTo>
                    <a:pt x="418" y="68"/>
                  </a:lnTo>
                  <a:lnTo>
                    <a:pt x="416" y="76"/>
                  </a:lnTo>
                  <a:lnTo>
                    <a:pt x="415" y="86"/>
                  </a:lnTo>
                  <a:lnTo>
                    <a:pt x="414" y="95"/>
                  </a:lnTo>
                  <a:lnTo>
                    <a:pt x="415" y="95"/>
                  </a:lnTo>
                  <a:lnTo>
                    <a:pt x="414" y="371"/>
                  </a:lnTo>
                  <a:lnTo>
                    <a:pt x="323" y="282"/>
                  </a:lnTo>
                  <a:lnTo>
                    <a:pt x="323" y="282"/>
                  </a:lnTo>
                  <a:lnTo>
                    <a:pt x="315" y="276"/>
                  </a:lnTo>
                  <a:lnTo>
                    <a:pt x="308" y="270"/>
                  </a:lnTo>
                  <a:lnTo>
                    <a:pt x="300" y="266"/>
                  </a:lnTo>
                  <a:lnTo>
                    <a:pt x="292" y="262"/>
                  </a:lnTo>
                  <a:lnTo>
                    <a:pt x="283" y="259"/>
                  </a:lnTo>
                  <a:lnTo>
                    <a:pt x="273" y="256"/>
                  </a:lnTo>
                  <a:lnTo>
                    <a:pt x="265" y="255"/>
                  </a:lnTo>
                  <a:lnTo>
                    <a:pt x="255" y="254"/>
                  </a:lnTo>
                  <a:lnTo>
                    <a:pt x="255" y="254"/>
                  </a:lnTo>
                  <a:lnTo>
                    <a:pt x="246" y="255"/>
                  </a:lnTo>
                  <a:lnTo>
                    <a:pt x="236" y="256"/>
                  </a:lnTo>
                  <a:lnTo>
                    <a:pt x="227" y="259"/>
                  </a:lnTo>
                  <a:lnTo>
                    <a:pt x="219" y="262"/>
                  </a:lnTo>
                  <a:lnTo>
                    <a:pt x="210" y="266"/>
                  </a:lnTo>
                  <a:lnTo>
                    <a:pt x="203" y="270"/>
                  </a:lnTo>
                  <a:lnTo>
                    <a:pt x="195" y="276"/>
                  </a:lnTo>
                  <a:lnTo>
                    <a:pt x="188" y="282"/>
                  </a:lnTo>
                  <a:lnTo>
                    <a:pt x="188" y="282"/>
                  </a:lnTo>
                  <a:lnTo>
                    <a:pt x="181" y="290"/>
                  </a:lnTo>
                  <a:lnTo>
                    <a:pt x="176" y="297"/>
                  </a:lnTo>
                  <a:lnTo>
                    <a:pt x="170" y="305"/>
                  </a:lnTo>
                  <a:lnTo>
                    <a:pt x="167" y="313"/>
                  </a:lnTo>
                  <a:lnTo>
                    <a:pt x="164" y="322"/>
                  </a:lnTo>
                  <a:lnTo>
                    <a:pt x="162" y="332"/>
                  </a:lnTo>
                  <a:lnTo>
                    <a:pt x="160" y="340"/>
                  </a:lnTo>
                  <a:lnTo>
                    <a:pt x="160" y="350"/>
                  </a:lnTo>
                  <a:lnTo>
                    <a:pt x="160" y="350"/>
                  </a:lnTo>
                  <a:lnTo>
                    <a:pt x="160" y="359"/>
                  </a:lnTo>
                  <a:lnTo>
                    <a:pt x="162" y="369"/>
                  </a:lnTo>
                  <a:lnTo>
                    <a:pt x="164" y="378"/>
                  </a:lnTo>
                  <a:lnTo>
                    <a:pt x="167" y="386"/>
                  </a:lnTo>
                  <a:lnTo>
                    <a:pt x="170" y="395"/>
                  </a:lnTo>
                  <a:lnTo>
                    <a:pt x="176" y="402"/>
                  </a:lnTo>
                  <a:lnTo>
                    <a:pt x="181" y="410"/>
                  </a:lnTo>
                  <a:lnTo>
                    <a:pt x="188" y="417"/>
                  </a:lnTo>
                  <a:lnTo>
                    <a:pt x="428" y="665"/>
                  </a:lnTo>
                  <a:close/>
                  <a:moveTo>
                    <a:pt x="233" y="327"/>
                  </a:moveTo>
                  <a:lnTo>
                    <a:pt x="233" y="327"/>
                  </a:lnTo>
                  <a:lnTo>
                    <a:pt x="238" y="324"/>
                  </a:lnTo>
                  <a:lnTo>
                    <a:pt x="243" y="321"/>
                  </a:lnTo>
                  <a:lnTo>
                    <a:pt x="249" y="319"/>
                  </a:lnTo>
                  <a:lnTo>
                    <a:pt x="255" y="319"/>
                  </a:lnTo>
                  <a:lnTo>
                    <a:pt x="255" y="319"/>
                  </a:lnTo>
                  <a:lnTo>
                    <a:pt x="262" y="319"/>
                  </a:lnTo>
                  <a:lnTo>
                    <a:pt x="267" y="321"/>
                  </a:lnTo>
                  <a:lnTo>
                    <a:pt x="272" y="324"/>
                  </a:lnTo>
                  <a:lnTo>
                    <a:pt x="278" y="328"/>
                  </a:lnTo>
                  <a:lnTo>
                    <a:pt x="370" y="416"/>
                  </a:lnTo>
                  <a:lnTo>
                    <a:pt x="370" y="416"/>
                  </a:lnTo>
                  <a:lnTo>
                    <a:pt x="380" y="424"/>
                  </a:lnTo>
                  <a:lnTo>
                    <a:pt x="390" y="430"/>
                  </a:lnTo>
                  <a:lnTo>
                    <a:pt x="402" y="433"/>
                  </a:lnTo>
                  <a:lnTo>
                    <a:pt x="415" y="435"/>
                  </a:lnTo>
                  <a:lnTo>
                    <a:pt x="415" y="435"/>
                  </a:lnTo>
                  <a:lnTo>
                    <a:pt x="427" y="433"/>
                  </a:lnTo>
                  <a:lnTo>
                    <a:pt x="439" y="430"/>
                  </a:lnTo>
                  <a:lnTo>
                    <a:pt x="449" y="424"/>
                  </a:lnTo>
                  <a:lnTo>
                    <a:pt x="459" y="416"/>
                  </a:lnTo>
                  <a:lnTo>
                    <a:pt x="459" y="416"/>
                  </a:lnTo>
                  <a:lnTo>
                    <a:pt x="468" y="407"/>
                  </a:lnTo>
                  <a:lnTo>
                    <a:pt x="473" y="396"/>
                  </a:lnTo>
                  <a:lnTo>
                    <a:pt x="477" y="384"/>
                  </a:lnTo>
                  <a:lnTo>
                    <a:pt x="478" y="371"/>
                  </a:lnTo>
                  <a:lnTo>
                    <a:pt x="478" y="95"/>
                  </a:lnTo>
                  <a:lnTo>
                    <a:pt x="478" y="95"/>
                  </a:lnTo>
                  <a:lnTo>
                    <a:pt x="478" y="90"/>
                  </a:lnTo>
                  <a:lnTo>
                    <a:pt x="480" y="85"/>
                  </a:lnTo>
                  <a:lnTo>
                    <a:pt x="483" y="80"/>
                  </a:lnTo>
                  <a:lnTo>
                    <a:pt x="485" y="76"/>
                  </a:lnTo>
                  <a:lnTo>
                    <a:pt x="488" y="73"/>
                  </a:lnTo>
                  <a:lnTo>
                    <a:pt x="492" y="70"/>
                  </a:lnTo>
                  <a:lnTo>
                    <a:pt x="498" y="67"/>
                  </a:lnTo>
                  <a:lnTo>
                    <a:pt x="502" y="65"/>
                  </a:lnTo>
                  <a:lnTo>
                    <a:pt x="502" y="65"/>
                  </a:lnTo>
                  <a:lnTo>
                    <a:pt x="506" y="64"/>
                  </a:lnTo>
                  <a:lnTo>
                    <a:pt x="509" y="63"/>
                  </a:lnTo>
                  <a:lnTo>
                    <a:pt x="509" y="63"/>
                  </a:lnTo>
                  <a:lnTo>
                    <a:pt x="512" y="64"/>
                  </a:lnTo>
                  <a:lnTo>
                    <a:pt x="512" y="64"/>
                  </a:lnTo>
                  <a:lnTo>
                    <a:pt x="518" y="65"/>
                  </a:lnTo>
                  <a:lnTo>
                    <a:pt x="523" y="68"/>
                  </a:lnTo>
                  <a:lnTo>
                    <a:pt x="529" y="71"/>
                  </a:lnTo>
                  <a:lnTo>
                    <a:pt x="533" y="74"/>
                  </a:lnTo>
                  <a:lnTo>
                    <a:pt x="536" y="78"/>
                  </a:lnTo>
                  <a:lnTo>
                    <a:pt x="538" y="84"/>
                  </a:lnTo>
                  <a:lnTo>
                    <a:pt x="541" y="89"/>
                  </a:lnTo>
                  <a:lnTo>
                    <a:pt x="541" y="95"/>
                  </a:lnTo>
                  <a:lnTo>
                    <a:pt x="541" y="371"/>
                  </a:lnTo>
                  <a:lnTo>
                    <a:pt x="541" y="371"/>
                  </a:lnTo>
                  <a:lnTo>
                    <a:pt x="543" y="384"/>
                  </a:lnTo>
                  <a:lnTo>
                    <a:pt x="546" y="396"/>
                  </a:lnTo>
                  <a:lnTo>
                    <a:pt x="551" y="407"/>
                  </a:lnTo>
                  <a:lnTo>
                    <a:pt x="560" y="416"/>
                  </a:lnTo>
                  <a:lnTo>
                    <a:pt x="560" y="416"/>
                  </a:lnTo>
                  <a:lnTo>
                    <a:pt x="570" y="424"/>
                  </a:lnTo>
                  <a:lnTo>
                    <a:pt x="580" y="430"/>
                  </a:lnTo>
                  <a:lnTo>
                    <a:pt x="592" y="433"/>
                  </a:lnTo>
                  <a:lnTo>
                    <a:pt x="605" y="435"/>
                  </a:lnTo>
                  <a:lnTo>
                    <a:pt x="605" y="435"/>
                  </a:lnTo>
                  <a:lnTo>
                    <a:pt x="617" y="433"/>
                  </a:lnTo>
                  <a:lnTo>
                    <a:pt x="629" y="430"/>
                  </a:lnTo>
                  <a:lnTo>
                    <a:pt x="639" y="425"/>
                  </a:lnTo>
                  <a:lnTo>
                    <a:pt x="649" y="416"/>
                  </a:lnTo>
                  <a:lnTo>
                    <a:pt x="741" y="327"/>
                  </a:lnTo>
                  <a:lnTo>
                    <a:pt x="741" y="327"/>
                  </a:lnTo>
                  <a:lnTo>
                    <a:pt x="747" y="324"/>
                  </a:lnTo>
                  <a:lnTo>
                    <a:pt x="752" y="321"/>
                  </a:lnTo>
                  <a:lnTo>
                    <a:pt x="757" y="319"/>
                  </a:lnTo>
                  <a:lnTo>
                    <a:pt x="764" y="319"/>
                  </a:lnTo>
                  <a:lnTo>
                    <a:pt x="764" y="319"/>
                  </a:lnTo>
                  <a:lnTo>
                    <a:pt x="770" y="319"/>
                  </a:lnTo>
                  <a:lnTo>
                    <a:pt x="777" y="321"/>
                  </a:lnTo>
                  <a:lnTo>
                    <a:pt x="782" y="324"/>
                  </a:lnTo>
                  <a:lnTo>
                    <a:pt x="786" y="327"/>
                  </a:lnTo>
                  <a:lnTo>
                    <a:pt x="786" y="327"/>
                  </a:lnTo>
                  <a:lnTo>
                    <a:pt x="791" y="333"/>
                  </a:lnTo>
                  <a:lnTo>
                    <a:pt x="794" y="338"/>
                  </a:lnTo>
                  <a:lnTo>
                    <a:pt x="795" y="343"/>
                  </a:lnTo>
                  <a:lnTo>
                    <a:pt x="796" y="350"/>
                  </a:lnTo>
                  <a:lnTo>
                    <a:pt x="795" y="356"/>
                  </a:lnTo>
                  <a:lnTo>
                    <a:pt x="793" y="363"/>
                  </a:lnTo>
                  <a:lnTo>
                    <a:pt x="791" y="368"/>
                  </a:lnTo>
                  <a:lnTo>
                    <a:pt x="786" y="373"/>
                  </a:lnTo>
                  <a:lnTo>
                    <a:pt x="546" y="621"/>
                  </a:lnTo>
                  <a:lnTo>
                    <a:pt x="546" y="621"/>
                  </a:lnTo>
                  <a:lnTo>
                    <a:pt x="544" y="623"/>
                  </a:lnTo>
                  <a:lnTo>
                    <a:pt x="544" y="623"/>
                  </a:lnTo>
                  <a:lnTo>
                    <a:pt x="536" y="629"/>
                  </a:lnTo>
                  <a:lnTo>
                    <a:pt x="528" y="633"/>
                  </a:lnTo>
                  <a:lnTo>
                    <a:pt x="519" y="635"/>
                  </a:lnTo>
                  <a:lnTo>
                    <a:pt x="509" y="636"/>
                  </a:lnTo>
                  <a:lnTo>
                    <a:pt x="509" y="636"/>
                  </a:lnTo>
                  <a:lnTo>
                    <a:pt x="500" y="635"/>
                  </a:lnTo>
                  <a:lnTo>
                    <a:pt x="490" y="632"/>
                  </a:lnTo>
                  <a:lnTo>
                    <a:pt x="480" y="628"/>
                  </a:lnTo>
                  <a:lnTo>
                    <a:pt x="473" y="621"/>
                  </a:lnTo>
                  <a:lnTo>
                    <a:pt x="233" y="372"/>
                  </a:lnTo>
                  <a:lnTo>
                    <a:pt x="233" y="372"/>
                  </a:lnTo>
                  <a:lnTo>
                    <a:pt x="228" y="368"/>
                  </a:lnTo>
                  <a:lnTo>
                    <a:pt x="226" y="363"/>
                  </a:lnTo>
                  <a:lnTo>
                    <a:pt x="224" y="356"/>
                  </a:lnTo>
                  <a:lnTo>
                    <a:pt x="224" y="350"/>
                  </a:lnTo>
                  <a:lnTo>
                    <a:pt x="224" y="344"/>
                  </a:lnTo>
                  <a:lnTo>
                    <a:pt x="226" y="338"/>
                  </a:lnTo>
                  <a:lnTo>
                    <a:pt x="228" y="333"/>
                  </a:lnTo>
                  <a:lnTo>
                    <a:pt x="233" y="327"/>
                  </a:lnTo>
                  <a:lnTo>
                    <a:pt x="233" y="327"/>
                  </a:lnTo>
                  <a:close/>
                </a:path>
              </a:pathLst>
            </a:custGeom>
            <a:solidFill>
              <a:srgbClr val="171717"/>
            </a:solidFill>
            <a:ln>
              <a:noFill/>
            </a:ln>
          </p:spPr>
          <p:txBody>
            <a:bodyPr vert="horz" wrap="square" lIns="91440" tIns="45720" rIns="91440" bIns="45720" numCol="1" anchor="t" anchorCtr="0" compatLnSpc="1">
              <a:prstTxWarp prst="textNoShape">
                <a:avLst/>
              </a:prstTxWarp>
              <a:noAutofit/>
            </a:bodyPr>
            <a:lstStyle/>
            <a:p>
              <a:endParaRPr lang="zh-CN" altLang="en-US" sz="1050" dirty="0">
                <a:solidFill>
                  <a:schemeClr val="tx2"/>
                </a:solidFill>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id="{934842EF-A3A1-4208-8B7D-4DD53F1D1B44}"/>
              </a:ext>
            </a:extLst>
          </p:cNvPr>
          <p:cNvGrpSpPr/>
          <p:nvPr/>
        </p:nvGrpSpPr>
        <p:grpSpPr>
          <a:xfrm>
            <a:off x="3317665" y="2181594"/>
            <a:ext cx="575376" cy="575376"/>
            <a:chOff x="4176441" y="2911012"/>
            <a:chExt cx="816000" cy="816000"/>
          </a:xfrm>
        </p:grpSpPr>
        <p:sp>
          <p:nvSpPr>
            <p:cNvPr id="16" name="椭圆 15">
              <a:extLst>
                <a:ext uri="{FF2B5EF4-FFF2-40B4-BE49-F238E27FC236}">
                  <a16:creationId xmlns:a16="http://schemas.microsoft.com/office/drawing/2014/main" id="{803C25BA-1758-4078-9CA7-30AF33465C6E}"/>
                </a:ext>
              </a:extLst>
            </p:cNvPr>
            <p:cNvSpPr/>
            <p:nvPr/>
          </p:nvSpPr>
          <p:spPr>
            <a:xfrm>
              <a:off x="4176441" y="2911012"/>
              <a:ext cx="816000" cy="816000"/>
            </a:xfrm>
            <a:prstGeom prst="ellipse">
              <a:avLst/>
            </a:prstGeom>
            <a:gradFill>
              <a:gsLst>
                <a:gs pos="0">
                  <a:schemeClr val="accent1">
                    <a:lumMod val="60000"/>
                    <a:lumOff val="40000"/>
                  </a:schemeClr>
                </a:gs>
                <a:gs pos="100000">
                  <a:schemeClr val="accent1">
                    <a:lumMod val="75000"/>
                  </a:schemeClr>
                </a:gs>
              </a:gsLst>
              <a:lin ang="5400000" scaled="1"/>
            </a:gra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latin typeface="微软雅黑" panose="020B0503020204020204" pitchFamily="34" charset="-122"/>
                <a:ea typeface="微软雅黑" panose="020B0503020204020204" pitchFamily="34" charset="-122"/>
              </a:endParaRPr>
            </a:p>
          </p:txBody>
        </p:sp>
        <p:sp>
          <p:nvSpPr>
            <p:cNvPr id="17" name="Freeform 115">
              <a:extLst>
                <a:ext uri="{FF2B5EF4-FFF2-40B4-BE49-F238E27FC236}">
                  <a16:creationId xmlns:a16="http://schemas.microsoft.com/office/drawing/2014/main" id="{ED06BA60-A126-47E7-873A-C35825FA42B6}"/>
                </a:ext>
              </a:extLst>
            </p:cNvPr>
            <p:cNvSpPr>
              <a:spLocks noEditPoints="1"/>
            </p:cNvSpPr>
            <p:nvPr/>
          </p:nvSpPr>
          <p:spPr bwMode="auto">
            <a:xfrm>
              <a:off x="4422516" y="3157881"/>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rgbClr val="171717"/>
            </a:solidFill>
            <a:ln>
              <a:noFill/>
            </a:ln>
          </p:spPr>
          <p:txBody>
            <a:bodyPr vert="horz" wrap="square" lIns="91440" tIns="45720" rIns="91440" bIns="45720" numCol="1" anchor="t" anchorCtr="0" compatLnSpc="1">
              <a:prstTxWarp prst="textNoShape">
                <a:avLst/>
              </a:prstTxWarp>
              <a:noAutofit/>
            </a:bodyPr>
            <a:lstStyle/>
            <a:p>
              <a:endParaRPr lang="zh-CN" altLang="en-US" sz="1050" dirty="0">
                <a:solidFill>
                  <a:schemeClr val="tx2"/>
                </a:solidFill>
                <a:latin typeface="微软雅黑" panose="020B0503020204020204" pitchFamily="34" charset="-122"/>
                <a:ea typeface="微软雅黑" panose="020B0503020204020204" pitchFamily="34" charset="-122"/>
              </a:endParaRPr>
            </a:p>
          </p:txBody>
        </p:sp>
      </p:grpSp>
      <p:sp>
        <p:nvSpPr>
          <p:cNvPr id="31" name="标题 30">
            <a:extLst>
              <a:ext uri="{FF2B5EF4-FFF2-40B4-BE49-F238E27FC236}">
                <a16:creationId xmlns:a16="http://schemas.microsoft.com/office/drawing/2014/main" id="{D6C1BE32-184D-4548-8AC2-3612331744C4}"/>
              </a:ext>
            </a:extLst>
          </p:cNvPr>
          <p:cNvSpPr>
            <a:spLocks noGrp="1"/>
          </p:cNvSpPr>
          <p:nvPr>
            <p:ph type="title"/>
          </p:nvPr>
        </p:nvSpPr>
        <p:spPr/>
        <p:txBody>
          <a:bodyPr>
            <a:noAutofit/>
          </a:bodyPr>
          <a:lstStyle/>
          <a:p>
            <a:r>
              <a:rPr lang="en-US" altLang="zh-CN" b="1" dirty="0"/>
              <a:t>1.1 </a:t>
            </a:r>
            <a:r>
              <a:rPr lang="zh-CN" altLang="en-US" b="1" dirty="0"/>
              <a:t>商业模式</a:t>
            </a:r>
            <a:endParaRPr lang="zh-CN" altLang="en-US" sz="2400" dirty="0"/>
          </a:p>
        </p:txBody>
      </p:sp>
      <p:sp>
        <p:nvSpPr>
          <p:cNvPr id="33" name="矩形 32">
            <a:extLst>
              <a:ext uri="{FF2B5EF4-FFF2-40B4-BE49-F238E27FC236}">
                <a16:creationId xmlns:a16="http://schemas.microsoft.com/office/drawing/2014/main" id="{9CA3F74D-5810-4EAD-A99C-6F3F4433F13D}"/>
              </a:ext>
            </a:extLst>
          </p:cNvPr>
          <p:cNvSpPr/>
          <p:nvPr/>
        </p:nvSpPr>
        <p:spPr>
          <a:xfrm>
            <a:off x="1835553" y="3402688"/>
            <a:ext cx="1415772" cy="252762"/>
          </a:xfrm>
          <a:prstGeom prst="rect">
            <a:avLst/>
          </a:prstGeom>
        </p:spPr>
        <p:txBody>
          <a:bodyPr wrap="square" lIns="0" tIns="0" rIns="0" bIns="0">
            <a:noAutofit/>
          </a:bodyPr>
          <a:lstStyle/>
          <a:p>
            <a:pPr algn="r">
              <a:lnSpc>
                <a:spcPct val="130000"/>
              </a:lnSpc>
            </a:pPr>
            <a:r>
              <a:rPr lang="zh-CN" altLang="en-US" sz="1400" b="1" dirty="0">
                <a:solidFill>
                  <a:srgbClr val="DAB96E"/>
                </a:solidFill>
                <a:latin typeface="微软雅黑" panose="020B0503020204020204" pitchFamily="34" charset="-122"/>
                <a:ea typeface="微软雅黑" panose="020B0503020204020204" pitchFamily="34" charset="-122"/>
              </a:rPr>
              <a:t>投资计划</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id="{0A31CC4F-448F-41D3-9E41-FC5C61624F51}"/>
              </a:ext>
            </a:extLst>
          </p:cNvPr>
          <p:cNvSpPr/>
          <p:nvPr/>
        </p:nvSpPr>
        <p:spPr>
          <a:xfrm>
            <a:off x="1015568" y="3725491"/>
            <a:ext cx="2235757" cy="464551"/>
          </a:xfrm>
          <a:prstGeom prst="rect">
            <a:avLst/>
          </a:prstGeom>
        </p:spPr>
        <p:txBody>
          <a:bodyPr wrap="square" lIns="0" tIns="0" rIns="0" bIns="0">
            <a:noAutofit/>
          </a:bodyPr>
          <a:lstStyle/>
          <a:p>
            <a:pPr>
              <a:lnSpc>
                <a:spcPct val="130000"/>
              </a:lnSpc>
            </a:pPr>
            <a:r>
              <a:rPr lang="zh-CN" altLang="en-US" sz="8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a16="http://schemas.microsoft.com/office/drawing/2014/main" id="{59297C34-862F-4009-9EF2-0C3197E40785}"/>
              </a:ext>
            </a:extLst>
          </p:cNvPr>
          <p:cNvSpPr/>
          <p:nvPr/>
        </p:nvSpPr>
        <p:spPr>
          <a:xfrm>
            <a:off x="5817447" y="3402688"/>
            <a:ext cx="1415772" cy="252762"/>
          </a:xfrm>
          <a:prstGeom prst="rect">
            <a:avLst/>
          </a:prstGeom>
        </p:spPr>
        <p:txBody>
          <a:bodyPr wrap="square" lIns="0" tIns="0" rIns="0" bIns="0">
            <a:noAutofit/>
          </a:bodyPr>
          <a:lstStyle/>
          <a:p>
            <a:pPr>
              <a:lnSpc>
                <a:spcPct val="130000"/>
              </a:lnSpc>
            </a:pPr>
            <a:r>
              <a:rPr lang="zh-CN" altLang="en-US" sz="1400" b="1" dirty="0">
                <a:solidFill>
                  <a:srgbClr val="DAB96E"/>
                </a:solidFill>
                <a:latin typeface="微软雅黑" panose="020B0503020204020204" pitchFamily="34" charset="-122"/>
                <a:ea typeface="微软雅黑" panose="020B0503020204020204" pitchFamily="34" charset="-122"/>
              </a:rPr>
              <a:t>投资计划</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6" name="矩形 35">
            <a:extLst>
              <a:ext uri="{FF2B5EF4-FFF2-40B4-BE49-F238E27FC236}">
                <a16:creationId xmlns:a16="http://schemas.microsoft.com/office/drawing/2014/main" id="{F97B13AB-4386-46FB-A410-735F83997CA8}"/>
              </a:ext>
            </a:extLst>
          </p:cNvPr>
          <p:cNvSpPr/>
          <p:nvPr/>
        </p:nvSpPr>
        <p:spPr>
          <a:xfrm>
            <a:off x="5817447" y="3725491"/>
            <a:ext cx="2235757" cy="464551"/>
          </a:xfrm>
          <a:prstGeom prst="rect">
            <a:avLst/>
          </a:prstGeom>
        </p:spPr>
        <p:txBody>
          <a:bodyPr wrap="square" lIns="0" tIns="0" rIns="0" bIns="0">
            <a:noAutofit/>
          </a:bodyPr>
          <a:lstStyle/>
          <a:p>
            <a:pPr>
              <a:lnSpc>
                <a:spcPct val="130000"/>
              </a:lnSpc>
            </a:pPr>
            <a:r>
              <a:rPr lang="zh-CN" altLang="en-US" sz="8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75CA99CA-32DB-482F-8B84-D729E1DBB457}"/>
              </a:ext>
            </a:extLst>
          </p:cNvPr>
          <p:cNvSpPr/>
          <p:nvPr/>
        </p:nvSpPr>
        <p:spPr>
          <a:xfrm>
            <a:off x="6147056" y="2169311"/>
            <a:ext cx="1415772" cy="252762"/>
          </a:xfrm>
          <a:prstGeom prst="rect">
            <a:avLst/>
          </a:prstGeom>
        </p:spPr>
        <p:txBody>
          <a:bodyPr wrap="square" lIns="0" tIns="0" rIns="0" bIns="0">
            <a:noAutofit/>
          </a:bodyPr>
          <a:lstStyle/>
          <a:p>
            <a:pPr>
              <a:lnSpc>
                <a:spcPct val="130000"/>
              </a:lnSpc>
            </a:pPr>
            <a:r>
              <a:rPr lang="zh-CN" altLang="en-US" sz="1400" b="1" dirty="0">
                <a:solidFill>
                  <a:srgbClr val="DAB96E"/>
                </a:solidFill>
                <a:latin typeface="微软雅黑" panose="020B0503020204020204" pitchFamily="34" charset="-122"/>
                <a:ea typeface="微软雅黑" panose="020B0503020204020204" pitchFamily="34" charset="-122"/>
              </a:rPr>
              <a:t>投资计划</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a16="http://schemas.microsoft.com/office/drawing/2014/main" id="{3FFC224C-7062-4C69-829A-366ADE83770F}"/>
              </a:ext>
            </a:extLst>
          </p:cNvPr>
          <p:cNvSpPr/>
          <p:nvPr/>
        </p:nvSpPr>
        <p:spPr>
          <a:xfrm>
            <a:off x="6147056" y="2492114"/>
            <a:ext cx="2235757" cy="464551"/>
          </a:xfrm>
          <a:prstGeom prst="rect">
            <a:avLst/>
          </a:prstGeom>
        </p:spPr>
        <p:txBody>
          <a:bodyPr wrap="square" lIns="0" tIns="0" rIns="0" bIns="0">
            <a:noAutofit/>
          </a:bodyPr>
          <a:lstStyle/>
          <a:p>
            <a:pPr>
              <a:lnSpc>
                <a:spcPct val="130000"/>
              </a:lnSpc>
            </a:pPr>
            <a:r>
              <a:rPr lang="zh-CN" altLang="en-US" sz="8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41" name="矩形 40">
            <a:extLst>
              <a:ext uri="{FF2B5EF4-FFF2-40B4-BE49-F238E27FC236}">
                <a16:creationId xmlns:a16="http://schemas.microsoft.com/office/drawing/2014/main" id="{4A300FB1-FB70-4C55-8E6A-3B3B6F237087}"/>
              </a:ext>
            </a:extLst>
          </p:cNvPr>
          <p:cNvSpPr/>
          <p:nvPr/>
        </p:nvSpPr>
        <p:spPr>
          <a:xfrm>
            <a:off x="5147595" y="919986"/>
            <a:ext cx="1415772" cy="252762"/>
          </a:xfrm>
          <a:prstGeom prst="rect">
            <a:avLst/>
          </a:prstGeom>
        </p:spPr>
        <p:txBody>
          <a:bodyPr wrap="square" lIns="0" tIns="0" rIns="0" bIns="0">
            <a:noAutofit/>
          </a:bodyPr>
          <a:lstStyle/>
          <a:p>
            <a:pPr>
              <a:lnSpc>
                <a:spcPct val="130000"/>
              </a:lnSpc>
            </a:pPr>
            <a:r>
              <a:rPr lang="zh-CN" altLang="en-US" sz="1400" b="1" dirty="0">
                <a:solidFill>
                  <a:srgbClr val="DAB96E"/>
                </a:solidFill>
                <a:latin typeface="微软雅黑" panose="020B0503020204020204" pitchFamily="34" charset="-122"/>
                <a:ea typeface="微软雅黑" panose="020B0503020204020204" pitchFamily="34" charset="-122"/>
              </a:rPr>
              <a:t>投资计划</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2" name="矩形 41">
            <a:extLst>
              <a:ext uri="{FF2B5EF4-FFF2-40B4-BE49-F238E27FC236}">
                <a16:creationId xmlns:a16="http://schemas.microsoft.com/office/drawing/2014/main" id="{B48296DF-DED8-45D8-B84E-9FF06BF5B687}"/>
              </a:ext>
            </a:extLst>
          </p:cNvPr>
          <p:cNvSpPr/>
          <p:nvPr/>
        </p:nvSpPr>
        <p:spPr>
          <a:xfrm>
            <a:off x="5147595" y="1242789"/>
            <a:ext cx="2235757" cy="464551"/>
          </a:xfrm>
          <a:prstGeom prst="rect">
            <a:avLst/>
          </a:prstGeom>
        </p:spPr>
        <p:txBody>
          <a:bodyPr wrap="square" lIns="0" tIns="0" rIns="0" bIns="0">
            <a:noAutofit/>
          </a:bodyPr>
          <a:lstStyle/>
          <a:p>
            <a:pPr>
              <a:lnSpc>
                <a:spcPct val="130000"/>
              </a:lnSpc>
            </a:pPr>
            <a:r>
              <a:rPr lang="zh-CN" altLang="en-US" sz="8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51" name="矩形 50">
            <a:extLst>
              <a:ext uri="{FF2B5EF4-FFF2-40B4-BE49-F238E27FC236}">
                <a16:creationId xmlns:a16="http://schemas.microsoft.com/office/drawing/2014/main" id="{67109856-3580-4748-824F-3B9EBC60FEDE}"/>
              </a:ext>
            </a:extLst>
          </p:cNvPr>
          <p:cNvSpPr/>
          <p:nvPr/>
        </p:nvSpPr>
        <p:spPr>
          <a:xfrm>
            <a:off x="1835553" y="1892865"/>
            <a:ext cx="1415772" cy="252762"/>
          </a:xfrm>
          <a:prstGeom prst="rect">
            <a:avLst/>
          </a:prstGeom>
        </p:spPr>
        <p:txBody>
          <a:bodyPr wrap="square" lIns="0" tIns="0" rIns="0" bIns="0">
            <a:noAutofit/>
          </a:bodyPr>
          <a:lstStyle/>
          <a:p>
            <a:pPr algn="r">
              <a:lnSpc>
                <a:spcPct val="130000"/>
              </a:lnSpc>
            </a:pPr>
            <a:r>
              <a:rPr lang="zh-CN" altLang="en-US" sz="1400" b="1" dirty="0">
                <a:solidFill>
                  <a:srgbClr val="DAB96E"/>
                </a:solidFill>
                <a:latin typeface="微软雅黑" panose="020B0503020204020204" pitchFamily="34" charset="-122"/>
                <a:ea typeface="微软雅黑" panose="020B0503020204020204" pitchFamily="34" charset="-122"/>
              </a:rPr>
              <a:t>投资计划</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AB3EB073-6B96-4328-9E49-F26754FA5282}"/>
              </a:ext>
            </a:extLst>
          </p:cNvPr>
          <p:cNvSpPr/>
          <p:nvPr/>
        </p:nvSpPr>
        <p:spPr>
          <a:xfrm>
            <a:off x="1015568" y="2215668"/>
            <a:ext cx="2235757" cy="464551"/>
          </a:xfrm>
          <a:prstGeom prst="rect">
            <a:avLst/>
          </a:prstGeom>
        </p:spPr>
        <p:txBody>
          <a:bodyPr wrap="square" lIns="0" tIns="0" rIns="0" bIns="0">
            <a:noAutofit/>
          </a:bodyPr>
          <a:lstStyle/>
          <a:p>
            <a:pPr>
              <a:lnSpc>
                <a:spcPct val="130000"/>
              </a:lnSpc>
            </a:pPr>
            <a:r>
              <a:rPr lang="zh-CN" altLang="en-US" sz="8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endParaRPr lang="zh-CN" altLang="en-US" sz="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7484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C53D7537-C5A2-47F8-9808-17799799E7AC}"/>
              </a:ext>
            </a:extLst>
          </p:cNvPr>
          <p:cNvSpPr/>
          <p:nvPr/>
        </p:nvSpPr>
        <p:spPr>
          <a:xfrm>
            <a:off x="873760" y="1112520"/>
            <a:ext cx="1511550" cy="1896847"/>
          </a:xfrm>
          <a:prstGeom prst="rect">
            <a:avLst/>
          </a:prstGeom>
          <a:blipFill dpi="0" rotWithShape="1">
            <a:blip r:embed="rId2" cstate="print">
              <a:extLst>
                <a:ext uri="{28A0092B-C50C-407E-A947-70E740481C1C}">
                  <a14:useLocalDpi xmlns:a14="http://schemas.microsoft.com/office/drawing/2010/main" val="0"/>
                </a:ext>
              </a:extLst>
            </a:blip>
            <a:srcRect/>
            <a:stretch>
              <a:fillRect l="-11229" r="-112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757EA1E7-C8DB-4E2E-A5F2-D02E15156A0D}"/>
              </a:ext>
            </a:extLst>
          </p:cNvPr>
          <p:cNvSpPr/>
          <p:nvPr/>
        </p:nvSpPr>
        <p:spPr>
          <a:xfrm>
            <a:off x="2884653" y="1112520"/>
            <a:ext cx="1511550" cy="1896847"/>
          </a:xfrm>
          <a:prstGeom prst="rect">
            <a:avLst/>
          </a:prstGeom>
          <a:blipFill dpi="0" rotWithShape="1">
            <a:blip r:embed="rId3" cstate="print">
              <a:extLst>
                <a:ext uri="{28A0092B-C50C-407E-A947-70E740481C1C}">
                  <a14:useLocalDpi xmlns:a14="http://schemas.microsoft.com/office/drawing/2010/main" val="0"/>
                </a:ext>
              </a:extLst>
            </a:blip>
            <a:srcRect/>
            <a:stretch>
              <a:fillRect l="-14000" r="-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b="1"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A4E7B285-B136-4151-8781-3B739E825EE5}"/>
              </a:ext>
            </a:extLst>
          </p:cNvPr>
          <p:cNvSpPr/>
          <p:nvPr/>
        </p:nvSpPr>
        <p:spPr>
          <a:xfrm>
            <a:off x="4895546" y="1112520"/>
            <a:ext cx="1511550" cy="1896847"/>
          </a:xfrm>
          <a:prstGeom prst="rect">
            <a:avLst/>
          </a:prstGeom>
          <a:blipFill dpi="0" rotWithShape="1">
            <a:blip r:embed="rId4" cstate="print">
              <a:extLst>
                <a:ext uri="{28A0092B-C50C-407E-A947-70E740481C1C}">
                  <a14:useLocalDpi xmlns:a14="http://schemas.microsoft.com/office/drawing/2010/main" val="0"/>
                </a:ext>
              </a:extLst>
            </a:blip>
            <a:srcRect/>
            <a:stretch>
              <a:fillRect l="-13865" r="-138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b="1" dirty="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C86F56D2-2B6D-4B73-BD90-77829736A5AD}"/>
              </a:ext>
            </a:extLst>
          </p:cNvPr>
          <p:cNvSpPr/>
          <p:nvPr/>
        </p:nvSpPr>
        <p:spPr>
          <a:xfrm>
            <a:off x="6906441" y="1112520"/>
            <a:ext cx="1511550" cy="1896847"/>
          </a:xfrm>
          <a:prstGeom prst="rect">
            <a:avLst/>
          </a:prstGeom>
          <a:blipFill dpi="0" rotWithShape="1">
            <a:blip r:embed="rId5" cstate="print">
              <a:extLst>
                <a:ext uri="{28A0092B-C50C-407E-A947-70E740481C1C}">
                  <a14:useLocalDpi xmlns:a14="http://schemas.microsoft.com/office/drawing/2010/main" val="0"/>
                </a:ext>
              </a:extLst>
            </a:blip>
            <a:srcRect/>
            <a:stretch>
              <a:fillRect l="-13269" r="-132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200"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D81FC6DC-BFB5-4318-8509-1495BB220DDE}"/>
              </a:ext>
            </a:extLst>
          </p:cNvPr>
          <p:cNvSpPr txBox="1"/>
          <p:nvPr/>
        </p:nvSpPr>
        <p:spPr>
          <a:xfrm>
            <a:off x="924521" y="3722123"/>
            <a:ext cx="1410028" cy="882678"/>
          </a:xfrm>
          <a:prstGeom prst="rect">
            <a:avLst/>
          </a:prstGeom>
          <a:noFill/>
        </p:spPr>
        <p:txBody>
          <a:bodyPr wrap="square" lIns="0" tIns="0" rIns="0" bIns="0" rtlCol="0">
            <a:noAutofit/>
          </a:bodyPr>
          <a:lstStyle/>
          <a:p>
            <a:pPr>
              <a:lnSpc>
                <a:spcPct val="130000"/>
              </a:lnSpc>
            </a:pPr>
            <a:r>
              <a:rPr lang="zh-CN" altLang="en-US" sz="900" dirty="0">
                <a:solidFill>
                  <a:schemeClr val="bg1"/>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6" name="标题 5">
            <a:extLst>
              <a:ext uri="{FF2B5EF4-FFF2-40B4-BE49-F238E27FC236}">
                <a16:creationId xmlns:a16="http://schemas.microsoft.com/office/drawing/2014/main" id="{9B67EDF7-E901-4781-A751-19A9A6517C93}"/>
              </a:ext>
            </a:extLst>
          </p:cNvPr>
          <p:cNvSpPr>
            <a:spLocks noGrp="1"/>
          </p:cNvSpPr>
          <p:nvPr>
            <p:ph type="title"/>
          </p:nvPr>
        </p:nvSpPr>
        <p:spPr/>
        <p:txBody>
          <a:bodyPr>
            <a:noAutofit/>
          </a:bodyPr>
          <a:lstStyle/>
          <a:p>
            <a:r>
              <a:rPr lang="en-US" altLang="zh-CN" b="1" dirty="0"/>
              <a:t>1.2 </a:t>
            </a:r>
            <a:r>
              <a:rPr lang="zh-CN" altLang="en-US" b="1" dirty="0"/>
              <a:t>项目负责人</a:t>
            </a:r>
            <a:endParaRPr lang="zh-CN" altLang="en-US" sz="2400" dirty="0"/>
          </a:p>
        </p:txBody>
      </p:sp>
      <p:sp>
        <p:nvSpPr>
          <p:cNvPr id="20" name="文本框 19">
            <a:extLst>
              <a:ext uri="{FF2B5EF4-FFF2-40B4-BE49-F238E27FC236}">
                <a16:creationId xmlns:a16="http://schemas.microsoft.com/office/drawing/2014/main" id="{D9DE7178-61F7-4450-9806-C993B904C910}"/>
              </a:ext>
            </a:extLst>
          </p:cNvPr>
          <p:cNvSpPr txBox="1"/>
          <p:nvPr/>
        </p:nvSpPr>
        <p:spPr>
          <a:xfrm>
            <a:off x="2918126" y="3722123"/>
            <a:ext cx="1410028" cy="882678"/>
          </a:xfrm>
          <a:prstGeom prst="rect">
            <a:avLst/>
          </a:prstGeom>
          <a:noFill/>
        </p:spPr>
        <p:txBody>
          <a:bodyPr wrap="square" lIns="0" tIns="0" rIns="0" bIns="0" rtlCol="0">
            <a:noAutofit/>
          </a:bodyPr>
          <a:lstStyle/>
          <a:p>
            <a:pPr>
              <a:lnSpc>
                <a:spcPct val="130000"/>
              </a:lnSpc>
            </a:pPr>
            <a:r>
              <a:rPr lang="zh-CN" altLang="en-US" sz="900" dirty="0">
                <a:solidFill>
                  <a:schemeClr val="bg1"/>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21" name="文本框 20">
            <a:extLst>
              <a:ext uri="{FF2B5EF4-FFF2-40B4-BE49-F238E27FC236}">
                <a16:creationId xmlns:a16="http://schemas.microsoft.com/office/drawing/2014/main" id="{A52A825C-2C15-4637-A666-890361142DA7}"/>
              </a:ext>
            </a:extLst>
          </p:cNvPr>
          <p:cNvSpPr txBox="1"/>
          <p:nvPr/>
        </p:nvSpPr>
        <p:spPr>
          <a:xfrm>
            <a:off x="4964894" y="3722123"/>
            <a:ext cx="1410028" cy="882678"/>
          </a:xfrm>
          <a:prstGeom prst="rect">
            <a:avLst/>
          </a:prstGeom>
          <a:noFill/>
        </p:spPr>
        <p:txBody>
          <a:bodyPr wrap="square" lIns="0" tIns="0" rIns="0" bIns="0" rtlCol="0">
            <a:noAutofit/>
          </a:bodyPr>
          <a:lstStyle/>
          <a:p>
            <a:pPr>
              <a:lnSpc>
                <a:spcPct val="130000"/>
              </a:lnSpc>
            </a:pPr>
            <a:r>
              <a:rPr lang="zh-CN" altLang="en-US" sz="900" dirty="0">
                <a:solidFill>
                  <a:schemeClr val="bg1"/>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22" name="文本框 21">
            <a:extLst>
              <a:ext uri="{FF2B5EF4-FFF2-40B4-BE49-F238E27FC236}">
                <a16:creationId xmlns:a16="http://schemas.microsoft.com/office/drawing/2014/main" id="{B2408F5B-7F8D-477E-A311-79CABCD86A98}"/>
              </a:ext>
            </a:extLst>
          </p:cNvPr>
          <p:cNvSpPr txBox="1"/>
          <p:nvPr/>
        </p:nvSpPr>
        <p:spPr>
          <a:xfrm>
            <a:off x="6979764" y="3722123"/>
            <a:ext cx="1410028" cy="882678"/>
          </a:xfrm>
          <a:prstGeom prst="rect">
            <a:avLst/>
          </a:prstGeom>
          <a:noFill/>
        </p:spPr>
        <p:txBody>
          <a:bodyPr wrap="square" lIns="0" tIns="0" rIns="0" bIns="0" rtlCol="0">
            <a:noAutofit/>
          </a:bodyPr>
          <a:lstStyle/>
          <a:p>
            <a:pPr>
              <a:lnSpc>
                <a:spcPct val="130000"/>
              </a:lnSpc>
            </a:pPr>
            <a:r>
              <a:rPr lang="zh-CN" altLang="en-US" sz="900" dirty="0">
                <a:solidFill>
                  <a:schemeClr val="bg1"/>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p>
        </p:txBody>
      </p:sp>
      <p:sp>
        <p:nvSpPr>
          <p:cNvPr id="23" name="矩形 22">
            <a:extLst>
              <a:ext uri="{FF2B5EF4-FFF2-40B4-BE49-F238E27FC236}">
                <a16:creationId xmlns:a16="http://schemas.microsoft.com/office/drawing/2014/main" id="{040F3136-3333-4265-8A62-1B472B26313B}"/>
              </a:ext>
            </a:extLst>
          </p:cNvPr>
          <p:cNvSpPr/>
          <p:nvPr/>
        </p:nvSpPr>
        <p:spPr>
          <a:xfrm>
            <a:off x="7215148" y="3113993"/>
            <a:ext cx="902811" cy="377411"/>
          </a:xfrm>
          <a:prstGeom prst="rect">
            <a:avLst/>
          </a:prstGeom>
        </p:spPr>
        <p:txBody>
          <a:bodyPr wrap="none">
            <a:noAutofit/>
          </a:bodyPr>
          <a:lstStyle/>
          <a:p>
            <a:pPr algn="ctr">
              <a:lnSpc>
                <a:spcPct val="150000"/>
              </a:lnSpc>
            </a:pPr>
            <a:r>
              <a:rPr lang="zh-CN" altLang="en-US" sz="1400" b="1">
                <a:solidFill>
                  <a:srgbClr val="DAB96E"/>
                </a:solidFill>
                <a:latin typeface="微软雅黑" panose="020B0503020204020204" pitchFamily="34" charset="-122"/>
                <a:ea typeface="微软雅黑" panose="020B0503020204020204" pitchFamily="34" charset="-122"/>
              </a:rPr>
              <a:t>客户经理</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0A02FF2E-6F0D-4678-9041-A9623B09487B}"/>
              </a:ext>
            </a:extLst>
          </p:cNvPr>
          <p:cNvSpPr/>
          <p:nvPr/>
        </p:nvSpPr>
        <p:spPr>
          <a:xfrm>
            <a:off x="6947686" y="3434033"/>
            <a:ext cx="1443024" cy="316369"/>
          </a:xfrm>
          <a:prstGeom prst="rect">
            <a:avLst/>
          </a:prstGeom>
        </p:spPr>
        <p:txBody>
          <a:bodyPr wrap="none">
            <a:noAutofit/>
          </a:bodyPr>
          <a:lstStyle/>
          <a:p>
            <a:pPr algn="ctr">
              <a:lnSpc>
                <a:spcPct val="150000"/>
              </a:lnSpc>
            </a:pPr>
            <a:r>
              <a:rPr lang="en-US" altLang="zh-CN" sz="1100" b="1">
                <a:solidFill>
                  <a:prstClr val="white"/>
                </a:solidFill>
                <a:latin typeface="微软雅黑" panose="020B0503020204020204" pitchFamily="34" charset="-122"/>
                <a:ea typeface="微软雅黑" panose="020B0503020204020204" pitchFamily="34" charset="-122"/>
              </a:rPr>
              <a:t>Account Manager</a:t>
            </a:r>
            <a:endParaRPr lang="en-US" altLang="zh-CN" sz="1100" b="1" dirty="0">
              <a:solidFill>
                <a:schemeClr val="bg1"/>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FC43AD19-BC16-42BF-825A-AB16F8D09E2F}"/>
              </a:ext>
            </a:extLst>
          </p:cNvPr>
          <p:cNvSpPr/>
          <p:nvPr/>
        </p:nvSpPr>
        <p:spPr>
          <a:xfrm>
            <a:off x="5204317" y="3113993"/>
            <a:ext cx="902811" cy="377411"/>
          </a:xfrm>
          <a:prstGeom prst="rect">
            <a:avLst/>
          </a:prstGeom>
        </p:spPr>
        <p:txBody>
          <a:bodyPr wrap="none">
            <a:noAutofit/>
          </a:bodyPr>
          <a:lstStyle/>
          <a:p>
            <a:pPr algn="ctr">
              <a:lnSpc>
                <a:spcPct val="150000"/>
              </a:lnSpc>
            </a:pPr>
            <a:r>
              <a:rPr lang="zh-CN" altLang="en-US" sz="1400" b="1">
                <a:solidFill>
                  <a:srgbClr val="DAB96E"/>
                </a:solidFill>
                <a:latin typeface="微软雅黑" panose="020B0503020204020204" pitchFamily="34" charset="-122"/>
                <a:ea typeface="微软雅黑" panose="020B0503020204020204" pitchFamily="34" charset="-122"/>
              </a:rPr>
              <a:t>市场经理</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04F337EF-3632-4275-BFFD-98F8F7B46ACD}"/>
              </a:ext>
            </a:extLst>
          </p:cNvPr>
          <p:cNvSpPr/>
          <p:nvPr/>
        </p:nvSpPr>
        <p:spPr>
          <a:xfrm>
            <a:off x="4862179" y="3434033"/>
            <a:ext cx="1593706" cy="316369"/>
          </a:xfrm>
          <a:prstGeom prst="rect">
            <a:avLst/>
          </a:prstGeom>
        </p:spPr>
        <p:txBody>
          <a:bodyPr wrap="none">
            <a:noAutofit/>
          </a:bodyPr>
          <a:lstStyle/>
          <a:p>
            <a:pPr algn="ctr">
              <a:lnSpc>
                <a:spcPct val="150000"/>
              </a:lnSpc>
            </a:pPr>
            <a:r>
              <a:rPr lang="en-US" altLang="zh-CN" sz="1100" b="1">
                <a:solidFill>
                  <a:prstClr val="white"/>
                </a:solidFill>
                <a:latin typeface="微软雅黑" panose="020B0503020204020204" pitchFamily="34" charset="-122"/>
                <a:ea typeface="微软雅黑" panose="020B0503020204020204" pitchFamily="34" charset="-122"/>
              </a:rPr>
              <a:t>Marketing Manager</a:t>
            </a:r>
            <a:endParaRPr lang="en-US" altLang="zh-CN" sz="1100" b="1" dirty="0">
              <a:solidFill>
                <a:schemeClr val="bg1"/>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B58F08A6-4D75-48F1-930A-93660BA5B59A}"/>
              </a:ext>
            </a:extLst>
          </p:cNvPr>
          <p:cNvSpPr/>
          <p:nvPr/>
        </p:nvSpPr>
        <p:spPr>
          <a:xfrm>
            <a:off x="3193420" y="3101384"/>
            <a:ext cx="902811" cy="377411"/>
          </a:xfrm>
          <a:prstGeom prst="rect">
            <a:avLst/>
          </a:prstGeom>
        </p:spPr>
        <p:txBody>
          <a:bodyPr wrap="none" anchor="ctr">
            <a:noAutofit/>
          </a:bodyPr>
          <a:lstStyle/>
          <a:p>
            <a:pPr algn="ctr">
              <a:lnSpc>
                <a:spcPct val="150000"/>
              </a:lnSpc>
            </a:pPr>
            <a:r>
              <a:rPr lang="zh-CN" altLang="en-US" sz="1400" b="1">
                <a:solidFill>
                  <a:srgbClr val="DAB96E"/>
                </a:solidFill>
                <a:latin typeface="微软雅黑" panose="020B0503020204020204" pitchFamily="34" charset="-122"/>
                <a:ea typeface="微软雅黑" panose="020B0503020204020204" pitchFamily="34" charset="-122"/>
              </a:rPr>
              <a:t>销售经理</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2C0C4B12-58DE-42D3-B620-203FE9467C5F}"/>
              </a:ext>
            </a:extLst>
          </p:cNvPr>
          <p:cNvSpPr/>
          <p:nvPr/>
        </p:nvSpPr>
        <p:spPr>
          <a:xfrm>
            <a:off x="3037021" y="3421424"/>
            <a:ext cx="1218602" cy="316369"/>
          </a:xfrm>
          <a:prstGeom prst="rect">
            <a:avLst/>
          </a:prstGeom>
        </p:spPr>
        <p:txBody>
          <a:bodyPr wrap="none" anchor="ctr">
            <a:noAutofit/>
          </a:bodyPr>
          <a:lstStyle/>
          <a:p>
            <a:pPr algn="ctr">
              <a:lnSpc>
                <a:spcPct val="150000"/>
              </a:lnSpc>
            </a:pPr>
            <a:r>
              <a:rPr lang="en-US" altLang="zh-CN" sz="1100" b="1" dirty="0">
                <a:solidFill>
                  <a:prstClr val="white"/>
                </a:solidFill>
                <a:latin typeface="微软雅黑" panose="020B0503020204020204" pitchFamily="34" charset="-122"/>
                <a:ea typeface="微软雅黑" panose="020B0503020204020204" pitchFamily="34" charset="-122"/>
              </a:rPr>
              <a:t>Sales Manager</a:t>
            </a:r>
            <a:endParaRPr lang="en-US" altLang="zh-CN" sz="1100" b="1" dirty="0">
              <a:solidFill>
                <a:schemeClr val="bg1"/>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F17B872B-3F7F-42E1-A28F-741DCAF117D8}"/>
              </a:ext>
            </a:extLst>
          </p:cNvPr>
          <p:cNvSpPr/>
          <p:nvPr/>
        </p:nvSpPr>
        <p:spPr>
          <a:xfrm>
            <a:off x="1271364" y="3113992"/>
            <a:ext cx="723275" cy="377411"/>
          </a:xfrm>
          <a:prstGeom prst="rect">
            <a:avLst/>
          </a:prstGeom>
        </p:spPr>
        <p:txBody>
          <a:bodyPr wrap="none">
            <a:noAutofit/>
          </a:bodyPr>
          <a:lstStyle/>
          <a:p>
            <a:pPr algn="ctr">
              <a:lnSpc>
                <a:spcPct val="150000"/>
              </a:lnSpc>
            </a:pPr>
            <a:r>
              <a:rPr lang="zh-CN" altLang="en-US" sz="1400" b="1" dirty="0">
                <a:solidFill>
                  <a:srgbClr val="DAB96E"/>
                </a:solidFill>
                <a:latin typeface="微软雅黑" panose="020B0503020204020204" pitchFamily="34" charset="-122"/>
                <a:ea typeface="微软雅黑" panose="020B0503020204020204" pitchFamily="34" charset="-122"/>
              </a:rPr>
              <a:t>总经理</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E7410DA7-7070-4014-ABF4-A731A3172F63}"/>
              </a:ext>
            </a:extLst>
          </p:cNvPr>
          <p:cNvSpPr/>
          <p:nvPr/>
        </p:nvSpPr>
        <p:spPr>
          <a:xfrm>
            <a:off x="934052" y="3434032"/>
            <a:ext cx="1404552" cy="316369"/>
          </a:xfrm>
          <a:prstGeom prst="rect">
            <a:avLst/>
          </a:prstGeom>
        </p:spPr>
        <p:txBody>
          <a:bodyPr wrap="none">
            <a:noAutofit/>
          </a:bodyPr>
          <a:lstStyle/>
          <a:p>
            <a:pPr algn="ctr">
              <a:lnSpc>
                <a:spcPct val="150000"/>
              </a:lnSpc>
            </a:pPr>
            <a:r>
              <a:rPr lang="en-US" altLang="zh-CN" sz="1100" b="1" dirty="0">
                <a:solidFill>
                  <a:prstClr val="white"/>
                </a:solidFill>
                <a:latin typeface="微软雅黑" panose="020B0503020204020204" pitchFamily="34" charset="-122"/>
                <a:ea typeface="微软雅黑" panose="020B0503020204020204" pitchFamily="34" charset="-122"/>
              </a:rPr>
              <a:t>General Manager</a:t>
            </a:r>
            <a:endParaRPr lang="en-US" altLang="zh-CN"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12270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8052D0A8-A762-4511-9684-0C516DCBEE1A}"/>
              </a:ext>
            </a:extLst>
          </p:cNvPr>
          <p:cNvCxnSpPr/>
          <p:nvPr/>
        </p:nvCxnSpPr>
        <p:spPr>
          <a:xfrm>
            <a:off x="1895052" y="2970448"/>
            <a:ext cx="567629"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1CC7D847-BD6C-435E-B248-B504B153B22F}"/>
              </a:ext>
            </a:extLst>
          </p:cNvPr>
          <p:cNvGrpSpPr/>
          <p:nvPr/>
        </p:nvGrpSpPr>
        <p:grpSpPr>
          <a:xfrm>
            <a:off x="3675209" y="1832888"/>
            <a:ext cx="487044" cy="2145649"/>
            <a:chOff x="3445191" y="2078885"/>
            <a:chExt cx="463868" cy="2043550"/>
          </a:xfrm>
        </p:grpSpPr>
        <p:cxnSp>
          <p:nvCxnSpPr>
            <p:cNvPr id="60" name="直接连接符 59">
              <a:extLst>
                <a:ext uri="{FF2B5EF4-FFF2-40B4-BE49-F238E27FC236}">
                  <a16:creationId xmlns:a16="http://schemas.microsoft.com/office/drawing/2014/main" id="{7344E874-F2E0-4A96-B0F2-995381D9318C}"/>
                </a:ext>
              </a:extLst>
            </p:cNvPr>
            <p:cNvCxnSpPr/>
            <p:nvPr/>
          </p:nvCxnSpPr>
          <p:spPr>
            <a:xfrm>
              <a:off x="3445191" y="3162316"/>
              <a:ext cx="463868"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8A3E50CC-D32D-4A83-9DEB-FE455D5BC03C}"/>
                </a:ext>
              </a:extLst>
            </p:cNvPr>
            <p:cNvCxnSpPr/>
            <p:nvPr/>
          </p:nvCxnSpPr>
          <p:spPr>
            <a:xfrm flipH="1" flipV="1">
              <a:off x="3695700" y="2078885"/>
              <a:ext cx="213359" cy="1"/>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E82991A3-8377-444E-9B9B-157C3D467193}"/>
                </a:ext>
              </a:extLst>
            </p:cNvPr>
            <p:cNvCxnSpPr/>
            <p:nvPr/>
          </p:nvCxnSpPr>
          <p:spPr>
            <a:xfrm flipH="1" flipV="1">
              <a:off x="3695700" y="4122434"/>
              <a:ext cx="213359" cy="1"/>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A88D7BF8-E0C2-423B-98F0-660BF544F37B}"/>
                </a:ext>
              </a:extLst>
            </p:cNvPr>
            <p:cNvCxnSpPr/>
            <p:nvPr/>
          </p:nvCxnSpPr>
          <p:spPr>
            <a:xfrm>
              <a:off x="3695700" y="2078885"/>
              <a:ext cx="0" cy="2043549"/>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组合 5">
            <a:extLst>
              <a:ext uri="{FF2B5EF4-FFF2-40B4-BE49-F238E27FC236}">
                <a16:creationId xmlns:a16="http://schemas.microsoft.com/office/drawing/2014/main" id="{143E1A4C-C957-4A11-8BC4-E121AF8DAB6F}"/>
              </a:ext>
            </a:extLst>
          </p:cNvPr>
          <p:cNvGrpSpPr/>
          <p:nvPr/>
        </p:nvGrpSpPr>
        <p:grpSpPr>
          <a:xfrm>
            <a:off x="5554378" y="1832888"/>
            <a:ext cx="916370" cy="1137560"/>
            <a:chOff x="5234941" y="2078886"/>
            <a:chExt cx="872765" cy="1083430"/>
          </a:xfrm>
        </p:grpSpPr>
        <p:cxnSp>
          <p:nvCxnSpPr>
            <p:cNvPr id="58" name="直接连接符 57">
              <a:extLst>
                <a:ext uri="{FF2B5EF4-FFF2-40B4-BE49-F238E27FC236}">
                  <a16:creationId xmlns:a16="http://schemas.microsoft.com/office/drawing/2014/main" id="{16DBC8B5-A6F6-4DC2-9651-4DC5AACAF213}"/>
                </a:ext>
              </a:extLst>
            </p:cNvPr>
            <p:cNvCxnSpPr/>
            <p:nvPr/>
          </p:nvCxnSpPr>
          <p:spPr>
            <a:xfrm>
              <a:off x="5234941" y="2078886"/>
              <a:ext cx="872765"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5376C96A-8D8D-4A37-8672-D85629741B80}"/>
                </a:ext>
              </a:extLst>
            </p:cNvPr>
            <p:cNvCxnSpPr/>
            <p:nvPr/>
          </p:nvCxnSpPr>
          <p:spPr>
            <a:xfrm>
              <a:off x="5234941" y="3162316"/>
              <a:ext cx="872765"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sp>
        <p:nvSpPr>
          <p:cNvPr id="54" name="圆角矩形 67">
            <a:extLst>
              <a:ext uri="{FF2B5EF4-FFF2-40B4-BE49-F238E27FC236}">
                <a16:creationId xmlns:a16="http://schemas.microsoft.com/office/drawing/2014/main" id="{B0A1CA1D-958F-4448-9DAF-9195C8F7DF9D}"/>
              </a:ext>
            </a:extLst>
          </p:cNvPr>
          <p:cNvSpPr/>
          <p:nvPr/>
        </p:nvSpPr>
        <p:spPr>
          <a:xfrm>
            <a:off x="2462681" y="2859590"/>
            <a:ext cx="1212528" cy="221719"/>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总经理</a:t>
            </a:r>
          </a:p>
        </p:txBody>
      </p:sp>
      <p:grpSp>
        <p:nvGrpSpPr>
          <p:cNvPr id="55" name="组合 54">
            <a:extLst>
              <a:ext uri="{FF2B5EF4-FFF2-40B4-BE49-F238E27FC236}">
                <a16:creationId xmlns:a16="http://schemas.microsoft.com/office/drawing/2014/main" id="{DCBBB2AC-210A-44B4-BCB2-2AA35C37E6DC}"/>
              </a:ext>
            </a:extLst>
          </p:cNvPr>
          <p:cNvGrpSpPr/>
          <p:nvPr/>
        </p:nvGrpSpPr>
        <p:grpSpPr>
          <a:xfrm>
            <a:off x="2785249" y="2364380"/>
            <a:ext cx="567391" cy="495210"/>
            <a:chOff x="-1630363" y="1246188"/>
            <a:chExt cx="1971676" cy="1720850"/>
          </a:xfrm>
          <a:gradFill>
            <a:gsLst>
              <a:gs pos="0">
                <a:schemeClr val="accent1">
                  <a:lumMod val="60000"/>
                  <a:lumOff val="40000"/>
                </a:schemeClr>
              </a:gs>
              <a:gs pos="100000">
                <a:schemeClr val="accent1">
                  <a:lumMod val="75000"/>
                </a:schemeClr>
              </a:gs>
            </a:gsLst>
            <a:lin ang="5400000" scaled="1"/>
          </a:gradFill>
        </p:grpSpPr>
        <p:sp>
          <p:nvSpPr>
            <p:cNvPr id="56" name="Freeform 5">
              <a:extLst>
                <a:ext uri="{FF2B5EF4-FFF2-40B4-BE49-F238E27FC236}">
                  <a16:creationId xmlns:a16="http://schemas.microsoft.com/office/drawing/2014/main" id="{01EE7EAF-7007-4584-A886-8C6605D9C34D}"/>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57" name="Freeform 6">
              <a:extLst>
                <a:ext uri="{FF2B5EF4-FFF2-40B4-BE49-F238E27FC236}">
                  <a16:creationId xmlns:a16="http://schemas.microsoft.com/office/drawing/2014/main" id="{F25F5242-A566-40B5-8CC9-E792B43D323D}"/>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sp>
        <p:nvSpPr>
          <p:cNvPr id="50" name="圆角矩形 72">
            <a:extLst>
              <a:ext uri="{FF2B5EF4-FFF2-40B4-BE49-F238E27FC236}">
                <a16:creationId xmlns:a16="http://schemas.microsoft.com/office/drawing/2014/main" id="{9F77DCC2-1977-4555-9CE7-678B0EFEA9C1}"/>
              </a:ext>
            </a:extLst>
          </p:cNvPr>
          <p:cNvSpPr/>
          <p:nvPr/>
        </p:nvSpPr>
        <p:spPr>
          <a:xfrm>
            <a:off x="682524" y="2859590"/>
            <a:ext cx="1212528" cy="221719"/>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董事长</a:t>
            </a:r>
          </a:p>
        </p:txBody>
      </p:sp>
      <p:grpSp>
        <p:nvGrpSpPr>
          <p:cNvPr id="51" name="组合 50">
            <a:extLst>
              <a:ext uri="{FF2B5EF4-FFF2-40B4-BE49-F238E27FC236}">
                <a16:creationId xmlns:a16="http://schemas.microsoft.com/office/drawing/2014/main" id="{3E514C56-F3D9-47E8-B691-C9C9CA47C7DA}"/>
              </a:ext>
            </a:extLst>
          </p:cNvPr>
          <p:cNvGrpSpPr/>
          <p:nvPr/>
        </p:nvGrpSpPr>
        <p:grpSpPr>
          <a:xfrm>
            <a:off x="1005092" y="2364380"/>
            <a:ext cx="567391" cy="495210"/>
            <a:chOff x="-1630363" y="1246188"/>
            <a:chExt cx="1971676" cy="1720850"/>
          </a:xfrm>
          <a:gradFill>
            <a:gsLst>
              <a:gs pos="0">
                <a:schemeClr val="accent1">
                  <a:lumMod val="60000"/>
                  <a:lumOff val="40000"/>
                </a:schemeClr>
              </a:gs>
              <a:gs pos="100000">
                <a:schemeClr val="accent1">
                  <a:lumMod val="75000"/>
                </a:schemeClr>
              </a:gs>
            </a:gsLst>
            <a:lin ang="5400000" scaled="1"/>
          </a:gradFill>
        </p:grpSpPr>
        <p:sp>
          <p:nvSpPr>
            <p:cNvPr id="52" name="Freeform 5">
              <a:extLst>
                <a:ext uri="{FF2B5EF4-FFF2-40B4-BE49-F238E27FC236}">
                  <a16:creationId xmlns:a16="http://schemas.microsoft.com/office/drawing/2014/main" id="{E738B72E-71F1-4D7C-B51C-9E7F172BDEFE}"/>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53" name="Freeform 6">
              <a:extLst>
                <a:ext uri="{FF2B5EF4-FFF2-40B4-BE49-F238E27FC236}">
                  <a16:creationId xmlns:a16="http://schemas.microsoft.com/office/drawing/2014/main" id="{681B3C01-D573-4B30-B3FE-5B6C38309FE6}"/>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sp>
        <p:nvSpPr>
          <p:cNvPr id="46" name="圆角矩形 95">
            <a:extLst>
              <a:ext uri="{FF2B5EF4-FFF2-40B4-BE49-F238E27FC236}">
                <a16:creationId xmlns:a16="http://schemas.microsoft.com/office/drawing/2014/main" id="{70621F89-1E96-4BEA-82CD-9FAFF2F78200}"/>
              </a:ext>
            </a:extLst>
          </p:cNvPr>
          <p:cNvSpPr/>
          <p:nvPr/>
        </p:nvSpPr>
        <p:spPr>
          <a:xfrm>
            <a:off x="4162252" y="1722030"/>
            <a:ext cx="1392125" cy="221719"/>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销售总监</a:t>
            </a:r>
          </a:p>
        </p:txBody>
      </p:sp>
      <p:grpSp>
        <p:nvGrpSpPr>
          <p:cNvPr id="47" name="组合 46">
            <a:extLst>
              <a:ext uri="{FF2B5EF4-FFF2-40B4-BE49-F238E27FC236}">
                <a16:creationId xmlns:a16="http://schemas.microsoft.com/office/drawing/2014/main" id="{30772328-FC06-4A7C-AD89-1F41B7182188}"/>
              </a:ext>
            </a:extLst>
          </p:cNvPr>
          <p:cNvGrpSpPr/>
          <p:nvPr/>
        </p:nvGrpSpPr>
        <p:grpSpPr>
          <a:xfrm>
            <a:off x="4574618" y="1226820"/>
            <a:ext cx="567391" cy="495210"/>
            <a:chOff x="-1630363" y="1246188"/>
            <a:chExt cx="1971676" cy="1720850"/>
          </a:xfrm>
          <a:gradFill>
            <a:gsLst>
              <a:gs pos="0">
                <a:schemeClr val="accent1">
                  <a:lumMod val="60000"/>
                  <a:lumOff val="40000"/>
                </a:schemeClr>
              </a:gs>
              <a:gs pos="100000">
                <a:schemeClr val="accent1">
                  <a:lumMod val="75000"/>
                </a:schemeClr>
              </a:gs>
            </a:gsLst>
            <a:lin ang="5400000" scaled="1"/>
          </a:gradFill>
        </p:grpSpPr>
        <p:sp>
          <p:nvSpPr>
            <p:cNvPr id="48" name="Freeform 5">
              <a:extLst>
                <a:ext uri="{FF2B5EF4-FFF2-40B4-BE49-F238E27FC236}">
                  <a16:creationId xmlns:a16="http://schemas.microsoft.com/office/drawing/2014/main" id="{E977A3E3-3329-4D75-B485-BC920AE969B5}"/>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49" name="Freeform 6">
              <a:extLst>
                <a:ext uri="{FF2B5EF4-FFF2-40B4-BE49-F238E27FC236}">
                  <a16:creationId xmlns:a16="http://schemas.microsoft.com/office/drawing/2014/main" id="{76EA5F0B-9573-4347-AC92-D78BBAD7CC9F}"/>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sp>
        <p:nvSpPr>
          <p:cNvPr id="42" name="圆角矩形 86">
            <a:extLst>
              <a:ext uri="{FF2B5EF4-FFF2-40B4-BE49-F238E27FC236}">
                <a16:creationId xmlns:a16="http://schemas.microsoft.com/office/drawing/2014/main" id="{603F998B-6548-469A-AE40-57048598AD2E}"/>
              </a:ext>
            </a:extLst>
          </p:cNvPr>
          <p:cNvSpPr/>
          <p:nvPr/>
        </p:nvSpPr>
        <p:spPr>
          <a:xfrm>
            <a:off x="4098247" y="2859590"/>
            <a:ext cx="1520134" cy="221719"/>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市场总监</a:t>
            </a:r>
          </a:p>
        </p:txBody>
      </p:sp>
      <p:grpSp>
        <p:nvGrpSpPr>
          <p:cNvPr id="43" name="组合 42">
            <a:extLst>
              <a:ext uri="{FF2B5EF4-FFF2-40B4-BE49-F238E27FC236}">
                <a16:creationId xmlns:a16="http://schemas.microsoft.com/office/drawing/2014/main" id="{BF8C2FAA-C595-4C46-AFD9-F007371FAD12}"/>
              </a:ext>
            </a:extLst>
          </p:cNvPr>
          <p:cNvGrpSpPr/>
          <p:nvPr/>
        </p:nvGrpSpPr>
        <p:grpSpPr>
          <a:xfrm>
            <a:off x="4574618" y="2364380"/>
            <a:ext cx="567391" cy="495210"/>
            <a:chOff x="-1630363" y="1246188"/>
            <a:chExt cx="1971676" cy="1720850"/>
          </a:xfrm>
          <a:gradFill>
            <a:gsLst>
              <a:gs pos="0">
                <a:schemeClr val="accent1">
                  <a:lumMod val="60000"/>
                  <a:lumOff val="40000"/>
                </a:schemeClr>
              </a:gs>
              <a:gs pos="100000">
                <a:schemeClr val="accent1">
                  <a:lumMod val="75000"/>
                </a:schemeClr>
              </a:gs>
            </a:gsLst>
            <a:lin ang="5400000" scaled="1"/>
          </a:gradFill>
        </p:grpSpPr>
        <p:sp>
          <p:nvSpPr>
            <p:cNvPr id="44" name="Freeform 5">
              <a:extLst>
                <a:ext uri="{FF2B5EF4-FFF2-40B4-BE49-F238E27FC236}">
                  <a16:creationId xmlns:a16="http://schemas.microsoft.com/office/drawing/2014/main" id="{0EE96876-8C3F-4771-8AA1-D1040F74CCDF}"/>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45" name="Freeform 6">
              <a:extLst>
                <a:ext uri="{FF2B5EF4-FFF2-40B4-BE49-F238E27FC236}">
                  <a16:creationId xmlns:a16="http://schemas.microsoft.com/office/drawing/2014/main" id="{9681489E-BC58-4591-B088-D33031CECE0B}"/>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sp>
        <p:nvSpPr>
          <p:cNvPr id="38" name="圆角矩形 82">
            <a:extLst>
              <a:ext uri="{FF2B5EF4-FFF2-40B4-BE49-F238E27FC236}">
                <a16:creationId xmlns:a16="http://schemas.microsoft.com/office/drawing/2014/main" id="{1CDCAC1C-E581-496E-8795-8C59AEA46D5E}"/>
              </a:ext>
            </a:extLst>
          </p:cNvPr>
          <p:cNvSpPr/>
          <p:nvPr/>
        </p:nvSpPr>
        <p:spPr>
          <a:xfrm>
            <a:off x="4162252" y="3867679"/>
            <a:ext cx="1392125" cy="221719"/>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售后总监</a:t>
            </a:r>
          </a:p>
        </p:txBody>
      </p:sp>
      <p:grpSp>
        <p:nvGrpSpPr>
          <p:cNvPr id="39" name="组合 38">
            <a:extLst>
              <a:ext uri="{FF2B5EF4-FFF2-40B4-BE49-F238E27FC236}">
                <a16:creationId xmlns:a16="http://schemas.microsoft.com/office/drawing/2014/main" id="{92BAA2C7-A5D7-4114-BAB0-00027E9EE61F}"/>
              </a:ext>
            </a:extLst>
          </p:cNvPr>
          <p:cNvGrpSpPr/>
          <p:nvPr/>
        </p:nvGrpSpPr>
        <p:grpSpPr>
          <a:xfrm>
            <a:off x="4574618" y="3372469"/>
            <a:ext cx="567391" cy="495210"/>
            <a:chOff x="-1630363" y="1246188"/>
            <a:chExt cx="1971676" cy="1720850"/>
          </a:xfrm>
          <a:gradFill>
            <a:gsLst>
              <a:gs pos="0">
                <a:schemeClr val="accent1">
                  <a:lumMod val="60000"/>
                  <a:lumOff val="40000"/>
                </a:schemeClr>
              </a:gs>
              <a:gs pos="100000">
                <a:schemeClr val="accent1">
                  <a:lumMod val="75000"/>
                </a:schemeClr>
              </a:gs>
            </a:gsLst>
            <a:lin ang="5400000" scaled="1"/>
          </a:gradFill>
        </p:grpSpPr>
        <p:sp>
          <p:nvSpPr>
            <p:cNvPr id="40" name="Freeform 5">
              <a:extLst>
                <a:ext uri="{FF2B5EF4-FFF2-40B4-BE49-F238E27FC236}">
                  <a16:creationId xmlns:a16="http://schemas.microsoft.com/office/drawing/2014/main" id="{A0FAADEA-4D77-4983-AA16-A95829BC7AF1}"/>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41" name="Freeform 6">
              <a:extLst>
                <a:ext uri="{FF2B5EF4-FFF2-40B4-BE49-F238E27FC236}">
                  <a16:creationId xmlns:a16="http://schemas.microsoft.com/office/drawing/2014/main" id="{85CA09B8-24F6-4B0E-96BA-723970BBF2D5}"/>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sp>
        <p:nvSpPr>
          <p:cNvPr id="24" name="圆角矩形 128">
            <a:extLst>
              <a:ext uri="{FF2B5EF4-FFF2-40B4-BE49-F238E27FC236}">
                <a16:creationId xmlns:a16="http://schemas.microsoft.com/office/drawing/2014/main" id="{AF5EA6D9-34D0-4ED1-BFAB-565578562534}"/>
              </a:ext>
            </a:extLst>
          </p:cNvPr>
          <p:cNvSpPr/>
          <p:nvPr/>
        </p:nvSpPr>
        <p:spPr>
          <a:xfrm>
            <a:off x="6422742" y="1722030"/>
            <a:ext cx="1883877" cy="221719"/>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销售经理</a:t>
            </a:r>
          </a:p>
        </p:txBody>
      </p:sp>
      <p:grpSp>
        <p:nvGrpSpPr>
          <p:cNvPr id="25" name="组合 24">
            <a:extLst>
              <a:ext uri="{FF2B5EF4-FFF2-40B4-BE49-F238E27FC236}">
                <a16:creationId xmlns:a16="http://schemas.microsoft.com/office/drawing/2014/main" id="{EB311DF2-013F-462C-B6CC-99E7554E1832}"/>
              </a:ext>
            </a:extLst>
          </p:cNvPr>
          <p:cNvGrpSpPr/>
          <p:nvPr/>
        </p:nvGrpSpPr>
        <p:grpSpPr>
          <a:xfrm>
            <a:off x="6738390" y="1289284"/>
            <a:ext cx="1252582" cy="432746"/>
            <a:chOff x="6355018" y="1614487"/>
            <a:chExt cx="1192979" cy="412154"/>
          </a:xfrm>
          <a:gradFill>
            <a:gsLst>
              <a:gs pos="0">
                <a:schemeClr val="accent1">
                  <a:lumMod val="60000"/>
                  <a:lumOff val="40000"/>
                </a:schemeClr>
              </a:gs>
              <a:gs pos="100000">
                <a:schemeClr val="accent1">
                  <a:lumMod val="75000"/>
                </a:schemeClr>
              </a:gs>
            </a:gsLst>
            <a:lin ang="5400000" scaled="1"/>
          </a:gradFill>
        </p:grpSpPr>
        <p:grpSp>
          <p:nvGrpSpPr>
            <p:cNvPr id="26" name="组合 25">
              <a:extLst>
                <a:ext uri="{FF2B5EF4-FFF2-40B4-BE49-F238E27FC236}">
                  <a16:creationId xmlns:a16="http://schemas.microsoft.com/office/drawing/2014/main" id="{6B6F8B47-C09D-4623-8547-1D74ADFC22DB}"/>
                </a:ext>
              </a:extLst>
            </p:cNvPr>
            <p:cNvGrpSpPr/>
            <p:nvPr/>
          </p:nvGrpSpPr>
          <p:grpSpPr>
            <a:xfrm>
              <a:off x="6715394" y="1614487"/>
              <a:ext cx="472227" cy="412153"/>
              <a:chOff x="-1630363" y="1246188"/>
              <a:chExt cx="1971676" cy="1720850"/>
            </a:xfrm>
            <a:grpFill/>
          </p:grpSpPr>
          <p:sp>
            <p:nvSpPr>
              <p:cNvPr id="33" name="Freeform 5">
                <a:extLst>
                  <a:ext uri="{FF2B5EF4-FFF2-40B4-BE49-F238E27FC236}">
                    <a16:creationId xmlns:a16="http://schemas.microsoft.com/office/drawing/2014/main" id="{C8FE542E-09E9-40A3-9A68-DF70C3814095}"/>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34" name="Freeform 6">
                <a:extLst>
                  <a:ext uri="{FF2B5EF4-FFF2-40B4-BE49-F238E27FC236}">
                    <a16:creationId xmlns:a16="http://schemas.microsoft.com/office/drawing/2014/main" id="{4578389B-B9ED-4E7D-92FC-A8F626A116AF}"/>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id="{3169BCB2-8195-4414-B71E-45FE229D0EFD}"/>
                </a:ext>
              </a:extLst>
            </p:cNvPr>
            <p:cNvGrpSpPr/>
            <p:nvPr/>
          </p:nvGrpSpPr>
          <p:grpSpPr>
            <a:xfrm>
              <a:off x="6355018" y="1739363"/>
              <a:ext cx="329151" cy="287278"/>
              <a:chOff x="-1630363" y="1246188"/>
              <a:chExt cx="1971676" cy="1720850"/>
            </a:xfrm>
            <a:grpFill/>
          </p:grpSpPr>
          <p:sp>
            <p:nvSpPr>
              <p:cNvPr id="31" name="Freeform 5">
                <a:extLst>
                  <a:ext uri="{FF2B5EF4-FFF2-40B4-BE49-F238E27FC236}">
                    <a16:creationId xmlns:a16="http://schemas.microsoft.com/office/drawing/2014/main" id="{7FA6A40F-AF6D-416B-AD08-2F2C9E12A447}"/>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32" name="Freeform 6">
                <a:extLst>
                  <a:ext uri="{FF2B5EF4-FFF2-40B4-BE49-F238E27FC236}">
                    <a16:creationId xmlns:a16="http://schemas.microsoft.com/office/drawing/2014/main" id="{D23F2542-597C-4A41-A3C9-E4CFFDED9F13}"/>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grpSp>
          <p:nvGrpSpPr>
            <p:cNvPr id="28" name="组合 27">
              <a:extLst>
                <a:ext uri="{FF2B5EF4-FFF2-40B4-BE49-F238E27FC236}">
                  <a16:creationId xmlns:a16="http://schemas.microsoft.com/office/drawing/2014/main" id="{B038CC5B-C5DF-4215-985A-68A11F094815}"/>
                </a:ext>
              </a:extLst>
            </p:cNvPr>
            <p:cNvGrpSpPr/>
            <p:nvPr/>
          </p:nvGrpSpPr>
          <p:grpSpPr>
            <a:xfrm>
              <a:off x="7218846" y="1739363"/>
              <a:ext cx="329151" cy="287278"/>
              <a:chOff x="-1630363" y="1246188"/>
              <a:chExt cx="1971676" cy="1720850"/>
            </a:xfrm>
            <a:grpFill/>
          </p:grpSpPr>
          <p:sp>
            <p:nvSpPr>
              <p:cNvPr id="29" name="Freeform 5">
                <a:extLst>
                  <a:ext uri="{FF2B5EF4-FFF2-40B4-BE49-F238E27FC236}">
                    <a16:creationId xmlns:a16="http://schemas.microsoft.com/office/drawing/2014/main" id="{5E2E4679-4738-45DE-98BD-62B6D14541D9}"/>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30" name="Freeform 6">
                <a:extLst>
                  <a:ext uri="{FF2B5EF4-FFF2-40B4-BE49-F238E27FC236}">
                    <a16:creationId xmlns:a16="http://schemas.microsoft.com/office/drawing/2014/main" id="{C0005558-14F6-4A2A-89DC-944056DC8304}"/>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grpSp>
      <p:sp>
        <p:nvSpPr>
          <p:cNvPr id="13" name="圆角矩形 117">
            <a:extLst>
              <a:ext uri="{FF2B5EF4-FFF2-40B4-BE49-F238E27FC236}">
                <a16:creationId xmlns:a16="http://schemas.microsoft.com/office/drawing/2014/main" id="{C1D78520-2692-45FA-B1EF-2387704F303C}"/>
              </a:ext>
            </a:extLst>
          </p:cNvPr>
          <p:cNvSpPr/>
          <p:nvPr/>
        </p:nvSpPr>
        <p:spPr>
          <a:xfrm>
            <a:off x="6398740" y="2859590"/>
            <a:ext cx="1931881" cy="221719"/>
          </a:xfrm>
          <a:prstGeom prst="roundRect">
            <a:avLst>
              <a:gd name="adj" fmla="val 50000"/>
            </a:avLst>
          </a:prstGeom>
          <a:gradFill>
            <a:gsLst>
              <a:gs pos="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rPr>
              <a:t>市场经理</a:t>
            </a:r>
          </a:p>
        </p:txBody>
      </p:sp>
      <p:grpSp>
        <p:nvGrpSpPr>
          <p:cNvPr id="14" name="组合 13">
            <a:extLst>
              <a:ext uri="{FF2B5EF4-FFF2-40B4-BE49-F238E27FC236}">
                <a16:creationId xmlns:a16="http://schemas.microsoft.com/office/drawing/2014/main" id="{E886D662-7114-4CF4-A123-A1D9177BCA55}"/>
              </a:ext>
            </a:extLst>
          </p:cNvPr>
          <p:cNvGrpSpPr/>
          <p:nvPr/>
        </p:nvGrpSpPr>
        <p:grpSpPr>
          <a:xfrm>
            <a:off x="6738390" y="2426844"/>
            <a:ext cx="1252582" cy="432746"/>
            <a:chOff x="6355018" y="1614487"/>
            <a:chExt cx="1192979" cy="412154"/>
          </a:xfrm>
          <a:gradFill>
            <a:gsLst>
              <a:gs pos="0">
                <a:schemeClr val="accent1">
                  <a:lumMod val="60000"/>
                  <a:lumOff val="40000"/>
                </a:schemeClr>
              </a:gs>
              <a:gs pos="100000">
                <a:schemeClr val="accent1">
                  <a:lumMod val="75000"/>
                </a:schemeClr>
              </a:gs>
            </a:gsLst>
            <a:lin ang="5400000" scaled="1"/>
          </a:gradFill>
        </p:grpSpPr>
        <p:grpSp>
          <p:nvGrpSpPr>
            <p:cNvPr id="15" name="组合 14">
              <a:extLst>
                <a:ext uri="{FF2B5EF4-FFF2-40B4-BE49-F238E27FC236}">
                  <a16:creationId xmlns:a16="http://schemas.microsoft.com/office/drawing/2014/main" id="{5C365CAA-D9AD-4BF0-BFC1-C73CD5564BEC}"/>
                </a:ext>
              </a:extLst>
            </p:cNvPr>
            <p:cNvGrpSpPr/>
            <p:nvPr/>
          </p:nvGrpSpPr>
          <p:grpSpPr>
            <a:xfrm>
              <a:off x="6715394" y="1614487"/>
              <a:ext cx="472227" cy="412153"/>
              <a:chOff x="-1630363" y="1246188"/>
              <a:chExt cx="1971676" cy="1720850"/>
            </a:xfrm>
            <a:grpFill/>
          </p:grpSpPr>
          <p:sp>
            <p:nvSpPr>
              <p:cNvPr id="22" name="Freeform 5">
                <a:extLst>
                  <a:ext uri="{FF2B5EF4-FFF2-40B4-BE49-F238E27FC236}">
                    <a16:creationId xmlns:a16="http://schemas.microsoft.com/office/drawing/2014/main" id="{A5664BA9-548B-42BF-B775-0C8B47B66980}"/>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23" name="Freeform 6">
                <a:extLst>
                  <a:ext uri="{FF2B5EF4-FFF2-40B4-BE49-F238E27FC236}">
                    <a16:creationId xmlns:a16="http://schemas.microsoft.com/office/drawing/2014/main" id="{6044F449-237B-4D58-91F9-9F237D947AFE}"/>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grpSp>
          <p:nvGrpSpPr>
            <p:cNvPr id="16" name="组合 15">
              <a:extLst>
                <a:ext uri="{FF2B5EF4-FFF2-40B4-BE49-F238E27FC236}">
                  <a16:creationId xmlns:a16="http://schemas.microsoft.com/office/drawing/2014/main" id="{F7C27E87-BFBF-4A78-811E-E1F7E2168099}"/>
                </a:ext>
              </a:extLst>
            </p:cNvPr>
            <p:cNvGrpSpPr/>
            <p:nvPr/>
          </p:nvGrpSpPr>
          <p:grpSpPr>
            <a:xfrm>
              <a:off x="6355018" y="1739363"/>
              <a:ext cx="329151" cy="287278"/>
              <a:chOff x="-1630363" y="1246188"/>
              <a:chExt cx="1971676" cy="1720850"/>
            </a:xfrm>
            <a:grpFill/>
          </p:grpSpPr>
          <p:sp>
            <p:nvSpPr>
              <p:cNvPr id="20" name="Freeform 5">
                <a:extLst>
                  <a:ext uri="{FF2B5EF4-FFF2-40B4-BE49-F238E27FC236}">
                    <a16:creationId xmlns:a16="http://schemas.microsoft.com/office/drawing/2014/main" id="{20A633E7-7DB7-46EE-A6BB-7B0FB535EEF6}"/>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21" name="Freeform 6">
                <a:extLst>
                  <a:ext uri="{FF2B5EF4-FFF2-40B4-BE49-F238E27FC236}">
                    <a16:creationId xmlns:a16="http://schemas.microsoft.com/office/drawing/2014/main" id="{4B88E527-7106-4352-9285-DA58C82DDB60}"/>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id="{6D09B811-4E71-45B3-ABB7-591A6CAEC8A4}"/>
                </a:ext>
              </a:extLst>
            </p:cNvPr>
            <p:cNvGrpSpPr/>
            <p:nvPr/>
          </p:nvGrpSpPr>
          <p:grpSpPr>
            <a:xfrm>
              <a:off x="7218846" y="1739363"/>
              <a:ext cx="329151" cy="287278"/>
              <a:chOff x="-1630363" y="1246188"/>
              <a:chExt cx="1971676" cy="1720850"/>
            </a:xfrm>
            <a:grpFill/>
          </p:grpSpPr>
          <p:sp>
            <p:nvSpPr>
              <p:cNvPr id="18" name="Freeform 5">
                <a:extLst>
                  <a:ext uri="{FF2B5EF4-FFF2-40B4-BE49-F238E27FC236}">
                    <a16:creationId xmlns:a16="http://schemas.microsoft.com/office/drawing/2014/main" id="{842147B6-A0FE-4A7C-8037-4F6170E3C302}"/>
                  </a:ext>
                </a:extLst>
              </p:cNvPr>
              <p:cNvSpPr>
                <a:spLocks/>
              </p:cNvSpPr>
              <p:nvPr/>
            </p:nvSpPr>
            <p:spPr bwMode="auto">
              <a:xfrm>
                <a:off x="-1039813" y="1246188"/>
                <a:ext cx="774700" cy="774700"/>
              </a:xfrm>
              <a:custGeom>
                <a:avLst/>
                <a:gdLst>
                  <a:gd name="T0" fmla="*/ 244 w 488"/>
                  <a:gd name="T1" fmla="*/ 488 h 488"/>
                  <a:gd name="T2" fmla="*/ 294 w 488"/>
                  <a:gd name="T3" fmla="*/ 484 h 488"/>
                  <a:gd name="T4" fmla="*/ 340 w 488"/>
                  <a:gd name="T5" fmla="*/ 470 h 488"/>
                  <a:gd name="T6" fmla="*/ 380 w 488"/>
                  <a:gd name="T7" fmla="*/ 446 h 488"/>
                  <a:gd name="T8" fmla="*/ 416 w 488"/>
                  <a:gd name="T9" fmla="*/ 416 h 488"/>
                  <a:gd name="T10" fmla="*/ 446 w 488"/>
                  <a:gd name="T11" fmla="*/ 380 h 488"/>
                  <a:gd name="T12" fmla="*/ 468 w 488"/>
                  <a:gd name="T13" fmla="*/ 340 h 488"/>
                  <a:gd name="T14" fmla="*/ 484 w 488"/>
                  <a:gd name="T15" fmla="*/ 294 h 488"/>
                  <a:gd name="T16" fmla="*/ 488 w 488"/>
                  <a:gd name="T17" fmla="*/ 244 h 488"/>
                  <a:gd name="T18" fmla="*/ 486 w 488"/>
                  <a:gd name="T19" fmla="*/ 220 h 488"/>
                  <a:gd name="T20" fmla="*/ 478 w 488"/>
                  <a:gd name="T21" fmla="*/ 172 h 488"/>
                  <a:gd name="T22" fmla="*/ 458 w 488"/>
                  <a:gd name="T23" fmla="*/ 128 h 488"/>
                  <a:gd name="T24" fmla="*/ 432 w 488"/>
                  <a:gd name="T25" fmla="*/ 90 h 488"/>
                  <a:gd name="T26" fmla="*/ 400 w 488"/>
                  <a:gd name="T27" fmla="*/ 56 h 488"/>
                  <a:gd name="T28" fmla="*/ 360 w 488"/>
                  <a:gd name="T29" fmla="*/ 30 h 488"/>
                  <a:gd name="T30" fmla="*/ 316 w 488"/>
                  <a:gd name="T31" fmla="*/ 12 h 488"/>
                  <a:gd name="T32" fmla="*/ 270 w 488"/>
                  <a:gd name="T33" fmla="*/ 2 h 488"/>
                  <a:gd name="T34" fmla="*/ 244 w 488"/>
                  <a:gd name="T35" fmla="*/ 0 h 488"/>
                  <a:gd name="T36" fmla="*/ 196 w 488"/>
                  <a:gd name="T37" fmla="*/ 6 h 488"/>
                  <a:gd name="T38" fmla="*/ 150 w 488"/>
                  <a:gd name="T39" fmla="*/ 20 h 488"/>
                  <a:gd name="T40" fmla="*/ 108 w 488"/>
                  <a:gd name="T41" fmla="*/ 42 h 488"/>
                  <a:gd name="T42" fmla="*/ 72 w 488"/>
                  <a:gd name="T43" fmla="*/ 72 h 488"/>
                  <a:gd name="T44" fmla="*/ 42 w 488"/>
                  <a:gd name="T45" fmla="*/ 108 h 488"/>
                  <a:gd name="T46" fmla="*/ 20 w 488"/>
                  <a:gd name="T47" fmla="*/ 150 h 488"/>
                  <a:gd name="T48" fmla="*/ 6 w 488"/>
                  <a:gd name="T49" fmla="*/ 196 h 488"/>
                  <a:gd name="T50" fmla="*/ 0 w 488"/>
                  <a:gd name="T51" fmla="*/ 244 h 488"/>
                  <a:gd name="T52" fmla="*/ 2 w 488"/>
                  <a:gd name="T53" fmla="*/ 270 h 488"/>
                  <a:gd name="T54" fmla="*/ 12 w 488"/>
                  <a:gd name="T55" fmla="*/ 316 h 488"/>
                  <a:gd name="T56" fmla="*/ 30 w 488"/>
                  <a:gd name="T57" fmla="*/ 360 h 488"/>
                  <a:gd name="T58" fmla="*/ 56 w 488"/>
                  <a:gd name="T59" fmla="*/ 400 h 488"/>
                  <a:gd name="T60" fmla="*/ 90 w 488"/>
                  <a:gd name="T61" fmla="*/ 432 h 488"/>
                  <a:gd name="T62" fmla="*/ 128 w 488"/>
                  <a:gd name="T63" fmla="*/ 458 h 488"/>
                  <a:gd name="T64" fmla="*/ 172 w 488"/>
                  <a:gd name="T65" fmla="*/ 478 h 488"/>
                  <a:gd name="T66" fmla="*/ 220 w 488"/>
                  <a:gd name="T67" fmla="*/ 486 h 488"/>
                  <a:gd name="T68" fmla="*/ 244 w 488"/>
                  <a:gd name="T6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8" h="488">
                    <a:moveTo>
                      <a:pt x="244" y="488"/>
                    </a:moveTo>
                    <a:lnTo>
                      <a:pt x="244" y="488"/>
                    </a:lnTo>
                    <a:lnTo>
                      <a:pt x="270" y="486"/>
                    </a:lnTo>
                    <a:lnTo>
                      <a:pt x="294" y="484"/>
                    </a:lnTo>
                    <a:lnTo>
                      <a:pt x="316" y="478"/>
                    </a:lnTo>
                    <a:lnTo>
                      <a:pt x="340" y="470"/>
                    </a:lnTo>
                    <a:lnTo>
                      <a:pt x="360" y="458"/>
                    </a:lnTo>
                    <a:lnTo>
                      <a:pt x="380" y="446"/>
                    </a:lnTo>
                    <a:lnTo>
                      <a:pt x="400" y="432"/>
                    </a:lnTo>
                    <a:lnTo>
                      <a:pt x="416" y="416"/>
                    </a:lnTo>
                    <a:lnTo>
                      <a:pt x="432" y="400"/>
                    </a:lnTo>
                    <a:lnTo>
                      <a:pt x="446" y="380"/>
                    </a:lnTo>
                    <a:lnTo>
                      <a:pt x="458" y="360"/>
                    </a:lnTo>
                    <a:lnTo>
                      <a:pt x="468" y="340"/>
                    </a:lnTo>
                    <a:lnTo>
                      <a:pt x="478" y="316"/>
                    </a:lnTo>
                    <a:lnTo>
                      <a:pt x="484" y="294"/>
                    </a:lnTo>
                    <a:lnTo>
                      <a:pt x="486" y="270"/>
                    </a:lnTo>
                    <a:lnTo>
                      <a:pt x="488" y="244"/>
                    </a:lnTo>
                    <a:lnTo>
                      <a:pt x="488" y="244"/>
                    </a:lnTo>
                    <a:lnTo>
                      <a:pt x="486" y="220"/>
                    </a:lnTo>
                    <a:lnTo>
                      <a:pt x="484" y="196"/>
                    </a:lnTo>
                    <a:lnTo>
                      <a:pt x="478" y="172"/>
                    </a:lnTo>
                    <a:lnTo>
                      <a:pt x="468" y="150"/>
                    </a:lnTo>
                    <a:lnTo>
                      <a:pt x="458" y="128"/>
                    </a:lnTo>
                    <a:lnTo>
                      <a:pt x="446" y="108"/>
                    </a:lnTo>
                    <a:lnTo>
                      <a:pt x="432" y="90"/>
                    </a:lnTo>
                    <a:lnTo>
                      <a:pt x="416" y="72"/>
                    </a:lnTo>
                    <a:lnTo>
                      <a:pt x="400" y="56"/>
                    </a:lnTo>
                    <a:lnTo>
                      <a:pt x="380" y="42"/>
                    </a:lnTo>
                    <a:lnTo>
                      <a:pt x="360" y="30"/>
                    </a:lnTo>
                    <a:lnTo>
                      <a:pt x="340" y="20"/>
                    </a:lnTo>
                    <a:lnTo>
                      <a:pt x="316" y="12"/>
                    </a:lnTo>
                    <a:lnTo>
                      <a:pt x="294" y="6"/>
                    </a:lnTo>
                    <a:lnTo>
                      <a:pt x="270" y="2"/>
                    </a:lnTo>
                    <a:lnTo>
                      <a:pt x="244" y="0"/>
                    </a:lnTo>
                    <a:lnTo>
                      <a:pt x="244" y="0"/>
                    </a:lnTo>
                    <a:lnTo>
                      <a:pt x="220" y="2"/>
                    </a:lnTo>
                    <a:lnTo>
                      <a:pt x="196" y="6"/>
                    </a:lnTo>
                    <a:lnTo>
                      <a:pt x="172" y="12"/>
                    </a:lnTo>
                    <a:lnTo>
                      <a:pt x="150" y="20"/>
                    </a:lnTo>
                    <a:lnTo>
                      <a:pt x="128" y="30"/>
                    </a:lnTo>
                    <a:lnTo>
                      <a:pt x="108" y="42"/>
                    </a:lnTo>
                    <a:lnTo>
                      <a:pt x="90" y="56"/>
                    </a:lnTo>
                    <a:lnTo>
                      <a:pt x="72" y="72"/>
                    </a:lnTo>
                    <a:lnTo>
                      <a:pt x="56" y="90"/>
                    </a:lnTo>
                    <a:lnTo>
                      <a:pt x="42" y="108"/>
                    </a:lnTo>
                    <a:lnTo>
                      <a:pt x="30" y="128"/>
                    </a:lnTo>
                    <a:lnTo>
                      <a:pt x="20" y="150"/>
                    </a:lnTo>
                    <a:lnTo>
                      <a:pt x="12" y="172"/>
                    </a:lnTo>
                    <a:lnTo>
                      <a:pt x="6" y="196"/>
                    </a:lnTo>
                    <a:lnTo>
                      <a:pt x="2" y="220"/>
                    </a:lnTo>
                    <a:lnTo>
                      <a:pt x="0" y="244"/>
                    </a:lnTo>
                    <a:lnTo>
                      <a:pt x="0" y="244"/>
                    </a:lnTo>
                    <a:lnTo>
                      <a:pt x="2" y="270"/>
                    </a:lnTo>
                    <a:lnTo>
                      <a:pt x="6" y="294"/>
                    </a:lnTo>
                    <a:lnTo>
                      <a:pt x="12" y="316"/>
                    </a:lnTo>
                    <a:lnTo>
                      <a:pt x="20" y="340"/>
                    </a:lnTo>
                    <a:lnTo>
                      <a:pt x="30" y="360"/>
                    </a:lnTo>
                    <a:lnTo>
                      <a:pt x="42" y="380"/>
                    </a:lnTo>
                    <a:lnTo>
                      <a:pt x="56" y="400"/>
                    </a:lnTo>
                    <a:lnTo>
                      <a:pt x="72" y="416"/>
                    </a:lnTo>
                    <a:lnTo>
                      <a:pt x="90" y="432"/>
                    </a:lnTo>
                    <a:lnTo>
                      <a:pt x="108" y="446"/>
                    </a:lnTo>
                    <a:lnTo>
                      <a:pt x="128" y="458"/>
                    </a:lnTo>
                    <a:lnTo>
                      <a:pt x="150" y="470"/>
                    </a:lnTo>
                    <a:lnTo>
                      <a:pt x="172" y="478"/>
                    </a:lnTo>
                    <a:lnTo>
                      <a:pt x="196" y="484"/>
                    </a:lnTo>
                    <a:lnTo>
                      <a:pt x="220" y="486"/>
                    </a:lnTo>
                    <a:lnTo>
                      <a:pt x="244" y="488"/>
                    </a:lnTo>
                    <a:lnTo>
                      <a:pt x="244" y="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sp>
            <p:nvSpPr>
              <p:cNvPr id="19" name="Freeform 6">
                <a:extLst>
                  <a:ext uri="{FF2B5EF4-FFF2-40B4-BE49-F238E27FC236}">
                    <a16:creationId xmlns:a16="http://schemas.microsoft.com/office/drawing/2014/main" id="{2DDD85E1-6B32-424E-88A9-AE152D9B4F63}"/>
                  </a:ext>
                </a:extLst>
              </p:cNvPr>
              <p:cNvSpPr>
                <a:spLocks/>
              </p:cNvSpPr>
              <p:nvPr/>
            </p:nvSpPr>
            <p:spPr bwMode="auto">
              <a:xfrm>
                <a:off x="-1630363" y="2119313"/>
                <a:ext cx="1971676" cy="847725"/>
              </a:xfrm>
              <a:custGeom>
                <a:avLst/>
                <a:gdLst>
                  <a:gd name="T0" fmla="*/ 1242 w 1242"/>
                  <a:gd name="T1" fmla="*/ 316 h 534"/>
                  <a:gd name="T2" fmla="*/ 1242 w 1242"/>
                  <a:gd name="T3" fmla="*/ 292 h 534"/>
                  <a:gd name="T4" fmla="*/ 1232 w 1242"/>
                  <a:gd name="T5" fmla="*/ 244 h 534"/>
                  <a:gd name="T6" fmla="*/ 1216 w 1242"/>
                  <a:gd name="T7" fmla="*/ 200 h 534"/>
                  <a:gd name="T8" fmla="*/ 1194 w 1242"/>
                  <a:gd name="T9" fmla="*/ 160 h 534"/>
                  <a:gd name="T10" fmla="*/ 1166 w 1242"/>
                  <a:gd name="T11" fmla="*/ 124 h 534"/>
                  <a:gd name="T12" fmla="*/ 1130 w 1242"/>
                  <a:gd name="T13" fmla="*/ 94 h 534"/>
                  <a:gd name="T14" fmla="*/ 1090 w 1242"/>
                  <a:gd name="T15" fmla="*/ 70 h 534"/>
                  <a:gd name="T16" fmla="*/ 1046 w 1242"/>
                  <a:gd name="T17" fmla="*/ 52 h 534"/>
                  <a:gd name="T18" fmla="*/ 808 w 1242"/>
                  <a:gd name="T19" fmla="*/ 0 h 534"/>
                  <a:gd name="T20" fmla="*/ 804 w 1242"/>
                  <a:gd name="T21" fmla="*/ 50 h 534"/>
                  <a:gd name="T22" fmla="*/ 790 w 1242"/>
                  <a:gd name="T23" fmla="*/ 140 h 534"/>
                  <a:gd name="T24" fmla="*/ 758 w 1242"/>
                  <a:gd name="T25" fmla="*/ 256 h 534"/>
                  <a:gd name="T26" fmla="*/ 734 w 1242"/>
                  <a:gd name="T27" fmla="*/ 320 h 534"/>
                  <a:gd name="T28" fmla="*/ 702 w 1242"/>
                  <a:gd name="T29" fmla="*/ 386 h 534"/>
                  <a:gd name="T30" fmla="*/ 694 w 1242"/>
                  <a:gd name="T31" fmla="*/ 350 h 534"/>
                  <a:gd name="T32" fmla="*/ 676 w 1242"/>
                  <a:gd name="T33" fmla="*/ 286 h 534"/>
                  <a:gd name="T34" fmla="*/ 646 w 1242"/>
                  <a:gd name="T35" fmla="*/ 212 h 534"/>
                  <a:gd name="T36" fmla="*/ 688 w 1242"/>
                  <a:gd name="T37" fmla="*/ 124 h 534"/>
                  <a:gd name="T38" fmla="*/ 554 w 1242"/>
                  <a:gd name="T39" fmla="*/ 124 h 534"/>
                  <a:gd name="T40" fmla="*/ 612 w 1242"/>
                  <a:gd name="T41" fmla="*/ 182 h 534"/>
                  <a:gd name="T42" fmla="*/ 578 w 1242"/>
                  <a:gd name="T43" fmla="*/ 258 h 534"/>
                  <a:gd name="T44" fmla="*/ 558 w 1242"/>
                  <a:gd name="T45" fmla="*/ 316 h 534"/>
                  <a:gd name="T46" fmla="*/ 540 w 1242"/>
                  <a:gd name="T47" fmla="*/ 386 h 534"/>
                  <a:gd name="T48" fmla="*/ 524 w 1242"/>
                  <a:gd name="T49" fmla="*/ 352 h 534"/>
                  <a:gd name="T50" fmla="*/ 496 w 1242"/>
                  <a:gd name="T51" fmla="*/ 288 h 534"/>
                  <a:gd name="T52" fmla="*/ 466 w 1242"/>
                  <a:gd name="T53" fmla="*/ 196 h 534"/>
                  <a:gd name="T54" fmla="*/ 444 w 1242"/>
                  <a:gd name="T55" fmla="*/ 90 h 534"/>
                  <a:gd name="T56" fmla="*/ 434 w 1242"/>
                  <a:gd name="T57" fmla="*/ 0 h 534"/>
                  <a:gd name="T58" fmla="*/ 220 w 1242"/>
                  <a:gd name="T59" fmla="*/ 46 h 534"/>
                  <a:gd name="T60" fmla="*/ 174 w 1242"/>
                  <a:gd name="T61" fmla="*/ 60 h 534"/>
                  <a:gd name="T62" fmla="*/ 132 w 1242"/>
                  <a:gd name="T63" fmla="*/ 80 h 534"/>
                  <a:gd name="T64" fmla="*/ 94 w 1242"/>
                  <a:gd name="T65" fmla="*/ 108 h 534"/>
                  <a:gd name="T66" fmla="*/ 62 w 1242"/>
                  <a:gd name="T67" fmla="*/ 142 h 534"/>
                  <a:gd name="T68" fmla="*/ 36 w 1242"/>
                  <a:gd name="T69" fmla="*/ 180 h 534"/>
                  <a:gd name="T70" fmla="*/ 16 w 1242"/>
                  <a:gd name="T71" fmla="*/ 222 h 534"/>
                  <a:gd name="T72" fmla="*/ 4 w 1242"/>
                  <a:gd name="T73" fmla="*/ 268 h 534"/>
                  <a:gd name="T74" fmla="*/ 0 w 1242"/>
                  <a:gd name="T75" fmla="*/ 316 h 534"/>
                  <a:gd name="T76" fmla="*/ 1242 w 1242"/>
                  <a:gd name="T77"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2" h="534">
                    <a:moveTo>
                      <a:pt x="1242" y="534"/>
                    </a:moveTo>
                    <a:lnTo>
                      <a:pt x="1242" y="316"/>
                    </a:lnTo>
                    <a:lnTo>
                      <a:pt x="1242" y="316"/>
                    </a:lnTo>
                    <a:lnTo>
                      <a:pt x="1242" y="292"/>
                    </a:lnTo>
                    <a:lnTo>
                      <a:pt x="1238" y="268"/>
                    </a:lnTo>
                    <a:lnTo>
                      <a:pt x="1232" y="244"/>
                    </a:lnTo>
                    <a:lnTo>
                      <a:pt x="1226" y="222"/>
                    </a:lnTo>
                    <a:lnTo>
                      <a:pt x="1216" y="200"/>
                    </a:lnTo>
                    <a:lnTo>
                      <a:pt x="1206" y="180"/>
                    </a:lnTo>
                    <a:lnTo>
                      <a:pt x="1194" y="160"/>
                    </a:lnTo>
                    <a:lnTo>
                      <a:pt x="1180" y="142"/>
                    </a:lnTo>
                    <a:lnTo>
                      <a:pt x="1166" y="124"/>
                    </a:lnTo>
                    <a:lnTo>
                      <a:pt x="1148" y="108"/>
                    </a:lnTo>
                    <a:lnTo>
                      <a:pt x="1130" y="94"/>
                    </a:lnTo>
                    <a:lnTo>
                      <a:pt x="1110" y="80"/>
                    </a:lnTo>
                    <a:lnTo>
                      <a:pt x="1090" y="70"/>
                    </a:lnTo>
                    <a:lnTo>
                      <a:pt x="1068" y="60"/>
                    </a:lnTo>
                    <a:lnTo>
                      <a:pt x="1046" y="52"/>
                    </a:lnTo>
                    <a:lnTo>
                      <a:pt x="1022" y="46"/>
                    </a:lnTo>
                    <a:lnTo>
                      <a:pt x="808" y="0"/>
                    </a:lnTo>
                    <a:lnTo>
                      <a:pt x="808" y="0"/>
                    </a:lnTo>
                    <a:lnTo>
                      <a:pt x="804" y="50"/>
                    </a:lnTo>
                    <a:lnTo>
                      <a:pt x="798" y="90"/>
                    </a:lnTo>
                    <a:lnTo>
                      <a:pt x="790" y="140"/>
                    </a:lnTo>
                    <a:lnTo>
                      <a:pt x="776" y="196"/>
                    </a:lnTo>
                    <a:lnTo>
                      <a:pt x="758" y="256"/>
                    </a:lnTo>
                    <a:lnTo>
                      <a:pt x="746" y="288"/>
                    </a:lnTo>
                    <a:lnTo>
                      <a:pt x="734" y="320"/>
                    </a:lnTo>
                    <a:lnTo>
                      <a:pt x="718" y="352"/>
                    </a:lnTo>
                    <a:lnTo>
                      <a:pt x="702" y="386"/>
                    </a:lnTo>
                    <a:lnTo>
                      <a:pt x="702" y="386"/>
                    </a:lnTo>
                    <a:lnTo>
                      <a:pt x="694" y="350"/>
                    </a:lnTo>
                    <a:lnTo>
                      <a:pt x="686" y="316"/>
                    </a:lnTo>
                    <a:lnTo>
                      <a:pt x="676" y="286"/>
                    </a:lnTo>
                    <a:lnTo>
                      <a:pt x="666" y="258"/>
                    </a:lnTo>
                    <a:lnTo>
                      <a:pt x="646" y="212"/>
                    </a:lnTo>
                    <a:lnTo>
                      <a:pt x="630" y="182"/>
                    </a:lnTo>
                    <a:lnTo>
                      <a:pt x="688" y="124"/>
                    </a:lnTo>
                    <a:lnTo>
                      <a:pt x="622" y="58"/>
                    </a:lnTo>
                    <a:lnTo>
                      <a:pt x="554" y="124"/>
                    </a:lnTo>
                    <a:lnTo>
                      <a:pt x="612" y="182"/>
                    </a:lnTo>
                    <a:lnTo>
                      <a:pt x="612" y="182"/>
                    </a:lnTo>
                    <a:lnTo>
                      <a:pt x="596" y="212"/>
                    </a:lnTo>
                    <a:lnTo>
                      <a:pt x="578" y="258"/>
                    </a:lnTo>
                    <a:lnTo>
                      <a:pt x="568" y="286"/>
                    </a:lnTo>
                    <a:lnTo>
                      <a:pt x="558" y="316"/>
                    </a:lnTo>
                    <a:lnTo>
                      <a:pt x="548" y="350"/>
                    </a:lnTo>
                    <a:lnTo>
                      <a:pt x="540" y="386"/>
                    </a:lnTo>
                    <a:lnTo>
                      <a:pt x="540" y="386"/>
                    </a:lnTo>
                    <a:lnTo>
                      <a:pt x="524" y="352"/>
                    </a:lnTo>
                    <a:lnTo>
                      <a:pt x="508" y="320"/>
                    </a:lnTo>
                    <a:lnTo>
                      <a:pt x="496" y="288"/>
                    </a:lnTo>
                    <a:lnTo>
                      <a:pt x="484" y="256"/>
                    </a:lnTo>
                    <a:lnTo>
                      <a:pt x="466" y="196"/>
                    </a:lnTo>
                    <a:lnTo>
                      <a:pt x="454" y="140"/>
                    </a:lnTo>
                    <a:lnTo>
                      <a:pt x="444" y="90"/>
                    </a:lnTo>
                    <a:lnTo>
                      <a:pt x="438" y="50"/>
                    </a:lnTo>
                    <a:lnTo>
                      <a:pt x="434" y="0"/>
                    </a:lnTo>
                    <a:lnTo>
                      <a:pt x="220" y="46"/>
                    </a:lnTo>
                    <a:lnTo>
                      <a:pt x="220" y="46"/>
                    </a:lnTo>
                    <a:lnTo>
                      <a:pt x="196" y="52"/>
                    </a:lnTo>
                    <a:lnTo>
                      <a:pt x="174" y="60"/>
                    </a:lnTo>
                    <a:lnTo>
                      <a:pt x="152" y="70"/>
                    </a:lnTo>
                    <a:lnTo>
                      <a:pt x="132" y="80"/>
                    </a:lnTo>
                    <a:lnTo>
                      <a:pt x="112" y="94"/>
                    </a:lnTo>
                    <a:lnTo>
                      <a:pt x="94" y="108"/>
                    </a:lnTo>
                    <a:lnTo>
                      <a:pt x="78" y="124"/>
                    </a:lnTo>
                    <a:lnTo>
                      <a:pt x="62" y="142"/>
                    </a:lnTo>
                    <a:lnTo>
                      <a:pt x="48" y="160"/>
                    </a:lnTo>
                    <a:lnTo>
                      <a:pt x="36" y="180"/>
                    </a:lnTo>
                    <a:lnTo>
                      <a:pt x="26" y="200"/>
                    </a:lnTo>
                    <a:lnTo>
                      <a:pt x="16" y="222"/>
                    </a:lnTo>
                    <a:lnTo>
                      <a:pt x="10" y="244"/>
                    </a:lnTo>
                    <a:lnTo>
                      <a:pt x="4" y="268"/>
                    </a:lnTo>
                    <a:lnTo>
                      <a:pt x="2" y="292"/>
                    </a:lnTo>
                    <a:lnTo>
                      <a:pt x="0" y="316"/>
                    </a:lnTo>
                    <a:lnTo>
                      <a:pt x="0" y="534"/>
                    </a:lnTo>
                    <a:lnTo>
                      <a:pt x="1242" y="5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000" baseline="-25000" dirty="0">
                  <a:latin typeface="微软雅黑" panose="020B0503020204020204" pitchFamily="34" charset="-122"/>
                  <a:ea typeface="微软雅黑" panose="020B0503020204020204" pitchFamily="34" charset="-122"/>
                </a:endParaRPr>
              </a:p>
            </p:txBody>
          </p:sp>
        </p:grpSp>
      </p:grpSp>
      <p:sp>
        <p:nvSpPr>
          <p:cNvPr id="9" name="标题 8">
            <a:extLst>
              <a:ext uri="{FF2B5EF4-FFF2-40B4-BE49-F238E27FC236}">
                <a16:creationId xmlns:a16="http://schemas.microsoft.com/office/drawing/2014/main" id="{DECC0895-233B-4C87-A659-F9A85676B388}"/>
              </a:ext>
            </a:extLst>
          </p:cNvPr>
          <p:cNvSpPr>
            <a:spLocks noGrp="1"/>
          </p:cNvSpPr>
          <p:nvPr>
            <p:ph type="title"/>
          </p:nvPr>
        </p:nvSpPr>
        <p:spPr/>
        <p:txBody>
          <a:bodyPr/>
          <a:lstStyle/>
          <a:p>
            <a:r>
              <a:rPr lang="en-US" altLang="zh-CN" sz="2400" b="1" dirty="0"/>
              <a:t>1.3</a:t>
            </a:r>
            <a:r>
              <a:rPr lang="zh-CN" altLang="en-US" sz="2400" b="1" dirty="0"/>
              <a:t>公司组织架构</a:t>
            </a:r>
            <a:endParaRPr lang="zh-CN" altLang="en-US" sz="2400" dirty="0"/>
          </a:p>
        </p:txBody>
      </p:sp>
    </p:spTree>
    <p:extLst>
      <p:ext uri="{BB962C8B-B14F-4D97-AF65-F5344CB8AC3E}">
        <p14:creationId xmlns:p14="http://schemas.microsoft.com/office/powerpoint/2010/main" val="3158533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流程图: 手动输入 21"/>
          <p:cNvSpPr/>
          <p:nvPr/>
        </p:nvSpPr>
        <p:spPr>
          <a:xfrm>
            <a:off x="431693" y="1451206"/>
            <a:ext cx="2076601" cy="1585768"/>
          </a:xfrm>
          <a:prstGeom prst="flowChartManualInput">
            <a:avLst/>
          </a:prstGeom>
          <a:gradFill>
            <a:gsLst>
              <a:gs pos="0">
                <a:schemeClr val="accent1">
                  <a:lumMod val="60000"/>
                  <a:lumOff val="40000"/>
                </a:schemeClr>
              </a:gs>
              <a:gs pos="100000">
                <a:schemeClr val="accent1">
                  <a:lumMod val="75000"/>
                </a:schemeClr>
              </a:gs>
            </a:gsLst>
            <a:lin ang="5400000" scaled="1"/>
          </a:gradFill>
          <a:ln w="28575">
            <a:solidFill>
              <a:srgbClr val="120E0D"/>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23" name="流程图: 手动输入 22"/>
          <p:cNvSpPr/>
          <p:nvPr/>
        </p:nvSpPr>
        <p:spPr>
          <a:xfrm flipH="1">
            <a:off x="2508294" y="1456131"/>
            <a:ext cx="2063706" cy="1575920"/>
          </a:xfrm>
          <a:prstGeom prst="flowChartManualInput">
            <a:avLst/>
          </a:prstGeom>
          <a:gradFill>
            <a:gsLst>
              <a:gs pos="0">
                <a:schemeClr val="accent1">
                  <a:lumMod val="60000"/>
                  <a:lumOff val="40000"/>
                </a:schemeClr>
              </a:gs>
              <a:gs pos="100000">
                <a:schemeClr val="accent1">
                  <a:lumMod val="75000"/>
                </a:schemeClr>
              </a:gs>
            </a:gsLst>
            <a:lin ang="5400000" scaled="1"/>
          </a:gradFill>
          <a:ln w="28575" cap="flat" cmpd="sng" algn="ctr">
            <a:solidFill>
              <a:srgbClr val="120E0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 name="流程图: 手动输入 23"/>
          <p:cNvSpPr/>
          <p:nvPr/>
        </p:nvSpPr>
        <p:spPr>
          <a:xfrm>
            <a:off x="4572000" y="1451206"/>
            <a:ext cx="2076601" cy="1585768"/>
          </a:xfrm>
          <a:prstGeom prst="flowChartManualInput">
            <a:avLst/>
          </a:prstGeom>
          <a:gradFill>
            <a:gsLst>
              <a:gs pos="0">
                <a:schemeClr val="accent1">
                  <a:lumMod val="60000"/>
                  <a:lumOff val="40000"/>
                </a:schemeClr>
              </a:gs>
              <a:gs pos="100000">
                <a:schemeClr val="accent1">
                  <a:lumMod val="75000"/>
                </a:schemeClr>
              </a:gs>
            </a:gsLst>
            <a:lin ang="5400000" scaled="1"/>
          </a:gradFill>
          <a:ln w="28575" cap="flat" cmpd="sng" algn="ctr">
            <a:solidFill>
              <a:srgbClr val="120E0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 name="流程图: 手动输入 24"/>
          <p:cNvSpPr/>
          <p:nvPr/>
        </p:nvSpPr>
        <p:spPr>
          <a:xfrm flipH="1">
            <a:off x="6648600" y="1456131"/>
            <a:ext cx="2063706" cy="1575920"/>
          </a:xfrm>
          <a:prstGeom prst="flowChartManualInput">
            <a:avLst/>
          </a:prstGeom>
          <a:gradFill>
            <a:gsLst>
              <a:gs pos="0">
                <a:schemeClr val="accent1">
                  <a:lumMod val="60000"/>
                  <a:lumOff val="40000"/>
                </a:schemeClr>
              </a:gs>
              <a:gs pos="100000">
                <a:schemeClr val="accent1">
                  <a:lumMod val="75000"/>
                </a:schemeClr>
              </a:gs>
            </a:gsLst>
            <a:lin ang="5400000" scaled="1"/>
          </a:gradFill>
          <a:ln w="28575" cap="flat" cmpd="sng" algn="ctr">
            <a:solidFill>
              <a:srgbClr val="120E0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28" name="Group 35"/>
          <p:cNvGrpSpPr/>
          <p:nvPr/>
        </p:nvGrpSpPr>
        <p:grpSpPr>
          <a:xfrm>
            <a:off x="3256037" y="2098569"/>
            <a:ext cx="568221" cy="478163"/>
            <a:chOff x="4605338" y="3814763"/>
            <a:chExt cx="420688" cy="354013"/>
          </a:xfrm>
          <a:solidFill>
            <a:srgbClr val="171717"/>
          </a:solidFill>
          <a:effectLst>
            <a:outerShdw blurRad="50800" dist="38100" dir="5400000" algn="t" rotWithShape="0">
              <a:prstClr val="black">
                <a:alpha val="40000"/>
              </a:prstClr>
            </a:outerShdw>
          </a:effectLst>
        </p:grpSpPr>
        <p:sp>
          <p:nvSpPr>
            <p:cNvPr id="29" name="Freeform 32"/>
            <p:cNvSpPr>
              <a:spLocks noEditPoints="1"/>
            </p:cNvSpPr>
            <p:nvPr/>
          </p:nvSpPr>
          <p:spPr bwMode="auto">
            <a:xfrm>
              <a:off x="4605338" y="3814763"/>
              <a:ext cx="420688" cy="354013"/>
            </a:xfrm>
            <a:custGeom>
              <a:avLst/>
              <a:gdLst>
                <a:gd name="T0" fmla="*/ 507 w 548"/>
                <a:gd name="T1" fmla="*/ 0 h 462"/>
                <a:gd name="T2" fmla="*/ 41 w 548"/>
                <a:gd name="T3" fmla="*/ 0 h 462"/>
                <a:gd name="T4" fmla="*/ 0 w 548"/>
                <a:gd name="T5" fmla="*/ 41 h 462"/>
                <a:gd name="T6" fmla="*/ 0 w 548"/>
                <a:gd name="T7" fmla="*/ 369 h 462"/>
                <a:gd name="T8" fmla="*/ 41 w 548"/>
                <a:gd name="T9" fmla="*/ 409 h 462"/>
                <a:gd name="T10" fmla="*/ 226 w 548"/>
                <a:gd name="T11" fmla="*/ 409 h 462"/>
                <a:gd name="T12" fmla="*/ 226 w 548"/>
                <a:gd name="T13" fmla="*/ 416 h 462"/>
                <a:gd name="T14" fmla="*/ 223 w 548"/>
                <a:gd name="T15" fmla="*/ 428 h 462"/>
                <a:gd name="T16" fmla="*/ 177 w 548"/>
                <a:gd name="T17" fmla="*/ 445 h 462"/>
                <a:gd name="T18" fmla="*/ 160 w 548"/>
                <a:gd name="T19" fmla="*/ 449 h 462"/>
                <a:gd name="T20" fmla="*/ 151 w 548"/>
                <a:gd name="T21" fmla="*/ 449 h 462"/>
                <a:gd name="T22" fmla="*/ 142 w 548"/>
                <a:gd name="T23" fmla="*/ 455 h 462"/>
                <a:gd name="T24" fmla="*/ 142 w 548"/>
                <a:gd name="T25" fmla="*/ 455 h 462"/>
                <a:gd name="T26" fmla="*/ 151 w 548"/>
                <a:gd name="T27" fmla="*/ 462 h 462"/>
                <a:gd name="T28" fmla="*/ 397 w 548"/>
                <a:gd name="T29" fmla="*/ 462 h 462"/>
                <a:gd name="T30" fmla="*/ 406 w 548"/>
                <a:gd name="T31" fmla="*/ 455 h 462"/>
                <a:gd name="T32" fmla="*/ 406 w 548"/>
                <a:gd name="T33" fmla="*/ 455 h 462"/>
                <a:gd name="T34" fmla="*/ 402 w 548"/>
                <a:gd name="T35" fmla="*/ 449 h 462"/>
                <a:gd name="T36" fmla="*/ 389 w 548"/>
                <a:gd name="T37" fmla="*/ 448 h 462"/>
                <a:gd name="T38" fmla="*/ 329 w 548"/>
                <a:gd name="T39" fmla="*/ 426 h 462"/>
                <a:gd name="T40" fmla="*/ 322 w 548"/>
                <a:gd name="T41" fmla="*/ 416 h 462"/>
                <a:gd name="T42" fmla="*/ 322 w 548"/>
                <a:gd name="T43" fmla="*/ 409 h 462"/>
                <a:gd name="T44" fmla="*/ 507 w 548"/>
                <a:gd name="T45" fmla="*/ 409 h 462"/>
                <a:gd name="T46" fmla="*/ 548 w 548"/>
                <a:gd name="T47" fmla="*/ 369 h 462"/>
                <a:gd name="T48" fmla="*/ 548 w 548"/>
                <a:gd name="T49" fmla="*/ 41 h 462"/>
                <a:gd name="T50" fmla="*/ 507 w 548"/>
                <a:gd name="T51" fmla="*/ 0 h 462"/>
                <a:gd name="T52" fmla="*/ 510 w 548"/>
                <a:gd name="T53" fmla="*/ 330 h 462"/>
                <a:gd name="T54" fmla="*/ 497 w 548"/>
                <a:gd name="T55" fmla="*/ 344 h 462"/>
                <a:gd name="T56" fmla="*/ 51 w 548"/>
                <a:gd name="T57" fmla="*/ 344 h 462"/>
                <a:gd name="T58" fmla="*/ 38 w 548"/>
                <a:gd name="T59" fmla="*/ 330 h 462"/>
                <a:gd name="T60" fmla="*/ 38 w 548"/>
                <a:gd name="T61" fmla="*/ 50 h 462"/>
                <a:gd name="T62" fmla="*/ 51 w 548"/>
                <a:gd name="T63" fmla="*/ 36 h 462"/>
                <a:gd name="T64" fmla="*/ 497 w 548"/>
                <a:gd name="T65" fmla="*/ 36 h 462"/>
                <a:gd name="T66" fmla="*/ 510 w 548"/>
                <a:gd name="T67" fmla="*/ 50 h 462"/>
                <a:gd name="T68" fmla="*/ 510 w 548"/>
                <a:gd name="T69" fmla="*/ 33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8" h="462">
                  <a:moveTo>
                    <a:pt x="507" y="0"/>
                  </a:moveTo>
                  <a:cubicBezTo>
                    <a:pt x="41" y="0"/>
                    <a:pt x="41" y="0"/>
                    <a:pt x="41" y="0"/>
                  </a:cubicBezTo>
                  <a:cubicBezTo>
                    <a:pt x="18" y="0"/>
                    <a:pt x="0" y="18"/>
                    <a:pt x="0" y="41"/>
                  </a:cubicBezTo>
                  <a:cubicBezTo>
                    <a:pt x="0" y="369"/>
                    <a:pt x="0" y="369"/>
                    <a:pt x="0" y="369"/>
                  </a:cubicBezTo>
                  <a:cubicBezTo>
                    <a:pt x="0" y="391"/>
                    <a:pt x="18" y="409"/>
                    <a:pt x="41" y="409"/>
                  </a:cubicBezTo>
                  <a:cubicBezTo>
                    <a:pt x="226" y="409"/>
                    <a:pt x="226" y="409"/>
                    <a:pt x="226" y="409"/>
                  </a:cubicBezTo>
                  <a:cubicBezTo>
                    <a:pt x="226" y="416"/>
                    <a:pt x="226" y="416"/>
                    <a:pt x="226" y="416"/>
                  </a:cubicBezTo>
                  <a:cubicBezTo>
                    <a:pt x="226" y="419"/>
                    <a:pt x="225" y="425"/>
                    <a:pt x="223" y="428"/>
                  </a:cubicBezTo>
                  <a:cubicBezTo>
                    <a:pt x="177" y="445"/>
                    <a:pt x="177" y="445"/>
                    <a:pt x="177" y="445"/>
                  </a:cubicBezTo>
                  <a:cubicBezTo>
                    <a:pt x="173" y="447"/>
                    <a:pt x="165" y="449"/>
                    <a:pt x="160" y="449"/>
                  </a:cubicBezTo>
                  <a:cubicBezTo>
                    <a:pt x="151" y="449"/>
                    <a:pt x="151" y="449"/>
                    <a:pt x="151" y="449"/>
                  </a:cubicBezTo>
                  <a:cubicBezTo>
                    <a:pt x="146" y="449"/>
                    <a:pt x="142" y="452"/>
                    <a:pt x="142" y="455"/>
                  </a:cubicBezTo>
                  <a:cubicBezTo>
                    <a:pt x="142" y="455"/>
                    <a:pt x="142" y="455"/>
                    <a:pt x="142" y="455"/>
                  </a:cubicBezTo>
                  <a:cubicBezTo>
                    <a:pt x="142" y="459"/>
                    <a:pt x="146" y="462"/>
                    <a:pt x="151" y="462"/>
                  </a:cubicBezTo>
                  <a:cubicBezTo>
                    <a:pt x="397" y="462"/>
                    <a:pt x="397" y="462"/>
                    <a:pt x="397" y="462"/>
                  </a:cubicBezTo>
                  <a:cubicBezTo>
                    <a:pt x="402" y="462"/>
                    <a:pt x="406" y="459"/>
                    <a:pt x="406" y="455"/>
                  </a:cubicBezTo>
                  <a:cubicBezTo>
                    <a:pt x="406" y="455"/>
                    <a:pt x="406" y="455"/>
                    <a:pt x="406" y="455"/>
                  </a:cubicBezTo>
                  <a:cubicBezTo>
                    <a:pt x="406" y="452"/>
                    <a:pt x="404" y="449"/>
                    <a:pt x="402" y="449"/>
                  </a:cubicBezTo>
                  <a:cubicBezTo>
                    <a:pt x="399" y="449"/>
                    <a:pt x="393" y="448"/>
                    <a:pt x="389" y="448"/>
                  </a:cubicBezTo>
                  <a:cubicBezTo>
                    <a:pt x="329" y="426"/>
                    <a:pt x="329" y="426"/>
                    <a:pt x="329" y="426"/>
                  </a:cubicBezTo>
                  <a:cubicBezTo>
                    <a:pt x="325" y="424"/>
                    <a:pt x="322" y="419"/>
                    <a:pt x="322" y="416"/>
                  </a:cubicBezTo>
                  <a:cubicBezTo>
                    <a:pt x="322" y="409"/>
                    <a:pt x="322" y="409"/>
                    <a:pt x="322" y="409"/>
                  </a:cubicBezTo>
                  <a:cubicBezTo>
                    <a:pt x="507" y="409"/>
                    <a:pt x="507" y="409"/>
                    <a:pt x="507" y="409"/>
                  </a:cubicBezTo>
                  <a:cubicBezTo>
                    <a:pt x="530" y="409"/>
                    <a:pt x="548" y="391"/>
                    <a:pt x="548" y="369"/>
                  </a:cubicBezTo>
                  <a:cubicBezTo>
                    <a:pt x="548" y="41"/>
                    <a:pt x="548" y="41"/>
                    <a:pt x="548" y="41"/>
                  </a:cubicBezTo>
                  <a:cubicBezTo>
                    <a:pt x="548" y="18"/>
                    <a:pt x="530" y="0"/>
                    <a:pt x="507" y="0"/>
                  </a:cubicBezTo>
                  <a:close/>
                  <a:moveTo>
                    <a:pt x="510" y="330"/>
                  </a:moveTo>
                  <a:cubicBezTo>
                    <a:pt x="510" y="337"/>
                    <a:pt x="504" y="343"/>
                    <a:pt x="497" y="344"/>
                  </a:cubicBezTo>
                  <a:cubicBezTo>
                    <a:pt x="51" y="344"/>
                    <a:pt x="51" y="344"/>
                    <a:pt x="51" y="344"/>
                  </a:cubicBezTo>
                  <a:cubicBezTo>
                    <a:pt x="44" y="343"/>
                    <a:pt x="38" y="337"/>
                    <a:pt x="38" y="330"/>
                  </a:cubicBezTo>
                  <a:cubicBezTo>
                    <a:pt x="38" y="50"/>
                    <a:pt x="38" y="50"/>
                    <a:pt x="38" y="50"/>
                  </a:cubicBezTo>
                  <a:cubicBezTo>
                    <a:pt x="38" y="42"/>
                    <a:pt x="44" y="36"/>
                    <a:pt x="51" y="36"/>
                  </a:cubicBezTo>
                  <a:cubicBezTo>
                    <a:pt x="497" y="36"/>
                    <a:pt x="497" y="36"/>
                    <a:pt x="497" y="36"/>
                  </a:cubicBezTo>
                  <a:cubicBezTo>
                    <a:pt x="504" y="36"/>
                    <a:pt x="510" y="42"/>
                    <a:pt x="510" y="50"/>
                  </a:cubicBezTo>
                  <a:lnTo>
                    <a:pt x="510" y="33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0" name="Oval 33"/>
            <p:cNvSpPr>
              <a:spLocks noChangeArrowheads="1"/>
            </p:cNvSpPr>
            <p:nvPr/>
          </p:nvSpPr>
          <p:spPr bwMode="auto">
            <a:xfrm>
              <a:off x="4932363" y="4103688"/>
              <a:ext cx="6350" cy="4763"/>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1" name="Freeform 34"/>
            <p:cNvSpPr/>
            <p:nvPr/>
          </p:nvSpPr>
          <p:spPr bwMode="auto">
            <a:xfrm>
              <a:off x="4943475" y="4100513"/>
              <a:ext cx="47625" cy="9525"/>
            </a:xfrm>
            <a:custGeom>
              <a:avLst/>
              <a:gdLst>
                <a:gd name="T0" fmla="*/ 63 w 63"/>
                <a:gd name="T1" fmla="*/ 6 h 13"/>
                <a:gd name="T2" fmla="*/ 57 w 63"/>
                <a:gd name="T3" fmla="*/ 13 h 13"/>
                <a:gd name="T4" fmla="*/ 6 w 63"/>
                <a:gd name="T5" fmla="*/ 13 h 13"/>
                <a:gd name="T6" fmla="*/ 0 w 63"/>
                <a:gd name="T7" fmla="*/ 6 h 13"/>
                <a:gd name="T8" fmla="*/ 0 w 63"/>
                <a:gd name="T9" fmla="*/ 6 h 13"/>
                <a:gd name="T10" fmla="*/ 6 w 63"/>
                <a:gd name="T11" fmla="*/ 0 h 13"/>
                <a:gd name="T12" fmla="*/ 57 w 63"/>
                <a:gd name="T13" fmla="*/ 0 h 13"/>
                <a:gd name="T14" fmla="*/ 63 w 63"/>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6"/>
                  </a:moveTo>
                  <a:cubicBezTo>
                    <a:pt x="63" y="10"/>
                    <a:pt x="60" y="13"/>
                    <a:pt x="57" y="13"/>
                  </a:cubicBezTo>
                  <a:cubicBezTo>
                    <a:pt x="6" y="13"/>
                    <a:pt x="6" y="13"/>
                    <a:pt x="6" y="13"/>
                  </a:cubicBezTo>
                  <a:cubicBezTo>
                    <a:pt x="3" y="13"/>
                    <a:pt x="0" y="10"/>
                    <a:pt x="0" y="6"/>
                  </a:cubicBezTo>
                  <a:cubicBezTo>
                    <a:pt x="0" y="6"/>
                    <a:pt x="0" y="6"/>
                    <a:pt x="0" y="6"/>
                  </a:cubicBezTo>
                  <a:cubicBezTo>
                    <a:pt x="0" y="3"/>
                    <a:pt x="3" y="0"/>
                    <a:pt x="6" y="0"/>
                  </a:cubicBezTo>
                  <a:cubicBezTo>
                    <a:pt x="57" y="0"/>
                    <a:pt x="57" y="0"/>
                    <a:pt x="57" y="0"/>
                  </a:cubicBezTo>
                  <a:cubicBezTo>
                    <a:pt x="60" y="0"/>
                    <a:pt x="63" y="3"/>
                    <a:pt x="63" y="6"/>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2" name="Freeform 35"/>
            <p:cNvSpPr/>
            <p:nvPr/>
          </p:nvSpPr>
          <p:spPr bwMode="auto">
            <a:xfrm>
              <a:off x="4922838" y="3875088"/>
              <a:ext cx="34925" cy="166688"/>
            </a:xfrm>
            <a:custGeom>
              <a:avLst/>
              <a:gdLst>
                <a:gd name="T0" fmla="*/ 45 w 45"/>
                <a:gd name="T1" fmla="*/ 193 h 216"/>
                <a:gd name="T2" fmla="*/ 22 w 45"/>
                <a:gd name="T3" fmla="*/ 216 h 216"/>
                <a:gd name="T4" fmla="*/ 22 w 45"/>
                <a:gd name="T5" fmla="*/ 216 h 216"/>
                <a:gd name="T6" fmla="*/ 0 w 45"/>
                <a:gd name="T7" fmla="*/ 193 h 216"/>
                <a:gd name="T8" fmla="*/ 0 w 45"/>
                <a:gd name="T9" fmla="*/ 23 h 216"/>
                <a:gd name="T10" fmla="*/ 22 w 45"/>
                <a:gd name="T11" fmla="*/ 0 h 216"/>
                <a:gd name="T12" fmla="*/ 22 w 45"/>
                <a:gd name="T13" fmla="*/ 0 h 216"/>
                <a:gd name="T14" fmla="*/ 45 w 45"/>
                <a:gd name="T15" fmla="*/ 23 h 216"/>
                <a:gd name="T16" fmla="*/ 45 w 45"/>
                <a:gd name="T17" fmla="*/ 19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16">
                  <a:moveTo>
                    <a:pt x="45" y="193"/>
                  </a:moveTo>
                  <a:cubicBezTo>
                    <a:pt x="45" y="206"/>
                    <a:pt x="35" y="216"/>
                    <a:pt x="22" y="216"/>
                  </a:cubicBezTo>
                  <a:cubicBezTo>
                    <a:pt x="22" y="216"/>
                    <a:pt x="22" y="216"/>
                    <a:pt x="22" y="216"/>
                  </a:cubicBezTo>
                  <a:cubicBezTo>
                    <a:pt x="10" y="216"/>
                    <a:pt x="0" y="206"/>
                    <a:pt x="0" y="193"/>
                  </a:cubicBezTo>
                  <a:cubicBezTo>
                    <a:pt x="0" y="23"/>
                    <a:pt x="0" y="23"/>
                    <a:pt x="0" y="23"/>
                  </a:cubicBezTo>
                  <a:cubicBezTo>
                    <a:pt x="0" y="10"/>
                    <a:pt x="10" y="0"/>
                    <a:pt x="22" y="0"/>
                  </a:cubicBezTo>
                  <a:cubicBezTo>
                    <a:pt x="22" y="0"/>
                    <a:pt x="22" y="0"/>
                    <a:pt x="22" y="0"/>
                  </a:cubicBezTo>
                  <a:cubicBezTo>
                    <a:pt x="35" y="0"/>
                    <a:pt x="45" y="10"/>
                    <a:pt x="45" y="23"/>
                  </a:cubicBezTo>
                  <a:lnTo>
                    <a:pt x="45" y="193"/>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3" name="Freeform 36"/>
            <p:cNvSpPr/>
            <p:nvPr/>
          </p:nvSpPr>
          <p:spPr bwMode="auto">
            <a:xfrm>
              <a:off x="4860925" y="3903663"/>
              <a:ext cx="34925" cy="138113"/>
            </a:xfrm>
            <a:custGeom>
              <a:avLst/>
              <a:gdLst>
                <a:gd name="T0" fmla="*/ 45 w 45"/>
                <a:gd name="T1" fmla="*/ 157 h 180"/>
                <a:gd name="T2" fmla="*/ 23 w 45"/>
                <a:gd name="T3" fmla="*/ 180 h 180"/>
                <a:gd name="T4" fmla="*/ 23 w 45"/>
                <a:gd name="T5" fmla="*/ 180 h 180"/>
                <a:gd name="T6" fmla="*/ 0 w 45"/>
                <a:gd name="T7" fmla="*/ 157 h 180"/>
                <a:gd name="T8" fmla="*/ 0 w 45"/>
                <a:gd name="T9" fmla="*/ 23 h 180"/>
                <a:gd name="T10" fmla="*/ 23 w 45"/>
                <a:gd name="T11" fmla="*/ 0 h 180"/>
                <a:gd name="T12" fmla="*/ 23 w 45"/>
                <a:gd name="T13" fmla="*/ 0 h 180"/>
                <a:gd name="T14" fmla="*/ 45 w 45"/>
                <a:gd name="T15" fmla="*/ 23 h 180"/>
                <a:gd name="T16" fmla="*/ 45 w 45"/>
                <a:gd name="T17" fmla="*/ 15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80">
                  <a:moveTo>
                    <a:pt x="45" y="157"/>
                  </a:moveTo>
                  <a:cubicBezTo>
                    <a:pt x="45" y="170"/>
                    <a:pt x="35" y="180"/>
                    <a:pt x="23" y="180"/>
                  </a:cubicBezTo>
                  <a:cubicBezTo>
                    <a:pt x="23" y="180"/>
                    <a:pt x="23" y="180"/>
                    <a:pt x="23" y="180"/>
                  </a:cubicBezTo>
                  <a:cubicBezTo>
                    <a:pt x="10" y="180"/>
                    <a:pt x="0" y="170"/>
                    <a:pt x="0" y="157"/>
                  </a:cubicBezTo>
                  <a:cubicBezTo>
                    <a:pt x="0" y="23"/>
                    <a:pt x="0" y="23"/>
                    <a:pt x="0" y="23"/>
                  </a:cubicBezTo>
                  <a:cubicBezTo>
                    <a:pt x="0" y="10"/>
                    <a:pt x="10" y="0"/>
                    <a:pt x="23" y="0"/>
                  </a:cubicBezTo>
                  <a:cubicBezTo>
                    <a:pt x="23" y="0"/>
                    <a:pt x="23" y="0"/>
                    <a:pt x="23" y="0"/>
                  </a:cubicBezTo>
                  <a:cubicBezTo>
                    <a:pt x="35" y="0"/>
                    <a:pt x="45" y="10"/>
                    <a:pt x="45" y="23"/>
                  </a:cubicBezTo>
                  <a:lnTo>
                    <a:pt x="45" y="157"/>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4" name="Freeform 37"/>
            <p:cNvSpPr/>
            <p:nvPr/>
          </p:nvSpPr>
          <p:spPr bwMode="auto">
            <a:xfrm>
              <a:off x="4799013" y="3930650"/>
              <a:ext cx="33338" cy="111125"/>
            </a:xfrm>
            <a:custGeom>
              <a:avLst/>
              <a:gdLst>
                <a:gd name="T0" fmla="*/ 44 w 44"/>
                <a:gd name="T1" fmla="*/ 121 h 144"/>
                <a:gd name="T2" fmla="*/ 22 w 44"/>
                <a:gd name="T3" fmla="*/ 144 h 144"/>
                <a:gd name="T4" fmla="*/ 22 w 44"/>
                <a:gd name="T5" fmla="*/ 144 h 144"/>
                <a:gd name="T6" fmla="*/ 0 w 44"/>
                <a:gd name="T7" fmla="*/ 121 h 144"/>
                <a:gd name="T8" fmla="*/ 0 w 44"/>
                <a:gd name="T9" fmla="*/ 23 h 144"/>
                <a:gd name="T10" fmla="*/ 22 w 44"/>
                <a:gd name="T11" fmla="*/ 0 h 144"/>
                <a:gd name="T12" fmla="*/ 22 w 44"/>
                <a:gd name="T13" fmla="*/ 0 h 144"/>
                <a:gd name="T14" fmla="*/ 44 w 44"/>
                <a:gd name="T15" fmla="*/ 23 h 144"/>
                <a:gd name="T16" fmla="*/ 44 w 44"/>
                <a:gd name="T17"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44">
                  <a:moveTo>
                    <a:pt x="44" y="121"/>
                  </a:moveTo>
                  <a:cubicBezTo>
                    <a:pt x="44" y="134"/>
                    <a:pt x="34" y="144"/>
                    <a:pt x="22" y="144"/>
                  </a:cubicBezTo>
                  <a:cubicBezTo>
                    <a:pt x="22" y="144"/>
                    <a:pt x="22" y="144"/>
                    <a:pt x="22" y="144"/>
                  </a:cubicBezTo>
                  <a:cubicBezTo>
                    <a:pt x="10" y="144"/>
                    <a:pt x="0" y="134"/>
                    <a:pt x="0" y="121"/>
                  </a:cubicBezTo>
                  <a:cubicBezTo>
                    <a:pt x="0" y="23"/>
                    <a:pt x="0" y="23"/>
                    <a:pt x="0" y="23"/>
                  </a:cubicBezTo>
                  <a:cubicBezTo>
                    <a:pt x="0" y="10"/>
                    <a:pt x="10" y="0"/>
                    <a:pt x="22" y="0"/>
                  </a:cubicBezTo>
                  <a:cubicBezTo>
                    <a:pt x="22" y="0"/>
                    <a:pt x="22" y="0"/>
                    <a:pt x="22" y="0"/>
                  </a:cubicBezTo>
                  <a:cubicBezTo>
                    <a:pt x="34" y="0"/>
                    <a:pt x="44" y="10"/>
                    <a:pt x="44" y="23"/>
                  </a:cubicBezTo>
                  <a:lnTo>
                    <a:pt x="44" y="121"/>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5" name="Freeform 38"/>
            <p:cNvSpPr/>
            <p:nvPr/>
          </p:nvSpPr>
          <p:spPr bwMode="auto">
            <a:xfrm>
              <a:off x="4737100" y="3959225"/>
              <a:ext cx="34925" cy="82550"/>
            </a:xfrm>
            <a:custGeom>
              <a:avLst/>
              <a:gdLst>
                <a:gd name="T0" fmla="*/ 45 w 45"/>
                <a:gd name="T1" fmla="*/ 85 h 108"/>
                <a:gd name="T2" fmla="*/ 22 w 45"/>
                <a:gd name="T3" fmla="*/ 108 h 108"/>
                <a:gd name="T4" fmla="*/ 22 w 45"/>
                <a:gd name="T5" fmla="*/ 108 h 108"/>
                <a:gd name="T6" fmla="*/ 0 w 45"/>
                <a:gd name="T7" fmla="*/ 85 h 108"/>
                <a:gd name="T8" fmla="*/ 0 w 45"/>
                <a:gd name="T9" fmla="*/ 23 h 108"/>
                <a:gd name="T10" fmla="*/ 22 w 45"/>
                <a:gd name="T11" fmla="*/ 0 h 108"/>
                <a:gd name="T12" fmla="*/ 22 w 45"/>
                <a:gd name="T13" fmla="*/ 0 h 108"/>
                <a:gd name="T14" fmla="*/ 45 w 45"/>
                <a:gd name="T15" fmla="*/ 23 h 108"/>
                <a:gd name="T16" fmla="*/ 45 w 45"/>
                <a:gd name="T17"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08">
                  <a:moveTo>
                    <a:pt x="45" y="85"/>
                  </a:moveTo>
                  <a:cubicBezTo>
                    <a:pt x="45" y="98"/>
                    <a:pt x="35" y="108"/>
                    <a:pt x="22" y="108"/>
                  </a:cubicBezTo>
                  <a:cubicBezTo>
                    <a:pt x="22" y="108"/>
                    <a:pt x="22" y="108"/>
                    <a:pt x="22" y="108"/>
                  </a:cubicBezTo>
                  <a:cubicBezTo>
                    <a:pt x="10" y="108"/>
                    <a:pt x="0" y="98"/>
                    <a:pt x="0" y="85"/>
                  </a:cubicBezTo>
                  <a:cubicBezTo>
                    <a:pt x="0" y="23"/>
                    <a:pt x="0" y="23"/>
                    <a:pt x="0" y="23"/>
                  </a:cubicBezTo>
                  <a:cubicBezTo>
                    <a:pt x="0" y="10"/>
                    <a:pt x="10" y="0"/>
                    <a:pt x="22" y="0"/>
                  </a:cubicBezTo>
                  <a:cubicBezTo>
                    <a:pt x="22" y="0"/>
                    <a:pt x="22" y="0"/>
                    <a:pt x="22" y="0"/>
                  </a:cubicBezTo>
                  <a:cubicBezTo>
                    <a:pt x="35" y="0"/>
                    <a:pt x="45" y="10"/>
                    <a:pt x="45" y="23"/>
                  </a:cubicBezTo>
                  <a:lnTo>
                    <a:pt x="45" y="85"/>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6" name="Freeform 39"/>
            <p:cNvSpPr/>
            <p:nvPr/>
          </p:nvSpPr>
          <p:spPr bwMode="auto">
            <a:xfrm>
              <a:off x="4675188" y="3986213"/>
              <a:ext cx="33338" cy="55563"/>
            </a:xfrm>
            <a:custGeom>
              <a:avLst/>
              <a:gdLst>
                <a:gd name="T0" fmla="*/ 45 w 45"/>
                <a:gd name="T1" fmla="*/ 49 h 72"/>
                <a:gd name="T2" fmla="*/ 23 w 45"/>
                <a:gd name="T3" fmla="*/ 72 h 72"/>
                <a:gd name="T4" fmla="*/ 23 w 45"/>
                <a:gd name="T5" fmla="*/ 72 h 72"/>
                <a:gd name="T6" fmla="*/ 0 w 45"/>
                <a:gd name="T7" fmla="*/ 49 h 72"/>
                <a:gd name="T8" fmla="*/ 0 w 45"/>
                <a:gd name="T9" fmla="*/ 23 h 72"/>
                <a:gd name="T10" fmla="*/ 23 w 45"/>
                <a:gd name="T11" fmla="*/ 0 h 72"/>
                <a:gd name="T12" fmla="*/ 23 w 45"/>
                <a:gd name="T13" fmla="*/ 0 h 72"/>
                <a:gd name="T14" fmla="*/ 45 w 45"/>
                <a:gd name="T15" fmla="*/ 23 h 72"/>
                <a:gd name="T16" fmla="*/ 45 w 45"/>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2">
                  <a:moveTo>
                    <a:pt x="45" y="49"/>
                  </a:moveTo>
                  <a:cubicBezTo>
                    <a:pt x="45" y="62"/>
                    <a:pt x="35" y="72"/>
                    <a:pt x="23" y="72"/>
                  </a:cubicBezTo>
                  <a:cubicBezTo>
                    <a:pt x="23" y="72"/>
                    <a:pt x="23" y="72"/>
                    <a:pt x="23" y="72"/>
                  </a:cubicBezTo>
                  <a:cubicBezTo>
                    <a:pt x="10" y="72"/>
                    <a:pt x="0" y="62"/>
                    <a:pt x="0" y="49"/>
                  </a:cubicBezTo>
                  <a:cubicBezTo>
                    <a:pt x="0" y="23"/>
                    <a:pt x="0" y="23"/>
                    <a:pt x="0" y="23"/>
                  </a:cubicBezTo>
                  <a:cubicBezTo>
                    <a:pt x="0" y="10"/>
                    <a:pt x="10" y="0"/>
                    <a:pt x="23" y="0"/>
                  </a:cubicBezTo>
                  <a:cubicBezTo>
                    <a:pt x="23" y="0"/>
                    <a:pt x="23" y="0"/>
                    <a:pt x="23" y="0"/>
                  </a:cubicBezTo>
                  <a:cubicBezTo>
                    <a:pt x="35" y="0"/>
                    <a:pt x="45" y="10"/>
                    <a:pt x="45" y="23"/>
                  </a:cubicBezTo>
                  <a:lnTo>
                    <a:pt x="45" y="49"/>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grpSp>
        <p:nvGrpSpPr>
          <p:cNvPr id="37" name="Group 85"/>
          <p:cNvGrpSpPr/>
          <p:nvPr/>
        </p:nvGrpSpPr>
        <p:grpSpPr>
          <a:xfrm>
            <a:off x="1168729" y="2036386"/>
            <a:ext cx="602529" cy="602529"/>
            <a:chOff x="1200150" y="3768725"/>
            <a:chExt cx="446088" cy="446088"/>
          </a:xfrm>
          <a:solidFill>
            <a:srgbClr val="171717"/>
          </a:solidFill>
          <a:effectLst>
            <a:outerShdw blurRad="50800" dist="38100" dir="5400000" algn="t" rotWithShape="0">
              <a:prstClr val="black">
                <a:alpha val="40000"/>
              </a:prstClr>
            </a:outerShdw>
          </a:effectLst>
        </p:grpSpPr>
        <p:sp>
          <p:nvSpPr>
            <p:cNvPr id="38" name="Freeform 78"/>
            <p:cNvSpPr/>
            <p:nvPr/>
          </p:nvSpPr>
          <p:spPr bwMode="auto">
            <a:xfrm>
              <a:off x="1200150" y="3768725"/>
              <a:ext cx="446088" cy="446088"/>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39" name="Freeform 79"/>
            <p:cNvSpPr/>
            <p:nvPr/>
          </p:nvSpPr>
          <p:spPr bwMode="auto">
            <a:xfrm>
              <a:off x="1381125" y="3781425"/>
              <a:ext cx="252413" cy="2524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40" name="Freeform 80"/>
            <p:cNvSpPr/>
            <p:nvPr/>
          </p:nvSpPr>
          <p:spPr bwMode="auto">
            <a:xfrm>
              <a:off x="1292225" y="3860800"/>
              <a:ext cx="261938" cy="26193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grpSp>
        <p:nvGrpSpPr>
          <p:cNvPr id="41" name="Group 259"/>
          <p:cNvGrpSpPr/>
          <p:nvPr/>
        </p:nvGrpSpPr>
        <p:grpSpPr>
          <a:xfrm>
            <a:off x="5347632" y="2036386"/>
            <a:ext cx="525337" cy="602529"/>
            <a:chOff x="4638675" y="4654550"/>
            <a:chExt cx="388938" cy="446088"/>
          </a:xfrm>
          <a:solidFill>
            <a:srgbClr val="171717"/>
          </a:solidFill>
          <a:effectLst>
            <a:outerShdw blurRad="50800" dist="38100" dir="5400000" algn="t" rotWithShape="0">
              <a:prstClr val="black">
                <a:alpha val="40000"/>
              </a:prstClr>
            </a:outerShdw>
          </a:effectLst>
        </p:grpSpPr>
        <p:sp>
          <p:nvSpPr>
            <p:cNvPr id="42" name="Freeform 241"/>
            <p:cNvSpPr>
              <a:spLocks noEditPoints="1"/>
            </p:cNvSpPr>
            <p:nvPr/>
          </p:nvSpPr>
          <p:spPr bwMode="auto">
            <a:xfrm>
              <a:off x="4638675" y="4654550"/>
              <a:ext cx="388938" cy="446088"/>
            </a:xfrm>
            <a:custGeom>
              <a:avLst/>
              <a:gdLst>
                <a:gd name="T0" fmla="*/ 507 w 507"/>
                <a:gd name="T1" fmla="*/ 118 h 581"/>
                <a:gd name="T2" fmla="*/ 507 w 507"/>
                <a:gd name="T3" fmla="*/ 143 h 581"/>
                <a:gd name="T4" fmla="*/ 506 w 507"/>
                <a:gd name="T5" fmla="*/ 229 h 581"/>
                <a:gd name="T6" fmla="*/ 496 w 507"/>
                <a:gd name="T7" fmla="*/ 296 h 581"/>
                <a:gd name="T8" fmla="*/ 268 w 507"/>
                <a:gd name="T9" fmla="*/ 576 h 581"/>
                <a:gd name="T10" fmla="*/ 257 w 507"/>
                <a:gd name="T11" fmla="*/ 580 h 581"/>
                <a:gd name="T12" fmla="*/ 253 w 507"/>
                <a:gd name="T13" fmla="*/ 581 h 581"/>
                <a:gd name="T14" fmla="*/ 250 w 507"/>
                <a:gd name="T15" fmla="*/ 580 h 581"/>
                <a:gd name="T16" fmla="*/ 239 w 507"/>
                <a:gd name="T17" fmla="*/ 576 h 581"/>
                <a:gd name="T18" fmla="*/ 10 w 507"/>
                <a:gd name="T19" fmla="*/ 296 h 581"/>
                <a:gd name="T20" fmla="*/ 1 w 507"/>
                <a:gd name="T21" fmla="*/ 229 h 581"/>
                <a:gd name="T22" fmla="*/ 0 w 507"/>
                <a:gd name="T23" fmla="*/ 143 h 581"/>
                <a:gd name="T24" fmla="*/ 0 w 507"/>
                <a:gd name="T25" fmla="*/ 118 h 581"/>
                <a:gd name="T26" fmla="*/ 7 w 507"/>
                <a:gd name="T27" fmla="*/ 109 h 581"/>
                <a:gd name="T28" fmla="*/ 31 w 507"/>
                <a:gd name="T29" fmla="*/ 102 h 581"/>
                <a:gd name="T30" fmla="*/ 148 w 507"/>
                <a:gd name="T31" fmla="*/ 44 h 581"/>
                <a:gd name="T32" fmla="*/ 253 w 507"/>
                <a:gd name="T33" fmla="*/ 0 h 581"/>
                <a:gd name="T34" fmla="*/ 359 w 507"/>
                <a:gd name="T35" fmla="*/ 44 h 581"/>
                <a:gd name="T36" fmla="*/ 476 w 507"/>
                <a:gd name="T37" fmla="*/ 102 h 581"/>
                <a:gd name="T38" fmla="*/ 500 w 507"/>
                <a:gd name="T39" fmla="*/ 109 h 581"/>
                <a:gd name="T40" fmla="*/ 507 w 507"/>
                <a:gd name="T41" fmla="*/ 118 h 581"/>
                <a:gd name="T42" fmla="*/ 488 w 507"/>
                <a:gd name="T43" fmla="*/ 125 h 581"/>
                <a:gd name="T44" fmla="*/ 471 w 507"/>
                <a:gd name="T45" fmla="*/ 120 h 581"/>
                <a:gd name="T46" fmla="*/ 349 w 507"/>
                <a:gd name="T47" fmla="*/ 59 h 581"/>
                <a:gd name="T48" fmla="*/ 253 w 507"/>
                <a:gd name="T49" fmla="*/ 19 h 581"/>
                <a:gd name="T50" fmla="*/ 158 w 507"/>
                <a:gd name="T51" fmla="*/ 59 h 581"/>
                <a:gd name="T52" fmla="*/ 36 w 507"/>
                <a:gd name="T53" fmla="*/ 120 h 581"/>
                <a:gd name="T54" fmla="*/ 19 w 507"/>
                <a:gd name="T55" fmla="*/ 125 h 581"/>
                <a:gd name="T56" fmla="*/ 19 w 507"/>
                <a:gd name="T57" fmla="*/ 143 h 581"/>
                <a:gd name="T58" fmla="*/ 20 w 507"/>
                <a:gd name="T59" fmla="*/ 228 h 581"/>
                <a:gd name="T60" fmla="*/ 29 w 507"/>
                <a:gd name="T61" fmla="*/ 292 h 581"/>
                <a:gd name="T62" fmla="*/ 245 w 507"/>
                <a:gd name="T63" fmla="*/ 559 h 581"/>
                <a:gd name="T64" fmla="*/ 253 w 507"/>
                <a:gd name="T65" fmla="*/ 562 h 581"/>
                <a:gd name="T66" fmla="*/ 262 w 507"/>
                <a:gd name="T67" fmla="*/ 559 h 581"/>
                <a:gd name="T68" fmla="*/ 478 w 507"/>
                <a:gd name="T69" fmla="*/ 292 h 581"/>
                <a:gd name="T70" fmla="*/ 487 w 507"/>
                <a:gd name="T71" fmla="*/ 228 h 581"/>
                <a:gd name="T72" fmla="*/ 488 w 507"/>
                <a:gd name="T73" fmla="*/ 143 h 581"/>
                <a:gd name="T74" fmla="*/ 488 w 507"/>
                <a:gd name="T75" fmla="*/ 12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7" h="581">
                  <a:moveTo>
                    <a:pt x="507" y="118"/>
                  </a:moveTo>
                  <a:cubicBezTo>
                    <a:pt x="507" y="143"/>
                    <a:pt x="507" y="143"/>
                    <a:pt x="507" y="143"/>
                  </a:cubicBezTo>
                  <a:cubicBezTo>
                    <a:pt x="507" y="151"/>
                    <a:pt x="507" y="217"/>
                    <a:pt x="506" y="229"/>
                  </a:cubicBezTo>
                  <a:cubicBezTo>
                    <a:pt x="504" y="252"/>
                    <a:pt x="501" y="275"/>
                    <a:pt x="496" y="296"/>
                  </a:cubicBezTo>
                  <a:cubicBezTo>
                    <a:pt x="451" y="505"/>
                    <a:pt x="276" y="573"/>
                    <a:pt x="268" y="576"/>
                  </a:cubicBezTo>
                  <a:cubicBezTo>
                    <a:pt x="257" y="580"/>
                    <a:pt x="257" y="580"/>
                    <a:pt x="257" y="580"/>
                  </a:cubicBezTo>
                  <a:cubicBezTo>
                    <a:pt x="256" y="581"/>
                    <a:pt x="255" y="581"/>
                    <a:pt x="253" y="581"/>
                  </a:cubicBezTo>
                  <a:cubicBezTo>
                    <a:pt x="252" y="581"/>
                    <a:pt x="251" y="581"/>
                    <a:pt x="250" y="580"/>
                  </a:cubicBezTo>
                  <a:cubicBezTo>
                    <a:pt x="239" y="576"/>
                    <a:pt x="239" y="576"/>
                    <a:pt x="239" y="576"/>
                  </a:cubicBezTo>
                  <a:cubicBezTo>
                    <a:pt x="231" y="573"/>
                    <a:pt x="56" y="505"/>
                    <a:pt x="10" y="296"/>
                  </a:cubicBezTo>
                  <a:cubicBezTo>
                    <a:pt x="6" y="275"/>
                    <a:pt x="3" y="252"/>
                    <a:pt x="1" y="229"/>
                  </a:cubicBezTo>
                  <a:cubicBezTo>
                    <a:pt x="0" y="217"/>
                    <a:pt x="0" y="151"/>
                    <a:pt x="0" y="143"/>
                  </a:cubicBezTo>
                  <a:cubicBezTo>
                    <a:pt x="0" y="118"/>
                    <a:pt x="0" y="118"/>
                    <a:pt x="0" y="118"/>
                  </a:cubicBezTo>
                  <a:cubicBezTo>
                    <a:pt x="0" y="114"/>
                    <a:pt x="3" y="110"/>
                    <a:pt x="7" y="109"/>
                  </a:cubicBezTo>
                  <a:cubicBezTo>
                    <a:pt x="31" y="102"/>
                    <a:pt x="31" y="102"/>
                    <a:pt x="31" y="102"/>
                  </a:cubicBezTo>
                  <a:cubicBezTo>
                    <a:pt x="79" y="88"/>
                    <a:pt x="116" y="65"/>
                    <a:pt x="148" y="44"/>
                  </a:cubicBezTo>
                  <a:cubicBezTo>
                    <a:pt x="185" y="20"/>
                    <a:pt x="216" y="0"/>
                    <a:pt x="253" y="0"/>
                  </a:cubicBezTo>
                  <a:cubicBezTo>
                    <a:pt x="291" y="0"/>
                    <a:pt x="322" y="20"/>
                    <a:pt x="359" y="44"/>
                  </a:cubicBezTo>
                  <a:cubicBezTo>
                    <a:pt x="391" y="65"/>
                    <a:pt x="428" y="88"/>
                    <a:pt x="476" y="102"/>
                  </a:cubicBezTo>
                  <a:cubicBezTo>
                    <a:pt x="500" y="109"/>
                    <a:pt x="500" y="109"/>
                    <a:pt x="500" y="109"/>
                  </a:cubicBezTo>
                  <a:cubicBezTo>
                    <a:pt x="504" y="110"/>
                    <a:pt x="507" y="114"/>
                    <a:pt x="507" y="118"/>
                  </a:cubicBezTo>
                  <a:close/>
                  <a:moveTo>
                    <a:pt x="488" y="125"/>
                  </a:moveTo>
                  <a:cubicBezTo>
                    <a:pt x="471" y="120"/>
                    <a:pt x="471" y="120"/>
                    <a:pt x="471" y="120"/>
                  </a:cubicBezTo>
                  <a:cubicBezTo>
                    <a:pt x="420" y="105"/>
                    <a:pt x="382" y="81"/>
                    <a:pt x="349" y="59"/>
                  </a:cubicBezTo>
                  <a:cubicBezTo>
                    <a:pt x="315" y="38"/>
                    <a:pt x="286" y="19"/>
                    <a:pt x="253" y="19"/>
                  </a:cubicBezTo>
                  <a:cubicBezTo>
                    <a:pt x="221" y="19"/>
                    <a:pt x="192" y="38"/>
                    <a:pt x="158" y="59"/>
                  </a:cubicBezTo>
                  <a:cubicBezTo>
                    <a:pt x="125" y="81"/>
                    <a:pt x="87" y="105"/>
                    <a:pt x="36" y="120"/>
                  </a:cubicBezTo>
                  <a:cubicBezTo>
                    <a:pt x="19" y="125"/>
                    <a:pt x="19" y="125"/>
                    <a:pt x="19" y="125"/>
                  </a:cubicBezTo>
                  <a:cubicBezTo>
                    <a:pt x="19" y="143"/>
                    <a:pt x="19" y="143"/>
                    <a:pt x="19" y="143"/>
                  </a:cubicBezTo>
                  <a:cubicBezTo>
                    <a:pt x="19" y="152"/>
                    <a:pt x="19" y="217"/>
                    <a:pt x="20" y="228"/>
                  </a:cubicBezTo>
                  <a:cubicBezTo>
                    <a:pt x="21" y="250"/>
                    <a:pt x="24" y="272"/>
                    <a:pt x="29" y="292"/>
                  </a:cubicBezTo>
                  <a:cubicBezTo>
                    <a:pt x="72" y="492"/>
                    <a:pt x="238" y="556"/>
                    <a:pt x="245" y="559"/>
                  </a:cubicBezTo>
                  <a:cubicBezTo>
                    <a:pt x="253" y="562"/>
                    <a:pt x="253" y="562"/>
                    <a:pt x="253" y="562"/>
                  </a:cubicBezTo>
                  <a:cubicBezTo>
                    <a:pt x="262" y="559"/>
                    <a:pt x="262" y="559"/>
                    <a:pt x="262" y="559"/>
                  </a:cubicBezTo>
                  <a:cubicBezTo>
                    <a:pt x="269" y="556"/>
                    <a:pt x="435" y="492"/>
                    <a:pt x="478" y="292"/>
                  </a:cubicBezTo>
                  <a:cubicBezTo>
                    <a:pt x="483" y="272"/>
                    <a:pt x="486" y="250"/>
                    <a:pt x="487" y="228"/>
                  </a:cubicBezTo>
                  <a:cubicBezTo>
                    <a:pt x="488" y="217"/>
                    <a:pt x="488" y="152"/>
                    <a:pt x="488" y="143"/>
                  </a:cubicBezTo>
                  <a:lnTo>
                    <a:pt x="488" y="125"/>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43" name="Freeform 242"/>
            <p:cNvSpPr/>
            <p:nvPr/>
          </p:nvSpPr>
          <p:spPr bwMode="auto">
            <a:xfrm>
              <a:off x="4670425" y="4686300"/>
              <a:ext cx="161925" cy="188913"/>
            </a:xfrm>
            <a:custGeom>
              <a:avLst/>
              <a:gdLst>
                <a:gd name="T0" fmla="*/ 211 w 211"/>
                <a:gd name="T1" fmla="*/ 183 h 244"/>
                <a:gd name="T2" fmla="*/ 211 w 211"/>
                <a:gd name="T3" fmla="*/ 244 h 244"/>
                <a:gd name="T4" fmla="*/ 10 w 211"/>
                <a:gd name="T5" fmla="*/ 244 h 244"/>
                <a:gd name="T6" fmla="*/ 2 w 211"/>
                <a:gd name="T7" fmla="*/ 183 h 244"/>
                <a:gd name="T8" fmla="*/ 0 w 211"/>
                <a:gd name="T9" fmla="*/ 100 h 244"/>
                <a:gd name="T10" fmla="*/ 211 w 211"/>
                <a:gd name="T11" fmla="*/ 0 h 244"/>
                <a:gd name="T12" fmla="*/ 211 w 211"/>
                <a:gd name="T13" fmla="*/ 183 h 244"/>
              </a:gdLst>
              <a:ahLst/>
              <a:cxnLst>
                <a:cxn ang="0">
                  <a:pos x="T0" y="T1"/>
                </a:cxn>
                <a:cxn ang="0">
                  <a:pos x="T2" y="T3"/>
                </a:cxn>
                <a:cxn ang="0">
                  <a:pos x="T4" y="T5"/>
                </a:cxn>
                <a:cxn ang="0">
                  <a:pos x="T6" y="T7"/>
                </a:cxn>
                <a:cxn ang="0">
                  <a:pos x="T8" y="T9"/>
                </a:cxn>
                <a:cxn ang="0">
                  <a:pos x="T10" y="T11"/>
                </a:cxn>
                <a:cxn ang="0">
                  <a:pos x="T12" y="T13"/>
                </a:cxn>
              </a:cxnLst>
              <a:rect l="0" t="0" r="r" b="b"/>
              <a:pathLst>
                <a:path w="211" h="244">
                  <a:moveTo>
                    <a:pt x="211" y="183"/>
                  </a:moveTo>
                  <a:cubicBezTo>
                    <a:pt x="211" y="244"/>
                    <a:pt x="211" y="244"/>
                    <a:pt x="211" y="244"/>
                  </a:cubicBezTo>
                  <a:cubicBezTo>
                    <a:pt x="10" y="244"/>
                    <a:pt x="10" y="244"/>
                    <a:pt x="10" y="244"/>
                  </a:cubicBezTo>
                  <a:cubicBezTo>
                    <a:pt x="6" y="225"/>
                    <a:pt x="3" y="205"/>
                    <a:pt x="2" y="183"/>
                  </a:cubicBezTo>
                  <a:cubicBezTo>
                    <a:pt x="1" y="174"/>
                    <a:pt x="0" y="110"/>
                    <a:pt x="0" y="100"/>
                  </a:cubicBezTo>
                  <a:cubicBezTo>
                    <a:pt x="106" y="70"/>
                    <a:pt x="160" y="0"/>
                    <a:pt x="211" y="0"/>
                  </a:cubicBezTo>
                  <a:lnTo>
                    <a:pt x="211" y="183"/>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44" name="Freeform 243"/>
            <p:cNvSpPr/>
            <p:nvPr/>
          </p:nvSpPr>
          <p:spPr bwMode="auto">
            <a:xfrm>
              <a:off x="4832350" y="4875213"/>
              <a:ext cx="155575" cy="190500"/>
            </a:xfrm>
            <a:custGeom>
              <a:avLst/>
              <a:gdLst>
                <a:gd name="T0" fmla="*/ 0 w 202"/>
                <a:gd name="T1" fmla="*/ 249 h 249"/>
                <a:gd name="T2" fmla="*/ 202 w 202"/>
                <a:gd name="T3" fmla="*/ 0 h 249"/>
                <a:gd name="T4" fmla="*/ 0 w 202"/>
                <a:gd name="T5" fmla="*/ 0 h 249"/>
                <a:gd name="T6" fmla="*/ 0 w 202"/>
                <a:gd name="T7" fmla="*/ 249 h 249"/>
              </a:gdLst>
              <a:ahLst/>
              <a:cxnLst>
                <a:cxn ang="0">
                  <a:pos x="T0" y="T1"/>
                </a:cxn>
                <a:cxn ang="0">
                  <a:pos x="T2" y="T3"/>
                </a:cxn>
                <a:cxn ang="0">
                  <a:pos x="T4" y="T5"/>
                </a:cxn>
                <a:cxn ang="0">
                  <a:pos x="T6" y="T7"/>
                </a:cxn>
              </a:cxnLst>
              <a:rect l="0" t="0" r="r" b="b"/>
              <a:pathLst>
                <a:path w="202" h="249">
                  <a:moveTo>
                    <a:pt x="0" y="249"/>
                  </a:moveTo>
                  <a:cubicBezTo>
                    <a:pt x="0" y="249"/>
                    <a:pt x="161" y="189"/>
                    <a:pt x="202" y="0"/>
                  </a:cubicBezTo>
                  <a:cubicBezTo>
                    <a:pt x="0" y="0"/>
                    <a:pt x="0" y="0"/>
                    <a:pt x="0" y="0"/>
                  </a:cubicBezTo>
                  <a:lnTo>
                    <a:pt x="0" y="249"/>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grpSp>
        <p:nvGrpSpPr>
          <p:cNvPr id="45" name="Group 263"/>
          <p:cNvGrpSpPr/>
          <p:nvPr/>
        </p:nvGrpSpPr>
        <p:grpSpPr>
          <a:xfrm>
            <a:off x="7398487" y="2057828"/>
            <a:ext cx="563933" cy="559645"/>
            <a:chOff x="2097088" y="4630738"/>
            <a:chExt cx="417513" cy="414338"/>
          </a:xfrm>
          <a:solidFill>
            <a:srgbClr val="171717"/>
          </a:solidFill>
          <a:effectLst>
            <a:outerShdw blurRad="50800" dist="38100" dir="5400000" algn="t" rotWithShape="0">
              <a:prstClr val="black">
                <a:alpha val="40000"/>
              </a:prstClr>
            </a:outerShdw>
          </a:effectLst>
        </p:grpSpPr>
        <p:sp>
          <p:nvSpPr>
            <p:cNvPr id="46" name="Freeform 244"/>
            <p:cNvSpPr>
              <a:spLocks noEditPoints="1"/>
            </p:cNvSpPr>
            <p:nvPr/>
          </p:nvSpPr>
          <p:spPr bwMode="auto">
            <a:xfrm>
              <a:off x="2097088" y="4630738"/>
              <a:ext cx="417513" cy="320675"/>
            </a:xfrm>
            <a:custGeom>
              <a:avLst/>
              <a:gdLst>
                <a:gd name="T0" fmla="*/ 312 w 543"/>
                <a:gd name="T1" fmla="*/ 241 h 417"/>
                <a:gd name="T2" fmla="*/ 306 w 543"/>
                <a:gd name="T3" fmla="*/ 229 h 417"/>
                <a:gd name="T4" fmla="*/ 283 w 543"/>
                <a:gd name="T5" fmla="*/ 222 h 417"/>
                <a:gd name="T6" fmla="*/ 283 w 543"/>
                <a:gd name="T7" fmla="*/ 260 h 417"/>
                <a:gd name="T8" fmla="*/ 304 w 543"/>
                <a:gd name="T9" fmla="*/ 255 h 417"/>
                <a:gd name="T10" fmla="*/ 312 w 543"/>
                <a:gd name="T11" fmla="*/ 241 h 417"/>
                <a:gd name="T12" fmla="*/ 256 w 543"/>
                <a:gd name="T13" fmla="*/ 173 h 417"/>
                <a:gd name="T14" fmla="*/ 256 w 543"/>
                <a:gd name="T15" fmla="*/ 138 h 417"/>
                <a:gd name="T16" fmla="*/ 237 w 543"/>
                <a:gd name="T17" fmla="*/ 143 h 417"/>
                <a:gd name="T18" fmla="*/ 229 w 543"/>
                <a:gd name="T19" fmla="*/ 155 h 417"/>
                <a:gd name="T20" fmla="*/ 234 w 543"/>
                <a:gd name="T21" fmla="*/ 166 h 417"/>
                <a:gd name="T22" fmla="*/ 256 w 543"/>
                <a:gd name="T23" fmla="*/ 173 h 417"/>
                <a:gd name="T24" fmla="*/ 0 w 543"/>
                <a:gd name="T25" fmla="*/ 210 h 417"/>
                <a:gd name="T26" fmla="*/ 271 w 543"/>
                <a:gd name="T27" fmla="*/ 1 h 417"/>
                <a:gd name="T28" fmla="*/ 543 w 543"/>
                <a:gd name="T29" fmla="*/ 208 h 417"/>
                <a:gd name="T30" fmla="*/ 271 w 543"/>
                <a:gd name="T31" fmla="*/ 417 h 417"/>
                <a:gd name="T32" fmla="*/ 0 w 543"/>
                <a:gd name="T33" fmla="*/ 210 h 417"/>
                <a:gd name="T34" fmla="*/ 161 w 543"/>
                <a:gd name="T35" fmla="*/ 157 h 417"/>
                <a:gd name="T36" fmla="*/ 167 w 543"/>
                <a:gd name="T37" fmla="*/ 182 h 417"/>
                <a:gd name="T38" fmla="*/ 184 w 543"/>
                <a:gd name="T39" fmla="*/ 198 h 417"/>
                <a:gd name="T40" fmla="*/ 209 w 543"/>
                <a:gd name="T41" fmla="*/ 209 h 417"/>
                <a:gd name="T42" fmla="*/ 237 w 543"/>
                <a:gd name="T43" fmla="*/ 216 h 417"/>
                <a:gd name="T44" fmla="*/ 255 w 543"/>
                <a:gd name="T45" fmla="*/ 219 h 417"/>
                <a:gd name="T46" fmla="*/ 255 w 543"/>
                <a:gd name="T47" fmla="*/ 261 h 417"/>
                <a:gd name="T48" fmla="*/ 206 w 543"/>
                <a:gd name="T49" fmla="*/ 254 h 417"/>
                <a:gd name="T50" fmla="*/ 172 w 543"/>
                <a:gd name="T51" fmla="*/ 244 h 417"/>
                <a:gd name="T52" fmla="*/ 166 w 543"/>
                <a:gd name="T53" fmla="*/ 244 h 417"/>
                <a:gd name="T54" fmla="*/ 166 w 543"/>
                <a:gd name="T55" fmla="*/ 287 h 417"/>
                <a:gd name="T56" fmla="*/ 207 w 543"/>
                <a:gd name="T57" fmla="*/ 297 h 417"/>
                <a:gd name="T58" fmla="*/ 254 w 543"/>
                <a:gd name="T59" fmla="*/ 300 h 417"/>
                <a:gd name="T60" fmla="*/ 254 w 543"/>
                <a:gd name="T61" fmla="*/ 354 h 417"/>
                <a:gd name="T62" fmla="*/ 286 w 543"/>
                <a:gd name="T63" fmla="*/ 354 h 417"/>
                <a:gd name="T64" fmla="*/ 286 w 543"/>
                <a:gd name="T65" fmla="*/ 300 h 417"/>
                <a:gd name="T66" fmla="*/ 326 w 543"/>
                <a:gd name="T67" fmla="*/ 293 h 417"/>
                <a:gd name="T68" fmla="*/ 356 w 543"/>
                <a:gd name="T69" fmla="*/ 279 h 417"/>
                <a:gd name="T70" fmla="*/ 375 w 543"/>
                <a:gd name="T71" fmla="*/ 259 h 417"/>
                <a:gd name="T72" fmla="*/ 382 w 543"/>
                <a:gd name="T73" fmla="*/ 235 h 417"/>
                <a:gd name="T74" fmla="*/ 362 w 543"/>
                <a:gd name="T75" fmla="*/ 198 h 417"/>
                <a:gd name="T76" fmla="*/ 302 w 543"/>
                <a:gd name="T77" fmla="*/ 178 h 417"/>
                <a:gd name="T78" fmla="*/ 285 w 543"/>
                <a:gd name="T79" fmla="*/ 176 h 417"/>
                <a:gd name="T80" fmla="*/ 285 w 543"/>
                <a:gd name="T81" fmla="*/ 138 h 417"/>
                <a:gd name="T82" fmla="*/ 324 w 543"/>
                <a:gd name="T83" fmla="*/ 142 h 417"/>
                <a:gd name="T84" fmla="*/ 355 w 543"/>
                <a:gd name="T85" fmla="*/ 153 h 417"/>
                <a:gd name="T86" fmla="*/ 361 w 543"/>
                <a:gd name="T87" fmla="*/ 153 h 417"/>
                <a:gd name="T88" fmla="*/ 361 w 543"/>
                <a:gd name="T89" fmla="*/ 109 h 417"/>
                <a:gd name="T90" fmla="*/ 326 w 543"/>
                <a:gd name="T91" fmla="*/ 102 h 417"/>
                <a:gd name="T92" fmla="*/ 286 w 543"/>
                <a:gd name="T93" fmla="*/ 98 h 417"/>
                <a:gd name="T94" fmla="*/ 286 w 543"/>
                <a:gd name="T95" fmla="*/ 64 h 417"/>
                <a:gd name="T96" fmla="*/ 254 w 543"/>
                <a:gd name="T97" fmla="*/ 64 h 417"/>
                <a:gd name="T98" fmla="*/ 254 w 543"/>
                <a:gd name="T99" fmla="*/ 99 h 417"/>
                <a:gd name="T100" fmla="*/ 186 w 543"/>
                <a:gd name="T101" fmla="*/ 118 h 417"/>
                <a:gd name="T102" fmla="*/ 161 w 543"/>
                <a:gd name="T103" fmla="*/ 15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3" h="417">
                  <a:moveTo>
                    <a:pt x="312" y="241"/>
                  </a:moveTo>
                  <a:cubicBezTo>
                    <a:pt x="312" y="236"/>
                    <a:pt x="310" y="232"/>
                    <a:pt x="306" y="229"/>
                  </a:cubicBezTo>
                  <a:cubicBezTo>
                    <a:pt x="301" y="226"/>
                    <a:pt x="294" y="224"/>
                    <a:pt x="283" y="222"/>
                  </a:cubicBezTo>
                  <a:cubicBezTo>
                    <a:pt x="283" y="260"/>
                    <a:pt x="283" y="260"/>
                    <a:pt x="283" y="260"/>
                  </a:cubicBezTo>
                  <a:cubicBezTo>
                    <a:pt x="292" y="260"/>
                    <a:pt x="299" y="258"/>
                    <a:pt x="304" y="255"/>
                  </a:cubicBezTo>
                  <a:cubicBezTo>
                    <a:pt x="310" y="252"/>
                    <a:pt x="312" y="248"/>
                    <a:pt x="312" y="241"/>
                  </a:cubicBezTo>
                  <a:close/>
                  <a:moveTo>
                    <a:pt x="256" y="173"/>
                  </a:moveTo>
                  <a:cubicBezTo>
                    <a:pt x="256" y="138"/>
                    <a:pt x="256" y="138"/>
                    <a:pt x="256" y="138"/>
                  </a:cubicBezTo>
                  <a:cubicBezTo>
                    <a:pt x="249" y="138"/>
                    <a:pt x="243" y="140"/>
                    <a:pt x="237" y="143"/>
                  </a:cubicBezTo>
                  <a:cubicBezTo>
                    <a:pt x="232" y="146"/>
                    <a:pt x="229" y="150"/>
                    <a:pt x="229" y="155"/>
                  </a:cubicBezTo>
                  <a:cubicBezTo>
                    <a:pt x="229" y="159"/>
                    <a:pt x="231" y="163"/>
                    <a:pt x="234" y="166"/>
                  </a:cubicBezTo>
                  <a:cubicBezTo>
                    <a:pt x="237" y="168"/>
                    <a:pt x="244" y="171"/>
                    <a:pt x="256" y="173"/>
                  </a:cubicBezTo>
                  <a:close/>
                  <a:moveTo>
                    <a:pt x="0" y="210"/>
                  </a:moveTo>
                  <a:cubicBezTo>
                    <a:pt x="0" y="95"/>
                    <a:pt x="122" y="2"/>
                    <a:pt x="271" y="1"/>
                  </a:cubicBezTo>
                  <a:cubicBezTo>
                    <a:pt x="421" y="0"/>
                    <a:pt x="543" y="92"/>
                    <a:pt x="543" y="208"/>
                  </a:cubicBezTo>
                  <a:cubicBezTo>
                    <a:pt x="543" y="323"/>
                    <a:pt x="421" y="417"/>
                    <a:pt x="271" y="417"/>
                  </a:cubicBezTo>
                  <a:cubicBezTo>
                    <a:pt x="122" y="417"/>
                    <a:pt x="0" y="324"/>
                    <a:pt x="0" y="210"/>
                  </a:cubicBezTo>
                  <a:close/>
                  <a:moveTo>
                    <a:pt x="161" y="157"/>
                  </a:moveTo>
                  <a:cubicBezTo>
                    <a:pt x="161" y="167"/>
                    <a:pt x="163" y="175"/>
                    <a:pt x="167" y="182"/>
                  </a:cubicBezTo>
                  <a:cubicBezTo>
                    <a:pt x="171" y="188"/>
                    <a:pt x="177" y="194"/>
                    <a:pt x="184" y="198"/>
                  </a:cubicBezTo>
                  <a:cubicBezTo>
                    <a:pt x="191" y="203"/>
                    <a:pt x="200" y="207"/>
                    <a:pt x="209" y="209"/>
                  </a:cubicBezTo>
                  <a:cubicBezTo>
                    <a:pt x="218" y="212"/>
                    <a:pt x="227" y="214"/>
                    <a:pt x="237" y="216"/>
                  </a:cubicBezTo>
                  <a:cubicBezTo>
                    <a:pt x="255" y="219"/>
                    <a:pt x="255" y="219"/>
                    <a:pt x="255" y="219"/>
                  </a:cubicBezTo>
                  <a:cubicBezTo>
                    <a:pt x="255" y="261"/>
                    <a:pt x="255" y="261"/>
                    <a:pt x="255" y="261"/>
                  </a:cubicBezTo>
                  <a:cubicBezTo>
                    <a:pt x="239" y="260"/>
                    <a:pt x="222" y="258"/>
                    <a:pt x="206" y="254"/>
                  </a:cubicBezTo>
                  <a:cubicBezTo>
                    <a:pt x="190" y="250"/>
                    <a:pt x="179" y="247"/>
                    <a:pt x="172" y="244"/>
                  </a:cubicBezTo>
                  <a:cubicBezTo>
                    <a:pt x="166" y="244"/>
                    <a:pt x="166" y="244"/>
                    <a:pt x="166" y="244"/>
                  </a:cubicBezTo>
                  <a:cubicBezTo>
                    <a:pt x="166" y="287"/>
                    <a:pt x="166" y="287"/>
                    <a:pt x="166" y="287"/>
                  </a:cubicBezTo>
                  <a:cubicBezTo>
                    <a:pt x="176" y="291"/>
                    <a:pt x="190" y="294"/>
                    <a:pt x="207" y="297"/>
                  </a:cubicBezTo>
                  <a:cubicBezTo>
                    <a:pt x="224" y="299"/>
                    <a:pt x="240" y="300"/>
                    <a:pt x="254" y="300"/>
                  </a:cubicBezTo>
                  <a:cubicBezTo>
                    <a:pt x="254" y="354"/>
                    <a:pt x="254" y="354"/>
                    <a:pt x="254" y="354"/>
                  </a:cubicBezTo>
                  <a:cubicBezTo>
                    <a:pt x="286" y="354"/>
                    <a:pt x="286" y="354"/>
                    <a:pt x="286" y="354"/>
                  </a:cubicBezTo>
                  <a:cubicBezTo>
                    <a:pt x="286" y="300"/>
                    <a:pt x="286" y="300"/>
                    <a:pt x="286" y="300"/>
                  </a:cubicBezTo>
                  <a:cubicBezTo>
                    <a:pt x="301" y="299"/>
                    <a:pt x="314" y="297"/>
                    <a:pt x="326" y="293"/>
                  </a:cubicBezTo>
                  <a:cubicBezTo>
                    <a:pt x="338" y="289"/>
                    <a:pt x="348" y="285"/>
                    <a:pt x="356" y="279"/>
                  </a:cubicBezTo>
                  <a:cubicBezTo>
                    <a:pt x="364" y="273"/>
                    <a:pt x="370" y="267"/>
                    <a:pt x="375" y="259"/>
                  </a:cubicBezTo>
                  <a:cubicBezTo>
                    <a:pt x="379" y="252"/>
                    <a:pt x="382" y="244"/>
                    <a:pt x="382" y="235"/>
                  </a:cubicBezTo>
                  <a:cubicBezTo>
                    <a:pt x="382" y="219"/>
                    <a:pt x="375" y="206"/>
                    <a:pt x="362" y="198"/>
                  </a:cubicBezTo>
                  <a:cubicBezTo>
                    <a:pt x="349" y="189"/>
                    <a:pt x="329" y="183"/>
                    <a:pt x="302" y="178"/>
                  </a:cubicBezTo>
                  <a:cubicBezTo>
                    <a:pt x="285" y="176"/>
                    <a:pt x="285" y="176"/>
                    <a:pt x="285" y="176"/>
                  </a:cubicBezTo>
                  <a:cubicBezTo>
                    <a:pt x="285" y="138"/>
                    <a:pt x="285" y="138"/>
                    <a:pt x="285" y="138"/>
                  </a:cubicBezTo>
                  <a:cubicBezTo>
                    <a:pt x="299" y="138"/>
                    <a:pt x="312" y="140"/>
                    <a:pt x="324" y="142"/>
                  </a:cubicBezTo>
                  <a:cubicBezTo>
                    <a:pt x="335" y="145"/>
                    <a:pt x="345" y="148"/>
                    <a:pt x="355" y="153"/>
                  </a:cubicBezTo>
                  <a:cubicBezTo>
                    <a:pt x="361" y="153"/>
                    <a:pt x="361" y="153"/>
                    <a:pt x="361" y="153"/>
                  </a:cubicBezTo>
                  <a:cubicBezTo>
                    <a:pt x="361" y="109"/>
                    <a:pt x="361" y="109"/>
                    <a:pt x="361" y="109"/>
                  </a:cubicBezTo>
                  <a:cubicBezTo>
                    <a:pt x="353" y="107"/>
                    <a:pt x="341" y="104"/>
                    <a:pt x="326" y="102"/>
                  </a:cubicBezTo>
                  <a:cubicBezTo>
                    <a:pt x="311" y="100"/>
                    <a:pt x="298" y="99"/>
                    <a:pt x="286" y="98"/>
                  </a:cubicBezTo>
                  <a:cubicBezTo>
                    <a:pt x="286" y="64"/>
                    <a:pt x="286" y="64"/>
                    <a:pt x="286" y="64"/>
                  </a:cubicBezTo>
                  <a:cubicBezTo>
                    <a:pt x="254" y="64"/>
                    <a:pt x="254" y="64"/>
                    <a:pt x="254" y="64"/>
                  </a:cubicBezTo>
                  <a:cubicBezTo>
                    <a:pt x="254" y="99"/>
                    <a:pt x="254" y="99"/>
                    <a:pt x="254" y="99"/>
                  </a:cubicBezTo>
                  <a:cubicBezTo>
                    <a:pt x="225" y="101"/>
                    <a:pt x="202" y="108"/>
                    <a:pt x="186" y="118"/>
                  </a:cubicBezTo>
                  <a:cubicBezTo>
                    <a:pt x="169" y="129"/>
                    <a:pt x="161" y="142"/>
                    <a:pt x="161" y="157"/>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47" name="Freeform 245"/>
            <p:cNvSpPr/>
            <p:nvPr/>
          </p:nvSpPr>
          <p:spPr bwMode="auto">
            <a:xfrm>
              <a:off x="2097088" y="4811713"/>
              <a:ext cx="417513" cy="168275"/>
            </a:xfrm>
            <a:custGeom>
              <a:avLst/>
              <a:gdLst>
                <a:gd name="T0" fmla="*/ 542 w 543"/>
                <a:gd name="T1" fmla="*/ 0 h 219"/>
                <a:gd name="T2" fmla="*/ 543 w 543"/>
                <a:gd name="T3" fmla="*/ 10 h 219"/>
                <a:gd name="T4" fmla="*/ 271 w 543"/>
                <a:gd name="T5" fmla="*/ 219 h 219"/>
                <a:gd name="T6" fmla="*/ 0 w 543"/>
                <a:gd name="T7" fmla="*/ 12 h 219"/>
                <a:gd name="T8" fmla="*/ 0 w 543"/>
                <a:gd name="T9" fmla="*/ 2 h 219"/>
                <a:gd name="T10" fmla="*/ 271 w 543"/>
                <a:gd name="T11" fmla="*/ 201 h 219"/>
                <a:gd name="T12" fmla="*/ 542 w 543"/>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543" h="219">
                  <a:moveTo>
                    <a:pt x="542" y="0"/>
                  </a:moveTo>
                  <a:cubicBezTo>
                    <a:pt x="542" y="4"/>
                    <a:pt x="543" y="7"/>
                    <a:pt x="543" y="10"/>
                  </a:cubicBezTo>
                  <a:cubicBezTo>
                    <a:pt x="543" y="125"/>
                    <a:pt x="421" y="219"/>
                    <a:pt x="271" y="219"/>
                  </a:cubicBezTo>
                  <a:cubicBezTo>
                    <a:pt x="122" y="219"/>
                    <a:pt x="0" y="126"/>
                    <a:pt x="0" y="12"/>
                  </a:cubicBezTo>
                  <a:cubicBezTo>
                    <a:pt x="0" y="9"/>
                    <a:pt x="0" y="5"/>
                    <a:pt x="0" y="2"/>
                  </a:cubicBezTo>
                  <a:cubicBezTo>
                    <a:pt x="7" y="113"/>
                    <a:pt x="126" y="201"/>
                    <a:pt x="271" y="201"/>
                  </a:cubicBezTo>
                  <a:cubicBezTo>
                    <a:pt x="417" y="201"/>
                    <a:pt x="536" y="112"/>
                    <a:pt x="542" y="0"/>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48" name="Freeform 246"/>
            <p:cNvSpPr/>
            <p:nvPr/>
          </p:nvSpPr>
          <p:spPr bwMode="auto">
            <a:xfrm>
              <a:off x="2097088" y="4845050"/>
              <a:ext cx="417513" cy="166688"/>
            </a:xfrm>
            <a:custGeom>
              <a:avLst/>
              <a:gdLst>
                <a:gd name="T0" fmla="*/ 271 w 543"/>
                <a:gd name="T1" fmla="*/ 200 h 218"/>
                <a:gd name="T2" fmla="*/ 0 w 543"/>
                <a:gd name="T3" fmla="*/ 2 h 218"/>
                <a:gd name="T4" fmla="*/ 0 w 543"/>
                <a:gd name="T5" fmla="*/ 11 h 218"/>
                <a:gd name="T6" fmla="*/ 271 w 543"/>
                <a:gd name="T7" fmla="*/ 218 h 218"/>
                <a:gd name="T8" fmla="*/ 543 w 543"/>
                <a:gd name="T9" fmla="*/ 9 h 218"/>
                <a:gd name="T10" fmla="*/ 542 w 543"/>
                <a:gd name="T11" fmla="*/ 0 h 218"/>
                <a:gd name="T12" fmla="*/ 271 w 543"/>
                <a:gd name="T13" fmla="*/ 200 h 218"/>
              </a:gdLst>
              <a:ahLst/>
              <a:cxnLst>
                <a:cxn ang="0">
                  <a:pos x="T0" y="T1"/>
                </a:cxn>
                <a:cxn ang="0">
                  <a:pos x="T2" y="T3"/>
                </a:cxn>
                <a:cxn ang="0">
                  <a:pos x="T4" y="T5"/>
                </a:cxn>
                <a:cxn ang="0">
                  <a:pos x="T6" y="T7"/>
                </a:cxn>
                <a:cxn ang="0">
                  <a:pos x="T8" y="T9"/>
                </a:cxn>
                <a:cxn ang="0">
                  <a:pos x="T10" y="T11"/>
                </a:cxn>
                <a:cxn ang="0">
                  <a:pos x="T12" y="T13"/>
                </a:cxn>
              </a:cxnLst>
              <a:rect l="0" t="0" r="r" b="b"/>
              <a:pathLst>
                <a:path w="543" h="218">
                  <a:moveTo>
                    <a:pt x="271" y="200"/>
                  </a:moveTo>
                  <a:cubicBezTo>
                    <a:pt x="126" y="200"/>
                    <a:pt x="7" y="112"/>
                    <a:pt x="0" y="2"/>
                  </a:cubicBezTo>
                  <a:cubicBezTo>
                    <a:pt x="0" y="5"/>
                    <a:pt x="0" y="8"/>
                    <a:pt x="0" y="11"/>
                  </a:cubicBezTo>
                  <a:cubicBezTo>
                    <a:pt x="0" y="126"/>
                    <a:pt x="122" y="218"/>
                    <a:pt x="271" y="218"/>
                  </a:cubicBezTo>
                  <a:cubicBezTo>
                    <a:pt x="421" y="218"/>
                    <a:pt x="543" y="125"/>
                    <a:pt x="543" y="9"/>
                  </a:cubicBezTo>
                  <a:cubicBezTo>
                    <a:pt x="543" y="6"/>
                    <a:pt x="542" y="3"/>
                    <a:pt x="542" y="0"/>
                  </a:cubicBezTo>
                  <a:cubicBezTo>
                    <a:pt x="536" y="111"/>
                    <a:pt x="417" y="200"/>
                    <a:pt x="271" y="200"/>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sp>
          <p:nvSpPr>
            <p:cNvPr id="49" name="Freeform 247"/>
            <p:cNvSpPr/>
            <p:nvPr/>
          </p:nvSpPr>
          <p:spPr bwMode="auto">
            <a:xfrm>
              <a:off x="2097088" y="4878388"/>
              <a:ext cx="417513" cy="166688"/>
            </a:xfrm>
            <a:custGeom>
              <a:avLst/>
              <a:gdLst>
                <a:gd name="T0" fmla="*/ 271 w 543"/>
                <a:gd name="T1" fmla="*/ 200 h 218"/>
                <a:gd name="T2" fmla="*/ 0 w 543"/>
                <a:gd name="T3" fmla="*/ 1 h 218"/>
                <a:gd name="T4" fmla="*/ 0 w 543"/>
                <a:gd name="T5" fmla="*/ 11 h 218"/>
                <a:gd name="T6" fmla="*/ 271 w 543"/>
                <a:gd name="T7" fmla="*/ 218 h 218"/>
                <a:gd name="T8" fmla="*/ 543 w 543"/>
                <a:gd name="T9" fmla="*/ 9 h 218"/>
                <a:gd name="T10" fmla="*/ 542 w 543"/>
                <a:gd name="T11" fmla="*/ 0 h 218"/>
                <a:gd name="T12" fmla="*/ 271 w 543"/>
                <a:gd name="T13" fmla="*/ 200 h 218"/>
              </a:gdLst>
              <a:ahLst/>
              <a:cxnLst>
                <a:cxn ang="0">
                  <a:pos x="T0" y="T1"/>
                </a:cxn>
                <a:cxn ang="0">
                  <a:pos x="T2" y="T3"/>
                </a:cxn>
                <a:cxn ang="0">
                  <a:pos x="T4" y="T5"/>
                </a:cxn>
                <a:cxn ang="0">
                  <a:pos x="T6" y="T7"/>
                </a:cxn>
                <a:cxn ang="0">
                  <a:pos x="T8" y="T9"/>
                </a:cxn>
                <a:cxn ang="0">
                  <a:pos x="T10" y="T11"/>
                </a:cxn>
                <a:cxn ang="0">
                  <a:pos x="T12" y="T13"/>
                </a:cxn>
              </a:cxnLst>
              <a:rect l="0" t="0" r="r" b="b"/>
              <a:pathLst>
                <a:path w="543" h="218">
                  <a:moveTo>
                    <a:pt x="271" y="200"/>
                  </a:moveTo>
                  <a:cubicBezTo>
                    <a:pt x="126" y="200"/>
                    <a:pt x="7" y="112"/>
                    <a:pt x="0" y="1"/>
                  </a:cubicBezTo>
                  <a:cubicBezTo>
                    <a:pt x="0" y="5"/>
                    <a:pt x="0" y="8"/>
                    <a:pt x="0" y="11"/>
                  </a:cubicBezTo>
                  <a:cubicBezTo>
                    <a:pt x="0" y="125"/>
                    <a:pt x="122" y="218"/>
                    <a:pt x="271" y="218"/>
                  </a:cubicBezTo>
                  <a:cubicBezTo>
                    <a:pt x="421" y="218"/>
                    <a:pt x="543" y="124"/>
                    <a:pt x="543" y="9"/>
                  </a:cubicBezTo>
                  <a:cubicBezTo>
                    <a:pt x="543" y="6"/>
                    <a:pt x="542" y="3"/>
                    <a:pt x="542" y="0"/>
                  </a:cubicBezTo>
                  <a:cubicBezTo>
                    <a:pt x="536" y="111"/>
                    <a:pt x="417" y="200"/>
                    <a:pt x="271" y="200"/>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AU" sz="1800" b="0" i="0" u="none" strike="noStrike" kern="0" cap="none" spc="0" normalizeH="0" baseline="0" noProof="0">
                <a:ln>
                  <a:noFill/>
                </a:ln>
                <a:solidFill>
                  <a:srgbClr val="000000"/>
                </a:solidFill>
                <a:effectLst/>
                <a:uLnTx/>
                <a:uFillTx/>
                <a:cs typeface="+mn-ea"/>
                <a:sym typeface="+mn-lt"/>
              </a:endParaRPr>
            </a:p>
          </p:txBody>
        </p:sp>
      </p:grpSp>
      <p:sp>
        <p:nvSpPr>
          <p:cNvPr id="72" name="矩形 71"/>
          <p:cNvSpPr/>
          <p:nvPr/>
        </p:nvSpPr>
        <p:spPr>
          <a:xfrm>
            <a:off x="1018588" y="2656069"/>
            <a:ext cx="902811" cy="307777"/>
          </a:xfrm>
          <a:prstGeom prst="rect">
            <a:avLst/>
          </a:prstGeom>
        </p:spPr>
        <p:txBody>
          <a:bodyPr wrap="none">
            <a:spAutoFit/>
          </a:bodyPr>
          <a:lstStyle/>
          <a:p>
            <a:r>
              <a:rPr lang="zh-CN" altLang="en-US" sz="1400" b="1" dirty="0">
                <a:cs typeface="+mn-ea"/>
                <a:sym typeface="+mn-lt"/>
              </a:rPr>
              <a:t>项目目标</a:t>
            </a:r>
            <a:endParaRPr lang="zh-CN" altLang="en-US" sz="1600" b="1" dirty="0">
              <a:cs typeface="+mn-ea"/>
              <a:sym typeface="+mn-lt"/>
            </a:endParaRPr>
          </a:p>
        </p:txBody>
      </p:sp>
      <p:sp>
        <p:nvSpPr>
          <p:cNvPr id="73" name="矩形 72"/>
          <p:cNvSpPr/>
          <p:nvPr/>
        </p:nvSpPr>
        <p:spPr>
          <a:xfrm>
            <a:off x="3088742" y="2617967"/>
            <a:ext cx="902811" cy="344710"/>
          </a:xfrm>
          <a:prstGeom prst="rect">
            <a:avLst/>
          </a:prstGeom>
        </p:spPr>
        <p:txBody>
          <a:bodyPr wrap="none">
            <a:spAutoFit/>
          </a:bodyPr>
          <a:lstStyle/>
          <a:p>
            <a:pPr>
              <a:lnSpc>
                <a:spcPct val="130000"/>
              </a:lnSpc>
            </a:pPr>
            <a:r>
              <a:rPr lang="zh-CN" altLang="en-US" sz="1400" b="1" dirty="0">
                <a:cs typeface="+mn-ea"/>
                <a:sym typeface="+mn-lt"/>
              </a:rPr>
              <a:t>项目报表</a:t>
            </a:r>
            <a:endParaRPr lang="zh-CN" altLang="en-US" sz="1600" b="1" dirty="0">
              <a:cs typeface="+mn-ea"/>
              <a:sym typeface="+mn-lt"/>
            </a:endParaRPr>
          </a:p>
        </p:txBody>
      </p:sp>
      <p:sp>
        <p:nvSpPr>
          <p:cNvPr id="74" name="矩形 73"/>
          <p:cNvSpPr/>
          <p:nvPr/>
        </p:nvSpPr>
        <p:spPr>
          <a:xfrm>
            <a:off x="5158895" y="2656069"/>
            <a:ext cx="902811" cy="307777"/>
          </a:xfrm>
          <a:prstGeom prst="rect">
            <a:avLst/>
          </a:prstGeom>
        </p:spPr>
        <p:txBody>
          <a:bodyPr wrap="none">
            <a:spAutoFit/>
          </a:bodyPr>
          <a:lstStyle/>
          <a:p>
            <a:r>
              <a:rPr lang="zh-CN" altLang="en-US" sz="1400" b="1" dirty="0">
                <a:cs typeface="+mn-ea"/>
                <a:sym typeface="+mn-lt"/>
              </a:rPr>
              <a:t>项目风控</a:t>
            </a:r>
            <a:endParaRPr lang="zh-CN" altLang="en-US" sz="1600" b="1" dirty="0">
              <a:cs typeface="+mn-ea"/>
              <a:sym typeface="+mn-lt"/>
            </a:endParaRPr>
          </a:p>
        </p:txBody>
      </p:sp>
      <p:sp>
        <p:nvSpPr>
          <p:cNvPr id="75" name="矩形 74"/>
          <p:cNvSpPr/>
          <p:nvPr/>
        </p:nvSpPr>
        <p:spPr>
          <a:xfrm>
            <a:off x="7174546" y="2640957"/>
            <a:ext cx="1011815" cy="307777"/>
          </a:xfrm>
          <a:prstGeom prst="rect">
            <a:avLst/>
          </a:prstGeom>
        </p:spPr>
        <p:txBody>
          <a:bodyPr wrap="none">
            <a:spAutoFit/>
          </a:bodyPr>
          <a:lstStyle/>
          <a:p>
            <a:r>
              <a:rPr lang="zh-CN" altLang="en-US" sz="1400" b="1" dirty="0">
                <a:cs typeface="+mn-ea"/>
                <a:sym typeface="+mn-lt"/>
              </a:rPr>
              <a:t>项目</a:t>
            </a:r>
            <a:r>
              <a:rPr lang="en-US" altLang="zh-CN" sz="1400" b="1" dirty="0">
                <a:cs typeface="+mn-ea"/>
                <a:sym typeface="+mn-lt"/>
              </a:rPr>
              <a:t>g</a:t>
            </a:r>
            <a:r>
              <a:rPr lang="zh-CN" altLang="en-US" sz="1400" b="1" dirty="0">
                <a:cs typeface="+mn-ea"/>
                <a:sym typeface="+mn-lt"/>
              </a:rPr>
              <a:t>估值</a:t>
            </a:r>
            <a:endParaRPr lang="zh-CN" altLang="en-US" sz="1600" b="1" dirty="0">
              <a:cs typeface="+mn-ea"/>
              <a:sym typeface="+mn-lt"/>
            </a:endParaRPr>
          </a:p>
        </p:txBody>
      </p:sp>
      <p:sp>
        <p:nvSpPr>
          <p:cNvPr id="76" name="矩形 75"/>
          <p:cNvSpPr/>
          <p:nvPr/>
        </p:nvSpPr>
        <p:spPr>
          <a:xfrm>
            <a:off x="792480" y="3263627"/>
            <a:ext cx="1389389" cy="876778"/>
          </a:xfrm>
          <a:prstGeom prst="rect">
            <a:avLst/>
          </a:prstGeom>
        </p:spPr>
        <p:txBody>
          <a:bodyPr wrap="square">
            <a:spAutoFit/>
          </a:bodyPr>
          <a:lstStyle/>
          <a:p>
            <a:pPr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50" name="矩形 49">
            <a:extLst>
              <a:ext uri="{FF2B5EF4-FFF2-40B4-BE49-F238E27FC236}">
                <a16:creationId xmlns:a16="http://schemas.microsoft.com/office/drawing/2014/main" id="{74313102-81D5-44AC-9D61-C7395D99F792}"/>
              </a:ext>
            </a:extLst>
          </p:cNvPr>
          <p:cNvSpPr/>
          <p:nvPr/>
        </p:nvSpPr>
        <p:spPr>
          <a:xfrm>
            <a:off x="2865120" y="3263627"/>
            <a:ext cx="1389389" cy="876778"/>
          </a:xfrm>
          <a:prstGeom prst="rect">
            <a:avLst/>
          </a:prstGeom>
        </p:spPr>
        <p:txBody>
          <a:bodyPr wrap="square">
            <a:spAutoFit/>
          </a:bodyPr>
          <a:lstStyle/>
          <a:p>
            <a:pPr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51" name="矩形 50">
            <a:extLst>
              <a:ext uri="{FF2B5EF4-FFF2-40B4-BE49-F238E27FC236}">
                <a16:creationId xmlns:a16="http://schemas.microsoft.com/office/drawing/2014/main" id="{9979A16A-6059-43BC-B7A3-9ADA9E9E8823}"/>
              </a:ext>
            </a:extLst>
          </p:cNvPr>
          <p:cNvSpPr/>
          <p:nvPr/>
        </p:nvSpPr>
        <p:spPr>
          <a:xfrm>
            <a:off x="4937760" y="3263627"/>
            <a:ext cx="1389389" cy="876778"/>
          </a:xfrm>
          <a:prstGeom prst="rect">
            <a:avLst/>
          </a:prstGeom>
        </p:spPr>
        <p:txBody>
          <a:bodyPr wrap="square">
            <a:spAutoFit/>
          </a:bodyPr>
          <a:lstStyle/>
          <a:p>
            <a:pPr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52" name="矩形 51">
            <a:extLst>
              <a:ext uri="{FF2B5EF4-FFF2-40B4-BE49-F238E27FC236}">
                <a16:creationId xmlns:a16="http://schemas.microsoft.com/office/drawing/2014/main" id="{15BD8AF1-D70D-4CF1-B5AE-2513FC797870}"/>
              </a:ext>
            </a:extLst>
          </p:cNvPr>
          <p:cNvSpPr/>
          <p:nvPr/>
        </p:nvSpPr>
        <p:spPr>
          <a:xfrm>
            <a:off x="7010400" y="3263627"/>
            <a:ext cx="1389389" cy="876778"/>
          </a:xfrm>
          <a:prstGeom prst="rect">
            <a:avLst/>
          </a:prstGeom>
        </p:spPr>
        <p:txBody>
          <a:bodyPr wrap="square">
            <a:spAutoFit/>
          </a:bodyPr>
          <a:lstStyle/>
          <a:p>
            <a:pPr defTabSz="914400">
              <a:lnSpc>
                <a:spcPct val="130000"/>
              </a:lnSpc>
              <a:defRPr/>
            </a:pPr>
            <a:r>
              <a:rPr lang="zh-CN" altLang="en-US" sz="800" kern="0" dirty="0">
                <a:solidFill>
                  <a:schemeClr val="bg1"/>
                </a:solidFill>
                <a:cs typeface="+mn-ea"/>
                <a:sym typeface="+mn-lt"/>
              </a:rPr>
              <a:t>鼠标点击这里，输入您的文本文字，更改文字的颜色或者大小属性。还可以设置合适的文字格式，调整文字文本的行间距</a:t>
            </a:r>
          </a:p>
        </p:txBody>
      </p:sp>
      <p:sp>
        <p:nvSpPr>
          <p:cNvPr id="6" name="标题 5">
            <a:extLst>
              <a:ext uri="{FF2B5EF4-FFF2-40B4-BE49-F238E27FC236}">
                <a16:creationId xmlns:a16="http://schemas.microsoft.com/office/drawing/2014/main" id="{2278F1F0-83ED-4739-957A-53B64FC66393}"/>
              </a:ext>
            </a:extLst>
          </p:cNvPr>
          <p:cNvSpPr>
            <a:spLocks noGrp="1"/>
          </p:cNvSpPr>
          <p:nvPr>
            <p:ph type="title"/>
          </p:nvPr>
        </p:nvSpPr>
        <p:spPr/>
        <p:txBody>
          <a:bodyPr/>
          <a:lstStyle/>
          <a:p>
            <a:r>
              <a:rPr lang="en-US" altLang="zh-CN" b="1" dirty="0"/>
              <a:t>1.4 </a:t>
            </a:r>
            <a:r>
              <a:rPr lang="zh-CN" altLang="en-US" b="1" dirty="0"/>
              <a:t>项目愿景</a:t>
            </a:r>
            <a:endParaRPr lang="zh-CN" alt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F4D99BF-86D4-4147-A958-1609F86747EF}"/>
              </a:ext>
            </a:extLst>
          </p:cNvPr>
          <p:cNvSpPr>
            <a:spLocks/>
          </p:cNvSpPr>
          <p:nvPr/>
        </p:nvSpPr>
        <p:spPr bwMode="auto">
          <a:xfrm>
            <a:off x="1283226" y="1402080"/>
            <a:ext cx="1495806" cy="1361157"/>
          </a:xfrm>
          <a:custGeom>
            <a:avLst/>
            <a:gdLst>
              <a:gd name="T0" fmla="*/ 880 w 6731"/>
              <a:gd name="T1" fmla="*/ 3869 h 6127"/>
              <a:gd name="T2" fmla="*/ 993 w 6731"/>
              <a:gd name="T3" fmla="*/ 3899 h 6127"/>
              <a:gd name="T4" fmla="*/ 1079 w 6731"/>
              <a:gd name="T5" fmla="*/ 3810 h 6127"/>
              <a:gd name="T6" fmla="*/ 1221 w 6731"/>
              <a:gd name="T7" fmla="*/ 3447 h 6127"/>
              <a:gd name="T8" fmla="*/ 1355 w 6731"/>
              <a:gd name="T9" fmla="*/ 3188 h 6127"/>
              <a:gd name="T10" fmla="*/ 1531 w 6731"/>
              <a:gd name="T11" fmla="*/ 2995 h 6127"/>
              <a:gd name="T12" fmla="*/ 1749 w 6731"/>
              <a:gd name="T13" fmla="*/ 2877 h 6127"/>
              <a:gd name="T14" fmla="*/ 1979 w 6731"/>
              <a:gd name="T15" fmla="*/ 2831 h 6127"/>
              <a:gd name="T16" fmla="*/ 2234 w 6731"/>
              <a:gd name="T17" fmla="*/ 2851 h 6127"/>
              <a:gd name="T18" fmla="*/ 2484 w 6731"/>
              <a:gd name="T19" fmla="*/ 2945 h 6127"/>
              <a:gd name="T20" fmla="*/ 2727 w 6731"/>
              <a:gd name="T21" fmla="*/ 3112 h 6127"/>
              <a:gd name="T22" fmla="*/ 2930 w 6731"/>
              <a:gd name="T23" fmla="*/ 3317 h 6127"/>
              <a:gd name="T24" fmla="*/ 3098 w 6731"/>
              <a:gd name="T25" fmla="*/ 3559 h 6127"/>
              <a:gd name="T26" fmla="*/ 3192 w 6731"/>
              <a:gd name="T27" fmla="*/ 3810 h 6127"/>
              <a:gd name="T28" fmla="*/ 3211 w 6731"/>
              <a:gd name="T29" fmla="*/ 4064 h 6127"/>
              <a:gd name="T30" fmla="*/ 3167 w 6731"/>
              <a:gd name="T31" fmla="*/ 4294 h 6127"/>
              <a:gd name="T32" fmla="*/ 3049 w 6731"/>
              <a:gd name="T33" fmla="*/ 4512 h 6127"/>
              <a:gd name="T34" fmla="*/ 2856 w 6731"/>
              <a:gd name="T35" fmla="*/ 4688 h 6127"/>
              <a:gd name="T36" fmla="*/ 2597 w 6731"/>
              <a:gd name="T37" fmla="*/ 4823 h 6127"/>
              <a:gd name="T38" fmla="*/ 2234 w 6731"/>
              <a:gd name="T39" fmla="*/ 4965 h 6127"/>
              <a:gd name="T40" fmla="*/ 2145 w 6731"/>
              <a:gd name="T41" fmla="*/ 5050 h 6127"/>
              <a:gd name="T42" fmla="*/ 2187 w 6731"/>
              <a:gd name="T43" fmla="*/ 5205 h 6127"/>
              <a:gd name="T44" fmla="*/ 2335 w 6731"/>
              <a:gd name="T45" fmla="*/ 5393 h 6127"/>
              <a:gd name="T46" fmla="*/ 2778 w 6731"/>
              <a:gd name="T47" fmla="*/ 5764 h 6127"/>
              <a:gd name="T48" fmla="*/ 3278 w 6731"/>
              <a:gd name="T49" fmla="*/ 6115 h 6127"/>
              <a:gd name="T50" fmla="*/ 3413 w 6731"/>
              <a:gd name="T51" fmla="*/ 6108 h 6127"/>
              <a:gd name="T52" fmla="*/ 3646 w 6731"/>
              <a:gd name="T53" fmla="*/ 5800 h 6127"/>
              <a:gd name="T54" fmla="*/ 4122 w 6731"/>
              <a:gd name="T55" fmla="*/ 5189 h 6127"/>
              <a:gd name="T56" fmla="*/ 4463 w 6731"/>
              <a:gd name="T57" fmla="*/ 4881 h 6127"/>
              <a:gd name="T58" fmla="*/ 4665 w 6731"/>
              <a:gd name="T59" fmla="*/ 4780 h 6127"/>
              <a:gd name="T60" fmla="*/ 4860 w 6731"/>
              <a:gd name="T61" fmla="*/ 4748 h 6127"/>
              <a:gd name="T62" fmla="*/ 5037 w 6731"/>
              <a:gd name="T63" fmla="*/ 4780 h 6127"/>
              <a:gd name="T64" fmla="*/ 5220 w 6731"/>
              <a:gd name="T65" fmla="*/ 4900 h 6127"/>
              <a:gd name="T66" fmla="*/ 5362 w 6731"/>
              <a:gd name="T67" fmla="*/ 5112 h 6127"/>
              <a:gd name="T68" fmla="*/ 5518 w 6731"/>
              <a:gd name="T69" fmla="*/ 5512 h 6127"/>
              <a:gd name="T70" fmla="*/ 5703 w 6731"/>
              <a:gd name="T71" fmla="*/ 5763 h 6127"/>
              <a:gd name="T72" fmla="*/ 5912 w 6731"/>
              <a:gd name="T73" fmla="*/ 5821 h 6127"/>
              <a:gd name="T74" fmla="*/ 6212 w 6731"/>
              <a:gd name="T75" fmla="*/ 5731 h 6127"/>
              <a:gd name="T76" fmla="*/ 6485 w 6731"/>
              <a:gd name="T77" fmla="*/ 5495 h 6127"/>
              <a:gd name="T78" fmla="*/ 6661 w 6731"/>
              <a:gd name="T79" fmla="*/ 5188 h 6127"/>
              <a:gd name="T80" fmla="*/ 6661 w 6731"/>
              <a:gd name="T81" fmla="*/ 4943 h 6127"/>
              <a:gd name="T82" fmla="*/ 6514 w 6731"/>
              <a:gd name="T83" fmla="*/ 4741 h 6127"/>
              <a:gd name="T84" fmla="*/ 6178 w 6731"/>
              <a:gd name="T85" fmla="*/ 4589 h 6127"/>
              <a:gd name="T86" fmla="*/ 5827 w 6731"/>
              <a:gd name="T87" fmla="*/ 4424 h 6127"/>
              <a:gd name="T88" fmla="*/ 5682 w 6731"/>
              <a:gd name="T89" fmla="*/ 4271 h 6127"/>
              <a:gd name="T90" fmla="*/ 5609 w 6731"/>
              <a:gd name="T91" fmla="*/ 4069 h 6127"/>
              <a:gd name="T92" fmla="*/ 5640 w 6731"/>
              <a:gd name="T93" fmla="*/ 3814 h 6127"/>
              <a:gd name="T94" fmla="*/ 5783 w 6731"/>
              <a:gd name="T95" fmla="*/ 3567 h 6127"/>
              <a:gd name="T96" fmla="*/ 6191 w 6731"/>
              <a:gd name="T97" fmla="*/ 3174 h 6127"/>
              <a:gd name="T98" fmla="*/ 6684 w 6731"/>
              <a:gd name="T99" fmla="*/ 2771 h 6127"/>
              <a:gd name="T100" fmla="*/ 6726 w 6731"/>
              <a:gd name="T101" fmla="*/ 2594 h 6127"/>
              <a:gd name="T102" fmla="*/ 4616 w 6731"/>
              <a:gd name="T103" fmla="*/ 449 h 6127"/>
              <a:gd name="T104" fmla="*/ 4298 w 6731"/>
              <a:gd name="T105" fmla="*/ 220 h 6127"/>
              <a:gd name="T106" fmla="*/ 3946 w 6731"/>
              <a:gd name="T107" fmla="*/ 72 h 6127"/>
              <a:gd name="T108" fmla="*/ 3575 w 6731"/>
              <a:gd name="T109" fmla="*/ 4 h 6127"/>
              <a:gd name="T110" fmla="*/ 3199 w 6731"/>
              <a:gd name="T111" fmla="*/ 18 h 6127"/>
              <a:gd name="T112" fmla="*/ 2833 w 6731"/>
              <a:gd name="T113" fmla="*/ 113 h 6127"/>
              <a:gd name="T114" fmla="*/ 2491 w 6731"/>
              <a:gd name="T115" fmla="*/ 287 h 6127"/>
              <a:gd name="T116" fmla="*/ 58 w 6731"/>
              <a:gd name="T117" fmla="*/ 2670 h 6127"/>
              <a:gd name="T118" fmla="*/ 1 w 6731"/>
              <a:gd name="T119" fmla="*/ 2795 h 6127"/>
              <a:gd name="T120" fmla="*/ 39 w 6731"/>
              <a:gd name="T121" fmla="*/ 2929 h 6127"/>
              <a:gd name="T122" fmla="*/ 590 w 6731"/>
              <a:gd name="T123" fmla="*/ 3606 h 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31" h="6127">
                <a:moveTo>
                  <a:pt x="699" y="3723"/>
                </a:moveTo>
                <a:lnTo>
                  <a:pt x="699" y="3723"/>
                </a:lnTo>
                <a:lnTo>
                  <a:pt x="731" y="3753"/>
                </a:lnTo>
                <a:lnTo>
                  <a:pt x="761" y="3780"/>
                </a:lnTo>
                <a:lnTo>
                  <a:pt x="788" y="3804"/>
                </a:lnTo>
                <a:lnTo>
                  <a:pt x="814" y="3825"/>
                </a:lnTo>
                <a:lnTo>
                  <a:pt x="838" y="3842"/>
                </a:lnTo>
                <a:lnTo>
                  <a:pt x="860" y="3857"/>
                </a:lnTo>
                <a:lnTo>
                  <a:pt x="880" y="3869"/>
                </a:lnTo>
                <a:lnTo>
                  <a:pt x="899" y="3879"/>
                </a:lnTo>
                <a:lnTo>
                  <a:pt x="915" y="3887"/>
                </a:lnTo>
                <a:lnTo>
                  <a:pt x="930" y="3893"/>
                </a:lnTo>
                <a:lnTo>
                  <a:pt x="944" y="3896"/>
                </a:lnTo>
                <a:lnTo>
                  <a:pt x="957" y="3900"/>
                </a:lnTo>
                <a:lnTo>
                  <a:pt x="968" y="3901"/>
                </a:lnTo>
                <a:lnTo>
                  <a:pt x="978" y="3901"/>
                </a:lnTo>
                <a:lnTo>
                  <a:pt x="986" y="3900"/>
                </a:lnTo>
                <a:lnTo>
                  <a:pt x="993" y="3899"/>
                </a:lnTo>
                <a:lnTo>
                  <a:pt x="993" y="3899"/>
                </a:lnTo>
                <a:lnTo>
                  <a:pt x="1005" y="3894"/>
                </a:lnTo>
                <a:lnTo>
                  <a:pt x="1016" y="3888"/>
                </a:lnTo>
                <a:lnTo>
                  <a:pt x="1027" y="3880"/>
                </a:lnTo>
                <a:lnTo>
                  <a:pt x="1038" y="3869"/>
                </a:lnTo>
                <a:lnTo>
                  <a:pt x="1048" y="3857"/>
                </a:lnTo>
                <a:lnTo>
                  <a:pt x="1058" y="3843"/>
                </a:lnTo>
                <a:lnTo>
                  <a:pt x="1068" y="3827"/>
                </a:lnTo>
                <a:lnTo>
                  <a:pt x="1079" y="3810"/>
                </a:lnTo>
                <a:lnTo>
                  <a:pt x="1088" y="3790"/>
                </a:lnTo>
                <a:lnTo>
                  <a:pt x="1098" y="3768"/>
                </a:lnTo>
                <a:lnTo>
                  <a:pt x="1118" y="3722"/>
                </a:lnTo>
                <a:lnTo>
                  <a:pt x="1138" y="3669"/>
                </a:lnTo>
                <a:lnTo>
                  <a:pt x="1159" y="3609"/>
                </a:lnTo>
                <a:lnTo>
                  <a:pt x="1159" y="3609"/>
                </a:lnTo>
                <a:lnTo>
                  <a:pt x="1178" y="3556"/>
                </a:lnTo>
                <a:lnTo>
                  <a:pt x="1199" y="3502"/>
                </a:lnTo>
                <a:lnTo>
                  <a:pt x="1221" y="3447"/>
                </a:lnTo>
                <a:lnTo>
                  <a:pt x="1243" y="3390"/>
                </a:lnTo>
                <a:lnTo>
                  <a:pt x="1243" y="3390"/>
                </a:lnTo>
                <a:lnTo>
                  <a:pt x="1259" y="3359"/>
                </a:lnTo>
                <a:lnTo>
                  <a:pt x="1274" y="3327"/>
                </a:lnTo>
                <a:lnTo>
                  <a:pt x="1289" y="3298"/>
                </a:lnTo>
                <a:lnTo>
                  <a:pt x="1304" y="3269"/>
                </a:lnTo>
                <a:lnTo>
                  <a:pt x="1320" y="3241"/>
                </a:lnTo>
                <a:lnTo>
                  <a:pt x="1338" y="3214"/>
                </a:lnTo>
                <a:lnTo>
                  <a:pt x="1355" y="3188"/>
                </a:lnTo>
                <a:lnTo>
                  <a:pt x="1372" y="3162"/>
                </a:lnTo>
                <a:lnTo>
                  <a:pt x="1391" y="3138"/>
                </a:lnTo>
                <a:lnTo>
                  <a:pt x="1409" y="3115"/>
                </a:lnTo>
                <a:lnTo>
                  <a:pt x="1428" y="3092"/>
                </a:lnTo>
                <a:lnTo>
                  <a:pt x="1447" y="3071"/>
                </a:lnTo>
                <a:lnTo>
                  <a:pt x="1468" y="3050"/>
                </a:lnTo>
                <a:lnTo>
                  <a:pt x="1488" y="3031"/>
                </a:lnTo>
                <a:lnTo>
                  <a:pt x="1509" y="3012"/>
                </a:lnTo>
                <a:lnTo>
                  <a:pt x="1531" y="2995"/>
                </a:lnTo>
                <a:lnTo>
                  <a:pt x="1553" y="2978"/>
                </a:lnTo>
                <a:lnTo>
                  <a:pt x="1575" y="2962"/>
                </a:lnTo>
                <a:lnTo>
                  <a:pt x="1599" y="2947"/>
                </a:lnTo>
                <a:lnTo>
                  <a:pt x="1623" y="2933"/>
                </a:lnTo>
                <a:lnTo>
                  <a:pt x="1646" y="2920"/>
                </a:lnTo>
                <a:lnTo>
                  <a:pt x="1671" y="2908"/>
                </a:lnTo>
                <a:lnTo>
                  <a:pt x="1696" y="2896"/>
                </a:lnTo>
                <a:lnTo>
                  <a:pt x="1722" y="2887"/>
                </a:lnTo>
                <a:lnTo>
                  <a:pt x="1749" y="2877"/>
                </a:lnTo>
                <a:lnTo>
                  <a:pt x="1775" y="2868"/>
                </a:lnTo>
                <a:lnTo>
                  <a:pt x="1804" y="2860"/>
                </a:lnTo>
                <a:lnTo>
                  <a:pt x="1832" y="2853"/>
                </a:lnTo>
                <a:lnTo>
                  <a:pt x="1861" y="2847"/>
                </a:lnTo>
                <a:lnTo>
                  <a:pt x="1890" y="2842"/>
                </a:lnTo>
                <a:lnTo>
                  <a:pt x="1920" y="2838"/>
                </a:lnTo>
                <a:lnTo>
                  <a:pt x="1951" y="2833"/>
                </a:lnTo>
                <a:lnTo>
                  <a:pt x="1951" y="2833"/>
                </a:lnTo>
                <a:lnTo>
                  <a:pt x="1979" y="2831"/>
                </a:lnTo>
                <a:lnTo>
                  <a:pt x="2007" y="2830"/>
                </a:lnTo>
                <a:lnTo>
                  <a:pt x="2037" y="2829"/>
                </a:lnTo>
                <a:lnTo>
                  <a:pt x="2065" y="2830"/>
                </a:lnTo>
                <a:lnTo>
                  <a:pt x="2093" y="2831"/>
                </a:lnTo>
                <a:lnTo>
                  <a:pt x="2121" y="2833"/>
                </a:lnTo>
                <a:lnTo>
                  <a:pt x="2149" y="2837"/>
                </a:lnTo>
                <a:lnTo>
                  <a:pt x="2177" y="2840"/>
                </a:lnTo>
                <a:lnTo>
                  <a:pt x="2206" y="2845"/>
                </a:lnTo>
                <a:lnTo>
                  <a:pt x="2234" y="2851"/>
                </a:lnTo>
                <a:lnTo>
                  <a:pt x="2262" y="2858"/>
                </a:lnTo>
                <a:lnTo>
                  <a:pt x="2290" y="2866"/>
                </a:lnTo>
                <a:lnTo>
                  <a:pt x="2318" y="2875"/>
                </a:lnTo>
                <a:lnTo>
                  <a:pt x="2345" y="2883"/>
                </a:lnTo>
                <a:lnTo>
                  <a:pt x="2374" y="2894"/>
                </a:lnTo>
                <a:lnTo>
                  <a:pt x="2401" y="2905"/>
                </a:lnTo>
                <a:lnTo>
                  <a:pt x="2429" y="2918"/>
                </a:lnTo>
                <a:lnTo>
                  <a:pt x="2456" y="2931"/>
                </a:lnTo>
                <a:lnTo>
                  <a:pt x="2484" y="2945"/>
                </a:lnTo>
                <a:lnTo>
                  <a:pt x="2511" y="2960"/>
                </a:lnTo>
                <a:lnTo>
                  <a:pt x="2538" y="2975"/>
                </a:lnTo>
                <a:lnTo>
                  <a:pt x="2565" y="2993"/>
                </a:lnTo>
                <a:lnTo>
                  <a:pt x="2592" y="3010"/>
                </a:lnTo>
                <a:lnTo>
                  <a:pt x="2619" y="3028"/>
                </a:lnTo>
                <a:lnTo>
                  <a:pt x="2647" y="3048"/>
                </a:lnTo>
                <a:lnTo>
                  <a:pt x="2674" y="3069"/>
                </a:lnTo>
                <a:lnTo>
                  <a:pt x="2701" y="3090"/>
                </a:lnTo>
                <a:lnTo>
                  <a:pt x="2727" y="3112"/>
                </a:lnTo>
                <a:lnTo>
                  <a:pt x="2754" y="3136"/>
                </a:lnTo>
                <a:lnTo>
                  <a:pt x="2780" y="3160"/>
                </a:lnTo>
                <a:lnTo>
                  <a:pt x="2807" y="3184"/>
                </a:lnTo>
                <a:lnTo>
                  <a:pt x="2833" y="3210"/>
                </a:lnTo>
                <a:lnTo>
                  <a:pt x="2833" y="3210"/>
                </a:lnTo>
                <a:lnTo>
                  <a:pt x="2859" y="3236"/>
                </a:lnTo>
                <a:lnTo>
                  <a:pt x="2884" y="3262"/>
                </a:lnTo>
                <a:lnTo>
                  <a:pt x="2908" y="3290"/>
                </a:lnTo>
                <a:lnTo>
                  <a:pt x="2930" y="3317"/>
                </a:lnTo>
                <a:lnTo>
                  <a:pt x="2953" y="3343"/>
                </a:lnTo>
                <a:lnTo>
                  <a:pt x="2974" y="3370"/>
                </a:lnTo>
                <a:lnTo>
                  <a:pt x="2994" y="3397"/>
                </a:lnTo>
                <a:lnTo>
                  <a:pt x="3014" y="3424"/>
                </a:lnTo>
                <a:lnTo>
                  <a:pt x="3033" y="3451"/>
                </a:lnTo>
                <a:lnTo>
                  <a:pt x="3051" y="3478"/>
                </a:lnTo>
                <a:lnTo>
                  <a:pt x="3067" y="3505"/>
                </a:lnTo>
                <a:lnTo>
                  <a:pt x="3083" y="3532"/>
                </a:lnTo>
                <a:lnTo>
                  <a:pt x="3098" y="3559"/>
                </a:lnTo>
                <a:lnTo>
                  <a:pt x="3112" y="3588"/>
                </a:lnTo>
                <a:lnTo>
                  <a:pt x="3125" y="3615"/>
                </a:lnTo>
                <a:lnTo>
                  <a:pt x="3137" y="3642"/>
                </a:lnTo>
                <a:lnTo>
                  <a:pt x="3149" y="3670"/>
                </a:lnTo>
                <a:lnTo>
                  <a:pt x="3159" y="3698"/>
                </a:lnTo>
                <a:lnTo>
                  <a:pt x="3169" y="3725"/>
                </a:lnTo>
                <a:lnTo>
                  <a:pt x="3177" y="3753"/>
                </a:lnTo>
                <a:lnTo>
                  <a:pt x="3185" y="3781"/>
                </a:lnTo>
                <a:lnTo>
                  <a:pt x="3192" y="3810"/>
                </a:lnTo>
                <a:lnTo>
                  <a:pt x="3198" y="3837"/>
                </a:lnTo>
                <a:lnTo>
                  <a:pt x="3202" y="3865"/>
                </a:lnTo>
                <a:lnTo>
                  <a:pt x="3207" y="3893"/>
                </a:lnTo>
                <a:lnTo>
                  <a:pt x="3210" y="3922"/>
                </a:lnTo>
                <a:lnTo>
                  <a:pt x="3212" y="3951"/>
                </a:lnTo>
                <a:lnTo>
                  <a:pt x="3213" y="3979"/>
                </a:lnTo>
                <a:lnTo>
                  <a:pt x="3213" y="4007"/>
                </a:lnTo>
                <a:lnTo>
                  <a:pt x="3213" y="4035"/>
                </a:lnTo>
                <a:lnTo>
                  <a:pt x="3211" y="4064"/>
                </a:lnTo>
                <a:lnTo>
                  <a:pt x="3209" y="4092"/>
                </a:lnTo>
                <a:lnTo>
                  <a:pt x="3209" y="4092"/>
                </a:lnTo>
                <a:lnTo>
                  <a:pt x="3206" y="4123"/>
                </a:lnTo>
                <a:lnTo>
                  <a:pt x="3201" y="4153"/>
                </a:lnTo>
                <a:lnTo>
                  <a:pt x="3196" y="4182"/>
                </a:lnTo>
                <a:lnTo>
                  <a:pt x="3189" y="4212"/>
                </a:lnTo>
                <a:lnTo>
                  <a:pt x="3183" y="4240"/>
                </a:lnTo>
                <a:lnTo>
                  <a:pt x="3175" y="4267"/>
                </a:lnTo>
                <a:lnTo>
                  <a:pt x="3167" y="4294"/>
                </a:lnTo>
                <a:lnTo>
                  <a:pt x="3157" y="4321"/>
                </a:lnTo>
                <a:lnTo>
                  <a:pt x="3146" y="4346"/>
                </a:lnTo>
                <a:lnTo>
                  <a:pt x="3135" y="4372"/>
                </a:lnTo>
                <a:lnTo>
                  <a:pt x="3123" y="4397"/>
                </a:lnTo>
                <a:lnTo>
                  <a:pt x="3110" y="4421"/>
                </a:lnTo>
                <a:lnTo>
                  <a:pt x="3096" y="4445"/>
                </a:lnTo>
                <a:lnTo>
                  <a:pt x="3081" y="4467"/>
                </a:lnTo>
                <a:lnTo>
                  <a:pt x="3065" y="4490"/>
                </a:lnTo>
                <a:lnTo>
                  <a:pt x="3049" y="4512"/>
                </a:lnTo>
                <a:lnTo>
                  <a:pt x="3030" y="4533"/>
                </a:lnTo>
                <a:lnTo>
                  <a:pt x="3012" y="4555"/>
                </a:lnTo>
                <a:lnTo>
                  <a:pt x="2992" y="4576"/>
                </a:lnTo>
                <a:lnTo>
                  <a:pt x="2972" y="4595"/>
                </a:lnTo>
                <a:lnTo>
                  <a:pt x="2951" y="4615"/>
                </a:lnTo>
                <a:lnTo>
                  <a:pt x="2928" y="4634"/>
                </a:lnTo>
                <a:lnTo>
                  <a:pt x="2906" y="4653"/>
                </a:lnTo>
                <a:lnTo>
                  <a:pt x="2881" y="4671"/>
                </a:lnTo>
                <a:lnTo>
                  <a:pt x="2856" y="4688"/>
                </a:lnTo>
                <a:lnTo>
                  <a:pt x="2830" y="4706"/>
                </a:lnTo>
                <a:lnTo>
                  <a:pt x="2803" y="4722"/>
                </a:lnTo>
                <a:lnTo>
                  <a:pt x="2774" y="4738"/>
                </a:lnTo>
                <a:lnTo>
                  <a:pt x="2745" y="4754"/>
                </a:lnTo>
                <a:lnTo>
                  <a:pt x="2715" y="4770"/>
                </a:lnTo>
                <a:lnTo>
                  <a:pt x="2684" y="4785"/>
                </a:lnTo>
                <a:lnTo>
                  <a:pt x="2652" y="4799"/>
                </a:lnTo>
                <a:lnTo>
                  <a:pt x="2652" y="4799"/>
                </a:lnTo>
                <a:lnTo>
                  <a:pt x="2597" y="4823"/>
                </a:lnTo>
                <a:lnTo>
                  <a:pt x="2541" y="4844"/>
                </a:lnTo>
                <a:lnTo>
                  <a:pt x="2487" y="4864"/>
                </a:lnTo>
                <a:lnTo>
                  <a:pt x="2433" y="4883"/>
                </a:lnTo>
                <a:lnTo>
                  <a:pt x="2433" y="4883"/>
                </a:lnTo>
                <a:lnTo>
                  <a:pt x="2375" y="4905"/>
                </a:lnTo>
                <a:lnTo>
                  <a:pt x="2322" y="4926"/>
                </a:lnTo>
                <a:lnTo>
                  <a:pt x="2275" y="4945"/>
                </a:lnTo>
                <a:lnTo>
                  <a:pt x="2253" y="4955"/>
                </a:lnTo>
                <a:lnTo>
                  <a:pt x="2234" y="4965"/>
                </a:lnTo>
                <a:lnTo>
                  <a:pt x="2216" y="4974"/>
                </a:lnTo>
                <a:lnTo>
                  <a:pt x="2200" y="4984"/>
                </a:lnTo>
                <a:lnTo>
                  <a:pt x="2186" y="4995"/>
                </a:lnTo>
                <a:lnTo>
                  <a:pt x="2173" y="5005"/>
                </a:lnTo>
                <a:lnTo>
                  <a:pt x="2163" y="5016"/>
                </a:lnTo>
                <a:lnTo>
                  <a:pt x="2155" y="5026"/>
                </a:lnTo>
                <a:lnTo>
                  <a:pt x="2148" y="5038"/>
                </a:lnTo>
                <a:lnTo>
                  <a:pt x="2145" y="5050"/>
                </a:lnTo>
                <a:lnTo>
                  <a:pt x="2145" y="5050"/>
                </a:lnTo>
                <a:lnTo>
                  <a:pt x="2142" y="5063"/>
                </a:lnTo>
                <a:lnTo>
                  <a:pt x="2142" y="5077"/>
                </a:lnTo>
                <a:lnTo>
                  <a:pt x="2143" y="5093"/>
                </a:lnTo>
                <a:lnTo>
                  <a:pt x="2146" y="5110"/>
                </a:lnTo>
                <a:lnTo>
                  <a:pt x="2150" y="5127"/>
                </a:lnTo>
                <a:lnTo>
                  <a:pt x="2157" y="5146"/>
                </a:lnTo>
                <a:lnTo>
                  <a:pt x="2165" y="5164"/>
                </a:lnTo>
                <a:lnTo>
                  <a:pt x="2175" y="5185"/>
                </a:lnTo>
                <a:lnTo>
                  <a:pt x="2187" y="5205"/>
                </a:lnTo>
                <a:lnTo>
                  <a:pt x="2200" y="5227"/>
                </a:lnTo>
                <a:lnTo>
                  <a:pt x="2214" y="5249"/>
                </a:lnTo>
                <a:lnTo>
                  <a:pt x="2230" y="5271"/>
                </a:lnTo>
                <a:lnTo>
                  <a:pt x="2248" y="5294"/>
                </a:lnTo>
                <a:lnTo>
                  <a:pt x="2267" y="5318"/>
                </a:lnTo>
                <a:lnTo>
                  <a:pt x="2288" y="5343"/>
                </a:lnTo>
                <a:lnTo>
                  <a:pt x="2310" y="5367"/>
                </a:lnTo>
                <a:lnTo>
                  <a:pt x="2310" y="5367"/>
                </a:lnTo>
                <a:lnTo>
                  <a:pt x="2335" y="5393"/>
                </a:lnTo>
                <a:lnTo>
                  <a:pt x="2364" y="5422"/>
                </a:lnTo>
                <a:lnTo>
                  <a:pt x="2400" y="5454"/>
                </a:lnTo>
                <a:lnTo>
                  <a:pt x="2440" y="5491"/>
                </a:lnTo>
                <a:lnTo>
                  <a:pt x="2485" y="5530"/>
                </a:lnTo>
                <a:lnTo>
                  <a:pt x="2535" y="5573"/>
                </a:lnTo>
                <a:lnTo>
                  <a:pt x="2589" y="5617"/>
                </a:lnTo>
                <a:lnTo>
                  <a:pt x="2648" y="5665"/>
                </a:lnTo>
                <a:lnTo>
                  <a:pt x="2710" y="5713"/>
                </a:lnTo>
                <a:lnTo>
                  <a:pt x="2778" y="5764"/>
                </a:lnTo>
                <a:lnTo>
                  <a:pt x="2848" y="5817"/>
                </a:lnTo>
                <a:lnTo>
                  <a:pt x="2922" y="5872"/>
                </a:lnTo>
                <a:lnTo>
                  <a:pt x="3000" y="5928"/>
                </a:lnTo>
                <a:lnTo>
                  <a:pt x="3080" y="5984"/>
                </a:lnTo>
                <a:lnTo>
                  <a:pt x="3163" y="6042"/>
                </a:lnTo>
                <a:lnTo>
                  <a:pt x="3249" y="6100"/>
                </a:lnTo>
                <a:lnTo>
                  <a:pt x="3249" y="6100"/>
                </a:lnTo>
                <a:lnTo>
                  <a:pt x="3263" y="6109"/>
                </a:lnTo>
                <a:lnTo>
                  <a:pt x="3278" y="6115"/>
                </a:lnTo>
                <a:lnTo>
                  <a:pt x="3292" y="6121"/>
                </a:lnTo>
                <a:lnTo>
                  <a:pt x="3308" y="6124"/>
                </a:lnTo>
                <a:lnTo>
                  <a:pt x="3323" y="6126"/>
                </a:lnTo>
                <a:lnTo>
                  <a:pt x="3339" y="6127"/>
                </a:lnTo>
                <a:lnTo>
                  <a:pt x="3354" y="6126"/>
                </a:lnTo>
                <a:lnTo>
                  <a:pt x="3369" y="6124"/>
                </a:lnTo>
                <a:lnTo>
                  <a:pt x="3383" y="6120"/>
                </a:lnTo>
                <a:lnTo>
                  <a:pt x="3399" y="6114"/>
                </a:lnTo>
                <a:lnTo>
                  <a:pt x="3413" y="6108"/>
                </a:lnTo>
                <a:lnTo>
                  <a:pt x="3426" y="6100"/>
                </a:lnTo>
                <a:lnTo>
                  <a:pt x="3438" y="6090"/>
                </a:lnTo>
                <a:lnTo>
                  <a:pt x="3449" y="6081"/>
                </a:lnTo>
                <a:lnTo>
                  <a:pt x="3460" y="6069"/>
                </a:lnTo>
                <a:lnTo>
                  <a:pt x="3470" y="6056"/>
                </a:lnTo>
                <a:lnTo>
                  <a:pt x="3470" y="6056"/>
                </a:lnTo>
                <a:lnTo>
                  <a:pt x="3529" y="5968"/>
                </a:lnTo>
                <a:lnTo>
                  <a:pt x="3587" y="5884"/>
                </a:lnTo>
                <a:lnTo>
                  <a:pt x="3646" y="5800"/>
                </a:lnTo>
                <a:lnTo>
                  <a:pt x="3704" y="5719"/>
                </a:lnTo>
                <a:lnTo>
                  <a:pt x="3762" y="5641"/>
                </a:lnTo>
                <a:lnTo>
                  <a:pt x="3818" y="5566"/>
                </a:lnTo>
                <a:lnTo>
                  <a:pt x="3872" y="5493"/>
                </a:lnTo>
                <a:lnTo>
                  <a:pt x="3926" y="5425"/>
                </a:lnTo>
                <a:lnTo>
                  <a:pt x="3978" y="5360"/>
                </a:lnTo>
                <a:lnTo>
                  <a:pt x="4028" y="5298"/>
                </a:lnTo>
                <a:lnTo>
                  <a:pt x="4077" y="5242"/>
                </a:lnTo>
                <a:lnTo>
                  <a:pt x="4122" y="5189"/>
                </a:lnTo>
                <a:lnTo>
                  <a:pt x="4166" y="5141"/>
                </a:lnTo>
                <a:lnTo>
                  <a:pt x="4206" y="5098"/>
                </a:lnTo>
                <a:lnTo>
                  <a:pt x="4243" y="5060"/>
                </a:lnTo>
                <a:lnTo>
                  <a:pt x="4276" y="5029"/>
                </a:lnTo>
                <a:lnTo>
                  <a:pt x="4276" y="5029"/>
                </a:lnTo>
                <a:lnTo>
                  <a:pt x="4323" y="4986"/>
                </a:lnTo>
                <a:lnTo>
                  <a:pt x="4370" y="4948"/>
                </a:lnTo>
                <a:lnTo>
                  <a:pt x="4416" y="4913"/>
                </a:lnTo>
                <a:lnTo>
                  <a:pt x="4463" y="4881"/>
                </a:lnTo>
                <a:lnTo>
                  <a:pt x="4485" y="4867"/>
                </a:lnTo>
                <a:lnTo>
                  <a:pt x="4508" y="4853"/>
                </a:lnTo>
                <a:lnTo>
                  <a:pt x="4531" y="4840"/>
                </a:lnTo>
                <a:lnTo>
                  <a:pt x="4554" y="4828"/>
                </a:lnTo>
                <a:lnTo>
                  <a:pt x="4576" y="4817"/>
                </a:lnTo>
                <a:lnTo>
                  <a:pt x="4598" y="4807"/>
                </a:lnTo>
                <a:lnTo>
                  <a:pt x="4621" y="4797"/>
                </a:lnTo>
                <a:lnTo>
                  <a:pt x="4643" y="4788"/>
                </a:lnTo>
                <a:lnTo>
                  <a:pt x="4665" y="4780"/>
                </a:lnTo>
                <a:lnTo>
                  <a:pt x="4687" y="4774"/>
                </a:lnTo>
                <a:lnTo>
                  <a:pt x="4710" y="4767"/>
                </a:lnTo>
                <a:lnTo>
                  <a:pt x="4731" y="4762"/>
                </a:lnTo>
                <a:lnTo>
                  <a:pt x="4753" y="4758"/>
                </a:lnTo>
                <a:lnTo>
                  <a:pt x="4775" y="4754"/>
                </a:lnTo>
                <a:lnTo>
                  <a:pt x="4796" y="4751"/>
                </a:lnTo>
                <a:lnTo>
                  <a:pt x="4818" y="4749"/>
                </a:lnTo>
                <a:lnTo>
                  <a:pt x="4839" y="4748"/>
                </a:lnTo>
                <a:lnTo>
                  <a:pt x="4860" y="4748"/>
                </a:lnTo>
                <a:lnTo>
                  <a:pt x="4881" y="4749"/>
                </a:lnTo>
                <a:lnTo>
                  <a:pt x="4902" y="4750"/>
                </a:lnTo>
                <a:lnTo>
                  <a:pt x="4923" y="4752"/>
                </a:lnTo>
                <a:lnTo>
                  <a:pt x="4944" y="4756"/>
                </a:lnTo>
                <a:lnTo>
                  <a:pt x="4964" y="4760"/>
                </a:lnTo>
                <a:lnTo>
                  <a:pt x="4985" y="4764"/>
                </a:lnTo>
                <a:lnTo>
                  <a:pt x="4985" y="4764"/>
                </a:lnTo>
                <a:lnTo>
                  <a:pt x="5012" y="4772"/>
                </a:lnTo>
                <a:lnTo>
                  <a:pt x="5037" y="4780"/>
                </a:lnTo>
                <a:lnTo>
                  <a:pt x="5061" y="4790"/>
                </a:lnTo>
                <a:lnTo>
                  <a:pt x="5084" y="4801"/>
                </a:lnTo>
                <a:lnTo>
                  <a:pt x="5106" y="4813"/>
                </a:lnTo>
                <a:lnTo>
                  <a:pt x="5128" y="4825"/>
                </a:lnTo>
                <a:lnTo>
                  <a:pt x="5147" y="4838"/>
                </a:lnTo>
                <a:lnTo>
                  <a:pt x="5167" y="4853"/>
                </a:lnTo>
                <a:lnTo>
                  <a:pt x="5185" y="4867"/>
                </a:lnTo>
                <a:lnTo>
                  <a:pt x="5204" y="4883"/>
                </a:lnTo>
                <a:lnTo>
                  <a:pt x="5220" y="4900"/>
                </a:lnTo>
                <a:lnTo>
                  <a:pt x="5236" y="4917"/>
                </a:lnTo>
                <a:lnTo>
                  <a:pt x="5251" y="4934"/>
                </a:lnTo>
                <a:lnTo>
                  <a:pt x="5267" y="4953"/>
                </a:lnTo>
                <a:lnTo>
                  <a:pt x="5281" y="4971"/>
                </a:lnTo>
                <a:lnTo>
                  <a:pt x="5294" y="4990"/>
                </a:lnTo>
                <a:lnTo>
                  <a:pt x="5307" y="5009"/>
                </a:lnTo>
                <a:lnTo>
                  <a:pt x="5319" y="5030"/>
                </a:lnTo>
                <a:lnTo>
                  <a:pt x="5341" y="5070"/>
                </a:lnTo>
                <a:lnTo>
                  <a:pt x="5362" y="5112"/>
                </a:lnTo>
                <a:lnTo>
                  <a:pt x="5380" y="5154"/>
                </a:lnTo>
                <a:lnTo>
                  <a:pt x="5398" y="5197"/>
                </a:lnTo>
                <a:lnTo>
                  <a:pt x="5415" y="5239"/>
                </a:lnTo>
                <a:lnTo>
                  <a:pt x="5444" y="5321"/>
                </a:lnTo>
                <a:lnTo>
                  <a:pt x="5444" y="5321"/>
                </a:lnTo>
                <a:lnTo>
                  <a:pt x="5480" y="5418"/>
                </a:lnTo>
                <a:lnTo>
                  <a:pt x="5498" y="5465"/>
                </a:lnTo>
                <a:lnTo>
                  <a:pt x="5518" y="5512"/>
                </a:lnTo>
                <a:lnTo>
                  <a:pt x="5518" y="5512"/>
                </a:lnTo>
                <a:lnTo>
                  <a:pt x="5537" y="5554"/>
                </a:lnTo>
                <a:lnTo>
                  <a:pt x="5557" y="5592"/>
                </a:lnTo>
                <a:lnTo>
                  <a:pt x="5577" y="5627"/>
                </a:lnTo>
                <a:lnTo>
                  <a:pt x="5597" y="5657"/>
                </a:lnTo>
                <a:lnTo>
                  <a:pt x="5618" y="5684"/>
                </a:lnTo>
                <a:lnTo>
                  <a:pt x="5638" y="5709"/>
                </a:lnTo>
                <a:lnTo>
                  <a:pt x="5660" y="5730"/>
                </a:lnTo>
                <a:lnTo>
                  <a:pt x="5682" y="5748"/>
                </a:lnTo>
                <a:lnTo>
                  <a:pt x="5703" y="5763"/>
                </a:lnTo>
                <a:lnTo>
                  <a:pt x="5726" y="5777"/>
                </a:lnTo>
                <a:lnTo>
                  <a:pt x="5750" y="5788"/>
                </a:lnTo>
                <a:lnTo>
                  <a:pt x="5775" y="5797"/>
                </a:lnTo>
                <a:lnTo>
                  <a:pt x="5800" y="5804"/>
                </a:lnTo>
                <a:lnTo>
                  <a:pt x="5825" y="5811"/>
                </a:lnTo>
                <a:lnTo>
                  <a:pt x="5852" y="5815"/>
                </a:lnTo>
                <a:lnTo>
                  <a:pt x="5880" y="5819"/>
                </a:lnTo>
                <a:lnTo>
                  <a:pt x="5880" y="5819"/>
                </a:lnTo>
                <a:lnTo>
                  <a:pt x="5912" y="5821"/>
                </a:lnTo>
                <a:lnTo>
                  <a:pt x="5945" y="5820"/>
                </a:lnTo>
                <a:lnTo>
                  <a:pt x="5977" y="5817"/>
                </a:lnTo>
                <a:lnTo>
                  <a:pt x="6011" y="5812"/>
                </a:lnTo>
                <a:lnTo>
                  <a:pt x="6043" y="5804"/>
                </a:lnTo>
                <a:lnTo>
                  <a:pt x="6077" y="5795"/>
                </a:lnTo>
                <a:lnTo>
                  <a:pt x="6111" y="5782"/>
                </a:lnTo>
                <a:lnTo>
                  <a:pt x="6145" y="5768"/>
                </a:lnTo>
                <a:lnTo>
                  <a:pt x="6179" y="5750"/>
                </a:lnTo>
                <a:lnTo>
                  <a:pt x="6212" y="5731"/>
                </a:lnTo>
                <a:lnTo>
                  <a:pt x="6247" y="5709"/>
                </a:lnTo>
                <a:lnTo>
                  <a:pt x="6282" y="5684"/>
                </a:lnTo>
                <a:lnTo>
                  <a:pt x="6315" y="5658"/>
                </a:lnTo>
                <a:lnTo>
                  <a:pt x="6350" y="5629"/>
                </a:lnTo>
                <a:lnTo>
                  <a:pt x="6385" y="5597"/>
                </a:lnTo>
                <a:lnTo>
                  <a:pt x="6420" y="5564"/>
                </a:lnTo>
                <a:lnTo>
                  <a:pt x="6420" y="5564"/>
                </a:lnTo>
                <a:lnTo>
                  <a:pt x="6454" y="5529"/>
                </a:lnTo>
                <a:lnTo>
                  <a:pt x="6485" y="5495"/>
                </a:lnTo>
                <a:lnTo>
                  <a:pt x="6514" y="5460"/>
                </a:lnTo>
                <a:lnTo>
                  <a:pt x="6541" y="5425"/>
                </a:lnTo>
                <a:lnTo>
                  <a:pt x="6565" y="5391"/>
                </a:lnTo>
                <a:lnTo>
                  <a:pt x="6587" y="5357"/>
                </a:lnTo>
                <a:lnTo>
                  <a:pt x="6607" y="5322"/>
                </a:lnTo>
                <a:lnTo>
                  <a:pt x="6623" y="5289"/>
                </a:lnTo>
                <a:lnTo>
                  <a:pt x="6638" y="5255"/>
                </a:lnTo>
                <a:lnTo>
                  <a:pt x="6650" y="5221"/>
                </a:lnTo>
                <a:lnTo>
                  <a:pt x="6661" y="5188"/>
                </a:lnTo>
                <a:lnTo>
                  <a:pt x="6669" y="5154"/>
                </a:lnTo>
                <a:lnTo>
                  <a:pt x="6673" y="5121"/>
                </a:lnTo>
                <a:lnTo>
                  <a:pt x="6676" y="5088"/>
                </a:lnTo>
                <a:lnTo>
                  <a:pt x="6676" y="5056"/>
                </a:lnTo>
                <a:lnTo>
                  <a:pt x="6674" y="5023"/>
                </a:lnTo>
                <a:lnTo>
                  <a:pt x="6674" y="5023"/>
                </a:lnTo>
                <a:lnTo>
                  <a:pt x="6671" y="4995"/>
                </a:lnTo>
                <a:lnTo>
                  <a:pt x="6666" y="4969"/>
                </a:lnTo>
                <a:lnTo>
                  <a:pt x="6661" y="4943"/>
                </a:lnTo>
                <a:lnTo>
                  <a:pt x="6653" y="4918"/>
                </a:lnTo>
                <a:lnTo>
                  <a:pt x="6645" y="4893"/>
                </a:lnTo>
                <a:lnTo>
                  <a:pt x="6633" y="4870"/>
                </a:lnTo>
                <a:lnTo>
                  <a:pt x="6620" y="4848"/>
                </a:lnTo>
                <a:lnTo>
                  <a:pt x="6605" y="4825"/>
                </a:lnTo>
                <a:lnTo>
                  <a:pt x="6586" y="4803"/>
                </a:lnTo>
                <a:lnTo>
                  <a:pt x="6565" y="4783"/>
                </a:lnTo>
                <a:lnTo>
                  <a:pt x="6541" y="4761"/>
                </a:lnTo>
                <a:lnTo>
                  <a:pt x="6514" y="4741"/>
                </a:lnTo>
                <a:lnTo>
                  <a:pt x="6483" y="4721"/>
                </a:lnTo>
                <a:lnTo>
                  <a:pt x="6449" y="4701"/>
                </a:lnTo>
                <a:lnTo>
                  <a:pt x="6411" y="4681"/>
                </a:lnTo>
                <a:lnTo>
                  <a:pt x="6368" y="4661"/>
                </a:lnTo>
                <a:lnTo>
                  <a:pt x="6368" y="4661"/>
                </a:lnTo>
                <a:lnTo>
                  <a:pt x="6322" y="4642"/>
                </a:lnTo>
                <a:lnTo>
                  <a:pt x="6274" y="4623"/>
                </a:lnTo>
                <a:lnTo>
                  <a:pt x="6178" y="4589"/>
                </a:lnTo>
                <a:lnTo>
                  <a:pt x="6178" y="4589"/>
                </a:lnTo>
                <a:lnTo>
                  <a:pt x="6095" y="4558"/>
                </a:lnTo>
                <a:lnTo>
                  <a:pt x="6053" y="4542"/>
                </a:lnTo>
                <a:lnTo>
                  <a:pt x="6011" y="4525"/>
                </a:lnTo>
                <a:lnTo>
                  <a:pt x="5969" y="4505"/>
                </a:lnTo>
                <a:lnTo>
                  <a:pt x="5926" y="4485"/>
                </a:lnTo>
                <a:lnTo>
                  <a:pt x="5886" y="4462"/>
                </a:lnTo>
                <a:lnTo>
                  <a:pt x="5866" y="4450"/>
                </a:lnTo>
                <a:lnTo>
                  <a:pt x="5846" y="4437"/>
                </a:lnTo>
                <a:lnTo>
                  <a:pt x="5827" y="4424"/>
                </a:lnTo>
                <a:lnTo>
                  <a:pt x="5808" y="4410"/>
                </a:lnTo>
                <a:lnTo>
                  <a:pt x="5791" y="4395"/>
                </a:lnTo>
                <a:lnTo>
                  <a:pt x="5773" y="4380"/>
                </a:lnTo>
                <a:lnTo>
                  <a:pt x="5756" y="4363"/>
                </a:lnTo>
                <a:lnTo>
                  <a:pt x="5739" y="4347"/>
                </a:lnTo>
                <a:lnTo>
                  <a:pt x="5724" y="4330"/>
                </a:lnTo>
                <a:lnTo>
                  <a:pt x="5709" y="4311"/>
                </a:lnTo>
                <a:lnTo>
                  <a:pt x="5695" y="4292"/>
                </a:lnTo>
                <a:lnTo>
                  <a:pt x="5682" y="4271"/>
                </a:lnTo>
                <a:lnTo>
                  <a:pt x="5669" y="4250"/>
                </a:lnTo>
                <a:lnTo>
                  <a:pt x="5658" y="4228"/>
                </a:lnTo>
                <a:lnTo>
                  <a:pt x="5647" y="4205"/>
                </a:lnTo>
                <a:lnTo>
                  <a:pt x="5637" y="4180"/>
                </a:lnTo>
                <a:lnTo>
                  <a:pt x="5628" y="4155"/>
                </a:lnTo>
                <a:lnTo>
                  <a:pt x="5621" y="4129"/>
                </a:lnTo>
                <a:lnTo>
                  <a:pt x="5621" y="4129"/>
                </a:lnTo>
                <a:lnTo>
                  <a:pt x="5614" y="4099"/>
                </a:lnTo>
                <a:lnTo>
                  <a:pt x="5609" y="4069"/>
                </a:lnTo>
                <a:lnTo>
                  <a:pt x="5607" y="4038"/>
                </a:lnTo>
                <a:lnTo>
                  <a:pt x="5606" y="4009"/>
                </a:lnTo>
                <a:lnTo>
                  <a:pt x="5606" y="3980"/>
                </a:lnTo>
                <a:lnTo>
                  <a:pt x="5608" y="3951"/>
                </a:lnTo>
                <a:lnTo>
                  <a:pt x="5612" y="3922"/>
                </a:lnTo>
                <a:lnTo>
                  <a:pt x="5618" y="3894"/>
                </a:lnTo>
                <a:lnTo>
                  <a:pt x="5624" y="3867"/>
                </a:lnTo>
                <a:lnTo>
                  <a:pt x="5632" y="3840"/>
                </a:lnTo>
                <a:lnTo>
                  <a:pt x="5640" y="3814"/>
                </a:lnTo>
                <a:lnTo>
                  <a:pt x="5650" y="3788"/>
                </a:lnTo>
                <a:lnTo>
                  <a:pt x="5661" y="3763"/>
                </a:lnTo>
                <a:lnTo>
                  <a:pt x="5673" y="3738"/>
                </a:lnTo>
                <a:lnTo>
                  <a:pt x="5685" y="3714"/>
                </a:lnTo>
                <a:lnTo>
                  <a:pt x="5698" y="3692"/>
                </a:lnTo>
                <a:lnTo>
                  <a:pt x="5712" y="3669"/>
                </a:lnTo>
                <a:lnTo>
                  <a:pt x="5726" y="3647"/>
                </a:lnTo>
                <a:lnTo>
                  <a:pt x="5754" y="3606"/>
                </a:lnTo>
                <a:lnTo>
                  <a:pt x="5783" y="3567"/>
                </a:lnTo>
                <a:lnTo>
                  <a:pt x="5813" y="3532"/>
                </a:lnTo>
                <a:lnTo>
                  <a:pt x="5840" y="3501"/>
                </a:lnTo>
                <a:lnTo>
                  <a:pt x="5866" y="3474"/>
                </a:lnTo>
                <a:lnTo>
                  <a:pt x="5908" y="3430"/>
                </a:lnTo>
                <a:lnTo>
                  <a:pt x="5908" y="3430"/>
                </a:lnTo>
                <a:lnTo>
                  <a:pt x="5956" y="3384"/>
                </a:lnTo>
                <a:lnTo>
                  <a:pt x="6020" y="3324"/>
                </a:lnTo>
                <a:lnTo>
                  <a:pt x="6099" y="3254"/>
                </a:lnTo>
                <a:lnTo>
                  <a:pt x="6191" y="3174"/>
                </a:lnTo>
                <a:lnTo>
                  <a:pt x="6293" y="3086"/>
                </a:lnTo>
                <a:lnTo>
                  <a:pt x="6405" y="2994"/>
                </a:lnTo>
                <a:lnTo>
                  <a:pt x="6465" y="2946"/>
                </a:lnTo>
                <a:lnTo>
                  <a:pt x="6526" y="2897"/>
                </a:lnTo>
                <a:lnTo>
                  <a:pt x="6588" y="2850"/>
                </a:lnTo>
                <a:lnTo>
                  <a:pt x="6652" y="2801"/>
                </a:lnTo>
                <a:lnTo>
                  <a:pt x="6652" y="2801"/>
                </a:lnTo>
                <a:lnTo>
                  <a:pt x="6669" y="2786"/>
                </a:lnTo>
                <a:lnTo>
                  <a:pt x="6684" y="2771"/>
                </a:lnTo>
                <a:lnTo>
                  <a:pt x="6697" y="2753"/>
                </a:lnTo>
                <a:lnTo>
                  <a:pt x="6708" y="2735"/>
                </a:lnTo>
                <a:lnTo>
                  <a:pt x="6716" y="2716"/>
                </a:lnTo>
                <a:lnTo>
                  <a:pt x="6724" y="2697"/>
                </a:lnTo>
                <a:lnTo>
                  <a:pt x="6728" y="2676"/>
                </a:lnTo>
                <a:lnTo>
                  <a:pt x="6730" y="2656"/>
                </a:lnTo>
                <a:lnTo>
                  <a:pt x="6731" y="2635"/>
                </a:lnTo>
                <a:lnTo>
                  <a:pt x="6729" y="2615"/>
                </a:lnTo>
                <a:lnTo>
                  <a:pt x="6726" y="2594"/>
                </a:lnTo>
                <a:lnTo>
                  <a:pt x="6720" y="2574"/>
                </a:lnTo>
                <a:lnTo>
                  <a:pt x="6711" y="2555"/>
                </a:lnTo>
                <a:lnTo>
                  <a:pt x="6701" y="2537"/>
                </a:lnTo>
                <a:lnTo>
                  <a:pt x="6688" y="2518"/>
                </a:lnTo>
                <a:lnTo>
                  <a:pt x="6673" y="2502"/>
                </a:lnTo>
                <a:lnTo>
                  <a:pt x="4681" y="510"/>
                </a:lnTo>
                <a:lnTo>
                  <a:pt x="4681" y="510"/>
                </a:lnTo>
                <a:lnTo>
                  <a:pt x="4650" y="479"/>
                </a:lnTo>
                <a:lnTo>
                  <a:pt x="4616" y="449"/>
                </a:lnTo>
                <a:lnTo>
                  <a:pt x="4584" y="419"/>
                </a:lnTo>
                <a:lnTo>
                  <a:pt x="4549" y="391"/>
                </a:lnTo>
                <a:lnTo>
                  <a:pt x="4515" y="363"/>
                </a:lnTo>
                <a:lnTo>
                  <a:pt x="4480" y="337"/>
                </a:lnTo>
                <a:lnTo>
                  <a:pt x="4444" y="312"/>
                </a:lnTo>
                <a:lnTo>
                  <a:pt x="4408" y="287"/>
                </a:lnTo>
                <a:lnTo>
                  <a:pt x="4372" y="263"/>
                </a:lnTo>
                <a:lnTo>
                  <a:pt x="4335" y="242"/>
                </a:lnTo>
                <a:lnTo>
                  <a:pt x="4298" y="220"/>
                </a:lnTo>
                <a:lnTo>
                  <a:pt x="4260" y="199"/>
                </a:lnTo>
                <a:lnTo>
                  <a:pt x="4222" y="180"/>
                </a:lnTo>
                <a:lnTo>
                  <a:pt x="4183" y="161"/>
                </a:lnTo>
                <a:lnTo>
                  <a:pt x="4145" y="144"/>
                </a:lnTo>
                <a:lnTo>
                  <a:pt x="4105" y="128"/>
                </a:lnTo>
                <a:lnTo>
                  <a:pt x="4066" y="113"/>
                </a:lnTo>
                <a:lnTo>
                  <a:pt x="4026" y="98"/>
                </a:lnTo>
                <a:lnTo>
                  <a:pt x="3986" y="85"/>
                </a:lnTo>
                <a:lnTo>
                  <a:pt x="3946" y="72"/>
                </a:lnTo>
                <a:lnTo>
                  <a:pt x="3906" y="61"/>
                </a:lnTo>
                <a:lnTo>
                  <a:pt x="3864" y="50"/>
                </a:lnTo>
                <a:lnTo>
                  <a:pt x="3823" y="40"/>
                </a:lnTo>
                <a:lnTo>
                  <a:pt x="3782" y="31"/>
                </a:lnTo>
                <a:lnTo>
                  <a:pt x="3741" y="25"/>
                </a:lnTo>
                <a:lnTo>
                  <a:pt x="3700" y="18"/>
                </a:lnTo>
                <a:lnTo>
                  <a:pt x="3659" y="13"/>
                </a:lnTo>
                <a:lnTo>
                  <a:pt x="3616" y="8"/>
                </a:lnTo>
                <a:lnTo>
                  <a:pt x="3575" y="4"/>
                </a:lnTo>
                <a:lnTo>
                  <a:pt x="3533" y="2"/>
                </a:lnTo>
                <a:lnTo>
                  <a:pt x="3492" y="0"/>
                </a:lnTo>
                <a:lnTo>
                  <a:pt x="3449" y="0"/>
                </a:lnTo>
                <a:lnTo>
                  <a:pt x="3408" y="0"/>
                </a:lnTo>
                <a:lnTo>
                  <a:pt x="3366" y="2"/>
                </a:lnTo>
                <a:lnTo>
                  <a:pt x="3324" y="4"/>
                </a:lnTo>
                <a:lnTo>
                  <a:pt x="3283" y="8"/>
                </a:lnTo>
                <a:lnTo>
                  <a:pt x="3241" y="13"/>
                </a:lnTo>
                <a:lnTo>
                  <a:pt x="3199" y="18"/>
                </a:lnTo>
                <a:lnTo>
                  <a:pt x="3158" y="25"/>
                </a:lnTo>
                <a:lnTo>
                  <a:pt x="3117" y="31"/>
                </a:lnTo>
                <a:lnTo>
                  <a:pt x="3076" y="40"/>
                </a:lnTo>
                <a:lnTo>
                  <a:pt x="3034" y="50"/>
                </a:lnTo>
                <a:lnTo>
                  <a:pt x="2994" y="61"/>
                </a:lnTo>
                <a:lnTo>
                  <a:pt x="2953" y="72"/>
                </a:lnTo>
                <a:lnTo>
                  <a:pt x="2913" y="85"/>
                </a:lnTo>
                <a:lnTo>
                  <a:pt x="2873" y="98"/>
                </a:lnTo>
                <a:lnTo>
                  <a:pt x="2833" y="113"/>
                </a:lnTo>
                <a:lnTo>
                  <a:pt x="2794" y="128"/>
                </a:lnTo>
                <a:lnTo>
                  <a:pt x="2755" y="144"/>
                </a:lnTo>
                <a:lnTo>
                  <a:pt x="2716" y="161"/>
                </a:lnTo>
                <a:lnTo>
                  <a:pt x="2677" y="180"/>
                </a:lnTo>
                <a:lnTo>
                  <a:pt x="2639" y="199"/>
                </a:lnTo>
                <a:lnTo>
                  <a:pt x="2601" y="220"/>
                </a:lnTo>
                <a:lnTo>
                  <a:pt x="2564" y="242"/>
                </a:lnTo>
                <a:lnTo>
                  <a:pt x="2527" y="263"/>
                </a:lnTo>
                <a:lnTo>
                  <a:pt x="2491" y="287"/>
                </a:lnTo>
                <a:lnTo>
                  <a:pt x="2455" y="312"/>
                </a:lnTo>
                <a:lnTo>
                  <a:pt x="2419" y="337"/>
                </a:lnTo>
                <a:lnTo>
                  <a:pt x="2384" y="363"/>
                </a:lnTo>
                <a:lnTo>
                  <a:pt x="2350" y="391"/>
                </a:lnTo>
                <a:lnTo>
                  <a:pt x="2316" y="419"/>
                </a:lnTo>
                <a:lnTo>
                  <a:pt x="2283" y="449"/>
                </a:lnTo>
                <a:lnTo>
                  <a:pt x="2250" y="479"/>
                </a:lnTo>
                <a:lnTo>
                  <a:pt x="2217" y="510"/>
                </a:lnTo>
                <a:lnTo>
                  <a:pt x="58" y="2670"/>
                </a:lnTo>
                <a:lnTo>
                  <a:pt x="58" y="2670"/>
                </a:lnTo>
                <a:lnTo>
                  <a:pt x="45" y="2684"/>
                </a:lnTo>
                <a:lnTo>
                  <a:pt x="34" y="2698"/>
                </a:lnTo>
                <a:lnTo>
                  <a:pt x="26" y="2713"/>
                </a:lnTo>
                <a:lnTo>
                  <a:pt x="17" y="2728"/>
                </a:lnTo>
                <a:lnTo>
                  <a:pt x="10" y="2745"/>
                </a:lnTo>
                <a:lnTo>
                  <a:pt x="6" y="2762"/>
                </a:lnTo>
                <a:lnTo>
                  <a:pt x="2" y="2778"/>
                </a:lnTo>
                <a:lnTo>
                  <a:pt x="1" y="2795"/>
                </a:lnTo>
                <a:lnTo>
                  <a:pt x="0" y="2813"/>
                </a:lnTo>
                <a:lnTo>
                  <a:pt x="1" y="2830"/>
                </a:lnTo>
                <a:lnTo>
                  <a:pt x="3" y="2847"/>
                </a:lnTo>
                <a:lnTo>
                  <a:pt x="7" y="2865"/>
                </a:lnTo>
                <a:lnTo>
                  <a:pt x="13" y="2881"/>
                </a:lnTo>
                <a:lnTo>
                  <a:pt x="20" y="2897"/>
                </a:lnTo>
                <a:lnTo>
                  <a:pt x="28" y="2914"/>
                </a:lnTo>
                <a:lnTo>
                  <a:pt x="39" y="2929"/>
                </a:lnTo>
                <a:lnTo>
                  <a:pt x="39" y="2929"/>
                </a:lnTo>
                <a:lnTo>
                  <a:pt x="88" y="2996"/>
                </a:lnTo>
                <a:lnTo>
                  <a:pt x="138" y="3062"/>
                </a:lnTo>
                <a:lnTo>
                  <a:pt x="189" y="3127"/>
                </a:lnTo>
                <a:lnTo>
                  <a:pt x="239" y="3191"/>
                </a:lnTo>
                <a:lnTo>
                  <a:pt x="288" y="3253"/>
                </a:lnTo>
                <a:lnTo>
                  <a:pt x="337" y="3311"/>
                </a:lnTo>
                <a:lnTo>
                  <a:pt x="430" y="3423"/>
                </a:lnTo>
                <a:lnTo>
                  <a:pt x="514" y="3521"/>
                </a:lnTo>
                <a:lnTo>
                  <a:pt x="590" y="3606"/>
                </a:lnTo>
                <a:lnTo>
                  <a:pt x="652" y="3673"/>
                </a:lnTo>
                <a:lnTo>
                  <a:pt x="699" y="3723"/>
                </a:lnTo>
                <a:lnTo>
                  <a:pt x="699" y="3723"/>
                </a:lnTo>
                <a:close/>
              </a:path>
            </a:pathLst>
          </a:custGeom>
          <a:gradFill>
            <a:gsLst>
              <a:gs pos="0">
                <a:schemeClr val="accent1">
                  <a:lumMod val="60000"/>
                  <a:lumOff val="40000"/>
                </a:schemeClr>
              </a:gs>
              <a:gs pos="100000">
                <a:schemeClr val="accent1">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zh-CN" altLang="en-US" sz="1050" dirty="0">
              <a:latin typeface="微软雅黑" panose="020B0503020204020204" pitchFamily="34" charset="-122"/>
              <a:ea typeface="微软雅黑" panose="020B0503020204020204" pitchFamily="34" charset="-122"/>
            </a:endParaRPr>
          </a:p>
        </p:txBody>
      </p:sp>
      <p:sp>
        <p:nvSpPr>
          <p:cNvPr id="5" name="Freeform 8">
            <a:extLst>
              <a:ext uri="{FF2B5EF4-FFF2-40B4-BE49-F238E27FC236}">
                <a16:creationId xmlns:a16="http://schemas.microsoft.com/office/drawing/2014/main" id="{D4B2F0A7-976E-4E87-83BD-8D616178BDEA}"/>
              </a:ext>
            </a:extLst>
          </p:cNvPr>
          <p:cNvSpPr>
            <a:spLocks/>
          </p:cNvSpPr>
          <p:nvPr/>
        </p:nvSpPr>
        <p:spPr bwMode="auto">
          <a:xfrm>
            <a:off x="1320554" y="2920549"/>
            <a:ext cx="1495806" cy="1361157"/>
          </a:xfrm>
          <a:custGeom>
            <a:avLst/>
            <a:gdLst>
              <a:gd name="T0" fmla="*/ 5851 w 6730"/>
              <a:gd name="T1" fmla="*/ 2257 h 6126"/>
              <a:gd name="T2" fmla="*/ 5737 w 6730"/>
              <a:gd name="T3" fmla="*/ 2227 h 6126"/>
              <a:gd name="T4" fmla="*/ 5652 w 6730"/>
              <a:gd name="T5" fmla="*/ 2316 h 6126"/>
              <a:gd name="T6" fmla="*/ 5510 w 6730"/>
              <a:gd name="T7" fmla="*/ 2678 h 6126"/>
              <a:gd name="T8" fmla="*/ 5376 w 6730"/>
              <a:gd name="T9" fmla="*/ 2938 h 6126"/>
              <a:gd name="T10" fmla="*/ 5199 w 6730"/>
              <a:gd name="T11" fmla="*/ 3131 h 6126"/>
              <a:gd name="T12" fmla="*/ 4982 w 6730"/>
              <a:gd name="T13" fmla="*/ 3249 h 6126"/>
              <a:gd name="T14" fmla="*/ 4751 w 6730"/>
              <a:gd name="T15" fmla="*/ 3295 h 6126"/>
              <a:gd name="T16" fmla="*/ 4496 w 6730"/>
              <a:gd name="T17" fmla="*/ 3275 h 6126"/>
              <a:gd name="T18" fmla="*/ 4247 w 6730"/>
              <a:gd name="T19" fmla="*/ 3181 h 6126"/>
              <a:gd name="T20" fmla="*/ 4003 w 6730"/>
              <a:gd name="T21" fmla="*/ 3014 h 6126"/>
              <a:gd name="T22" fmla="*/ 3799 w 6730"/>
              <a:gd name="T23" fmla="*/ 2809 h 6126"/>
              <a:gd name="T24" fmla="*/ 3633 w 6730"/>
              <a:gd name="T25" fmla="*/ 2567 h 6126"/>
              <a:gd name="T26" fmla="*/ 3538 w 6730"/>
              <a:gd name="T27" fmla="*/ 2316 h 6126"/>
              <a:gd name="T28" fmla="*/ 3519 w 6730"/>
              <a:gd name="T29" fmla="*/ 2062 h 6126"/>
              <a:gd name="T30" fmla="*/ 3564 w 6730"/>
              <a:gd name="T31" fmla="*/ 1832 h 6126"/>
              <a:gd name="T32" fmla="*/ 3682 w 6730"/>
              <a:gd name="T33" fmla="*/ 1614 h 6126"/>
              <a:gd name="T34" fmla="*/ 3874 w 6730"/>
              <a:gd name="T35" fmla="*/ 1438 h 6126"/>
              <a:gd name="T36" fmla="*/ 4134 w 6730"/>
              <a:gd name="T37" fmla="*/ 1303 h 6126"/>
              <a:gd name="T38" fmla="*/ 4496 w 6730"/>
              <a:gd name="T39" fmla="*/ 1161 h 6126"/>
              <a:gd name="T40" fmla="*/ 4586 w 6730"/>
              <a:gd name="T41" fmla="*/ 1076 h 6126"/>
              <a:gd name="T42" fmla="*/ 4544 w 6730"/>
              <a:gd name="T43" fmla="*/ 915 h 6126"/>
              <a:gd name="T44" fmla="*/ 4403 w 6730"/>
              <a:gd name="T45" fmla="*/ 742 h 6126"/>
              <a:gd name="T46" fmla="*/ 3957 w 6730"/>
              <a:gd name="T47" fmla="*/ 370 h 6126"/>
              <a:gd name="T48" fmla="*/ 3452 w 6730"/>
              <a:gd name="T49" fmla="*/ 12 h 6126"/>
              <a:gd name="T50" fmla="*/ 3317 w 6730"/>
              <a:gd name="T51" fmla="*/ 18 h 6126"/>
              <a:gd name="T52" fmla="*/ 3070 w 6730"/>
              <a:gd name="T53" fmla="*/ 341 h 6126"/>
              <a:gd name="T54" fmla="*/ 2591 w 6730"/>
              <a:gd name="T55" fmla="*/ 949 h 6126"/>
              <a:gd name="T56" fmla="*/ 2348 w 6730"/>
              <a:gd name="T57" fmla="*/ 1192 h 6126"/>
              <a:gd name="T58" fmla="*/ 2083 w 6730"/>
              <a:gd name="T59" fmla="*/ 1341 h 6126"/>
              <a:gd name="T60" fmla="*/ 1834 w 6730"/>
              <a:gd name="T61" fmla="*/ 1376 h 6126"/>
              <a:gd name="T62" fmla="*/ 1624 w 6730"/>
              <a:gd name="T63" fmla="*/ 1313 h 6126"/>
              <a:gd name="T64" fmla="*/ 1464 w 6730"/>
              <a:gd name="T65" fmla="*/ 1173 h 6126"/>
              <a:gd name="T66" fmla="*/ 1316 w 6730"/>
              <a:gd name="T67" fmla="*/ 887 h 6126"/>
              <a:gd name="T68" fmla="*/ 1154 w 6730"/>
              <a:gd name="T69" fmla="*/ 499 h 6126"/>
              <a:gd name="T70" fmla="*/ 956 w 6730"/>
              <a:gd name="T71" fmla="*/ 329 h 6126"/>
              <a:gd name="T72" fmla="*/ 720 w 6730"/>
              <a:gd name="T73" fmla="*/ 314 h 6126"/>
              <a:gd name="T74" fmla="*/ 415 w 6730"/>
              <a:gd name="T75" fmla="*/ 468 h 6126"/>
              <a:gd name="T76" fmla="*/ 165 w 6730"/>
              <a:gd name="T77" fmla="*/ 735 h 6126"/>
              <a:gd name="T78" fmla="*/ 54 w 6730"/>
              <a:gd name="T79" fmla="*/ 1038 h 6126"/>
              <a:gd name="T80" fmla="*/ 97 w 6730"/>
              <a:gd name="T81" fmla="*/ 1256 h 6126"/>
              <a:gd name="T82" fmla="*/ 320 w 6730"/>
              <a:gd name="T83" fmla="*/ 1444 h 6126"/>
              <a:gd name="T84" fmla="*/ 720 w 6730"/>
              <a:gd name="T85" fmla="*/ 1601 h 6126"/>
              <a:gd name="T86" fmla="*/ 957 w 6730"/>
              <a:gd name="T87" fmla="*/ 1746 h 6126"/>
              <a:gd name="T88" fmla="*/ 1084 w 6730"/>
              <a:gd name="T89" fmla="*/ 1921 h 6126"/>
              <a:gd name="T90" fmla="*/ 1124 w 6730"/>
              <a:gd name="T91" fmla="*/ 2146 h 6126"/>
              <a:gd name="T92" fmla="*/ 1057 w 6730"/>
              <a:gd name="T93" fmla="*/ 2388 h 6126"/>
              <a:gd name="T94" fmla="*/ 865 w 6730"/>
              <a:gd name="T95" fmla="*/ 2652 h 6126"/>
              <a:gd name="T96" fmla="*/ 266 w 6730"/>
              <a:gd name="T97" fmla="*/ 3180 h 6126"/>
              <a:gd name="T98" fmla="*/ 14 w 6730"/>
              <a:gd name="T99" fmla="*/ 3410 h 6126"/>
              <a:gd name="T100" fmla="*/ 30 w 6730"/>
              <a:gd name="T101" fmla="*/ 3589 h 6126"/>
              <a:gd name="T102" fmla="*/ 2215 w 6730"/>
              <a:gd name="T103" fmla="*/ 5763 h 6126"/>
              <a:gd name="T104" fmla="*/ 2547 w 6730"/>
              <a:gd name="T105" fmla="*/ 5965 h 6126"/>
              <a:gd name="T106" fmla="*/ 2907 w 6730"/>
              <a:gd name="T107" fmla="*/ 6086 h 6126"/>
              <a:gd name="T108" fmla="*/ 3280 w 6730"/>
              <a:gd name="T109" fmla="*/ 6126 h 6126"/>
              <a:gd name="T110" fmla="*/ 3654 w 6730"/>
              <a:gd name="T111" fmla="*/ 6086 h 6126"/>
              <a:gd name="T112" fmla="*/ 4014 w 6730"/>
              <a:gd name="T113" fmla="*/ 5965 h 6126"/>
              <a:gd name="T114" fmla="*/ 4346 w 6730"/>
              <a:gd name="T115" fmla="*/ 5763 h 6126"/>
              <a:gd name="T116" fmla="*/ 6696 w 6730"/>
              <a:gd name="T117" fmla="*/ 3428 h 6126"/>
              <a:gd name="T118" fmla="*/ 6727 w 6730"/>
              <a:gd name="T119" fmla="*/ 3279 h 6126"/>
              <a:gd name="T120" fmla="*/ 6542 w 6730"/>
              <a:gd name="T121" fmla="*/ 2999 h 6126"/>
              <a:gd name="T122" fmla="*/ 6030 w 6730"/>
              <a:gd name="T123" fmla="*/ 2403 h 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30" h="6126">
                <a:moveTo>
                  <a:pt x="6030" y="2403"/>
                </a:moveTo>
                <a:lnTo>
                  <a:pt x="6030" y="2403"/>
                </a:lnTo>
                <a:lnTo>
                  <a:pt x="5999" y="2373"/>
                </a:lnTo>
                <a:lnTo>
                  <a:pt x="5970" y="2346"/>
                </a:lnTo>
                <a:lnTo>
                  <a:pt x="5942" y="2322"/>
                </a:lnTo>
                <a:lnTo>
                  <a:pt x="5917" y="2301"/>
                </a:lnTo>
                <a:lnTo>
                  <a:pt x="5893" y="2284"/>
                </a:lnTo>
                <a:lnTo>
                  <a:pt x="5870" y="2269"/>
                </a:lnTo>
                <a:lnTo>
                  <a:pt x="5851" y="2257"/>
                </a:lnTo>
                <a:lnTo>
                  <a:pt x="5832" y="2247"/>
                </a:lnTo>
                <a:lnTo>
                  <a:pt x="5815" y="2239"/>
                </a:lnTo>
                <a:lnTo>
                  <a:pt x="5800" y="2233"/>
                </a:lnTo>
                <a:lnTo>
                  <a:pt x="5786" y="2229"/>
                </a:lnTo>
                <a:lnTo>
                  <a:pt x="5774" y="2226"/>
                </a:lnTo>
                <a:lnTo>
                  <a:pt x="5763" y="2225"/>
                </a:lnTo>
                <a:lnTo>
                  <a:pt x="5753" y="2225"/>
                </a:lnTo>
                <a:lnTo>
                  <a:pt x="5744" y="2226"/>
                </a:lnTo>
                <a:lnTo>
                  <a:pt x="5737" y="2227"/>
                </a:lnTo>
                <a:lnTo>
                  <a:pt x="5737" y="2227"/>
                </a:lnTo>
                <a:lnTo>
                  <a:pt x="5726" y="2232"/>
                </a:lnTo>
                <a:lnTo>
                  <a:pt x="5714" y="2238"/>
                </a:lnTo>
                <a:lnTo>
                  <a:pt x="5703" y="2246"/>
                </a:lnTo>
                <a:lnTo>
                  <a:pt x="5692" y="2257"/>
                </a:lnTo>
                <a:lnTo>
                  <a:pt x="5682" y="2269"/>
                </a:lnTo>
                <a:lnTo>
                  <a:pt x="5672" y="2283"/>
                </a:lnTo>
                <a:lnTo>
                  <a:pt x="5662" y="2299"/>
                </a:lnTo>
                <a:lnTo>
                  <a:pt x="5652" y="2316"/>
                </a:lnTo>
                <a:lnTo>
                  <a:pt x="5643" y="2336"/>
                </a:lnTo>
                <a:lnTo>
                  <a:pt x="5633" y="2358"/>
                </a:lnTo>
                <a:lnTo>
                  <a:pt x="5612" y="2404"/>
                </a:lnTo>
                <a:lnTo>
                  <a:pt x="5593" y="2457"/>
                </a:lnTo>
                <a:lnTo>
                  <a:pt x="5571" y="2517"/>
                </a:lnTo>
                <a:lnTo>
                  <a:pt x="5571" y="2517"/>
                </a:lnTo>
                <a:lnTo>
                  <a:pt x="5553" y="2569"/>
                </a:lnTo>
                <a:lnTo>
                  <a:pt x="5532" y="2623"/>
                </a:lnTo>
                <a:lnTo>
                  <a:pt x="5510" y="2678"/>
                </a:lnTo>
                <a:lnTo>
                  <a:pt x="5487" y="2736"/>
                </a:lnTo>
                <a:lnTo>
                  <a:pt x="5487" y="2736"/>
                </a:lnTo>
                <a:lnTo>
                  <a:pt x="5472" y="2767"/>
                </a:lnTo>
                <a:lnTo>
                  <a:pt x="5457" y="2799"/>
                </a:lnTo>
                <a:lnTo>
                  <a:pt x="5442" y="2828"/>
                </a:lnTo>
                <a:lnTo>
                  <a:pt x="5426" y="2857"/>
                </a:lnTo>
                <a:lnTo>
                  <a:pt x="5410" y="2885"/>
                </a:lnTo>
                <a:lnTo>
                  <a:pt x="5393" y="2912"/>
                </a:lnTo>
                <a:lnTo>
                  <a:pt x="5376" y="2938"/>
                </a:lnTo>
                <a:lnTo>
                  <a:pt x="5358" y="2964"/>
                </a:lnTo>
                <a:lnTo>
                  <a:pt x="5340" y="2988"/>
                </a:lnTo>
                <a:lnTo>
                  <a:pt x="5322" y="3011"/>
                </a:lnTo>
                <a:lnTo>
                  <a:pt x="5302" y="3034"/>
                </a:lnTo>
                <a:lnTo>
                  <a:pt x="5283" y="3055"/>
                </a:lnTo>
                <a:lnTo>
                  <a:pt x="5262" y="3076"/>
                </a:lnTo>
                <a:lnTo>
                  <a:pt x="5242" y="3095"/>
                </a:lnTo>
                <a:lnTo>
                  <a:pt x="5221" y="3114"/>
                </a:lnTo>
                <a:lnTo>
                  <a:pt x="5199" y="3131"/>
                </a:lnTo>
                <a:lnTo>
                  <a:pt x="5178" y="3148"/>
                </a:lnTo>
                <a:lnTo>
                  <a:pt x="5155" y="3164"/>
                </a:lnTo>
                <a:lnTo>
                  <a:pt x="5132" y="3179"/>
                </a:lnTo>
                <a:lnTo>
                  <a:pt x="5108" y="3193"/>
                </a:lnTo>
                <a:lnTo>
                  <a:pt x="5083" y="3206"/>
                </a:lnTo>
                <a:lnTo>
                  <a:pt x="5059" y="3218"/>
                </a:lnTo>
                <a:lnTo>
                  <a:pt x="5034" y="3230"/>
                </a:lnTo>
                <a:lnTo>
                  <a:pt x="5008" y="3239"/>
                </a:lnTo>
                <a:lnTo>
                  <a:pt x="4982" y="3249"/>
                </a:lnTo>
                <a:lnTo>
                  <a:pt x="4954" y="3258"/>
                </a:lnTo>
                <a:lnTo>
                  <a:pt x="4926" y="3266"/>
                </a:lnTo>
                <a:lnTo>
                  <a:pt x="4898" y="3273"/>
                </a:lnTo>
                <a:lnTo>
                  <a:pt x="4870" y="3279"/>
                </a:lnTo>
                <a:lnTo>
                  <a:pt x="4841" y="3284"/>
                </a:lnTo>
                <a:lnTo>
                  <a:pt x="4810" y="3288"/>
                </a:lnTo>
                <a:lnTo>
                  <a:pt x="4780" y="3293"/>
                </a:lnTo>
                <a:lnTo>
                  <a:pt x="4780" y="3293"/>
                </a:lnTo>
                <a:lnTo>
                  <a:pt x="4751" y="3295"/>
                </a:lnTo>
                <a:lnTo>
                  <a:pt x="4723" y="3296"/>
                </a:lnTo>
                <a:lnTo>
                  <a:pt x="4694" y="3297"/>
                </a:lnTo>
                <a:lnTo>
                  <a:pt x="4666" y="3296"/>
                </a:lnTo>
                <a:lnTo>
                  <a:pt x="4637" y="3295"/>
                </a:lnTo>
                <a:lnTo>
                  <a:pt x="4609" y="3293"/>
                </a:lnTo>
                <a:lnTo>
                  <a:pt x="4581" y="3289"/>
                </a:lnTo>
                <a:lnTo>
                  <a:pt x="4553" y="3286"/>
                </a:lnTo>
                <a:lnTo>
                  <a:pt x="4524" y="3281"/>
                </a:lnTo>
                <a:lnTo>
                  <a:pt x="4496" y="3275"/>
                </a:lnTo>
                <a:lnTo>
                  <a:pt x="4468" y="3269"/>
                </a:lnTo>
                <a:lnTo>
                  <a:pt x="4441" y="3260"/>
                </a:lnTo>
                <a:lnTo>
                  <a:pt x="4413" y="3253"/>
                </a:lnTo>
                <a:lnTo>
                  <a:pt x="4385" y="3243"/>
                </a:lnTo>
                <a:lnTo>
                  <a:pt x="4357" y="3232"/>
                </a:lnTo>
                <a:lnTo>
                  <a:pt x="4329" y="3221"/>
                </a:lnTo>
                <a:lnTo>
                  <a:pt x="4302" y="3208"/>
                </a:lnTo>
                <a:lnTo>
                  <a:pt x="4274" y="3195"/>
                </a:lnTo>
                <a:lnTo>
                  <a:pt x="4247" y="3181"/>
                </a:lnTo>
                <a:lnTo>
                  <a:pt x="4220" y="3166"/>
                </a:lnTo>
                <a:lnTo>
                  <a:pt x="4192" y="3151"/>
                </a:lnTo>
                <a:lnTo>
                  <a:pt x="4165" y="3133"/>
                </a:lnTo>
                <a:lnTo>
                  <a:pt x="4138" y="3116"/>
                </a:lnTo>
                <a:lnTo>
                  <a:pt x="4110" y="3098"/>
                </a:lnTo>
                <a:lnTo>
                  <a:pt x="4083" y="3078"/>
                </a:lnTo>
                <a:lnTo>
                  <a:pt x="4057" y="3057"/>
                </a:lnTo>
                <a:lnTo>
                  <a:pt x="4030" y="3036"/>
                </a:lnTo>
                <a:lnTo>
                  <a:pt x="4003" y="3014"/>
                </a:lnTo>
                <a:lnTo>
                  <a:pt x="3977" y="2990"/>
                </a:lnTo>
                <a:lnTo>
                  <a:pt x="3950" y="2966"/>
                </a:lnTo>
                <a:lnTo>
                  <a:pt x="3924" y="2942"/>
                </a:lnTo>
                <a:lnTo>
                  <a:pt x="3897" y="2916"/>
                </a:lnTo>
                <a:lnTo>
                  <a:pt x="3897" y="2916"/>
                </a:lnTo>
                <a:lnTo>
                  <a:pt x="3872" y="2890"/>
                </a:lnTo>
                <a:lnTo>
                  <a:pt x="3847" y="2862"/>
                </a:lnTo>
                <a:lnTo>
                  <a:pt x="3822" y="2836"/>
                </a:lnTo>
                <a:lnTo>
                  <a:pt x="3799" y="2809"/>
                </a:lnTo>
                <a:lnTo>
                  <a:pt x="3778" y="2783"/>
                </a:lnTo>
                <a:lnTo>
                  <a:pt x="3756" y="2756"/>
                </a:lnTo>
                <a:lnTo>
                  <a:pt x="3736" y="2729"/>
                </a:lnTo>
                <a:lnTo>
                  <a:pt x="3716" y="2702"/>
                </a:lnTo>
                <a:lnTo>
                  <a:pt x="3698" y="2675"/>
                </a:lnTo>
                <a:lnTo>
                  <a:pt x="3679" y="2648"/>
                </a:lnTo>
                <a:lnTo>
                  <a:pt x="3663" y="2621"/>
                </a:lnTo>
                <a:lnTo>
                  <a:pt x="3647" y="2594"/>
                </a:lnTo>
                <a:lnTo>
                  <a:pt x="3633" y="2567"/>
                </a:lnTo>
                <a:lnTo>
                  <a:pt x="3619" y="2538"/>
                </a:lnTo>
                <a:lnTo>
                  <a:pt x="3604" y="2511"/>
                </a:lnTo>
                <a:lnTo>
                  <a:pt x="3593" y="2484"/>
                </a:lnTo>
                <a:lnTo>
                  <a:pt x="3582" y="2456"/>
                </a:lnTo>
                <a:lnTo>
                  <a:pt x="3571" y="2428"/>
                </a:lnTo>
                <a:lnTo>
                  <a:pt x="3561" y="2401"/>
                </a:lnTo>
                <a:lnTo>
                  <a:pt x="3552" y="2373"/>
                </a:lnTo>
                <a:lnTo>
                  <a:pt x="3545" y="2345"/>
                </a:lnTo>
                <a:lnTo>
                  <a:pt x="3538" y="2316"/>
                </a:lnTo>
                <a:lnTo>
                  <a:pt x="3533" y="2288"/>
                </a:lnTo>
                <a:lnTo>
                  <a:pt x="3528" y="2260"/>
                </a:lnTo>
                <a:lnTo>
                  <a:pt x="3523" y="2232"/>
                </a:lnTo>
                <a:lnTo>
                  <a:pt x="3520" y="2204"/>
                </a:lnTo>
                <a:lnTo>
                  <a:pt x="3518" y="2175"/>
                </a:lnTo>
                <a:lnTo>
                  <a:pt x="3517" y="2147"/>
                </a:lnTo>
                <a:lnTo>
                  <a:pt x="3517" y="2119"/>
                </a:lnTo>
                <a:lnTo>
                  <a:pt x="3518" y="2091"/>
                </a:lnTo>
                <a:lnTo>
                  <a:pt x="3519" y="2062"/>
                </a:lnTo>
                <a:lnTo>
                  <a:pt x="3521" y="2034"/>
                </a:lnTo>
                <a:lnTo>
                  <a:pt x="3521" y="2034"/>
                </a:lnTo>
                <a:lnTo>
                  <a:pt x="3524" y="2003"/>
                </a:lnTo>
                <a:lnTo>
                  <a:pt x="3529" y="1973"/>
                </a:lnTo>
                <a:lnTo>
                  <a:pt x="3534" y="1944"/>
                </a:lnTo>
                <a:lnTo>
                  <a:pt x="3541" y="1914"/>
                </a:lnTo>
                <a:lnTo>
                  <a:pt x="3547" y="1886"/>
                </a:lnTo>
                <a:lnTo>
                  <a:pt x="3556" y="1859"/>
                </a:lnTo>
                <a:lnTo>
                  <a:pt x="3564" y="1832"/>
                </a:lnTo>
                <a:lnTo>
                  <a:pt x="3573" y="1805"/>
                </a:lnTo>
                <a:lnTo>
                  <a:pt x="3584" y="1780"/>
                </a:lnTo>
                <a:lnTo>
                  <a:pt x="3595" y="1754"/>
                </a:lnTo>
                <a:lnTo>
                  <a:pt x="3608" y="1729"/>
                </a:lnTo>
                <a:lnTo>
                  <a:pt x="3621" y="1705"/>
                </a:lnTo>
                <a:lnTo>
                  <a:pt x="3635" y="1681"/>
                </a:lnTo>
                <a:lnTo>
                  <a:pt x="3650" y="1659"/>
                </a:lnTo>
                <a:lnTo>
                  <a:pt x="3665" y="1636"/>
                </a:lnTo>
                <a:lnTo>
                  <a:pt x="3682" y="1614"/>
                </a:lnTo>
                <a:lnTo>
                  <a:pt x="3700" y="1593"/>
                </a:lnTo>
                <a:lnTo>
                  <a:pt x="3718" y="1571"/>
                </a:lnTo>
                <a:lnTo>
                  <a:pt x="3738" y="1550"/>
                </a:lnTo>
                <a:lnTo>
                  <a:pt x="3758" y="1531"/>
                </a:lnTo>
                <a:lnTo>
                  <a:pt x="3780" y="1511"/>
                </a:lnTo>
                <a:lnTo>
                  <a:pt x="3802" y="1492"/>
                </a:lnTo>
                <a:lnTo>
                  <a:pt x="3825" y="1473"/>
                </a:lnTo>
                <a:lnTo>
                  <a:pt x="3849" y="1455"/>
                </a:lnTo>
                <a:lnTo>
                  <a:pt x="3874" y="1438"/>
                </a:lnTo>
                <a:lnTo>
                  <a:pt x="3900" y="1420"/>
                </a:lnTo>
                <a:lnTo>
                  <a:pt x="3927" y="1404"/>
                </a:lnTo>
                <a:lnTo>
                  <a:pt x="3955" y="1388"/>
                </a:lnTo>
                <a:lnTo>
                  <a:pt x="3985" y="1372"/>
                </a:lnTo>
                <a:lnTo>
                  <a:pt x="4015" y="1356"/>
                </a:lnTo>
                <a:lnTo>
                  <a:pt x="4047" y="1341"/>
                </a:lnTo>
                <a:lnTo>
                  <a:pt x="4078" y="1327"/>
                </a:lnTo>
                <a:lnTo>
                  <a:pt x="4078" y="1327"/>
                </a:lnTo>
                <a:lnTo>
                  <a:pt x="4134" y="1303"/>
                </a:lnTo>
                <a:lnTo>
                  <a:pt x="4190" y="1282"/>
                </a:lnTo>
                <a:lnTo>
                  <a:pt x="4244" y="1261"/>
                </a:lnTo>
                <a:lnTo>
                  <a:pt x="4297" y="1243"/>
                </a:lnTo>
                <a:lnTo>
                  <a:pt x="4297" y="1243"/>
                </a:lnTo>
                <a:lnTo>
                  <a:pt x="4355" y="1221"/>
                </a:lnTo>
                <a:lnTo>
                  <a:pt x="4408" y="1200"/>
                </a:lnTo>
                <a:lnTo>
                  <a:pt x="4456" y="1181"/>
                </a:lnTo>
                <a:lnTo>
                  <a:pt x="4477" y="1171"/>
                </a:lnTo>
                <a:lnTo>
                  <a:pt x="4496" y="1161"/>
                </a:lnTo>
                <a:lnTo>
                  <a:pt x="4515" y="1152"/>
                </a:lnTo>
                <a:lnTo>
                  <a:pt x="4530" y="1142"/>
                </a:lnTo>
                <a:lnTo>
                  <a:pt x="4545" y="1131"/>
                </a:lnTo>
                <a:lnTo>
                  <a:pt x="4557" y="1121"/>
                </a:lnTo>
                <a:lnTo>
                  <a:pt x="4567" y="1110"/>
                </a:lnTo>
                <a:lnTo>
                  <a:pt x="4575" y="1100"/>
                </a:lnTo>
                <a:lnTo>
                  <a:pt x="4582" y="1088"/>
                </a:lnTo>
                <a:lnTo>
                  <a:pt x="4586" y="1076"/>
                </a:lnTo>
                <a:lnTo>
                  <a:pt x="4586" y="1076"/>
                </a:lnTo>
                <a:lnTo>
                  <a:pt x="4588" y="1062"/>
                </a:lnTo>
                <a:lnTo>
                  <a:pt x="4589" y="1046"/>
                </a:lnTo>
                <a:lnTo>
                  <a:pt x="4587" y="1030"/>
                </a:lnTo>
                <a:lnTo>
                  <a:pt x="4584" y="1013"/>
                </a:lnTo>
                <a:lnTo>
                  <a:pt x="4580" y="996"/>
                </a:lnTo>
                <a:lnTo>
                  <a:pt x="4573" y="976"/>
                </a:lnTo>
                <a:lnTo>
                  <a:pt x="4564" y="957"/>
                </a:lnTo>
                <a:lnTo>
                  <a:pt x="4555" y="936"/>
                </a:lnTo>
                <a:lnTo>
                  <a:pt x="4544" y="915"/>
                </a:lnTo>
                <a:lnTo>
                  <a:pt x="4531" y="895"/>
                </a:lnTo>
                <a:lnTo>
                  <a:pt x="4517" y="873"/>
                </a:lnTo>
                <a:lnTo>
                  <a:pt x="4502" y="851"/>
                </a:lnTo>
                <a:lnTo>
                  <a:pt x="4484" y="830"/>
                </a:lnTo>
                <a:lnTo>
                  <a:pt x="4467" y="808"/>
                </a:lnTo>
                <a:lnTo>
                  <a:pt x="4447" y="786"/>
                </a:lnTo>
                <a:lnTo>
                  <a:pt x="4427" y="766"/>
                </a:lnTo>
                <a:lnTo>
                  <a:pt x="4427" y="766"/>
                </a:lnTo>
                <a:lnTo>
                  <a:pt x="4403" y="742"/>
                </a:lnTo>
                <a:lnTo>
                  <a:pt x="4373" y="715"/>
                </a:lnTo>
                <a:lnTo>
                  <a:pt x="4338" y="682"/>
                </a:lnTo>
                <a:lnTo>
                  <a:pt x="4298" y="647"/>
                </a:lnTo>
                <a:lnTo>
                  <a:pt x="4252" y="608"/>
                </a:lnTo>
                <a:lnTo>
                  <a:pt x="4201" y="565"/>
                </a:lnTo>
                <a:lnTo>
                  <a:pt x="4146" y="521"/>
                </a:lnTo>
                <a:lnTo>
                  <a:pt x="4088" y="472"/>
                </a:lnTo>
                <a:lnTo>
                  <a:pt x="4024" y="422"/>
                </a:lnTo>
                <a:lnTo>
                  <a:pt x="3957" y="370"/>
                </a:lnTo>
                <a:lnTo>
                  <a:pt x="3885" y="315"/>
                </a:lnTo>
                <a:lnTo>
                  <a:pt x="3810" y="260"/>
                </a:lnTo>
                <a:lnTo>
                  <a:pt x="3732" y="202"/>
                </a:lnTo>
                <a:lnTo>
                  <a:pt x="3651" y="145"/>
                </a:lnTo>
                <a:lnTo>
                  <a:pt x="3568" y="85"/>
                </a:lnTo>
                <a:lnTo>
                  <a:pt x="3481" y="27"/>
                </a:lnTo>
                <a:lnTo>
                  <a:pt x="3481" y="27"/>
                </a:lnTo>
                <a:lnTo>
                  <a:pt x="3467" y="18"/>
                </a:lnTo>
                <a:lnTo>
                  <a:pt x="3452" y="12"/>
                </a:lnTo>
                <a:lnTo>
                  <a:pt x="3438" y="6"/>
                </a:lnTo>
                <a:lnTo>
                  <a:pt x="3422" y="3"/>
                </a:lnTo>
                <a:lnTo>
                  <a:pt x="3406" y="0"/>
                </a:lnTo>
                <a:lnTo>
                  <a:pt x="3391" y="0"/>
                </a:lnTo>
                <a:lnTo>
                  <a:pt x="3376" y="1"/>
                </a:lnTo>
                <a:lnTo>
                  <a:pt x="3361" y="3"/>
                </a:lnTo>
                <a:lnTo>
                  <a:pt x="3345" y="6"/>
                </a:lnTo>
                <a:lnTo>
                  <a:pt x="3331" y="12"/>
                </a:lnTo>
                <a:lnTo>
                  <a:pt x="3317" y="18"/>
                </a:lnTo>
                <a:lnTo>
                  <a:pt x="3304" y="26"/>
                </a:lnTo>
                <a:lnTo>
                  <a:pt x="3291" y="36"/>
                </a:lnTo>
                <a:lnTo>
                  <a:pt x="3279" y="45"/>
                </a:lnTo>
                <a:lnTo>
                  <a:pt x="3269" y="57"/>
                </a:lnTo>
                <a:lnTo>
                  <a:pt x="3259" y="70"/>
                </a:lnTo>
                <a:lnTo>
                  <a:pt x="3259" y="70"/>
                </a:lnTo>
                <a:lnTo>
                  <a:pt x="3196" y="163"/>
                </a:lnTo>
                <a:lnTo>
                  <a:pt x="3133" y="253"/>
                </a:lnTo>
                <a:lnTo>
                  <a:pt x="3070" y="341"/>
                </a:lnTo>
                <a:lnTo>
                  <a:pt x="3010" y="425"/>
                </a:lnTo>
                <a:lnTo>
                  <a:pt x="2950" y="505"/>
                </a:lnTo>
                <a:lnTo>
                  <a:pt x="2891" y="582"/>
                </a:lnTo>
                <a:lnTo>
                  <a:pt x="2835" y="653"/>
                </a:lnTo>
                <a:lnTo>
                  <a:pt x="2781" y="721"/>
                </a:lnTo>
                <a:lnTo>
                  <a:pt x="2729" y="785"/>
                </a:lnTo>
                <a:lnTo>
                  <a:pt x="2680" y="845"/>
                </a:lnTo>
                <a:lnTo>
                  <a:pt x="2635" y="899"/>
                </a:lnTo>
                <a:lnTo>
                  <a:pt x="2591" y="949"/>
                </a:lnTo>
                <a:lnTo>
                  <a:pt x="2552" y="993"/>
                </a:lnTo>
                <a:lnTo>
                  <a:pt x="2518" y="1031"/>
                </a:lnTo>
                <a:lnTo>
                  <a:pt x="2487" y="1065"/>
                </a:lnTo>
                <a:lnTo>
                  <a:pt x="2460" y="1092"/>
                </a:lnTo>
                <a:lnTo>
                  <a:pt x="2460" y="1092"/>
                </a:lnTo>
                <a:lnTo>
                  <a:pt x="2439" y="1114"/>
                </a:lnTo>
                <a:lnTo>
                  <a:pt x="2411" y="1137"/>
                </a:lnTo>
                <a:lnTo>
                  <a:pt x="2381" y="1163"/>
                </a:lnTo>
                <a:lnTo>
                  <a:pt x="2348" y="1192"/>
                </a:lnTo>
                <a:lnTo>
                  <a:pt x="2311" y="1219"/>
                </a:lnTo>
                <a:lnTo>
                  <a:pt x="2271" y="1246"/>
                </a:lnTo>
                <a:lnTo>
                  <a:pt x="2227" y="1273"/>
                </a:lnTo>
                <a:lnTo>
                  <a:pt x="2206" y="1286"/>
                </a:lnTo>
                <a:lnTo>
                  <a:pt x="2182" y="1298"/>
                </a:lnTo>
                <a:lnTo>
                  <a:pt x="2158" y="1310"/>
                </a:lnTo>
                <a:lnTo>
                  <a:pt x="2134" y="1321"/>
                </a:lnTo>
                <a:lnTo>
                  <a:pt x="2109" y="1331"/>
                </a:lnTo>
                <a:lnTo>
                  <a:pt x="2083" y="1341"/>
                </a:lnTo>
                <a:lnTo>
                  <a:pt x="2057" y="1350"/>
                </a:lnTo>
                <a:lnTo>
                  <a:pt x="2031" y="1357"/>
                </a:lnTo>
                <a:lnTo>
                  <a:pt x="2004" y="1364"/>
                </a:lnTo>
                <a:lnTo>
                  <a:pt x="1977" y="1369"/>
                </a:lnTo>
                <a:lnTo>
                  <a:pt x="1949" y="1374"/>
                </a:lnTo>
                <a:lnTo>
                  <a:pt x="1921" y="1376"/>
                </a:lnTo>
                <a:lnTo>
                  <a:pt x="1892" y="1378"/>
                </a:lnTo>
                <a:lnTo>
                  <a:pt x="1863" y="1378"/>
                </a:lnTo>
                <a:lnTo>
                  <a:pt x="1834" y="1376"/>
                </a:lnTo>
                <a:lnTo>
                  <a:pt x="1805" y="1373"/>
                </a:lnTo>
                <a:lnTo>
                  <a:pt x="1774" y="1368"/>
                </a:lnTo>
                <a:lnTo>
                  <a:pt x="1745" y="1362"/>
                </a:lnTo>
                <a:lnTo>
                  <a:pt x="1745" y="1362"/>
                </a:lnTo>
                <a:lnTo>
                  <a:pt x="1719" y="1354"/>
                </a:lnTo>
                <a:lnTo>
                  <a:pt x="1693" y="1346"/>
                </a:lnTo>
                <a:lnTo>
                  <a:pt x="1669" y="1336"/>
                </a:lnTo>
                <a:lnTo>
                  <a:pt x="1647" y="1325"/>
                </a:lnTo>
                <a:lnTo>
                  <a:pt x="1624" y="1313"/>
                </a:lnTo>
                <a:lnTo>
                  <a:pt x="1603" y="1301"/>
                </a:lnTo>
                <a:lnTo>
                  <a:pt x="1583" y="1288"/>
                </a:lnTo>
                <a:lnTo>
                  <a:pt x="1563" y="1273"/>
                </a:lnTo>
                <a:lnTo>
                  <a:pt x="1545" y="1259"/>
                </a:lnTo>
                <a:lnTo>
                  <a:pt x="1527" y="1243"/>
                </a:lnTo>
                <a:lnTo>
                  <a:pt x="1510" y="1226"/>
                </a:lnTo>
                <a:lnTo>
                  <a:pt x="1494" y="1209"/>
                </a:lnTo>
                <a:lnTo>
                  <a:pt x="1479" y="1192"/>
                </a:lnTo>
                <a:lnTo>
                  <a:pt x="1464" y="1173"/>
                </a:lnTo>
                <a:lnTo>
                  <a:pt x="1450" y="1155"/>
                </a:lnTo>
                <a:lnTo>
                  <a:pt x="1437" y="1136"/>
                </a:lnTo>
                <a:lnTo>
                  <a:pt x="1424" y="1117"/>
                </a:lnTo>
                <a:lnTo>
                  <a:pt x="1412" y="1096"/>
                </a:lnTo>
                <a:lnTo>
                  <a:pt x="1390" y="1056"/>
                </a:lnTo>
                <a:lnTo>
                  <a:pt x="1369" y="1014"/>
                </a:lnTo>
                <a:lnTo>
                  <a:pt x="1350" y="972"/>
                </a:lnTo>
                <a:lnTo>
                  <a:pt x="1332" y="929"/>
                </a:lnTo>
                <a:lnTo>
                  <a:pt x="1316" y="887"/>
                </a:lnTo>
                <a:lnTo>
                  <a:pt x="1286" y="805"/>
                </a:lnTo>
                <a:lnTo>
                  <a:pt x="1286" y="805"/>
                </a:lnTo>
                <a:lnTo>
                  <a:pt x="1250" y="708"/>
                </a:lnTo>
                <a:lnTo>
                  <a:pt x="1232" y="661"/>
                </a:lnTo>
                <a:lnTo>
                  <a:pt x="1212" y="614"/>
                </a:lnTo>
                <a:lnTo>
                  <a:pt x="1212" y="614"/>
                </a:lnTo>
                <a:lnTo>
                  <a:pt x="1193" y="572"/>
                </a:lnTo>
                <a:lnTo>
                  <a:pt x="1173" y="534"/>
                </a:lnTo>
                <a:lnTo>
                  <a:pt x="1154" y="499"/>
                </a:lnTo>
                <a:lnTo>
                  <a:pt x="1133" y="469"/>
                </a:lnTo>
                <a:lnTo>
                  <a:pt x="1112" y="442"/>
                </a:lnTo>
                <a:lnTo>
                  <a:pt x="1092" y="417"/>
                </a:lnTo>
                <a:lnTo>
                  <a:pt x="1071" y="396"/>
                </a:lnTo>
                <a:lnTo>
                  <a:pt x="1049" y="378"/>
                </a:lnTo>
                <a:lnTo>
                  <a:pt x="1027" y="363"/>
                </a:lnTo>
                <a:lnTo>
                  <a:pt x="1004" y="349"/>
                </a:lnTo>
                <a:lnTo>
                  <a:pt x="980" y="338"/>
                </a:lnTo>
                <a:lnTo>
                  <a:pt x="956" y="329"/>
                </a:lnTo>
                <a:lnTo>
                  <a:pt x="931" y="322"/>
                </a:lnTo>
                <a:lnTo>
                  <a:pt x="905" y="315"/>
                </a:lnTo>
                <a:lnTo>
                  <a:pt x="878" y="311"/>
                </a:lnTo>
                <a:lnTo>
                  <a:pt x="851" y="307"/>
                </a:lnTo>
                <a:lnTo>
                  <a:pt x="851" y="307"/>
                </a:lnTo>
                <a:lnTo>
                  <a:pt x="819" y="305"/>
                </a:lnTo>
                <a:lnTo>
                  <a:pt x="786" y="306"/>
                </a:lnTo>
                <a:lnTo>
                  <a:pt x="753" y="309"/>
                </a:lnTo>
                <a:lnTo>
                  <a:pt x="720" y="314"/>
                </a:lnTo>
                <a:lnTo>
                  <a:pt x="687" y="322"/>
                </a:lnTo>
                <a:lnTo>
                  <a:pt x="653" y="331"/>
                </a:lnTo>
                <a:lnTo>
                  <a:pt x="619" y="344"/>
                </a:lnTo>
                <a:lnTo>
                  <a:pt x="586" y="358"/>
                </a:lnTo>
                <a:lnTo>
                  <a:pt x="552" y="376"/>
                </a:lnTo>
                <a:lnTo>
                  <a:pt x="517" y="395"/>
                </a:lnTo>
                <a:lnTo>
                  <a:pt x="484" y="417"/>
                </a:lnTo>
                <a:lnTo>
                  <a:pt x="449" y="442"/>
                </a:lnTo>
                <a:lnTo>
                  <a:pt x="415" y="468"/>
                </a:lnTo>
                <a:lnTo>
                  <a:pt x="380" y="497"/>
                </a:lnTo>
                <a:lnTo>
                  <a:pt x="345" y="529"/>
                </a:lnTo>
                <a:lnTo>
                  <a:pt x="311" y="562"/>
                </a:lnTo>
                <a:lnTo>
                  <a:pt x="311" y="562"/>
                </a:lnTo>
                <a:lnTo>
                  <a:pt x="277" y="597"/>
                </a:lnTo>
                <a:lnTo>
                  <a:pt x="246" y="631"/>
                </a:lnTo>
                <a:lnTo>
                  <a:pt x="216" y="666"/>
                </a:lnTo>
                <a:lnTo>
                  <a:pt x="189" y="701"/>
                </a:lnTo>
                <a:lnTo>
                  <a:pt x="165" y="735"/>
                </a:lnTo>
                <a:lnTo>
                  <a:pt x="144" y="769"/>
                </a:lnTo>
                <a:lnTo>
                  <a:pt x="124" y="804"/>
                </a:lnTo>
                <a:lnTo>
                  <a:pt x="107" y="837"/>
                </a:lnTo>
                <a:lnTo>
                  <a:pt x="92" y="871"/>
                </a:lnTo>
                <a:lnTo>
                  <a:pt x="80" y="905"/>
                </a:lnTo>
                <a:lnTo>
                  <a:pt x="70" y="938"/>
                </a:lnTo>
                <a:lnTo>
                  <a:pt x="62" y="972"/>
                </a:lnTo>
                <a:lnTo>
                  <a:pt x="57" y="1005"/>
                </a:lnTo>
                <a:lnTo>
                  <a:pt x="54" y="1038"/>
                </a:lnTo>
                <a:lnTo>
                  <a:pt x="54" y="1070"/>
                </a:lnTo>
                <a:lnTo>
                  <a:pt x="56" y="1103"/>
                </a:lnTo>
                <a:lnTo>
                  <a:pt x="56" y="1103"/>
                </a:lnTo>
                <a:lnTo>
                  <a:pt x="59" y="1131"/>
                </a:lnTo>
                <a:lnTo>
                  <a:pt x="63" y="1157"/>
                </a:lnTo>
                <a:lnTo>
                  <a:pt x="70" y="1183"/>
                </a:lnTo>
                <a:lnTo>
                  <a:pt x="76" y="1208"/>
                </a:lnTo>
                <a:lnTo>
                  <a:pt x="86" y="1232"/>
                </a:lnTo>
                <a:lnTo>
                  <a:pt x="97" y="1256"/>
                </a:lnTo>
                <a:lnTo>
                  <a:pt x="110" y="1278"/>
                </a:lnTo>
                <a:lnTo>
                  <a:pt x="126" y="1301"/>
                </a:lnTo>
                <a:lnTo>
                  <a:pt x="145" y="1323"/>
                </a:lnTo>
                <a:lnTo>
                  <a:pt x="165" y="1343"/>
                </a:lnTo>
                <a:lnTo>
                  <a:pt x="189" y="1365"/>
                </a:lnTo>
                <a:lnTo>
                  <a:pt x="216" y="1385"/>
                </a:lnTo>
                <a:lnTo>
                  <a:pt x="248" y="1405"/>
                </a:lnTo>
                <a:lnTo>
                  <a:pt x="281" y="1425"/>
                </a:lnTo>
                <a:lnTo>
                  <a:pt x="320" y="1444"/>
                </a:lnTo>
                <a:lnTo>
                  <a:pt x="361" y="1464"/>
                </a:lnTo>
                <a:lnTo>
                  <a:pt x="361" y="1464"/>
                </a:lnTo>
                <a:lnTo>
                  <a:pt x="409" y="1484"/>
                </a:lnTo>
                <a:lnTo>
                  <a:pt x="457" y="1503"/>
                </a:lnTo>
                <a:lnTo>
                  <a:pt x="552" y="1537"/>
                </a:lnTo>
                <a:lnTo>
                  <a:pt x="552" y="1537"/>
                </a:lnTo>
                <a:lnTo>
                  <a:pt x="636" y="1568"/>
                </a:lnTo>
                <a:lnTo>
                  <a:pt x="678" y="1584"/>
                </a:lnTo>
                <a:lnTo>
                  <a:pt x="720" y="1601"/>
                </a:lnTo>
                <a:lnTo>
                  <a:pt x="762" y="1621"/>
                </a:lnTo>
                <a:lnTo>
                  <a:pt x="804" y="1641"/>
                </a:lnTo>
                <a:lnTo>
                  <a:pt x="845" y="1664"/>
                </a:lnTo>
                <a:lnTo>
                  <a:pt x="864" y="1676"/>
                </a:lnTo>
                <a:lnTo>
                  <a:pt x="884" y="1689"/>
                </a:lnTo>
                <a:lnTo>
                  <a:pt x="903" y="1702"/>
                </a:lnTo>
                <a:lnTo>
                  <a:pt x="922" y="1716"/>
                </a:lnTo>
                <a:lnTo>
                  <a:pt x="940" y="1731"/>
                </a:lnTo>
                <a:lnTo>
                  <a:pt x="957" y="1746"/>
                </a:lnTo>
                <a:lnTo>
                  <a:pt x="975" y="1763"/>
                </a:lnTo>
                <a:lnTo>
                  <a:pt x="991" y="1779"/>
                </a:lnTo>
                <a:lnTo>
                  <a:pt x="1006" y="1796"/>
                </a:lnTo>
                <a:lnTo>
                  <a:pt x="1021" y="1815"/>
                </a:lnTo>
                <a:lnTo>
                  <a:pt x="1035" y="1834"/>
                </a:lnTo>
                <a:lnTo>
                  <a:pt x="1049" y="1855"/>
                </a:lnTo>
                <a:lnTo>
                  <a:pt x="1061" y="1876"/>
                </a:lnTo>
                <a:lnTo>
                  <a:pt x="1073" y="1898"/>
                </a:lnTo>
                <a:lnTo>
                  <a:pt x="1084" y="1921"/>
                </a:lnTo>
                <a:lnTo>
                  <a:pt x="1093" y="1946"/>
                </a:lnTo>
                <a:lnTo>
                  <a:pt x="1101" y="1971"/>
                </a:lnTo>
                <a:lnTo>
                  <a:pt x="1109" y="1997"/>
                </a:lnTo>
                <a:lnTo>
                  <a:pt x="1109" y="1997"/>
                </a:lnTo>
                <a:lnTo>
                  <a:pt x="1117" y="2027"/>
                </a:lnTo>
                <a:lnTo>
                  <a:pt x="1121" y="2057"/>
                </a:lnTo>
                <a:lnTo>
                  <a:pt x="1124" y="2088"/>
                </a:lnTo>
                <a:lnTo>
                  <a:pt x="1125" y="2117"/>
                </a:lnTo>
                <a:lnTo>
                  <a:pt x="1124" y="2146"/>
                </a:lnTo>
                <a:lnTo>
                  <a:pt x="1122" y="2175"/>
                </a:lnTo>
                <a:lnTo>
                  <a:pt x="1119" y="2204"/>
                </a:lnTo>
                <a:lnTo>
                  <a:pt x="1113" y="2231"/>
                </a:lnTo>
                <a:lnTo>
                  <a:pt x="1107" y="2259"/>
                </a:lnTo>
                <a:lnTo>
                  <a:pt x="1098" y="2286"/>
                </a:lnTo>
                <a:lnTo>
                  <a:pt x="1090" y="2312"/>
                </a:lnTo>
                <a:lnTo>
                  <a:pt x="1080" y="2338"/>
                </a:lnTo>
                <a:lnTo>
                  <a:pt x="1069" y="2363"/>
                </a:lnTo>
                <a:lnTo>
                  <a:pt x="1057" y="2388"/>
                </a:lnTo>
                <a:lnTo>
                  <a:pt x="1045" y="2412"/>
                </a:lnTo>
                <a:lnTo>
                  <a:pt x="1032" y="2434"/>
                </a:lnTo>
                <a:lnTo>
                  <a:pt x="1019" y="2457"/>
                </a:lnTo>
                <a:lnTo>
                  <a:pt x="1005" y="2479"/>
                </a:lnTo>
                <a:lnTo>
                  <a:pt x="976" y="2520"/>
                </a:lnTo>
                <a:lnTo>
                  <a:pt x="947" y="2559"/>
                </a:lnTo>
                <a:lnTo>
                  <a:pt x="918" y="2594"/>
                </a:lnTo>
                <a:lnTo>
                  <a:pt x="890" y="2625"/>
                </a:lnTo>
                <a:lnTo>
                  <a:pt x="865" y="2652"/>
                </a:lnTo>
                <a:lnTo>
                  <a:pt x="823" y="2696"/>
                </a:lnTo>
                <a:lnTo>
                  <a:pt x="823" y="2696"/>
                </a:lnTo>
                <a:lnTo>
                  <a:pt x="774" y="2742"/>
                </a:lnTo>
                <a:lnTo>
                  <a:pt x="710" y="2802"/>
                </a:lnTo>
                <a:lnTo>
                  <a:pt x="631" y="2872"/>
                </a:lnTo>
                <a:lnTo>
                  <a:pt x="540" y="2952"/>
                </a:lnTo>
                <a:lnTo>
                  <a:pt x="437" y="3040"/>
                </a:lnTo>
                <a:lnTo>
                  <a:pt x="325" y="3132"/>
                </a:lnTo>
                <a:lnTo>
                  <a:pt x="266" y="3180"/>
                </a:lnTo>
                <a:lnTo>
                  <a:pt x="204" y="3229"/>
                </a:lnTo>
                <a:lnTo>
                  <a:pt x="143" y="3276"/>
                </a:lnTo>
                <a:lnTo>
                  <a:pt x="79" y="3325"/>
                </a:lnTo>
                <a:lnTo>
                  <a:pt x="79" y="3325"/>
                </a:lnTo>
                <a:lnTo>
                  <a:pt x="61" y="3340"/>
                </a:lnTo>
                <a:lnTo>
                  <a:pt x="46" y="3355"/>
                </a:lnTo>
                <a:lnTo>
                  <a:pt x="33" y="3373"/>
                </a:lnTo>
                <a:lnTo>
                  <a:pt x="22" y="3391"/>
                </a:lnTo>
                <a:lnTo>
                  <a:pt x="14" y="3410"/>
                </a:lnTo>
                <a:lnTo>
                  <a:pt x="7" y="3429"/>
                </a:lnTo>
                <a:lnTo>
                  <a:pt x="2" y="3450"/>
                </a:lnTo>
                <a:lnTo>
                  <a:pt x="0" y="3470"/>
                </a:lnTo>
                <a:lnTo>
                  <a:pt x="0" y="3491"/>
                </a:lnTo>
                <a:lnTo>
                  <a:pt x="1" y="3511"/>
                </a:lnTo>
                <a:lnTo>
                  <a:pt x="5" y="3532"/>
                </a:lnTo>
                <a:lnTo>
                  <a:pt x="10" y="3552"/>
                </a:lnTo>
                <a:lnTo>
                  <a:pt x="19" y="3571"/>
                </a:lnTo>
                <a:lnTo>
                  <a:pt x="30" y="3589"/>
                </a:lnTo>
                <a:lnTo>
                  <a:pt x="42" y="3608"/>
                </a:lnTo>
                <a:lnTo>
                  <a:pt x="57" y="3624"/>
                </a:lnTo>
                <a:lnTo>
                  <a:pt x="2048" y="5616"/>
                </a:lnTo>
                <a:lnTo>
                  <a:pt x="2048" y="5616"/>
                </a:lnTo>
                <a:lnTo>
                  <a:pt x="2081" y="5647"/>
                </a:lnTo>
                <a:lnTo>
                  <a:pt x="2114" y="5677"/>
                </a:lnTo>
                <a:lnTo>
                  <a:pt x="2147" y="5707"/>
                </a:lnTo>
                <a:lnTo>
                  <a:pt x="2181" y="5735"/>
                </a:lnTo>
                <a:lnTo>
                  <a:pt x="2215" y="5763"/>
                </a:lnTo>
                <a:lnTo>
                  <a:pt x="2250" y="5789"/>
                </a:lnTo>
                <a:lnTo>
                  <a:pt x="2286" y="5814"/>
                </a:lnTo>
                <a:lnTo>
                  <a:pt x="2322" y="5839"/>
                </a:lnTo>
                <a:lnTo>
                  <a:pt x="2358" y="5863"/>
                </a:lnTo>
                <a:lnTo>
                  <a:pt x="2395" y="5884"/>
                </a:lnTo>
                <a:lnTo>
                  <a:pt x="2432" y="5906"/>
                </a:lnTo>
                <a:lnTo>
                  <a:pt x="2470" y="5927"/>
                </a:lnTo>
                <a:lnTo>
                  <a:pt x="2508" y="5946"/>
                </a:lnTo>
                <a:lnTo>
                  <a:pt x="2547" y="5965"/>
                </a:lnTo>
                <a:lnTo>
                  <a:pt x="2586" y="5982"/>
                </a:lnTo>
                <a:lnTo>
                  <a:pt x="2625" y="5998"/>
                </a:lnTo>
                <a:lnTo>
                  <a:pt x="2664" y="6013"/>
                </a:lnTo>
                <a:lnTo>
                  <a:pt x="2704" y="6028"/>
                </a:lnTo>
                <a:lnTo>
                  <a:pt x="2744" y="6041"/>
                </a:lnTo>
                <a:lnTo>
                  <a:pt x="2784" y="6054"/>
                </a:lnTo>
                <a:lnTo>
                  <a:pt x="2825" y="6065"/>
                </a:lnTo>
                <a:lnTo>
                  <a:pt x="2865" y="6076"/>
                </a:lnTo>
                <a:lnTo>
                  <a:pt x="2907" y="6086"/>
                </a:lnTo>
                <a:lnTo>
                  <a:pt x="2948" y="6095"/>
                </a:lnTo>
                <a:lnTo>
                  <a:pt x="2989" y="6101"/>
                </a:lnTo>
                <a:lnTo>
                  <a:pt x="3030" y="6108"/>
                </a:lnTo>
                <a:lnTo>
                  <a:pt x="3072" y="6113"/>
                </a:lnTo>
                <a:lnTo>
                  <a:pt x="3114" y="6118"/>
                </a:lnTo>
                <a:lnTo>
                  <a:pt x="3155" y="6122"/>
                </a:lnTo>
                <a:lnTo>
                  <a:pt x="3197" y="6124"/>
                </a:lnTo>
                <a:lnTo>
                  <a:pt x="3239" y="6126"/>
                </a:lnTo>
                <a:lnTo>
                  <a:pt x="3280" y="6126"/>
                </a:lnTo>
                <a:lnTo>
                  <a:pt x="3323" y="6126"/>
                </a:lnTo>
                <a:lnTo>
                  <a:pt x="3364" y="6124"/>
                </a:lnTo>
                <a:lnTo>
                  <a:pt x="3406" y="6122"/>
                </a:lnTo>
                <a:lnTo>
                  <a:pt x="3447" y="6118"/>
                </a:lnTo>
                <a:lnTo>
                  <a:pt x="3490" y="6113"/>
                </a:lnTo>
                <a:lnTo>
                  <a:pt x="3531" y="6108"/>
                </a:lnTo>
                <a:lnTo>
                  <a:pt x="3572" y="6101"/>
                </a:lnTo>
                <a:lnTo>
                  <a:pt x="3613" y="6095"/>
                </a:lnTo>
                <a:lnTo>
                  <a:pt x="3654" y="6086"/>
                </a:lnTo>
                <a:lnTo>
                  <a:pt x="3695" y="6076"/>
                </a:lnTo>
                <a:lnTo>
                  <a:pt x="3737" y="6065"/>
                </a:lnTo>
                <a:lnTo>
                  <a:pt x="3777" y="6054"/>
                </a:lnTo>
                <a:lnTo>
                  <a:pt x="3817" y="6041"/>
                </a:lnTo>
                <a:lnTo>
                  <a:pt x="3857" y="6028"/>
                </a:lnTo>
                <a:lnTo>
                  <a:pt x="3897" y="6013"/>
                </a:lnTo>
                <a:lnTo>
                  <a:pt x="3936" y="5998"/>
                </a:lnTo>
                <a:lnTo>
                  <a:pt x="3976" y="5982"/>
                </a:lnTo>
                <a:lnTo>
                  <a:pt x="4014" y="5965"/>
                </a:lnTo>
                <a:lnTo>
                  <a:pt x="4053" y="5946"/>
                </a:lnTo>
                <a:lnTo>
                  <a:pt x="4091" y="5927"/>
                </a:lnTo>
                <a:lnTo>
                  <a:pt x="4129" y="5906"/>
                </a:lnTo>
                <a:lnTo>
                  <a:pt x="4166" y="5884"/>
                </a:lnTo>
                <a:lnTo>
                  <a:pt x="4203" y="5863"/>
                </a:lnTo>
                <a:lnTo>
                  <a:pt x="4239" y="5839"/>
                </a:lnTo>
                <a:lnTo>
                  <a:pt x="4275" y="5814"/>
                </a:lnTo>
                <a:lnTo>
                  <a:pt x="4311" y="5789"/>
                </a:lnTo>
                <a:lnTo>
                  <a:pt x="4346" y="5763"/>
                </a:lnTo>
                <a:lnTo>
                  <a:pt x="4380" y="5735"/>
                </a:lnTo>
                <a:lnTo>
                  <a:pt x="4415" y="5707"/>
                </a:lnTo>
                <a:lnTo>
                  <a:pt x="4447" y="5677"/>
                </a:lnTo>
                <a:lnTo>
                  <a:pt x="4481" y="5647"/>
                </a:lnTo>
                <a:lnTo>
                  <a:pt x="4512" y="5616"/>
                </a:lnTo>
                <a:lnTo>
                  <a:pt x="6673" y="3456"/>
                </a:lnTo>
                <a:lnTo>
                  <a:pt x="6673" y="3456"/>
                </a:lnTo>
                <a:lnTo>
                  <a:pt x="6685" y="3442"/>
                </a:lnTo>
                <a:lnTo>
                  <a:pt x="6696" y="3428"/>
                </a:lnTo>
                <a:lnTo>
                  <a:pt x="6705" y="3413"/>
                </a:lnTo>
                <a:lnTo>
                  <a:pt x="6713" y="3398"/>
                </a:lnTo>
                <a:lnTo>
                  <a:pt x="6720" y="3381"/>
                </a:lnTo>
                <a:lnTo>
                  <a:pt x="6725" y="3364"/>
                </a:lnTo>
                <a:lnTo>
                  <a:pt x="6728" y="3348"/>
                </a:lnTo>
                <a:lnTo>
                  <a:pt x="6730" y="3331"/>
                </a:lnTo>
                <a:lnTo>
                  <a:pt x="6730" y="3313"/>
                </a:lnTo>
                <a:lnTo>
                  <a:pt x="6729" y="3296"/>
                </a:lnTo>
                <a:lnTo>
                  <a:pt x="6727" y="3279"/>
                </a:lnTo>
                <a:lnTo>
                  <a:pt x="6723" y="3261"/>
                </a:lnTo>
                <a:lnTo>
                  <a:pt x="6717" y="3245"/>
                </a:lnTo>
                <a:lnTo>
                  <a:pt x="6711" y="3229"/>
                </a:lnTo>
                <a:lnTo>
                  <a:pt x="6702" y="3212"/>
                </a:lnTo>
                <a:lnTo>
                  <a:pt x="6692" y="3197"/>
                </a:lnTo>
                <a:lnTo>
                  <a:pt x="6692" y="3197"/>
                </a:lnTo>
                <a:lnTo>
                  <a:pt x="6643" y="3130"/>
                </a:lnTo>
                <a:lnTo>
                  <a:pt x="6592" y="3064"/>
                </a:lnTo>
                <a:lnTo>
                  <a:pt x="6542" y="2999"/>
                </a:lnTo>
                <a:lnTo>
                  <a:pt x="6492" y="2935"/>
                </a:lnTo>
                <a:lnTo>
                  <a:pt x="6442" y="2873"/>
                </a:lnTo>
                <a:lnTo>
                  <a:pt x="6393" y="2815"/>
                </a:lnTo>
                <a:lnTo>
                  <a:pt x="6301" y="2703"/>
                </a:lnTo>
                <a:lnTo>
                  <a:pt x="6216" y="2605"/>
                </a:lnTo>
                <a:lnTo>
                  <a:pt x="6141" y="2520"/>
                </a:lnTo>
                <a:lnTo>
                  <a:pt x="6078" y="2453"/>
                </a:lnTo>
                <a:lnTo>
                  <a:pt x="6030" y="2403"/>
                </a:lnTo>
                <a:lnTo>
                  <a:pt x="6030" y="2403"/>
                </a:lnTo>
                <a:close/>
              </a:path>
            </a:pathLst>
          </a:custGeom>
          <a:gradFill>
            <a:gsLst>
              <a:gs pos="0">
                <a:schemeClr val="accent1">
                  <a:lumMod val="60000"/>
                  <a:lumOff val="40000"/>
                </a:schemeClr>
              </a:gs>
              <a:gs pos="100000">
                <a:schemeClr val="accent1">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zh-CN" altLang="en-US" sz="1050" dirty="0">
              <a:latin typeface="微软雅黑" panose="020B0503020204020204" pitchFamily="34" charset="-122"/>
              <a:ea typeface="微软雅黑" panose="020B0503020204020204" pitchFamily="34" charset="-122"/>
            </a:endParaRPr>
          </a:p>
        </p:txBody>
      </p:sp>
      <p:sp>
        <p:nvSpPr>
          <p:cNvPr id="6" name="Freeform 7">
            <a:extLst>
              <a:ext uri="{FF2B5EF4-FFF2-40B4-BE49-F238E27FC236}">
                <a16:creationId xmlns:a16="http://schemas.microsoft.com/office/drawing/2014/main" id="{39E22303-349E-46C3-B496-1DA330859375}"/>
              </a:ext>
            </a:extLst>
          </p:cNvPr>
          <p:cNvSpPr>
            <a:spLocks/>
          </p:cNvSpPr>
          <p:nvPr/>
        </p:nvSpPr>
        <p:spPr bwMode="auto">
          <a:xfrm>
            <a:off x="609980" y="2112654"/>
            <a:ext cx="1361157" cy="1495806"/>
          </a:xfrm>
          <a:custGeom>
            <a:avLst/>
            <a:gdLst>
              <a:gd name="T0" fmla="*/ 3869 w 6125"/>
              <a:gd name="T1" fmla="*/ 5851 h 6731"/>
              <a:gd name="T2" fmla="*/ 3899 w 6125"/>
              <a:gd name="T3" fmla="*/ 5738 h 6731"/>
              <a:gd name="T4" fmla="*/ 3809 w 6125"/>
              <a:gd name="T5" fmla="*/ 5652 h 6731"/>
              <a:gd name="T6" fmla="*/ 3447 w 6125"/>
              <a:gd name="T7" fmla="*/ 5510 h 6731"/>
              <a:gd name="T8" fmla="*/ 3187 w 6125"/>
              <a:gd name="T9" fmla="*/ 5376 h 6731"/>
              <a:gd name="T10" fmla="*/ 2995 w 6125"/>
              <a:gd name="T11" fmla="*/ 5199 h 6731"/>
              <a:gd name="T12" fmla="*/ 2877 w 6125"/>
              <a:gd name="T13" fmla="*/ 4982 h 6731"/>
              <a:gd name="T14" fmla="*/ 2831 w 6125"/>
              <a:gd name="T15" fmla="*/ 4752 h 6731"/>
              <a:gd name="T16" fmla="*/ 2851 w 6125"/>
              <a:gd name="T17" fmla="*/ 4497 h 6731"/>
              <a:gd name="T18" fmla="*/ 2945 w 6125"/>
              <a:gd name="T19" fmla="*/ 4247 h 6731"/>
              <a:gd name="T20" fmla="*/ 3112 w 6125"/>
              <a:gd name="T21" fmla="*/ 4004 h 6731"/>
              <a:gd name="T22" fmla="*/ 3316 w 6125"/>
              <a:gd name="T23" fmla="*/ 3799 h 6731"/>
              <a:gd name="T24" fmla="*/ 3559 w 6125"/>
              <a:gd name="T25" fmla="*/ 3633 h 6731"/>
              <a:gd name="T26" fmla="*/ 3809 w 6125"/>
              <a:gd name="T27" fmla="*/ 3538 h 6731"/>
              <a:gd name="T28" fmla="*/ 4063 w 6125"/>
              <a:gd name="T29" fmla="*/ 3519 h 6731"/>
              <a:gd name="T30" fmla="*/ 4294 w 6125"/>
              <a:gd name="T31" fmla="*/ 3564 h 6731"/>
              <a:gd name="T32" fmla="*/ 4512 w 6125"/>
              <a:gd name="T33" fmla="*/ 3682 h 6731"/>
              <a:gd name="T34" fmla="*/ 4688 w 6125"/>
              <a:gd name="T35" fmla="*/ 3875 h 6731"/>
              <a:gd name="T36" fmla="*/ 4823 w 6125"/>
              <a:gd name="T37" fmla="*/ 4134 h 6731"/>
              <a:gd name="T38" fmla="*/ 4965 w 6125"/>
              <a:gd name="T39" fmla="*/ 4496 h 6731"/>
              <a:gd name="T40" fmla="*/ 5049 w 6125"/>
              <a:gd name="T41" fmla="*/ 4586 h 6731"/>
              <a:gd name="T42" fmla="*/ 5211 w 6125"/>
              <a:gd name="T43" fmla="*/ 4544 h 6731"/>
              <a:gd name="T44" fmla="*/ 5384 w 6125"/>
              <a:gd name="T45" fmla="*/ 4403 h 6731"/>
              <a:gd name="T46" fmla="*/ 5756 w 6125"/>
              <a:gd name="T47" fmla="*/ 3957 h 6731"/>
              <a:gd name="T48" fmla="*/ 6114 w 6125"/>
              <a:gd name="T49" fmla="*/ 3453 h 6731"/>
              <a:gd name="T50" fmla="*/ 6107 w 6125"/>
              <a:gd name="T51" fmla="*/ 3318 h 6731"/>
              <a:gd name="T52" fmla="*/ 5799 w 6125"/>
              <a:gd name="T53" fmla="*/ 3084 h 6731"/>
              <a:gd name="T54" fmla="*/ 5189 w 6125"/>
              <a:gd name="T55" fmla="*/ 2609 h 6731"/>
              <a:gd name="T56" fmla="*/ 4881 w 6125"/>
              <a:gd name="T57" fmla="*/ 2268 h 6731"/>
              <a:gd name="T58" fmla="*/ 4780 w 6125"/>
              <a:gd name="T59" fmla="*/ 2066 h 6731"/>
              <a:gd name="T60" fmla="*/ 4748 w 6125"/>
              <a:gd name="T61" fmla="*/ 1871 h 6731"/>
              <a:gd name="T62" fmla="*/ 4780 w 6125"/>
              <a:gd name="T63" fmla="*/ 1694 h 6731"/>
              <a:gd name="T64" fmla="*/ 4900 w 6125"/>
              <a:gd name="T65" fmla="*/ 1511 h 6731"/>
              <a:gd name="T66" fmla="*/ 5111 w 6125"/>
              <a:gd name="T67" fmla="*/ 1369 h 6731"/>
              <a:gd name="T68" fmla="*/ 5512 w 6125"/>
              <a:gd name="T69" fmla="*/ 1212 h 6731"/>
              <a:gd name="T70" fmla="*/ 5763 w 6125"/>
              <a:gd name="T71" fmla="*/ 1027 h 6731"/>
              <a:gd name="T72" fmla="*/ 5820 w 6125"/>
              <a:gd name="T73" fmla="*/ 819 h 6731"/>
              <a:gd name="T74" fmla="*/ 5731 w 6125"/>
              <a:gd name="T75" fmla="*/ 517 h 6731"/>
              <a:gd name="T76" fmla="*/ 5493 w 6125"/>
              <a:gd name="T77" fmla="*/ 246 h 6731"/>
              <a:gd name="T78" fmla="*/ 5187 w 6125"/>
              <a:gd name="T79" fmla="*/ 70 h 6731"/>
              <a:gd name="T80" fmla="*/ 4943 w 6125"/>
              <a:gd name="T81" fmla="*/ 70 h 6731"/>
              <a:gd name="T82" fmla="*/ 4740 w 6125"/>
              <a:gd name="T83" fmla="*/ 217 h 6731"/>
              <a:gd name="T84" fmla="*/ 4588 w 6125"/>
              <a:gd name="T85" fmla="*/ 553 h 6731"/>
              <a:gd name="T86" fmla="*/ 4424 w 6125"/>
              <a:gd name="T87" fmla="*/ 903 h 6731"/>
              <a:gd name="T88" fmla="*/ 4271 w 6125"/>
              <a:gd name="T89" fmla="*/ 1049 h 6731"/>
              <a:gd name="T90" fmla="*/ 4068 w 6125"/>
              <a:gd name="T91" fmla="*/ 1121 h 6731"/>
              <a:gd name="T92" fmla="*/ 3814 w 6125"/>
              <a:gd name="T93" fmla="*/ 1091 h 6731"/>
              <a:gd name="T94" fmla="*/ 3567 w 6125"/>
              <a:gd name="T95" fmla="*/ 948 h 6731"/>
              <a:gd name="T96" fmla="*/ 3173 w 6125"/>
              <a:gd name="T97" fmla="*/ 540 h 6731"/>
              <a:gd name="T98" fmla="*/ 2753 w 6125"/>
              <a:gd name="T99" fmla="*/ 33 h 6731"/>
              <a:gd name="T100" fmla="*/ 2573 w 6125"/>
              <a:gd name="T101" fmla="*/ 11 h 6731"/>
              <a:gd name="T102" fmla="*/ 419 w 6125"/>
              <a:gd name="T103" fmla="*/ 2147 h 6731"/>
              <a:gd name="T104" fmla="*/ 199 w 6125"/>
              <a:gd name="T105" fmla="*/ 2471 h 6731"/>
              <a:gd name="T106" fmla="*/ 60 w 6125"/>
              <a:gd name="T107" fmla="*/ 2825 h 6731"/>
              <a:gd name="T108" fmla="*/ 2 w 6125"/>
              <a:gd name="T109" fmla="*/ 3197 h 6731"/>
              <a:gd name="T110" fmla="*/ 24 w 6125"/>
              <a:gd name="T111" fmla="*/ 3573 h 6731"/>
              <a:gd name="T112" fmla="*/ 127 w 6125"/>
              <a:gd name="T113" fmla="*/ 3937 h 6731"/>
              <a:gd name="T114" fmla="*/ 311 w 6125"/>
              <a:gd name="T115" fmla="*/ 4276 h 6731"/>
              <a:gd name="T116" fmla="*/ 2670 w 6125"/>
              <a:gd name="T117" fmla="*/ 6673 h 6731"/>
              <a:gd name="T118" fmla="*/ 2813 w 6125"/>
              <a:gd name="T119" fmla="*/ 6731 h 6731"/>
              <a:gd name="T120" fmla="*/ 2996 w 6125"/>
              <a:gd name="T121" fmla="*/ 6643 h 6731"/>
              <a:gd name="T122" fmla="*/ 3673 w 6125"/>
              <a:gd name="T123" fmla="*/ 6078 h 6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5" h="6731">
                <a:moveTo>
                  <a:pt x="3722" y="6032"/>
                </a:moveTo>
                <a:lnTo>
                  <a:pt x="3722" y="6032"/>
                </a:lnTo>
                <a:lnTo>
                  <a:pt x="3753" y="5999"/>
                </a:lnTo>
                <a:lnTo>
                  <a:pt x="3780" y="5970"/>
                </a:lnTo>
                <a:lnTo>
                  <a:pt x="3804" y="5943"/>
                </a:lnTo>
                <a:lnTo>
                  <a:pt x="3825" y="5917"/>
                </a:lnTo>
                <a:lnTo>
                  <a:pt x="3842" y="5893"/>
                </a:lnTo>
                <a:lnTo>
                  <a:pt x="3857" y="5871"/>
                </a:lnTo>
                <a:lnTo>
                  <a:pt x="3869" y="5851"/>
                </a:lnTo>
                <a:lnTo>
                  <a:pt x="3879" y="5832"/>
                </a:lnTo>
                <a:lnTo>
                  <a:pt x="3887" y="5815"/>
                </a:lnTo>
                <a:lnTo>
                  <a:pt x="3892" y="5800"/>
                </a:lnTo>
                <a:lnTo>
                  <a:pt x="3896" y="5786"/>
                </a:lnTo>
                <a:lnTo>
                  <a:pt x="3900" y="5774"/>
                </a:lnTo>
                <a:lnTo>
                  <a:pt x="3901" y="5763"/>
                </a:lnTo>
                <a:lnTo>
                  <a:pt x="3901" y="5753"/>
                </a:lnTo>
                <a:lnTo>
                  <a:pt x="3900" y="5744"/>
                </a:lnTo>
                <a:lnTo>
                  <a:pt x="3899" y="5738"/>
                </a:lnTo>
                <a:lnTo>
                  <a:pt x="3899" y="5738"/>
                </a:lnTo>
                <a:lnTo>
                  <a:pt x="3894" y="5726"/>
                </a:lnTo>
                <a:lnTo>
                  <a:pt x="3888" y="5714"/>
                </a:lnTo>
                <a:lnTo>
                  <a:pt x="3879" y="5703"/>
                </a:lnTo>
                <a:lnTo>
                  <a:pt x="3869" y="5692"/>
                </a:lnTo>
                <a:lnTo>
                  <a:pt x="3857" y="5683"/>
                </a:lnTo>
                <a:lnTo>
                  <a:pt x="3843" y="5672"/>
                </a:lnTo>
                <a:lnTo>
                  <a:pt x="3827" y="5662"/>
                </a:lnTo>
                <a:lnTo>
                  <a:pt x="3809" y="5652"/>
                </a:lnTo>
                <a:lnTo>
                  <a:pt x="3789" y="5643"/>
                </a:lnTo>
                <a:lnTo>
                  <a:pt x="3768" y="5633"/>
                </a:lnTo>
                <a:lnTo>
                  <a:pt x="3721" y="5613"/>
                </a:lnTo>
                <a:lnTo>
                  <a:pt x="3668" y="5593"/>
                </a:lnTo>
                <a:lnTo>
                  <a:pt x="3609" y="5571"/>
                </a:lnTo>
                <a:lnTo>
                  <a:pt x="3609" y="5571"/>
                </a:lnTo>
                <a:lnTo>
                  <a:pt x="3555" y="5552"/>
                </a:lnTo>
                <a:lnTo>
                  <a:pt x="3501" y="5532"/>
                </a:lnTo>
                <a:lnTo>
                  <a:pt x="3447" y="5510"/>
                </a:lnTo>
                <a:lnTo>
                  <a:pt x="3390" y="5487"/>
                </a:lnTo>
                <a:lnTo>
                  <a:pt x="3390" y="5487"/>
                </a:lnTo>
                <a:lnTo>
                  <a:pt x="3359" y="5472"/>
                </a:lnTo>
                <a:lnTo>
                  <a:pt x="3327" y="5457"/>
                </a:lnTo>
                <a:lnTo>
                  <a:pt x="3297" y="5442"/>
                </a:lnTo>
                <a:lnTo>
                  <a:pt x="3268" y="5426"/>
                </a:lnTo>
                <a:lnTo>
                  <a:pt x="3241" y="5410"/>
                </a:lnTo>
                <a:lnTo>
                  <a:pt x="3213" y="5393"/>
                </a:lnTo>
                <a:lnTo>
                  <a:pt x="3187" y="5376"/>
                </a:lnTo>
                <a:lnTo>
                  <a:pt x="3162" y="5359"/>
                </a:lnTo>
                <a:lnTo>
                  <a:pt x="3138" y="5340"/>
                </a:lnTo>
                <a:lnTo>
                  <a:pt x="3114" y="5322"/>
                </a:lnTo>
                <a:lnTo>
                  <a:pt x="3092" y="5302"/>
                </a:lnTo>
                <a:lnTo>
                  <a:pt x="3071" y="5283"/>
                </a:lnTo>
                <a:lnTo>
                  <a:pt x="3050" y="5263"/>
                </a:lnTo>
                <a:lnTo>
                  <a:pt x="3031" y="5243"/>
                </a:lnTo>
                <a:lnTo>
                  <a:pt x="3012" y="5221"/>
                </a:lnTo>
                <a:lnTo>
                  <a:pt x="2995" y="5199"/>
                </a:lnTo>
                <a:lnTo>
                  <a:pt x="2978" y="5178"/>
                </a:lnTo>
                <a:lnTo>
                  <a:pt x="2962" y="5155"/>
                </a:lnTo>
                <a:lnTo>
                  <a:pt x="2947" y="5132"/>
                </a:lnTo>
                <a:lnTo>
                  <a:pt x="2933" y="5108"/>
                </a:lnTo>
                <a:lnTo>
                  <a:pt x="2920" y="5085"/>
                </a:lnTo>
                <a:lnTo>
                  <a:pt x="2907" y="5060"/>
                </a:lnTo>
                <a:lnTo>
                  <a:pt x="2896" y="5034"/>
                </a:lnTo>
                <a:lnTo>
                  <a:pt x="2885" y="5009"/>
                </a:lnTo>
                <a:lnTo>
                  <a:pt x="2877" y="4982"/>
                </a:lnTo>
                <a:lnTo>
                  <a:pt x="2868" y="4954"/>
                </a:lnTo>
                <a:lnTo>
                  <a:pt x="2859" y="4927"/>
                </a:lnTo>
                <a:lnTo>
                  <a:pt x="2853" y="4899"/>
                </a:lnTo>
                <a:lnTo>
                  <a:pt x="2846" y="4870"/>
                </a:lnTo>
                <a:lnTo>
                  <a:pt x="2841" y="4841"/>
                </a:lnTo>
                <a:lnTo>
                  <a:pt x="2837" y="4810"/>
                </a:lnTo>
                <a:lnTo>
                  <a:pt x="2833" y="4780"/>
                </a:lnTo>
                <a:lnTo>
                  <a:pt x="2833" y="4780"/>
                </a:lnTo>
                <a:lnTo>
                  <a:pt x="2831" y="4752"/>
                </a:lnTo>
                <a:lnTo>
                  <a:pt x="2830" y="4723"/>
                </a:lnTo>
                <a:lnTo>
                  <a:pt x="2829" y="4694"/>
                </a:lnTo>
                <a:lnTo>
                  <a:pt x="2829" y="4666"/>
                </a:lnTo>
                <a:lnTo>
                  <a:pt x="2830" y="4638"/>
                </a:lnTo>
                <a:lnTo>
                  <a:pt x="2832" y="4610"/>
                </a:lnTo>
                <a:lnTo>
                  <a:pt x="2836" y="4582"/>
                </a:lnTo>
                <a:lnTo>
                  <a:pt x="2840" y="4553"/>
                </a:lnTo>
                <a:lnTo>
                  <a:pt x="2845" y="4525"/>
                </a:lnTo>
                <a:lnTo>
                  <a:pt x="2851" y="4497"/>
                </a:lnTo>
                <a:lnTo>
                  <a:pt x="2857" y="4469"/>
                </a:lnTo>
                <a:lnTo>
                  <a:pt x="2865" y="4441"/>
                </a:lnTo>
                <a:lnTo>
                  <a:pt x="2873" y="4413"/>
                </a:lnTo>
                <a:lnTo>
                  <a:pt x="2883" y="4386"/>
                </a:lnTo>
                <a:lnTo>
                  <a:pt x="2894" y="4357"/>
                </a:lnTo>
                <a:lnTo>
                  <a:pt x="2905" y="4329"/>
                </a:lnTo>
                <a:lnTo>
                  <a:pt x="2917" y="4302"/>
                </a:lnTo>
                <a:lnTo>
                  <a:pt x="2931" y="4275"/>
                </a:lnTo>
                <a:lnTo>
                  <a:pt x="2945" y="4247"/>
                </a:lnTo>
                <a:lnTo>
                  <a:pt x="2959" y="4220"/>
                </a:lnTo>
                <a:lnTo>
                  <a:pt x="2975" y="4193"/>
                </a:lnTo>
                <a:lnTo>
                  <a:pt x="2993" y="4166"/>
                </a:lnTo>
                <a:lnTo>
                  <a:pt x="3010" y="4139"/>
                </a:lnTo>
                <a:lnTo>
                  <a:pt x="3028" y="4112"/>
                </a:lnTo>
                <a:lnTo>
                  <a:pt x="3048" y="4084"/>
                </a:lnTo>
                <a:lnTo>
                  <a:pt x="3069" y="4057"/>
                </a:lnTo>
                <a:lnTo>
                  <a:pt x="3090" y="4030"/>
                </a:lnTo>
                <a:lnTo>
                  <a:pt x="3112" y="4004"/>
                </a:lnTo>
                <a:lnTo>
                  <a:pt x="3135" y="3977"/>
                </a:lnTo>
                <a:lnTo>
                  <a:pt x="3160" y="3950"/>
                </a:lnTo>
                <a:lnTo>
                  <a:pt x="3184" y="3924"/>
                </a:lnTo>
                <a:lnTo>
                  <a:pt x="3209" y="3898"/>
                </a:lnTo>
                <a:lnTo>
                  <a:pt x="3209" y="3898"/>
                </a:lnTo>
                <a:lnTo>
                  <a:pt x="3236" y="3872"/>
                </a:lnTo>
                <a:lnTo>
                  <a:pt x="3262" y="3847"/>
                </a:lnTo>
                <a:lnTo>
                  <a:pt x="3290" y="3823"/>
                </a:lnTo>
                <a:lnTo>
                  <a:pt x="3316" y="3799"/>
                </a:lnTo>
                <a:lnTo>
                  <a:pt x="3343" y="3778"/>
                </a:lnTo>
                <a:lnTo>
                  <a:pt x="3370" y="3756"/>
                </a:lnTo>
                <a:lnTo>
                  <a:pt x="3396" y="3736"/>
                </a:lnTo>
                <a:lnTo>
                  <a:pt x="3423" y="3716"/>
                </a:lnTo>
                <a:lnTo>
                  <a:pt x="3450" y="3698"/>
                </a:lnTo>
                <a:lnTo>
                  <a:pt x="3477" y="3680"/>
                </a:lnTo>
                <a:lnTo>
                  <a:pt x="3504" y="3663"/>
                </a:lnTo>
                <a:lnTo>
                  <a:pt x="3532" y="3648"/>
                </a:lnTo>
                <a:lnTo>
                  <a:pt x="3559" y="3633"/>
                </a:lnTo>
                <a:lnTo>
                  <a:pt x="3586" y="3619"/>
                </a:lnTo>
                <a:lnTo>
                  <a:pt x="3615" y="3606"/>
                </a:lnTo>
                <a:lnTo>
                  <a:pt x="3642" y="3593"/>
                </a:lnTo>
                <a:lnTo>
                  <a:pt x="3670" y="3582"/>
                </a:lnTo>
                <a:lnTo>
                  <a:pt x="3697" y="3571"/>
                </a:lnTo>
                <a:lnTo>
                  <a:pt x="3725" y="3562"/>
                </a:lnTo>
                <a:lnTo>
                  <a:pt x="3753" y="3554"/>
                </a:lnTo>
                <a:lnTo>
                  <a:pt x="3780" y="3545"/>
                </a:lnTo>
                <a:lnTo>
                  <a:pt x="3809" y="3538"/>
                </a:lnTo>
                <a:lnTo>
                  <a:pt x="3837" y="3533"/>
                </a:lnTo>
                <a:lnTo>
                  <a:pt x="3865" y="3528"/>
                </a:lnTo>
                <a:lnTo>
                  <a:pt x="3893" y="3524"/>
                </a:lnTo>
                <a:lnTo>
                  <a:pt x="3921" y="3521"/>
                </a:lnTo>
                <a:lnTo>
                  <a:pt x="3949" y="3519"/>
                </a:lnTo>
                <a:lnTo>
                  <a:pt x="3979" y="3518"/>
                </a:lnTo>
                <a:lnTo>
                  <a:pt x="4007" y="3517"/>
                </a:lnTo>
                <a:lnTo>
                  <a:pt x="4035" y="3518"/>
                </a:lnTo>
                <a:lnTo>
                  <a:pt x="4063" y="3519"/>
                </a:lnTo>
                <a:lnTo>
                  <a:pt x="4092" y="3521"/>
                </a:lnTo>
                <a:lnTo>
                  <a:pt x="4092" y="3521"/>
                </a:lnTo>
                <a:lnTo>
                  <a:pt x="4123" y="3525"/>
                </a:lnTo>
                <a:lnTo>
                  <a:pt x="4153" y="3530"/>
                </a:lnTo>
                <a:lnTo>
                  <a:pt x="4182" y="3535"/>
                </a:lnTo>
                <a:lnTo>
                  <a:pt x="4211" y="3541"/>
                </a:lnTo>
                <a:lnTo>
                  <a:pt x="4239" y="3548"/>
                </a:lnTo>
                <a:lnTo>
                  <a:pt x="4267" y="3556"/>
                </a:lnTo>
                <a:lnTo>
                  <a:pt x="4294" y="3564"/>
                </a:lnTo>
                <a:lnTo>
                  <a:pt x="4320" y="3574"/>
                </a:lnTo>
                <a:lnTo>
                  <a:pt x="4346" y="3584"/>
                </a:lnTo>
                <a:lnTo>
                  <a:pt x="4371" y="3596"/>
                </a:lnTo>
                <a:lnTo>
                  <a:pt x="4396" y="3608"/>
                </a:lnTo>
                <a:lnTo>
                  <a:pt x="4421" y="3621"/>
                </a:lnTo>
                <a:lnTo>
                  <a:pt x="4445" y="3635"/>
                </a:lnTo>
                <a:lnTo>
                  <a:pt x="4467" y="3650"/>
                </a:lnTo>
                <a:lnTo>
                  <a:pt x="4490" y="3665"/>
                </a:lnTo>
                <a:lnTo>
                  <a:pt x="4512" y="3682"/>
                </a:lnTo>
                <a:lnTo>
                  <a:pt x="4533" y="3700"/>
                </a:lnTo>
                <a:lnTo>
                  <a:pt x="4554" y="3718"/>
                </a:lnTo>
                <a:lnTo>
                  <a:pt x="4575" y="3738"/>
                </a:lnTo>
                <a:lnTo>
                  <a:pt x="4595" y="3758"/>
                </a:lnTo>
                <a:lnTo>
                  <a:pt x="4615" y="3780"/>
                </a:lnTo>
                <a:lnTo>
                  <a:pt x="4634" y="3803"/>
                </a:lnTo>
                <a:lnTo>
                  <a:pt x="4653" y="3825"/>
                </a:lnTo>
                <a:lnTo>
                  <a:pt x="4670" y="3849"/>
                </a:lnTo>
                <a:lnTo>
                  <a:pt x="4688" y="3875"/>
                </a:lnTo>
                <a:lnTo>
                  <a:pt x="4706" y="3901"/>
                </a:lnTo>
                <a:lnTo>
                  <a:pt x="4722" y="3928"/>
                </a:lnTo>
                <a:lnTo>
                  <a:pt x="4738" y="3957"/>
                </a:lnTo>
                <a:lnTo>
                  <a:pt x="4754" y="3985"/>
                </a:lnTo>
                <a:lnTo>
                  <a:pt x="4770" y="4015"/>
                </a:lnTo>
                <a:lnTo>
                  <a:pt x="4785" y="4047"/>
                </a:lnTo>
                <a:lnTo>
                  <a:pt x="4799" y="4078"/>
                </a:lnTo>
                <a:lnTo>
                  <a:pt x="4799" y="4078"/>
                </a:lnTo>
                <a:lnTo>
                  <a:pt x="4823" y="4134"/>
                </a:lnTo>
                <a:lnTo>
                  <a:pt x="4843" y="4188"/>
                </a:lnTo>
                <a:lnTo>
                  <a:pt x="4864" y="4243"/>
                </a:lnTo>
                <a:lnTo>
                  <a:pt x="4882" y="4296"/>
                </a:lnTo>
                <a:lnTo>
                  <a:pt x="4882" y="4296"/>
                </a:lnTo>
                <a:lnTo>
                  <a:pt x="4904" y="4354"/>
                </a:lnTo>
                <a:lnTo>
                  <a:pt x="4925" y="4408"/>
                </a:lnTo>
                <a:lnTo>
                  <a:pt x="4945" y="4456"/>
                </a:lnTo>
                <a:lnTo>
                  <a:pt x="4955" y="4477"/>
                </a:lnTo>
                <a:lnTo>
                  <a:pt x="4965" y="4496"/>
                </a:lnTo>
                <a:lnTo>
                  <a:pt x="4974" y="4515"/>
                </a:lnTo>
                <a:lnTo>
                  <a:pt x="4984" y="4531"/>
                </a:lnTo>
                <a:lnTo>
                  <a:pt x="4994" y="4545"/>
                </a:lnTo>
                <a:lnTo>
                  <a:pt x="5005" y="4557"/>
                </a:lnTo>
                <a:lnTo>
                  <a:pt x="5016" y="4568"/>
                </a:lnTo>
                <a:lnTo>
                  <a:pt x="5026" y="4575"/>
                </a:lnTo>
                <a:lnTo>
                  <a:pt x="5038" y="4582"/>
                </a:lnTo>
                <a:lnTo>
                  <a:pt x="5049" y="4586"/>
                </a:lnTo>
                <a:lnTo>
                  <a:pt x="5049" y="4586"/>
                </a:lnTo>
                <a:lnTo>
                  <a:pt x="5063" y="4588"/>
                </a:lnTo>
                <a:lnTo>
                  <a:pt x="5078" y="4589"/>
                </a:lnTo>
                <a:lnTo>
                  <a:pt x="5095" y="4588"/>
                </a:lnTo>
                <a:lnTo>
                  <a:pt x="5112" y="4585"/>
                </a:lnTo>
                <a:lnTo>
                  <a:pt x="5130" y="4580"/>
                </a:lnTo>
                <a:lnTo>
                  <a:pt x="5150" y="4573"/>
                </a:lnTo>
                <a:lnTo>
                  <a:pt x="5169" y="4566"/>
                </a:lnTo>
                <a:lnTo>
                  <a:pt x="5189" y="4556"/>
                </a:lnTo>
                <a:lnTo>
                  <a:pt x="5211" y="4544"/>
                </a:lnTo>
                <a:lnTo>
                  <a:pt x="5231" y="4532"/>
                </a:lnTo>
                <a:lnTo>
                  <a:pt x="5253" y="4518"/>
                </a:lnTo>
                <a:lnTo>
                  <a:pt x="5275" y="4502"/>
                </a:lnTo>
                <a:lnTo>
                  <a:pt x="5296" y="4485"/>
                </a:lnTo>
                <a:lnTo>
                  <a:pt x="5318" y="4467"/>
                </a:lnTo>
                <a:lnTo>
                  <a:pt x="5339" y="4447"/>
                </a:lnTo>
                <a:lnTo>
                  <a:pt x="5360" y="4427"/>
                </a:lnTo>
                <a:lnTo>
                  <a:pt x="5360" y="4427"/>
                </a:lnTo>
                <a:lnTo>
                  <a:pt x="5384" y="4403"/>
                </a:lnTo>
                <a:lnTo>
                  <a:pt x="5411" y="4374"/>
                </a:lnTo>
                <a:lnTo>
                  <a:pt x="5443" y="4338"/>
                </a:lnTo>
                <a:lnTo>
                  <a:pt x="5478" y="4298"/>
                </a:lnTo>
                <a:lnTo>
                  <a:pt x="5517" y="4252"/>
                </a:lnTo>
                <a:lnTo>
                  <a:pt x="5560" y="4203"/>
                </a:lnTo>
                <a:lnTo>
                  <a:pt x="5605" y="4147"/>
                </a:lnTo>
                <a:lnTo>
                  <a:pt x="5653" y="4088"/>
                </a:lnTo>
                <a:lnTo>
                  <a:pt x="5704" y="4025"/>
                </a:lnTo>
                <a:lnTo>
                  <a:pt x="5756" y="3957"/>
                </a:lnTo>
                <a:lnTo>
                  <a:pt x="5810" y="3886"/>
                </a:lnTo>
                <a:lnTo>
                  <a:pt x="5865" y="3811"/>
                </a:lnTo>
                <a:lnTo>
                  <a:pt x="5923" y="3733"/>
                </a:lnTo>
                <a:lnTo>
                  <a:pt x="5981" y="3652"/>
                </a:lnTo>
                <a:lnTo>
                  <a:pt x="6040" y="3568"/>
                </a:lnTo>
                <a:lnTo>
                  <a:pt x="6098" y="3481"/>
                </a:lnTo>
                <a:lnTo>
                  <a:pt x="6098" y="3481"/>
                </a:lnTo>
                <a:lnTo>
                  <a:pt x="6107" y="3468"/>
                </a:lnTo>
                <a:lnTo>
                  <a:pt x="6114" y="3453"/>
                </a:lnTo>
                <a:lnTo>
                  <a:pt x="6119" y="3438"/>
                </a:lnTo>
                <a:lnTo>
                  <a:pt x="6123" y="3422"/>
                </a:lnTo>
                <a:lnTo>
                  <a:pt x="6125" y="3407"/>
                </a:lnTo>
                <a:lnTo>
                  <a:pt x="6125" y="3392"/>
                </a:lnTo>
                <a:lnTo>
                  <a:pt x="6125" y="3377"/>
                </a:lnTo>
                <a:lnTo>
                  <a:pt x="6122" y="3362"/>
                </a:lnTo>
                <a:lnTo>
                  <a:pt x="6119" y="3347"/>
                </a:lnTo>
                <a:lnTo>
                  <a:pt x="6113" y="3332"/>
                </a:lnTo>
                <a:lnTo>
                  <a:pt x="6107" y="3318"/>
                </a:lnTo>
                <a:lnTo>
                  <a:pt x="6099" y="3304"/>
                </a:lnTo>
                <a:lnTo>
                  <a:pt x="6089" y="3292"/>
                </a:lnTo>
                <a:lnTo>
                  <a:pt x="6080" y="3280"/>
                </a:lnTo>
                <a:lnTo>
                  <a:pt x="6068" y="3270"/>
                </a:lnTo>
                <a:lnTo>
                  <a:pt x="6055" y="3260"/>
                </a:lnTo>
                <a:lnTo>
                  <a:pt x="6055" y="3260"/>
                </a:lnTo>
                <a:lnTo>
                  <a:pt x="5967" y="3201"/>
                </a:lnTo>
                <a:lnTo>
                  <a:pt x="5882" y="3143"/>
                </a:lnTo>
                <a:lnTo>
                  <a:pt x="5799" y="3084"/>
                </a:lnTo>
                <a:lnTo>
                  <a:pt x="5719" y="3026"/>
                </a:lnTo>
                <a:lnTo>
                  <a:pt x="5641" y="2969"/>
                </a:lnTo>
                <a:lnTo>
                  <a:pt x="5565" y="2913"/>
                </a:lnTo>
                <a:lnTo>
                  <a:pt x="5493" y="2858"/>
                </a:lnTo>
                <a:lnTo>
                  <a:pt x="5424" y="2804"/>
                </a:lnTo>
                <a:lnTo>
                  <a:pt x="5359" y="2752"/>
                </a:lnTo>
                <a:lnTo>
                  <a:pt x="5298" y="2702"/>
                </a:lnTo>
                <a:lnTo>
                  <a:pt x="5241" y="2654"/>
                </a:lnTo>
                <a:lnTo>
                  <a:pt x="5189" y="2609"/>
                </a:lnTo>
                <a:lnTo>
                  <a:pt x="5140" y="2565"/>
                </a:lnTo>
                <a:lnTo>
                  <a:pt x="5098" y="2525"/>
                </a:lnTo>
                <a:lnTo>
                  <a:pt x="5060" y="2488"/>
                </a:lnTo>
                <a:lnTo>
                  <a:pt x="5028" y="2455"/>
                </a:lnTo>
                <a:lnTo>
                  <a:pt x="5028" y="2455"/>
                </a:lnTo>
                <a:lnTo>
                  <a:pt x="4986" y="2407"/>
                </a:lnTo>
                <a:lnTo>
                  <a:pt x="4947" y="2361"/>
                </a:lnTo>
                <a:lnTo>
                  <a:pt x="4913" y="2314"/>
                </a:lnTo>
                <a:lnTo>
                  <a:pt x="4881" y="2268"/>
                </a:lnTo>
                <a:lnTo>
                  <a:pt x="4866" y="2246"/>
                </a:lnTo>
                <a:lnTo>
                  <a:pt x="4853" y="2223"/>
                </a:lnTo>
                <a:lnTo>
                  <a:pt x="4840" y="2200"/>
                </a:lnTo>
                <a:lnTo>
                  <a:pt x="4828" y="2177"/>
                </a:lnTo>
                <a:lnTo>
                  <a:pt x="4816" y="2155"/>
                </a:lnTo>
                <a:lnTo>
                  <a:pt x="4807" y="2132"/>
                </a:lnTo>
                <a:lnTo>
                  <a:pt x="4797" y="2110"/>
                </a:lnTo>
                <a:lnTo>
                  <a:pt x="4788" y="2088"/>
                </a:lnTo>
                <a:lnTo>
                  <a:pt x="4780" y="2066"/>
                </a:lnTo>
                <a:lnTo>
                  <a:pt x="4773" y="2043"/>
                </a:lnTo>
                <a:lnTo>
                  <a:pt x="4767" y="2021"/>
                </a:lnTo>
                <a:lnTo>
                  <a:pt x="4762" y="2000"/>
                </a:lnTo>
                <a:lnTo>
                  <a:pt x="4758" y="1978"/>
                </a:lnTo>
                <a:lnTo>
                  <a:pt x="4753" y="1956"/>
                </a:lnTo>
                <a:lnTo>
                  <a:pt x="4751" y="1935"/>
                </a:lnTo>
                <a:lnTo>
                  <a:pt x="4749" y="1913"/>
                </a:lnTo>
                <a:lnTo>
                  <a:pt x="4748" y="1891"/>
                </a:lnTo>
                <a:lnTo>
                  <a:pt x="4748" y="1871"/>
                </a:lnTo>
                <a:lnTo>
                  <a:pt x="4749" y="1849"/>
                </a:lnTo>
                <a:lnTo>
                  <a:pt x="4750" y="1829"/>
                </a:lnTo>
                <a:lnTo>
                  <a:pt x="4752" y="1807"/>
                </a:lnTo>
                <a:lnTo>
                  <a:pt x="4756" y="1786"/>
                </a:lnTo>
                <a:lnTo>
                  <a:pt x="4760" y="1766"/>
                </a:lnTo>
                <a:lnTo>
                  <a:pt x="4764" y="1745"/>
                </a:lnTo>
                <a:lnTo>
                  <a:pt x="4764" y="1745"/>
                </a:lnTo>
                <a:lnTo>
                  <a:pt x="4772" y="1719"/>
                </a:lnTo>
                <a:lnTo>
                  <a:pt x="4780" y="1694"/>
                </a:lnTo>
                <a:lnTo>
                  <a:pt x="4790" y="1669"/>
                </a:lnTo>
                <a:lnTo>
                  <a:pt x="4801" y="1647"/>
                </a:lnTo>
                <a:lnTo>
                  <a:pt x="4812" y="1625"/>
                </a:lnTo>
                <a:lnTo>
                  <a:pt x="4825" y="1603"/>
                </a:lnTo>
                <a:lnTo>
                  <a:pt x="4838" y="1583"/>
                </a:lnTo>
                <a:lnTo>
                  <a:pt x="4852" y="1563"/>
                </a:lnTo>
                <a:lnTo>
                  <a:pt x="4867" y="1545"/>
                </a:lnTo>
                <a:lnTo>
                  <a:pt x="4883" y="1527"/>
                </a:lnTo>
                <a:lnTo>
                  <a:pt x="4900" y="1511"/>
                </a:lnTo>
                <a:lnTo>
                  <a:pt x="4916" y="1495"/>
                </a:lnTo>
                <a:lnTo>
                  <a:pt x="4934" y="1480"/>
                </a:lnTo>
                <a:lnTo>
                  <a:pt x="4952" y="1464"/>
                </a:lnTo>
                <a:lnTo>
                  <a:pt x="4970" y="1450"/>
                </a:lnTo>
                <a:lnTo>
                  <a:pt x="4990" y="1437"/>
                </a:lnTo>
                <a:lnTo>
                  <a:pt x="5009" y="1424"/>
                </a:lnTo>
                <a:lnTo>
                  <a:pt x="5029" y="1412"/>
                </a:lnTo>
                <a:lnTo>
                  <a:pt x="5070" y="1390"/>
                </a:lnTo>
                <a:lnTo>
                  <a:pt x="5111" y="1369"/>
                </a:lnTo>
                <a:lnTo>
                  <a:pt x="5153" y="1350"/>
                </a:lnTo>
                <a:lnTo>
                  <a:pt x="5195" y="1332"/>
                </a:lnTo>
                <a:lnTo>
                  <a:pt x="5238" y="1316"/>
                </a:lnTo>
                <a:lnTo>
                  <a:pt x="5321" y="1286"/>
                </a:lnTo>
                <a:lnTo>
                  <a:pt x="5321" y="1286"/>
                </a:lnTo>
                <a:lnTo>
                  <a:pt x="5417" y="1251"/>
                </a:lnTo>
                <a:lnTo>
                  <a:pt x="5465" y="1233"/>
                </a:lnTo>
                <a:lnTo>
                  <a:pt x="5512" y="1212"/>
                </a:lnTo>
                <a:lnTo>
                  <a:pt x="5512" y="1212"/>
                </a:lnTo>
                <a:lnTo>
                  <a:pt x="5554" y="1193"/>
                </a:lnTo>
                <a:lnTo>
                  <a:pt x="5592" y="1173"/>
                </a:lnTo>
                <a:lnTo>
                  <a:pt x="5627" y="1154"/>
                </a:lnTo>
                <a:lnTo>
                  <a:pt x="5657" y="1133"/>
                </a:lnTo>
                <a:lnTo>
                  <a:pt x="5684" y="1113"/>
                </a:lnTo>
                <a:lnTo>
                  <a:pt x="5708" y="1092"/>
                </a:lnTo>
                <a:lnTo>
                  <a:pt x="5730" y="1071"/>
                </a:lnTo>
                <a:lnTo>
                  <a:pt x="5748" y="1049"/>
                </a:lnTo>
                <a:lnTo>
                  <a:pt x="5763" y="1027"/>
                </a:lnTo>
                <a:lnTo>
                  <a:pt x="5776" y="1004"/>
                </a:lnTo>
                <a:lnTo>
                  <a:pt x="5788" y="980"/>
                </a:lnTo>
                <a:lnTo>
                  <a:pt x="5797" y="956"/>
                </a:lnTo>
                <a:lnTo>
                  <a:pt x="5804" y="931"/>
                </a:lnTo>
                <a:lnTo>
                  <a:pt x="5810" y="905"/>
                </a:lnTo>
                <a:lnTo>
                  <a:pt x="5814" y="879"/>
                </a:lnTo>
                <a:lnTo>
                  <a:pt x="5817" y="851"/>
                </a:lnTo>
                <a:lnTo>
                  <a:pt x="5817" y="851"/>
                </a:lnTo>
                <a:lnTo>
                  <a:pt x="5820" y="819"/>
                </a:lnTo>
                <a:lnTo>
                  <a:pt x="5820" y="786"/>
                </a:lnTo>
                <a:lnTo>
                  <a:pt x="5816" y="754"/>
                </a:lnTo>
                <a:lnTo>
                  <a:pt x="5812" y="720"/>
                </a:lnTo>
                <a:lnTo>
                  <a:pt x="5804" y="687"/>
                </a:lnTo>
                <a:lnTo>
                  <a:pt x="5794" y="653"/>
                </a:lnTo>
                <a:lnTo>
                  <a:pt x="5782" y="619"/>
                </a:lnTo>
                <a:lnTo>
                  <a:pt x="5767" y="586"/>
                </a:lnTo>
                <a:lnTo>
                  <a:pt x="5750" y="552"/>
                </a:lnTo>
                <a:lnTo>
                  <a:pt x="5731" y="517"/>
                </a:lnTo>
                <a:lnTo>
                  <a:pt x="5708" y="484"/>
                </a:lnTo>
                <a:lnTo>
                  <a:pt x="5684" y="449"/>
                </a:lnTo>
                <a:lnTo>
                  <a:pt x="5657" y="415"/>
                </a:lnTo>
                <a:lnTo>
                  <a:pt x="5629" y="380"/>
                </a:lnTo>
                <a:lnTo>
                  <a:pt x="5597" y="345"/>
                </a:lnTo>
                <a:lnTo>
                  <a:pt x="5564" y="311"/>
                </a:lnTo>
                <a:lnTo>
                  <a:pt x="5564" y="311"/>
                </a:lnTo>
                <a:lnTo>
                  <a:pt x="5528" y="277"/>
                </a:lnTo>
                <a:lnTo>
                  <a:pt x="5493" y="246"/>
                </a:lnTo>
                <a:lnTo>
                  <a:pt x="5459" y="216"/>
                </a:lnTo>
                <a:lnTo>
                  <a:pt x="5425" y="190"/>
                </a:lnTo>
                <a:lnTo>
                  <a:pt x="5391" y="165"/>
                </a:lnTo>
                <a:lnTo>
                  <a:pt x="5356" y="144"/>
                </a:lnTo>
                <a:lnTo>
                  <a:pt x="5322" y="124"/>
                </a:lnTo>
                <a:lnTo>
                  <a:pt x="5288" y="107"/>
                </a:lnTo>
                <a:lnTo>
                  <a:pt x="5254" y="93"/>
                </a:lnTo>
                <a:lnTo>
                  <a:pt x="5220" y="80"/>
                </a:lnTo>
                <a:lnTo>
                  <a:pt x="5187" y="70"/>
                </a:lnTo>
                <a:lnTo>
                  <a:pt x="5154" y="62"/>
                </a:lnTo>
                <a:lnTo>
                  <a:pt x="5121" y="57"/>
                </a:lnTo>
                <a:lnTo>
                  <a:pt x="5088" y="55"/>
                </a:lnTo>
                <a:lnTo>
                  <a:pt x="5056" y="54"/>
                </a:lnTo>
                <a:lnTo>
                  <a:pt x="5023" y="56"/>
                </a:lnTo>
                <a:lnTo>
                  <a:pt x="5023" y="56"/>
                </a:lnTo>
                <a:lnTo>
                  <a:pt x="4995" y="59"/>
                </a:lnTo>
                <a:lnTo>
                  <a:pt x="4968" y="63"/>
                </a:lnTo>
                <a:lnTo>
                  <a:pt x="4943" y="70"/>
                </a:lnTo>
                <a:lnTo>
                  <a:pt x="4918" y="78"/>
                </a:lnTo>
                <a:lnTo>
                  <a:pt x="4893" y="86"/>
                </a:lnTo>
                <a:lnTo>
                  <a:pt x="4869" y="97"/>
                </a:lnTo>
                <a:lnTo>
                  <a:pt x="4847" y="111"/>
                </a:lnTo>
                <a:lnTo>
                  <a:pt x="4825" y="126"/>
                </a:lnTo>
                <a:lnTo>
                  <a:pt x="4803" y="145"/>
                </a:lnTo>
                <a:lnTo>
                  <a:pt x="4782" y="165"/>
                </a:lnTo>
                <a:lnTo>
                  <a:pt x="4761" y="190"/>
                </a:lnTo>
                <a:lnTo>
                  <a:pt x="4740" y="217"/>
                </a:lnTo>
                <a:lnTo>
                  <a:pt x="4721" y="248"/>
                </a:lnTo>
                <a:lnTo>
                  <a:pt x="4700" y="282"/>
                </a:lnTo>
                <a:lnTo>
                  <a:pt x="4681" y="320"/>
                </a:lnTo>
                <a:lnTo>
                  <a:pt x="4661" y="363"/>
                </a:lnTo>
                <a:lnTo>
                  <a:pt x="4661" y="363"/>
                </a:lnTo>
                <a:lnTo>
                  <a:pt x="4642" y="409"/>
                </a:lnTo>
                <a:lnTo>
                  <a:pt x="4623" y="457"/>
                </a:lnTo>
                <a:lnTo>
                  <a:pt x="4588" y="553"/>
                </a:lnTo>
                <a:lnTo>
                  <a:pt x="4588" y="553"/>
                </a:lnTo>
                <a:lnTo>
                  <a:pt x="4558" y="636"/>
                </a:lnTo>
                <a:lnTo>
                  <a:pt x="4542" y="678"/>
                </a:lnTo>
                <a:lnTo>
                  <a:pt x="4524" y="720"/>
                </a:lnTo>
                <a:lnTo>
                  <a:pt x="4505" y="762"/>
                </a:lnTo>
                <a:lnTo>
                  <a:pt x="4485" y="805"/>
                </a:lnTo>
                <a:lnTo>
                  <a:pt x="4462" y="845"/>
                </a:lnTo>
                <a:lnTo>
                  <a:pt x="4450" y="865"/>
                </a:lnTo>
                <a:lnTo>
                  <a:pt x="4437" y="885"/>
                </a:lnTo>
                <a:lnTo>
                  <a:pt x="4424" y="903"/>
                </a:lnTo>
                <a:lnTo>
                  <a:pt x="4410" y="922"/>
                </a:lnTo>
                <a:lnTo>
                  <a:pt x="4395" y="940"/>
                </a:lnTo>
                <a:lnTo>
                  <a:pt x="4380" y="957"/>
                </a:lnTo>
                <a:lnTo>
                  <a:pt x="4363" y="975"/>
                </a:lnTo>
                <a:lnTo>
                  <a:pt x="4347" y="991"/>
                </a:lnTo>
                <a:lnTo>
                  <a:pt x="4329" y="1007"/>
                </a:lnTo>
                <a:lnTo>
                  <a:pt x="4310" y="1021"/>
                </a:lnTo>
                <a:lnTo>
                  <a:pt x="4291" y="1036"/>
                </a:lnTo>
                <a:lnTo>
                  <a:pt x="4271" y="1049"/>
                </a:lnTo>
                <a:lnTo>
                  <a:pt x="4250" y="1061"/>
                </a:lnTo>
                <a:lnTo>
                  <a:pt x="4228" y="1073"/>
                </a:lnTo>
                <a:lnTo>
                  <a:pt x="4204" y="1084"/>
                </a:lnTo>
                <a:lnTo>
                  <a:pt x="4180" y="1094"/>
                </a:lnTo>
                <a:lnTo>
                  <a:pt x="4155" y="1103"/>
                </a:lnTo>
                <a:lnTo>
                  <a:pt x="4129" y="1110"/>
                </a:lnTo>
                <a:lnTo>
                  <a:pt x="4129" y="1110"/>
                </a:lnTo>
                <a:lnTo>
                  <a:pt x="4098" y="1117"/>
                </a:lnTo>
                <a:lnTo>
                  <a:pt x="4068" y="1121"/>
                </a:lnTo>
                <a:lnTo>
                  <a:pt x="4038" y="1124"/>
                </a:lnTo>
                <a:lnTo>
                  <a:pt x="4009" y="1125"/>
                </a:lnTo>
                <a:lnTo>
                  <a:pt x="3980" y="1124"/>
                </a:lnTo>
                <a:lnTo>
                  <a:pt x="3951" y="1122"/>
                </a:lnTo>
                <a:lnTo>
                  <a:pt x="3922" y="1119"/>
                </a:lnTo>
                <a:lnTo>
                  <a:pt x="3894" y="1113"/>
                </a:lnTo>
                <a:lnTo>
                  <a:pt x="3867" y="1107"/>
                </a:lnTo>
                <a:lnTo>
                  <a:pt x="3840" y="1099"/>
                </a:lnTo>
                <a:lnTo>
                  <a:pt x="3814" y="1091"/>
                </a:lnTo>
                <a:lnTo>
                  <a:pt x="3788" y="1080"/>
                </a:lnTo>
                <a:lnTo>
                  <a:pt x="3763" y="1069"/>
                </a:lnTo>
                <a:lnTo>
                  <a:pt x="3738" y="1058"/>
                </a:lnTo>
                <a:lnTo>
                  <a:pt x="3714" y="1045"/>
                </a:lnTo>
                <a:lnTo>
                  <a:pt x="3692" y="1032"/>
                </a:lnTo>
                <a:lnTo>
                  <a:pt x="3669" y="1019"/>
                </a:lnTo>
                <a:lnTo>
                  <a:pt x="3647" y="1005"/>
                </a:lnTo>
                <a:lnTo>
                  <a:pt x="3605" y="977"/>
                </a:lnTo>
                <a:lnTo>
                  <a:pt x="3567" y="948"/>
                </a:lnTo>
                <a:lnTo>
                  <a:pt x="3532" y="918"/>
                </a:lnTo>
                <a:lnTo>
                  <a:pt x="3501" y="891"/>
                </a:lnTo>
                <a:lnTo>
                  <a:pt x="3473" y="865"/>
                </a:lnTo>
                <a:lnTo>
                  <a:pt x="3430" y="823"/>
                </a:lnTo>
                <a:lnTo>
                  <a:pt x="3430" y="823"/>
                </a:lnTo>
                <a:lnTo>
                  <a:pt x="3384" y="775"/>
                </a:lnTo>
                <a:lnTo>
                  <a:pt x="3324" y="710"/>
                </a:lnTo>
                <a:lnTo>
                  <a:pt x="3253" y="632"/>
                </a:lnTo>
                <a:lnTo>
                  <a:pt x="3173" y="540"/>
                </a:lnTo>
                <a:lnTo>
                  <a:pt x="3086" y="437"/>
                </a:lnTo>
                <a:lnTo>
                  <a:pt x="2994" y="325"/>
                </a:lnTo>
                <a:lnTo>
                  <a:pt x="2897" y="205"/>
                </a:lnTo>
                <a:lnTo>
                  <a:pt x="2849" y="143"/>
                </a:lnTo>
                <a:lnTo>
                  <a:pt x="2800" y="79"/>
                </a:lnTo>
                <a:lnTo>
                  <a:pt x="2800" y="79"/>
                </a:lnTo>
                <a:lnTo>
                  <a:pt x="2786" y="61"/>
                </a:lnTo>
                <a:lnTo>
                  <a:pt x="2769" y="46"/>
                </a:lnTo>
                <a:lnTo>
                  <a:pt x="2753" y="33"/>
                </a:lnTo>
                <a:lnTo>
                  <a:pt x="2735" y="22"/>
                </a:lnTo>
                <a:lnTo>
                  <a:pt x="2716" y="14"/>
                </a:lnTo>
                <a:lnTo>
                  <a:pt x="2696" y="7"/>
                </a:lnTo>
                <a:lnTo>
                  <a:pt x="2676" y="3"/>
                </a:lnTo>
                <a:lnTo>
                  <a:pt x="2656" y="0"/>
                </a:lnTo>
                <a:lnTo>
                  <a:pt x="2635" y="0"/>
                </a:lnTo>
                <a:lnTo>
                  <a:pt x="2615" y="2"/>
                </a:lnTo>
                <a:lnTo>
                  <a:pt x="2594" y="5"/>
                </a:lnTo>
                <a:lnTo>
                  <a:pt x="2573" y="11"/>
                </a:lnTo>
                <a:lnTo>
                  <a:pt x="2555" y="19"/>
                </a:lnTo>
                <a:lnTo>
                  <a:pt x="2535" y="30"/>
                </a:lnTo>
                <a:lnTo>
                  <a:pt x="2518" y="43"/>
                </a:lnTo>
                <a:lnTo>
                  <a:pt x="2502" y="57"/>
                </a:lnTo>
                <a:lnTo>
                  <a:pt x="510" y="2048"/>
                </a:lnTo>
                <a:lnTo>
                  <a:pt x="510" y="2048"/>
                </a:lnTo>
                <a:lnTo>
                  <a:pt x="479" y="2081"/>
                </a:lnTo>
                <a:lnTo>
                  <a:pt x="449" y="2114"/>
                </a:lnTo>
                <a:lnTo>
                  <a:pt x="419" y="2147"/>
                </a:lnTo>
                <a:lnTo>
                  <a:pt x="390" y="2181"/>
                </a:lnTo>
                <a:lnTo>
                  <a:pt x="363" y="2215"/>
                </a:lnTo>
                <a:lnTo>
                  <a:pt x="337" y="2251"/>
                </a:lnTo>
                <a:lnTo>
                  <a:pt x="311" y="2286"/>
                </a:lnTo>
                <a:lnTo>
                  <a:pt x="287" y="2323"/>
                </a:lnTo>
                <a:lnTo>
                  <a:pt x="263" y="2358"/>
                </a:lnTo>
                <a:lnTo>
                  <a:pt x="241" y="2395"/>
                </a:lnTo>
                <a:lnTo>
                  <a:pt x="220" y="2433"/>
                </a:lnTo>
                <a:lnTo>
                  <a:pt x="199" y="2471"/>
                </a:lnTo>
                <a:lnTo>
                  <a:pt x="180" y="2509"/>
                </a:lnTo>
                <a:lnTo>
                  <a:pt x="161" y="2547"/>
                </a:lnTo>
                <a:lnTo>
                  <a:pt x="144" y="2586"/>
                </a:lnTo>
                <a:lnTo>
                  <a:pt x="127" y="2625"/>
                </a:lnTo>
                <a:lnTo>
                  <a:pt x="112" y="2665"/>
                </a:lnTo>
                <a:lnTo>
                  <a:pt x="98" y="2704"/>
                </a:lnTo>
                <a:lnTo>
                  <a:pt x="83" y="2744"/>
                </a:lnTo>
                <a:lnTo>
                  <a:pt x="72" y="2785"/>
                </a:lnTo>
                <a:lnTo>
                  <a:pt x="60" y="2825"/>
                </a:lnTo>
                <a:lnTo>
                  <a:pt x="50" y="2867"/>
                </a:lnTo>
                <a:lnTo>
                  <a:pt x="40" y="2907"/>
                </a:lnTo>
                <a:lnTo>
                  <a:pt x="31" y="2948"/>
                </a:lnTo>
                <a:lnTo>
                  <a:pt x="24" y="2989"/>
                </a:lnTo>
                <a:lnTo>
                  <a:pt x="17" y="3031"/>
                </a:lnTo>
                <a:lnTo>
                  <a:pt x="12" y="3072"/>
                </a:lnTo>
                <a:lnTo>
                  <a:pt x="8" y="3114"/>
                </a:lnTo>
                <a:lnTo>
                  <a:pt x="4" y="3156"/>
                </a:lnTo>
                <a:lnTo>
                  <a:pt x="2" y="3197"/>
                </a:lnTo>
                <a:lnTo>
                  <a:pt x="0" y="3239"/>
                </a:lnTo>
                <a:lnTo>
                  <a:pt x="0" y="3280"/>
                </a:lnTo>
                <a:lnTo>
                  <a:pt x="0" y="3323"/>
                </a:lnTo>
                <a:lnTo>
                  <a:pt x="2" y="3365"/>
                </a:lnTo>
                <a:lnTo>
                  <a:pt x="4" y="3406"/>
                </a:lnTo>
                <a:lnTo>
                  <a:pt x="8" y="3448"/>
                </a:lnTo>
                <a:lnTo>
                  <a:pt x="12" y="3490"/>
                </a:lnTo>
                <a:lnTo>
                  <a:pt x="17" y="3531"/>
                </a:lnTo>
                <a:lnTo>
                  <a:pt x="24" y="3573"/>
                </a:lnTo>
                <a:lnTo>
                  <a:pt x="31" y="3614"/>
                </a:lnTo>
                <a:lnTo>
                  <a:pt x="40" y="3655"/>
                </a:lnTo>
                <a:lnTo>
                  <a:pt x="50" y="3695"/>
                </a:lnTo>
                <a:lnTo>
                  <a:pt x="60" y="3737"/>
                </a:lnTo>
                <a:lnTo>
                  <a:pt x="72" y="3777"/>
                </a:lnTo>
                <a:lnTo>
                  <a:pt x="83" y="3818"/>
                </a:lnTo>
                <a:lnTo>
                  <a:pt x="98" y="3858"/>
                </a:lnTo>
                <a:lnTo>
                  <a:pt x="112" y="3897"/>
                </a:lnTo>
                <a:lnTo>
                  <a:pt x="127" y="3937"/>
                </a:lnTo>
                <a:lnTo>
                  <a:pt x="144" y="3976"/>
                </a:lnTo>
                <a:lnTo>
                  <a:pt x="161" y="4015"/>
                </a:lnTo>
                <a:lnTo>
                  <a:pt x="180" y="4053"/>
                </a:lnTo>
                <a:lnTo>
                  <a:pt x="199" y="4091"/>
                </a:lnTo>
                <a:lnTo>
                  <a:pt x="220" y="4129"/>
                </a:lnTo>
                <a:lnTo>
                  <a:pt x="241" y="4167"/>
                </a:lnTo>
                <a:lnTo>
                  <a:pt x="263" y="4204"/>
                </a:lnTo>
                <a:lnTo>
                  <a:pt x="287" y="4239"/>
                </a:lnTo>
                <a:lnTo>
                  <a:pt x="311" y="4276"/>
                </a:lnTo>
                <a:lnTo>
                  <a:pt x="337" y="4311"/>
                </a:lnTo>
                <a:lnTo>
                  <a:pt x="363" y="4347"/>
                </a:lnTo>
                <a:lnTo>
                  <a:pt x="390" y="4381"/>
                </a:lnTo>
                <a:lnTo>
                  <a:pt x="419" y="4415"/>
                </a:lnTo>
                <a:lnTo>
                  <a:pt x="449" y="4448"/>
                </a:lnTo>
                <a:lnTo>
                  <a:pt x="479" y="4481"/>
                </a:lnTo>
                <a:lnTo>
                  <a:pt x="510" y="4514"/>
                </a:lnTo>
                <a:lnTo>
                  <a:pt x="2670" y="6673"/>
                </a:lnTo>
                <a:lnTo>
                  <a:pt x="2670" y="6673"/>
                </a:lnTo>
                <a:lnTo>
                  <a:pt x="2684" y="6686"/>
                </a:lnTo>
                <a:lnTo>
                  <a:pt x="2698" y="6697"/>
                </a:lnTo>
                <a:lnTo>
                  <a:pt x="2713" y="6705"/>
                </a:lnTo>
                <a:lnTo>
                  <a:pt x="2728" y="6713"/>
                </a:lnTo>
                <a:lnTo>
                  <a:pt x="2745" y="6720"/>
                </a:lnTo>
                <a:lnTo>
                  <a:pt x="2761" y="6725"/>
                </a:lnTo>
                <a:lnTo>
                  <a:pt x="2778" y="6728"/>
                </a:lnTo>
                <a:lnTo>
                  <a:pt x="2795" y="6730"/>
                </a:lnTo>
                <a:lnTo>
                  <a:pt x="2813" y="6731"/>
                </a:lnTo>
                <a:lnTo>
                  <a:pt x="2830" y="6730"/>
                </a:lnTo>
                <a:lnTo>
                  <a:pt x="2847" y="6727"/>
                </a:lnTo>
                <a:lnTo>
                  <a:pt x="2864" y="6724"/>
                </a:lnTo>
                <a:lnTo>
                  <a:pt x="2881" y="6718"/>
                </a:lnTo>
                <a:lnTo>
                  <a:pt x="2897" y="6711"/>
                </a:lnTo>
                <a:lnTo>
                  <a:pt x="2913" y="6702"/>
                </a:lnTo>
                <a:lnTo>
                  <a:pt x="2928" y="6692"/>
                </a:lnTo>
                <a:lnTo>
                  <a:pt x="2928" y="6692"/>
                </a:lnTo>
                <a:lnTo>
                  <a:pt x="2996" y="6643"/>
                </a:lnTo>
                <a:lnTo>
                  <a:pt x="3062" y="6592"/>
                </a:lnTo>
                <a:lnTo>
                  <a:pt x="3127" y="6542"/>
                </a:lnTo>
                <a:lnTo>
                  <a:pt x="3191" y="6492"/>
                </a:lnTo>
                <a:lnTo>
                  <a:pt x="3252" y="6442"/>
                </a:lnTo>
                <a:lnTo>
                  <a:pt x="3311" y="6394"/>
                </a:lnTo>
                <a:lnTo>
                  <a:pt x="3422" y="6301"/>
                </a:lnTo>
                <a:lnTo>
                  <a:pt x="3521" y="6216"/>
                </a:lnTo>
                <a:lnTo>
                  <a:pt x="3605" y="6141"/>
                </a:lnTo>
                <a:lnTo>
                  <a:pt x="3673" y="6078"/>
                </a:lnTo>
                <a:lnTo>
                  <a:pt x="3722" y="6032"/>
                </a:lnTo>
                <a:lnTo>
                  <a:pt x="3722" y="6032"/>
                </a:lnTo>
                <a:close/>
              </a:path>
            </a:pathLst>
          </a:custGeom>
          <a:gradFill>
            <a:gsLst>
              <a:gs pos="0">
                <a:schemeClr val="accent1">
                  <a:lumMod val="60000"/>
                  <a:lumOff val="40000"/>
                </a:schemeClr>
              </a:gs>
              <a:gs pos="100000">
                <a:schemeClr val="accent1">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zh-CN" altLang="en-US" sz="1050" dirty="0">
              <a:latin typeface="微软雅黑" panose="020B0503020204020204" pitchFamily="34" charset="-122"/>
              <a:ea typeface="微软雅黑" panose="020B0503020204020204" pitchFamily="34" charset="-122"/>
            </a:endParaRPr>
          </a:p>
        </p:txBody>
      </p:sp>
      <p:sp>
        <p:nvSpPr>
          <p:cNvPr id="7" name="Freeform 6">
            <a:extLst>
              <a:ext uri="{FF2B5EF4-FFF2-40B4-BE49-F238E27FC236}">
                <a16:creationId xmlns:a16="http://schemas.microsoft.com/office/drawing/2014/main" id="{97E73D38-4E9E-4B9B-B1C5-B12F82046795}"/>
              </a:ext>
            </a:extLst>
          </p:cNvPr>
          <p:cNvSpPr>
            <a:spLocks/>
          </p:cNvSpPr>
          <p:nvPr/>
        </p:nvSpPr>
        <p:spPr bwMode="auto">
          <a:xfrm>
            <a:off x="2128449" y="2075325"/>
            <a:ext cx="1361157" cy="1495806"/>
          </a:xfrm>
          <a:custGeom>
            <a:avLst/>
            <a:gdLst>
              <a:gd name="T0" fmla="*/ 500 w 6127"/>
              <a:gd name="T1" fmla="*/ 5577 h 6731"/>
              <a:gd name="T2" fmla="*/ 329 w 6127"/>
              <a:gd name="T3" fmla="*/ 5775 h 6731"/>
              <a:gd name="T4" fmla="*/ 315 w 6127"/>
              <a:gd name="T5" fmla="*/ 6011 h 6731"/>
              <a:gd name="T6" fmla="*/ 469 w 6127"/>
              <a:gd name="T7" fmla="*/ 6316 h 6731"/>
              <a:gd name="T8" fmla="*/ 735 w 6127"/>
              <a:gd name="T9" fmla="*/ 6566 h 6731"/>
              <a:gd name="T10" fmla="*/ 1038 w 6127"/>
              <a:gd name="T11" fmla="*/ 6676 h 6731"/>
              <a:gd name="T12" fmla="*/ 1257 w 6127"/>
              <a:gd name="T13" fmla="*/ 6634 h 6731"/>
              <a:gd name="T14" fmla="*/ 1445 w 6127"/>
              <a:gd name="T15" fmla="*/ 6411 h 6731"/>
              <a:gd name="T16" fmla="*/ 1602 w 6127"/>
              <a:gd name="T17" fmla="*/ 6011 h 6731"/>
              <a:gd name="T18" fmla="*/ 1746 w 6127"/>
              <a:gd name="T19" fmla="*/ 5774 h 6731"/>
              <a:gd name="T20" fmla="*/ 1922 w 6127"/>
              <a:gd name="T21" fmla="*/ 5647 h 6731"/>
              <a:gd name="T22" fmla="*/ 2147 w 6127"/>
              <a:gd name="T23" fmla="*/ 5607 h 6731"/>
              <a:gd name="T24" fmla="*/ 2388 w 6127"/>
              <a:gd name="T25" fmla="*/ 5673 h 6731"/>
              <a:gd name="T26" fmla="*/ 2653 w 6127"/>
              <a:gd name="T27" fmla="*/ 5866 h 6731"/>
              <a:gd name="T28" fmla="*/ 3229 w 6127"/>
              <a:gd name="T29" fmla="*/ 6526 h 6731"/>
              <a:gd name="T30" fmla="*/ 3430 w 6127"/>
              <a:gd name="T31" fmla="*/ 6724 h 6731"/>
              <a:gd name="T32" fmla="*/ 3608 w 6127"/>
              <a:gd name="T33" fmla="*/ 6688 h 6731"/>
              <a:gd name="T34" fmla="*/ 5790 w 6127"/>
              <a:gd name="T35" fmla="*/ 4480 h 6731"/>
              <a:gd name="T36" fmla="*/ 5983 w 6127"/>
              <a:gd name="T37" fmla="*/ 4145 h 6731"/>
              <a:gd name="T38" fmla="*/ 6094 w 6127"/>
              <a:gd name="T39" fmla="*/ 3783 h 6731"/>
              <a:gd name="T40" fmla="*/ 6126 w 6127"/>
              <a:gd name="T41" fmla="*/ 3408 h 6731"/>
              <a:gd name="T42" fmla="*/ 6077 w 6127"/>
              <a:gd name="T43" fmla="*/ 3036 h 6731"/>
              <a:gd name="T44" fmla="*/ 5947 w 6127"/>
              <a:gd name="T45" fmla="*/ 2678 h 6731"/>
              <a:gd name="T46" fmla="*/ 5736 w 6127"/>
              <a:gd name="T47" fmla="*/ 2350 h 6731"/>
              <a:gd name="T48" fmla="*/ 3414 w 6127"/>
              <a:gd name="T49" fmla="*/ 26 h 6731"/>
              <a:gd name="T50" fmla="*/ 3262 w 6127"/>
              <a:gd name="T51" fmla="*/ 7 h 6731"/>
              <a:gd name="T52" fmla="*/ 2936 w 6127"/>
              <a:gd name="T53" fmla="*/ 239 h 6731"/>
              <a:gd name="T54" fmla="*/ 2374 w 6127"/>
              <a:gd name="T55" fmla="*/ 732 h 6731"/>
              <a:gd name="T56" fmla="*/ 2234 w 6127"/>
              <a:gd name="T57" fmla="*/ 931 h 6731"/>
              <a:gd name="T58" fmla="*/ 2238 w 6127"/>
              <a:gd name="T59" fmla="*/ 1017 h 6731"/>
              <a:gd name="T60" fmla="*/ 2405 w 6127"/>
              <a:gd name="T61" fmla="*/ 1118 h 6731"/>
              <a:gd name="T62" fmla="*/ 2768 w 6127"/>
              <a:gd name="T63" fmla="*/ 1259 h 6731"/>
              <a:gd name="T64" fmla="*/ 3012 w 6127"/>
              <a:gd name="T65" fmla="*/ 1409 h 6731"/>
              <a:gd name="T66" fmla="*/ 3180 w 6127"/>
              <a:gd name="T67" fmla="*/ 1599 h 6731"/>
              <a:gd name="T68" fmla="*/ 3273 w 6127"/>
              <a:gd name="T69" fmla="*/ 1832 h 6731"/>
              <a:gd name="T70" fmla="*/ 3297 w 6127"/>
              <a:gd name="T71" fmla="*/ 2065 h 6731"/>
              <a:gd name="T72" fmla="*/ 3252 w 6127"/>
              <a:gd name="T73" fmla="*/ 2318 h 6731"/>
              <a:gd name="T74" fmla="*/ 3134 w 6127"/>
              <a:gd name="T75" fmla="*/ 2565 h 6731"/>
              <a:gd name="T76" fmla="*/ 2943 w 6127"/>
              <a:gd name="T77" fmla="*/ 2807 h 6731"/>
              <a:gd name="T78" fmla="*/ 2730 w 6127"/>
              <a:gd name="T79" fmla="*/ 2995 h 6731"/>
              <a:gd name="T80" fmla="*/ 2484 w 6127"/>
              <a:gd name="T81" fmla="*/ 3138 h 6731"/>
              <a:gd name="T82" fmla="*/ 2233 w 6127"/>
              <a:gd name="T83" fmla="*/ 3207 h 6731"/>
              <a:gd name="T84" fmla="*/ 2003 w 6127"/>
              <a:gd name="T85" fmla="*/ 3206 h 6731"/>
              <a:gd name="T86" fmla="*/ 1755 w 6127"/>
              <a:gd name="T87" fmla="*/ 3135 h 6731"/>
              <a:gd name="T88" fmla="*/ 1551 w 6127"/>
              <a:gd name="T89" fmla="*/ 2993 h 6731"/>
              <a:gd name="T90" fmla="*/ 1388 w 6127"/>
              <a:gd name="T91" fmla="*/ 2774 h 6731"/>
              <a:gd name="T92" fmla="*/ 1244 w 6127"/>
              <a:gd name="T93" fmla="*/ 2435 h 6731"/>
              <a:gd name="T94" fmla="*/ 1132 w 6127"/>
              <a:gd name="T95" fmla="*/ 2186 h 6731"/>
              <a:gd name="T96" fmla="*/ 1033 w 6127"/>
              <a:gd name="T97" fmla="*/ 2144 h 6731"/>
              <a:gd name="T98" fmla="*/ 856 w 6127"/>
              <a:gd name="T99" fmla="*/ 2230 h 6731"/>
              <a:gd name="T100" fmla="*/ 636 w 6127"/>
              <a:gd name="T101" fmla="*/ 2441 h 6731"/>
              <a:gd name="T102" fmla="*/ 199 w 6127"/>
              <a:gd name="T103" fmla="*/ 3000 h 6731"/>
              <a:gd name="T104" fmla="*/ 0 w 6127"/>
              <a:gd name="T105" fmla="*/ 3324 h 6731"/>
              <a:gd name="T106" fmla="*/ 45 w 6127"/>
              <a:gd name="T107" fmla="*/ 3451 h 6731"/>
              <a:gd name="T108" fmla="*/ 582 w 6127"/>
              <a:gd name="T109" fmla="*/ 3838 h 6731"/>
              <a:gd name="T110" fmla="*/ 1065 w 6127"/>
              <a:gd name="T111" fmla="*/ 4244 h 6731"/>
              <a:gd name="T112" fmla="*/ 1274 w 6127"/>
              <a:gd name="T113" fmla="*/ 4503 h 6731"/>
              <a:gd name="T114" fmla="*/ 1365 w 6127"/>
              <a:gd name="T115" fmla="*/ 4727 h 6731"/>
              <a:gd name="T116" fmla="*/ 1362 w 6127"/>
              <a:gd name="T117" fmla="*/ 4986 h 6731"/>
              <a:gd name="T118" fmla="*/ 1274 w 6127"/>
              <a:gd name="T119" fmla="*/ 5167 h 6731"/>
              <a:gd name="T120" fmla="*/ 1117 w 6127"/>
              <a:gd name="T121" fmla="*/ 5307 h 6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7" h="6731">
                <a:moveTo>
                  <a:pt x="806" y="5445"/>
                </a:moveTo>
                <a:lnTo>
                  <a:pt x="806" y="5445"/>
                </a:lnTo>
                <a:lnTo>
                  <a:pt x="709" y="5480"/>
                </a:lnTo>
                <a:lnTo>
                  <a:pt x="662" y="5498"/>
                </a:lnTo>
                <a:lnTo>
                  <a:pt x="614" y="5518"/>
                </a:lnTo>
                <a:lnTo>
                  <a:pt x="614" y="5518"/>
                </a:lnTo>
                <a:lnTo>
                  <a:pt x="573" y="5537"/>
                </a:lnTo>
                <a:lnTo>
                  <a:pt x="534" y="5558"/>
                </a:lnTo>
                <a:lnTo>
                  <a:pt x="500" y="5577"/>
                </a:lnTo>
                <a:lnTo>
                  <a:pt x="469" y="5597"/>
                </a:lnTo>
                <a:lnTo>
                  <a:pt x="442" y="5618"/>
                </a:lnTo>
                <a:lnTo>
                  <a:pt x="418" y="5639"/>
                </a:lnTo>
                <a:lnTo>
                  <a:pt x="397" y="5660"/>
                </a:lnTo>
                <a:lnTo>
                  <a:pt x="379" y="5682"/>
                </a:lnTo>
                <a:lnTo>
                  <a:pt x="363" y="5704"/>
                </a:lnTo>
                <a:lnTo>
                  <a:pt x="350" y="5727"/>
                </a:lnTo>
                <a:lnTo>
                  <a:pt x="339" y="5750"/>
                </a:lnTo>
                <a:lnTo>
                  <a:pt x="329" y="5775"/>
                </a:lnTo>
                <a:lnTo>
                  <a:pt x="323" y="5800"/>
                </a:lnTo>
                <a:lnTo>
                  <a:pt x="316" y="5826"/>
                </a:lnTo>
                <a:lnTo>
                  <a:pt x="312" y="5852"/>
                </a:lnTo>
                <a:lnTo>
                  <a:pt x="308" y="5880"/>
                </a:lnTo>
                <a:lnTo>
                  <a:pt x="308" y="5880"/>
                </a:lnTo>
                <a:lnTo>
                  <a:pt x="306" y="5912"/>
                </a:lnTo>
                <a:lnTo>
                  <a:pt x="306" y="5945"/>
                </a:lnTo>
                <a:lnTo>
                  <a:pt x="310" y="5977"/>
                </a:lnTo>
                <a:lnTo>
                  <a:pt x="315" y="6011"/>
                </a:lnTo>
                <a:lnTo>
                  <a:pt x="323" y="6044"/>
                </a:lnTo>
                <a:lnTo>
                  <a:pt x="332" y="6077"/>
                </a:lnTo>
                <a:lnTo>
                  <a:pt x="344" y="6112"/>
                </a:lnTo>
                <a:lnTo>
                  <a:pt x="359" y="6145"/>
                </a:lnTo>
                <a:lnTo>
                  <a:pt x="377" y="6179"/>
                </a:lnTo>
                <a:lnTo>
                  <a:pt x="396" y="6212"/>
                </a:lnTo>
                <a:lnTo>
                  <a:pt x="418" y="6247"/>
                </a:lnTo>
                <a:lnTo>
                  <a:pt x="442" y="6282"/>
                </a:lnTo>
                <a:lnTo>
                  <a:pt x="469" y="6316"/>
                </a:lnTo>
                <a:lnTo>
                  <a:pt x="498" y="6351"/>
                </a:lnTo>
                <a:lnTo>
                  <a:pt x="530" y="6386"/>
                </a:lnTo>
                <a:lnTo>
                  <a:pt x="563" y="6420"/>
                </a:lnTo>
                <a:lnTo>
                  <a:pt x="563" y="6420"/>
                </a:lnTo>
                <a:lnTo>
                  <a:pt x="598" y="6454"/>
                </a:lnTo>
                <a:lnTo>
                  <a:pt x="632" y="6485"/>
                </a:lnTo>
                <a:lnTo>
                  <a:pt x="667" y="6515"/>
                </a:lnTo>
                <a:lnTo>
                  <a:pt x="702" y="6541"/>
                </a:lnTo>
                <a:lnTo>
                  <a:pt x="735" y="6566"/>
                </a:lnTo>
                <a:lnTo>
                  <a:pt x="770" y="6587"/>
                </a:lnTo>
                <a:lnTo>
                  <a:pt x="805" y="6607"/>
                </a:lnTo>
                <a:lnTo>
                  <a:pt x="838" y="6624"/>
                </a:lnTo>
                <a:lnTo>
                  <a:pt x="872" y="6638"/>
                </a:lnTo>
                <a:lnTo>
                  <a:pt x="906" y="6651"/>
                </a:lnTo>
                <a:lnTo>
                  <a:pt x="939" y="6661"/>
                </a:lnTo>
                <a:lnTo>
                  <a:pt x="973" y="6669"/>
                </a:lnTo>
                <a:lnTo>
                  <a:pt x="1005" y="6674"/>
                </a:lnTo>
                <a:lnTo>
                  <a:pt x="1038" y="6676"/>
                </a:lnTo>
                <a:lnTo>
                  <a:pt x="1071" y="6677"/>
                </a:lnTo>
                <a:lnTo>
                  <a:pt x="1104" y="6675"/>
                </a:lnTo>
                <a:lnTo>
                  <a:pt x="1104" y="6675"/>
                </a:lnTo>
                <a:lnTo>
                  <a:pt x="1131" y="6672"/>
                </a:lnTo>
                <a:lnTo>
                  <a:pt x="1158" y="6666"/>
                </a:lnTo>
                <a:lnTo>
                  <a:pt x="1184" y="6661"/>
                </a:lnTo>
                <a:lnTo>
                  <a:pt x="1209" y="6653"/>
                </a:lnTo>
                <a:lnTo>
                  <a:pt x="1233" y="6645"/>
                </a:lnTo>
                <a:lnTo>
                  <a:pt x="1257" y="6634"/>
                </a:lnTo>
                <a:lnTo>
                  <a:pt x="1279" y="6620"/>
                </a:lnTo>
                <a:lnTo>
                  <a:pt x="1301" y="6605"/>
                </a:lnTo>
                <a:lnTo>
                  <a:pt x="1324" y="6586"/>
                </a:lnTo>
                <a:lnTo>
                  <a:pt x="1344" y="6566"/>
                </a:lnTo>
                <a:lnTo>
                  <a:pt x="1365" y="6541"/>
                </a:lnTo>
                <a:lnTo>
                  <a:pt x="1386" y="6514"/>
                </a:lnTo>
                <a:lnTo>
                  <a:pt x="1406" y="6483"/>
                </a:lnTo>
                <a:lnTo>
                  <a:pt x="1426" y="6449"/>
                </a:lnTo>
                <a:lnTo>
                  <a:pt x="1445" y="6411"/>
                </a:lnTo>
                <a:lnTo>
                  <a:pt x="1465" y="6368"/>
                </a:lnTo>
                <a:lnTo>
                  <a:pt x="1465" y="6368"/>
                </a:lnTo>
                <a:lnTo>
                  <a:pt x="1484" y="6322"/>
                </a:lnTo>
                <a:lnTo>
                  <a:pt x="1504" y="6274"/>
                </a:lnTo>
                <a:lnTo>
                  <a:pt x="1538" y="6178"/>
                </a:lnTo>
                <a:lnTo>
                  <a:pt x="1538" y="6178"/>
                </a:lnTo>
                <a:lnTo>
                  <a:pt x="1569" y="6095"/>
                </a:lnTo>
                <a:lnTo>
                  <a:pt x="1585" y="6053"/>
                </a:lnTo>
                <a:lnTo>
                  <a:pt x="1602" y="6011"/>
                </a:lnTo>
                <a:lnTo>
                  <a:pt x="1622" y="5969"/>
                </a:lnTo>
                <a:lnTo>
                  <a:pt x="1642" y="5926"/>
                </a:lnTo>
                <a:lnTo>
                  <a:pt x="1665" y="5886"/>
                </a:lnTo>
                <a:lnTo>
                  <a:pt x="1677" y="5866"/>
                </a:lnTo>
                <a:lnTo>
                  <a:pt x="1690" y="5846"/>
                </a:lnTo>
                <a:lnTo>
                  <a:pt x="1703" y="5828"/>
                </a:lnTo>
                <a:lnTo>
                  <a:pt x="1717" y="5809"/>
                </a:lnTo>
                <a:lnTo>
                  <a:pt x="1731" y="5791"/>
                </a:lnTo>
                <a:lnTo>
                  <a:pt x="1746" y="5774"/>
                </a:lnTo>
                <a:lnTo>
                  <a:pt x="1763" y="5756"/>
                </a:lnTo>
                <a:lnTo>
                  <a:pt x="1780" y="5740"/>
                </a:lnTo>
                <a:lnTo>
                  <a:pt x="1797" y="5724"/>
                </a:lnTo>
                <a:lnTo>
                  <a:pt x="1816" y="5710"/>
                </a:lnTo>
                <a:lnTo>
                  <a:pt x="1835" y="5695"/>
                </a:lnTo>
                <a:lnTo>
                  <a:pt x="1856" y="5682"/>
                </a:lnTo>
                <a:lnTo>
                  <a:pt x="1876" y="5670"/>
                </a:lnTo>
                <a:lnTo>
                  <a:pt x="1899" y="5658"/>
                </a:lnTo>
                <a:lnTo>
                  <a:pt x="1922" y="5647"/>
                </a:lnTo>
                <a:lnTo>
                  <a:pt x="1946" y="5637"/>
                </a:lnTo>
                <a:lnTo>
                  <a:pt x="1972" y="5628"/>
                </a:lnTo>
                <a:lnTo>
                  <a:pt x="1998" y="5621"/>
                </a:lnTo>
                <a:lnTo>
                  <a:pt x="1998" y="5621"/>
                </a:lnTo>
                <a:lnTo>
                  <a:pt x="2028" y="5614"/>
                </a:lnTo>
                <a:lnTo>
                  <a:pt x="2058" y="5610"/>
                </a:lnTo>
                <a:lnTo>
                  <a:pt x="2089" y="5607"/>
                </a:lnTo>
                <a:lnTo>
                  <a:pt x="2118" y="5606"/>
                </a:lnTo>
                <a:lnTo>
                  <a:pt x="2147" y="5607"/>
                </a:lnTo>
                <a:lnTo>
                  <a:pt x="2175" y="5609"/>
                </a:lnTo>
                <a:lnTo>
                  <a:pt x="2204" y="5612"/>
                </a:lnTo>
                <a:lnTo>
                  <a:pt x="2232" y="5618"/>
                </a:lnTo>
                <a:lnTo>
                  <a:pt x="2259" y="5624"/>
                </a:lnTo>
                <a:lnTo>
                  <a:pt x="2286" y="5632"/>
                </a:lnTo>
                <a:lnTo>
                  <a:pt x="2312" y="5640"/>
                </a:lnTo>
                <a:lnTo>
                  <a:pt x="2338" y="5651"/>
                </a:lnTo>
                <a:lnTo>
                  <a:pt x="2363" y="5662"/>
                </a:lnTo>
                <a:lnTo>
                  <a:pt x="2388" y="5673"/>
                </a:lnTo>
                <a:lnTo>
                  <a:pt x="2412" y="5686"/>
                </a:lnTo>
                <a:lnTo>
                  <a:pt x="2435" y="5699"/>
                </a:lnTo>
                <a:lnTo>
                  <a:pt x="2458" y="5712"/>
                </a:lnTo>
                <a:lnTo>
                  <a:pt x="2480" y="5726"/>
                </a:lnTo>
                <a:lnTo>
                  <a:pt x="2521" y="5755"/>
                </a:lnTo>
                <a:lnTo>
                  <a:pt x="2559" y="5783"/>
                </a:lnTo>
                <a:lnTo>
                  <a:pt x="2595" y="5813"/>
                </a:lnTo>
                <a:lnTo>
                  <a:pt x="2626" y="5840"/>
                </a:lnTo>
                <a:lnTo>
                  <a:pt x="2653" y="5866"/>
                </a:lnTo>
                <a:lnTo>
                  <a:pt x="2697" y="5908"/>
                </a:lnTo>
                <a:lnTo>
                  <a:pt x="2697" y="5908"/>
                </a:lnTo>
                <a:lnTo>
                  <a:pt x="2743" y="5956"/>
                </a:lnTo>
                <a:lnTo>
                  <a:pt x="2803" y="6021"/>
                </a:lnTo>
                <a:lnTo>
                  <a:pt x="2873" y="6099"/>
                </a:lnTo>
                <a:lnTo>
                  <a:pt x="2953" y="6191"/>
                </a:lnTo>
                <a:lnTo>
                  <a:pt x="3040" y="6294"/>
                </a:lnTo>
                <a:lnTo>
                  <a:pt x="3133" y="6406"/>
                </a:lnTo>
                <a:lnTo>
                  <a:pt x="3229" y="6526"/>
                </a:lnTo>
                <a:lnTo>
                  <a:pt x="3277" y="6588"/>
                </a:lnTo>
                <a:lnTo>
                  <a:pt x="3326" y="6652"/>
                </a:lnTo>
                <a:lnTo>
                  <a:pt x="3326" y="6652"/>
                </a:lnTo>
                <a:lnTo>
                  <a:pt x="3340" y="6670"/>
                </a:lnTo>
                <a:lnTo>
                  <a:pt x="3356" y="6685"/>
                </a:lnTo>
                <a:lnTo>
                  <a:pt x="3374" y="6698"/>
                </a:lnTo>
                <a:lnTo>
                  <a:pt x="3391" y="6709"/>
                </a:lnTo>
                <a:lnTo>
                  <a:pt x="3411" y="6717"/>
                </a:lnTo>
                <a:lnTo>
                  <a:pt x="3430" y="6724"/>
                </a:lnTo>
                <a:lnTo>
                  <a:pt x="3451" y="6728"/>
                </a:lnTo>
                <a:lnTo>
                  <a:pt x="3471" y="6731"/>
                </a:lnTo>
                <a:lnTo>
                  <a:pt x="3492" y="6731"/>
                </a:lnTo>
                <a:lnTo>
                  <a:pt x="3512" y="6729"/>
                </a:lnTo>
                <a:lnTo>
                  <a:pt x="3532" y="6726"/>
                </a:lnTo>
                <a:lnTo>
                  <a:pt x="3553" y="6720"/>
                </a:lnTo>
                <a:lnTo>
                  <a:pt x="3572" y="6712"/>
                </a:lnTo>
                <a:lnTo>
                  <a:pt x="3590" y="6701"/>
                </a:lnTo>
                <a:lnTo>
                  <a:pt x="3608" y="6688"/>
                </a:lnTo>
                <a:lnTo>
                  <a:pt x="3625" y="6674"/>
                </a:lnTo>
                <a:lnTo>
                  <a:pt x="5617" y="4683"/>
                </a:lnTo>
                <a:lnTo>
                  <a:pt x="5617" y="4683"/>
                </a:lnTo>
                <a:lnTo>
                  <a:pt x="5648" y="4650"/>
                </a:lnTo>
                <a:lnTo>
                  <a:pt x="5678" y="4617"/>
                </a:lnTo>
                <a:lnTo>
                  <a:pt x="5708" y="4584"/>
                </a:lnTo>
                <a:lnTo>
                  <a:pt x="5736" y="4550"/>
                </a:lnTo>
                <a:lnTo>
                  <a:pt x="5763" y="4516"/>
                </a:lnTo>
                <a:lnTo>
                  <a:pt x="5790" y="4480"/>
                </a:lnTo>
                <a:lnTo>
                  <a:pt x="5815" y="4445"/>
                </a:lnTo>
                <a:lnTo>
                  <a:pt x="5840" y="4408"/>
                </a:lnTo>
                <a:lnTo>
                  <a:pt x="5863" y="4373"/>
                </a:lnTo>
                <a:lnTo>
                  <a:pt x="5885" y="4336"/>
                </a:lnTo>
                <a:lnTo>
                  <a:pt x="5907" y="4298"/>
                </a:lnTo>
                <a:lnTo>
                  <a:pt x="5928" y="4260"/>
                </a:lnTo>
                <a:lnTo>
                  <a:pt x="5947" y="4222"/>
                </a:lnTo>
                <a:lnTo>
                  <a:pt x="5966" y="4184"/>
                </a:lnTo>
                <a:lnTo>
                  <a:pt x="5983" y="4145"/>
                </a:lnTo>
                <a:lnTo>
                  <a:pt x="5999" y="4106"/>
                </a:lnTo>
                <a:lnTo>
                  <a:pt x="6014" y="4066"/>
                </a:lnTo>
                <a:lnTo>
                  <a:pt x="6028" y="4027"/>
                </a:lnTo>
                <a:lnTo>
                  <a:pt x="6042" y="3987"/>
                </a:lnTo>
                <a:lnTo>
                  <a:pt x="6054" y="3946"/>
                </a:lnTo>
                <a:lnTo>
                  <a:pt x="6066" y="3906"/>
                </a:lnTo>
                <a:lnTo>
                  <a:pt x="6077" y="3864"/>
                </a:lnTo>
                <a:lnTo>
                  <a:pt x="6086" y="3824"/>
                </a:lnTo>
                <a:lnTo>
                  <a:pt x="6094" y="3783"/>
                </a:lnTo>
                <a:lnTo>
                  <a:pt x="6102" y="3742"/>
                </a:lnTo>
                <a:lnTo>
                  <a:pt x="6109" y="3700"/>
                </a:lnTo>
                <a:lnTo>
                  <a:pt x="6114" y="3659"/>
                </a:lnTo>
                <a:lnTo>
                  <a:pt x="6118" y="3617"/>
                </a:lnTo>
                <a:lnTo>
                  <a:pt x="6123" y="3575"/>
                </a:lnTo>
                <a:lnTo>
                  <a:pt x="6125" y="3534"/>
                </a:lnTo>
                <a:lnTo>
                  <a:pt x="6126" y="3492"/>
                </a:lnTo>
                <a:lnTo>
                  <a:pt x="6127" y="3449"/>
                </a:lnTo>
                <a:lnTo>
                  <a:pt x="6126" y="3408"/>
                </a:lnTo>
                <a:lnTo>
                  <a:pt x="6125" y="3366"/>
                </a:lnTo>
                <a:lnTo>
                  <a:pt x="6123" y="3325"/>
                </a:lnTo>
                <a:lnTo>
                  <a:pt x="6118" y="3283"/>
                </a:lnTo>
                <a:lnTo>
                  <a:pt x="6114" y="3241"/>
                </a:lnTo>
                <a:lnTo>
                  <a:pt x="6109" y="3200"/>
                </a:lnTo>
                <a:lnTo>
                  <a:pt x="6102" y="3158"/>
                </a:lnTo>
                <a:lnTo>
                  <a:pt x="6094" y="3117"/>
                </a:lnTo>
                <a:lnTo>
                  <a:pt x="6086" y="3076"/>
                </a:lnTo>
                <a:lnTo>
                  <a:pt x="6077" y="3036"/>
                </a:lnTo>
                <a:lnTo>
                  <a:pt x="6066" y="2994"/>
                </a:lnTo>
                <a:lnTo>
                  <a:pt x="6054" y="2954"/>
                </a:lnTo>
                <a:lnTo>
                  <a:pt x="6042" y="2913"/>
                </a:lnTo>
                <a:lnTo>
                  <a:pt x="6028" y="2873"/>
                </a:lnTo>
                <a:lnTo>
                  <a:pt x="6014" y="2834"/>
                </a:lnTo>
                <a:lnTo>
                  <a:pt x="5999" y="2794"/>
                </a:lnTo>
                <a:lnTo>
                  <a:pt x="5983" y="2755"/>
                </a:lnTo>
                <a:lnTo>
                  <a:pt x="5966" y="2716"/>
                </a:lnTo>
                <a:lnTo>
                  <a:pt x="5947" y="2678"/>
                </a:lnTo>
                <a:lnTo>
                  <a:pt x="5928" y="2640"/>
                </a:lnTo>
                <a:lnTo>
                  <a:pt x="5907" y="2602"/>
                </a:lnTo>
                <a:lnTo>
                  <a:pt x="5885" y="2564"/>
                </a:lnTo>
                <a:lnTo>
                  <a:pt x="5863" y="2527"/>
                </a:lnTo>
                <a:lnTo>
                  <a:pt x="5840" y="2492"/>
                </a:lnTo>
                <a:lnTo>
                  <a:pt x="5815" y="2455"/>
                </a:lnTo>
                <a:lnTo>
                  <a:pt x="5790" y="2420"/>
                </a:lnTo>
                <a:lnTo>
                  <a:pt x="5763" y="2384"/>
                </a:lnTo>
                <a:lnTo>
                  <a:pt x="5736" y="2350"/>
                </a:lnTo>
                <a:lnTo>
                  <a:pt x="5708" y="2316"/>
                </a:lnTo>
                <a:lnTo>
                  <a:pt x="5678" y="2283"/>
                </a:lnTo>
                <a:lnTo>
                  <a:pt x="5648" y="2250"/>
                </a:lnTo>
                <a:lnTo>
                  <a:pt x="5617" y="2217"/>
                </a:lnTo>
                <a:lnTo>
                  <a:pt x="3456" y="58"/>
                </a:lnTo>
                <a:lnTo>
                  <a:pt x="3456" y="58"/>
                </a:lnTo>
                <a:lnTo>
                  <a:pt x="3443" y="45"/>
                </a:lnTo>
                <a:lnTo>
                  <a:pt x="3429" y="34"/>
                </a:lnTo>
                <a:lnTo>
                  <a:pt x="3414" y="26"/>
                </a:lnTo>
                <a:lnTo>
                  <a:pt x="3398" y="18"/>
                </a:lnTo>
                <a:lnTo>
                  <a:pt x="3381" y="11"/>
                </a:lnTo>
                <a:lnTo>
                  <a:pt x="3365" y="6"/>
                </a:lnTo>
                <a:lnTo>
                  <a:pt x="3348" y="3"/>
                </a:lnTo>
                <a:lnTo>
                  <a:pt x="3330" y="1"/>
                </a:lnTo>
                <a:lnTo>
                  <a:pt x="3314" y="0"/>
                </a:lnTo>
                <a:lnTo>
                  <a:pt x="3297" y="1"/>
                </a:lnTo>
                <a:lnTo>
                  <a:pt x="3280" y="4"/>
                </a:lnTo>
                <a:lnTo>
                  <a:pt x="3262" y="7"/>
                </a:lnTo>
                <a:lnTo>
                  <a:pt x="3246" y="13"/>
                </a:lnTo>
                <a:lnTo>
                  <a:pt x="3230" y="20"/>
                </a:lnTo>
                <a:lnTo>
                  <a:pt x="3213" y="29"/>
                </a:lnTo>
                <a:lnTo>
                  <a:pt x="3198" y="39"/>
                </a:lnTo>
                <a:lnTo>
                  <a:pt x="3198" y="39"/>
                </a:lnTo>
                <a:lnTo>
                  <a:pt x="3131" y="88"/>
                </a:lnTo>
                <a:lnTo>
                  <a:pt x="3064" y="139"/>
                </a:lnTo>
                <a:lnTo>
                  <a:pt x="2999" y="189"/>
                </a:lnTo>
                <a:lnTo>
                  <a:pt x="2936" y="239"/>
                </a:lnTo>
                <a:lnTo>
                  <a:pt x="2874" y="289"/>
                </a:lnTo>
                <a:lnTo>
                  <a:pt x="2815" y="337"/>
                </a:lnTo>
                <a:lnTo>
                  <a:pt x="2704" y="430"/>
                </a:lnTo>
                <a:lnTo>
                  <a:pt x="2606" y="515"/>
                </a:lnTo>
                <a:lnTo>
                  <a:pt x="2521" y="590"/>
                </a:lnTo>
                <a:lnTo>
                  <a:pt x="2453" y="653"/>
                </a:lnTo>
                <a:lnTo>
                  <a:pt x="2404" y="699"/>
                </a:lnTo>
                <a:lnTo>
                  <a:pt x="2404" y="699"/>
                </a:lnTo>
                <a:lnTo>
                  <a:pt x="2374" y="732"/>
                </a:lnTo>
                <a:lnTo>
                  <a:pt x="2347" y="761"/>
                </a:lnTo>
                <a:lnTo>
                  <a:pt x="2323" y="788"/>
                </a:lnTo>
                <a:lnTo>
                  <a:pt x="2302" y="814"/>
                </a:lnTo>
                <a:lnTo>
                  <a:pt x="2284" y="838"/>
                </a:lnTo>
                <a:lnTo>
                  <a:pt x="2270" y="860"/>
                </a:lnTo>
                <a:lnTo>
                  <a:pt x="2258" y="880"/>
                </a:lnTo>
                <a:lnTo>
                  <a:pt x="2247" y="899"/>
                </a:lnTo>
                <a:lnTo>
                  <a:pt x="2239" y="916"/>
                </a:lnTo>
                <a:lnTo>
                  <a:pt x="2234" y="931"/>
                </a:lnTo>
                <a:lnTo>
                  <a:pt x="2230" y="945"/>
                </a:lnTo>
                <a:lnTo>
                  <a:pt x="2227" y="957"/>
                </a:lnTo>
                <a:lnTo>
                  <a:pt x="2226" y="968"/>
                </a:lnTo>
                <a:lnTo>
                  <a:pt x="2226" y="978"/>
                </a:lnTo>
                <a:lnTo>
                  <a:pt x="2226" y="987"/>
                </a:lnTo>
                <a:lnTo>
                  <a:pt x="2228" y="993"/>
                </a:lnTo>
                <a:lnTo>
                  <a:pt x="2228" y="993"/>
                </a:lnTo>
                <a:lnTo>
                  <a:pt x="2232" y="1005"/>
                </a:lnTo>
                <a:lnTo>
                  <a:pt x="2238" y="1017"/>
                </a:lnTo>
                <a:lnTo>
                  <a:pt x="2247" y="1028"/>
                </a:lnTo>
                <a:lnTo>
                  <a:pt x="2257" y="1039"/>
                </a:lnTo>
                <a:lnTo>
                  <a:pt x="2270" y="1048"/>
                </a:lnTo>
                <a:lnTo>
                  <a:pt x="2284" y="1059"/>
                </a:lnTo>
                <a:lnTo>
                  <a:pt x="2300" y="1069"/>
                </a:lnTo>
                <a:lnTo>
                  <a:pt x="2317" y="1079"/>
                </a:lnTo>
                <a:lnTo>
                  <a:pt x="2337" y="1088"/>
                </a:lnTo>
                <a:lnTo>
                  <a:pt x="2359" y="1098"/>
                </a:lnTo>
                <a:lnTo>
                  <a:pt x="2405" y="1118"/>
                </a:lnTo>
                <a:lnTo>
                  <a:pt x="2458" y="1138"/>
                </a:lnTo>
                <a:lnTo>
                  <a:pt x="2517" y="1160"/>
                </a:lnTo>
                <a:lnTo>
                  <a:pt x="2517" y="1160"/>
                </a:lnTo>
                <a:lnTo>
                  <a:pt x="2571" y="1179"/>
                </a:lnTo>
                <a:lnTo>
                  <a:pt x="2625" y="1199"/>
                </a:lnTo>
                <a:lnTo>
                  <a:pt x="2680" y="1221"/>
                </a:lnTo>
                <a:lnTo>
                  <a:pt x="2736" y="1244"/>
                </a:lnTo>
                <a:lnTo>
                  <a:pt x="2736" y="1244"/>
                </a:lnTo>
                <a:lnTo>
                  <a:pt x="2768" y="1259"/>
                </a:lnTo>
                <a:lnTo>
                  <a:pt x="2798" y="1274"/>
                </a:lnTo>
                <a:lnTo>
                  <a:pt x="2829" y="1289"/>
                </a:lnTo>
                <a:lnTo>
                  <a:pt x="2858" y="1305"/>
                </a:lnTo>
                <a:lnTo>
                  <a:pt x="2886" y="1321"/>
                </a:lnTo>
                <a:lnTo>
                  <a:pt x="2913" y="1338"/>
                </a:lnTo>
                <a:lnTo>
                  <a:pt x="2939" y="1355"/>
                </a:lnTo>
                <a:lnTo>
                  <a:pt x="2964" y="1372"/>
                </a:lnTo>
                <a:lnTo>
                  <a:pt x="2989" y="1391"/>
                </a:lnTo>
                <a:lnTo>
                  <a:pt x="3012" y="1409"/>
                </a:lnTo>
                <a:lnTo>
                  <a:pt x="3035" y="1429"/>
                </a:lnTo>
                <a:lnTo>
                  <a:pt x="3055" y="1448"/>
                </a:lnTo>
                <a:lnTo>
                  <a:pt x="3076" y="1468"/>
                </a:lnTo>
                <a:lnTo>
                  <a:pt x="3095" y="1488"/>
                </a:lnTo>
                <a:lnTo>
                  <a:pt x="3114" y="1510"/>
                </a:lnTo>
                <a:lnTo>
                  <a:pt x="3132" y="1532"/>
                </a:lnTo>
                <a:lnTo>
                  <a:pt x="3148" y="1553"/>
                </a:lnTo>
                <a:lnTo>
                  <a:pt x="3165" y="1576"/>
                </a:lnTo>
                <a:lnTo>
                  <a:pt x="3180" y="1599"/>
                </a:lnTo>
                <a:lnTo>
                  <a:pt x="3193" y="1623"/>
                </a:lnTo>
                <a:lnTo>
                  <a:pt x="3207" y="1646"/>
                </a:lnTo>
                <a:lnTo>
                  <a:pt x="3219" y="1671"/>
                </a:lnTo>
                <a:lnTo>
                  <a:pt x="3230" y="1697"/>
                </a:lnTo>
                <a:lnTo>
                  <a:pt x="3240" y="1722"/>
                </a:lnTo>
                <a:lnTo>
                  <a:pt x="3250" y="1749"/>
                </a:lnTo>
                <a:lnTo>
                  <a:pt x="3259" y="1777"/>
                </a:lnTo>
                <a:lnTo>
                  <a:pt x="3267" y="1804"/>
                </a:lnTo>
                <a:lnTo>
                  <a:pt x="3273" y="1832"/>
                </a:lnTo>
                <a:lnTo>
                  <a:pt x="3280" y="1861"/>
                </a:lnTo>
                <a:lnTo>
                  <a:pt x="3285" y="1890"/>
                </a:lnTo>
                <a:lnTo>
                  <a:pt x="3289" y="1921"/>
                </a:lnTo>
                <a:lnTo>
                  <a:pt x="3293" y="1951"/>
                </a:lnTo>
                <a:lnTo>
                  <a:pt x="3293" y="1951"/>
                </a:lnTo>
                <a:lnTo>
                  <a:pt x="3295" y="1979"/>
                </a:lnTo>
                <a:lnTo>
                  <a:pt x="3297" y="2008"/>
                </a:lnTo>
                <a:lnTo>
                  <a:pt x="3297" y="2037"/>
                </a:lnTo>
                <a:lnTo>
                  <a:pt x="3297" y="2065"/>
                </a:lnTo>
                <a:lnTo>
                  <a:pt x="3296" y="2093"/>
                </a:lnTo>
                <a:lnTo>
                  <a:pt x="3294" y="2121"/>
                </a:lnTo>
                <a:lnTo>
                  <a:pt x="3290" y="2149"/>
                </a:lnTo>
                <a:lnTo>
                  <a:pt x="3286" y="2178"/>
                </a:lnTo>
                <a:lnTo>
                  <a:pt x="3282" y="2206"/>
                </a:lnTo>
                <a:lnTo>
                  <a:pt x="3275" y="2234"/>
                </a:lnTo>
                <a:lnTo>
                  <a:pt x="3269" y="2262"/>
                </a:lnTo>
                <a:lnTo>
                  <a:pt x="3261" y="2290"/>
                </a:lnTo>
                <a:lnTo>
                  <a:pt x="3252" y="2318"/>
                </a:lnTo>
                <a:lnTo>
                  <a:pt x="3243" y="2345"/>
                </a:lnTo>
                <a:lnTo>
                  <a:pt x="3233" y="2374"/>
                </a:lnTo>
                <a:lnTo>
                  <a:pt x="3221" y="2402"/>
                </a:lnTo>
                <a:lnTo>
                  <a:pt x="3209" y="2429"/>
                </a:lnTo>
                <a:lnTo>
                  <a:pt x="3196" y="2456"/>
                </a:lnTo>
                <a:lnTo>
                  <a:pt x="3182" y="2484"/>
                </a:lnTo>
                <a:lnTo>
                  <a:pt x="3167" y="2511"/>
                </a:lnTo>
                <a:lnTo>
                  <a:pt x="3151" y="2538"/>
                </a:lnTo>
                <a:lnTo>
                  <a:pt x="3134" y="2565"/>
                </a:lnTo>
                <a:lnTo>
                  <a:pt x="3116" y="2592"/>
                </a:lnTo>
                <a:lnTo>
                  <a:pt x="3097" y="2619"/>
                </a:lnTo>
                <a:lnTo>
                  <a:pt x="3078" y="2647"/>
                </a:lnTo>
                <a:lnTo>
                  <a:pt x="3057" y="2674"/>
                </a:lnTo>
                <a:lnTo>
                  <a:pt x="3037" y="2701"/>
                </a:lnTo>
                <a:lnTo>
                  <a:pt x="3014" y="2727"/>
                </a:lnTo>
                <a:lnTo>
                  <a:pt x="2991" y="2754"/>
                </a:lnTo>
                <a:lnTo>
                  <a:pt x="2967" y="2781"/>
                </a:lnTo>
                <a:lnTo>
                  <a:pt x="2943" y="2807"/>
                </a:lnTo>
                <a:lnTo>
                  <a:pt x="2917" y="2833"/>
                </a:lnTo>
                <a:lnTo>
                  <a:pt x="2917" y="2833"/>
                </a:lnTo>
                <a:lnTo>
                  <a:pt x="2891" y="2859"/>
                </a:lnTo>
                <a:lnTo>
                  <a:pt x="2863" y="2884"/>
                </a:lnTo>
                <a:lnTo>
                  <a:pt x="2837" y="2908"/>
                </a:lnTo>
                <a:lnTo>
                  <a:pt x="2810" y="2932"/>
                </a:lnTo>
                <a:lnTo>
                  <a:pt x="2784" y="2953"/>
                </a:lnTo>
                <a:lnTo>
                  <a:pt x="2757" y="2975"/>
                </a:lnTo>
                <a:lnTo>
                  <a:pt x="2730" y="2995"/>
                </a:lnTo>
                <a:lnTo>
                  <a:pt x="2703" y="3015"/>
                </a:lnTo>
                <a:lnTo>
                  <a:pt x="2676" y="3033"/>
                </a:lnTo>
                <a:lnTo>
                  <a:pt x="2649" y="3051"/>
                </a:lnTo>
                <a:lnTo>
                  <a:pt x="2622" y="3068"/>
                </a:lnTo>
                <a:lnTo>
                  <a:pt x="2595" y="3083"/>
                </a:lnTo>
                <a:lnTo>
                  <a:pt x="2568" y="3098"/>
                </a:lnTo>
                <a:lnTo>
                  <a:pt x="2539" y="3112"/>
                </a:lnTo>
                <a:lnTo>
                  <a:pt x="2512" y="3125"/>
                </a:lnTo>
                <a:lnTo>
                  <a:pt x="2484" y="3138"/>
                </a:lnTo>
                <a:lnTo>
                  <a:pt x="2457" y="3149"/>
                </a:lnTo>
                <a:lnTo>
                  <a:pt x="2429" y="3160"/>
                </a:lnTo>
                <a:lnTo>
                  <a:pt x="2402" y="3170"/>
                </a:lnTo>
                <a:lnTo>
                  <a:pt x="2374" y="3177"/>
                </a:lnTo>
                <a:lnTo>
                  <a:pt x="2346" y="3186"/>
                </a:lnTo>
                <a:lnTo>
                  <a:pt x="2317" y="3193"/>
                </a:lnTo>
                <a:lnTo>
                  <a:pt x="2289" y="3198"/>
                </a:lnTo>
                <a:lnTo>
                  <a:pt x="2261" y="3203"/>
                </a:lnTo>
                <a:lnTo>
                  <a:pt x="2233" y="3207"/>
                </a:lnTo>
                <a:lnTo>
                  <a:pt x="2205" y="3210"/>
                </a:lnTo>
                <a:lnTo>
                  <a:pt x="2176" y="3212"/>
                </a:lnTo>
                <a:lnTo>
                  <a:pt x="2148" y="3213"/>
                </a:lnTo>
                <a:lnTo>
                  <a:pt x="2120" y="3214"/>
                </a:lnTo>
                <a:lnTo>
                  <a:pt x="2091" y="3213"/>
                </a:lnTo>
                <a:lnTo>
                  <a:pt x="2063" y="3212"/>
                </a:lnTo>
                <a:lnTo>
                  <a:pt x="2035" y="3210"/>
                </a:lnTo>
                <a:lnTo>
                  <a:pt x="2035" y="3210"/>
                </a:lnTo>
                <a:lnTo>
                  <a:pt x="2003" y="3206"/>
                </a:lnTo>
                <a:lnTo>
                  <a:pt x="1974" y="3201"/>
                </a:lnTo>
                <a:lnTo>
                  <a:pt x="1945" y="3196"/>
                </a:lnTo>
                <a:lnTo>
                  <a:pt x="1915" y="3190"/>
                </a:lnTo>
                <a:lnTo>
                  <a:pt x="1887" y="3183"/>
                </a:lnTo>
                <a:lnTo>
                  <a:pt x="1860" y="3175"/>
                </a:lnTo>
                <a:lnTo>
                  <a:pt x="1833" y="3167"/>
                </a:lnTo>
                <a:lnTo>
                  <a:pt x="1806" y="3157"/>
                </a:lnTo>
                <a:lnTo>
                  <a:pt x="1780" y="3147"/>
                </a:lnTo>
                <a:lnTo>
                  <a:pt x="1755" y="3135"/>
                </a:lnTo>
                <a:lnTo>
                  <a:pt x="1730" y="3123"/>
                </a:lnTo>
                <a:lnTo>
                  <a:pt x="1706" y="3110"/>
                </a:lnTo>
                <a:lnTo>
                  <a:pt x="1682" y="3096"/>
                </a:lnTo>
                <a:lnTo>
                  <a:pt x="1659" y="3081"/>
                </a:lnTo>
                <a:lnTo>
                  <a:pt x="1637" y="3066"/>
                </a:lnTo>
                <a:lnTo>
                  <a:pt x="1614" y="3049"/>
                </a:lnTo>
                <a:lnTo>
                  <a:pt x="1592" y="3031"/>
                </a:lnTo>
                <a:lnTo>
                  <a:pt x="1572" y="3013"/>
                </a:lnTo>
                <a:lnTo>
                  <a:pt x="1551" y="2993"/>
                </a:lnTo>
                <a:lnTo>
                  <a:pt x="1531" y="2973"/>
                </a:lnTo>
                <a:lnTo>
                  <a:pt x="1511" y="2951"/>
                </a:lnTo>
                <a:lnTo>
                  <a:pt x="1493" y="2928"/>
                </a:lnTo>
                <a:lnTo>
                  <a:pt x="1474" y="2906"/>
                </a:lnTo>
                <a:lnTo>
                  <a:pt x="1456" y="2882"/>
                </a:lnTo>
                <a:lnTo>
                  <a:pt x="1439" y="2856"/>
                </a:lnTo>
                <a:lnTo>
                  <a:pt x="1421" y="2830"/>
                </a:lnTo>
                <a:lnTo>
                  <a:pt x="1404" y="2803"/>
                </a:lnTo>
                <a:lnTo>
                  <a:pt x="1388" y="2774"/>
                </a:lnTo>
                <a:lnTo>
                  <a:pt x="1373" y="2745"/>
                </a:lnTo>
                <a:lnTo>
                  <a:pt x="1357" y="2716"/>
                </a:lnTo>
                <a:lnTo>
                  <a:pt x="1342" y="2684"/>
                </a:lnTo>
                <a:lnTo>
                  <a:pt x="1327" y="2653"/>
                </a:lnTo>
                <a:lnTo>
                  <a:pt x="1327" y="2653"/>
                </a:lnTo>
                <a:lnTo>
                  <a:pt x="1304" y="2597"/>
                </a:lnTo>
                <a:lnTo>
                  <a:pt x="1283" y="2543"/>
                </a:lnTo>
                <a:lnTo>
                  <a:pt x="1263" y="2488"/>
                </a:lnTo>
                <a:lnTo>
                  <a:pt x="1244" y="2435"/>
                </a:lnTo>
                <a:lnTo>
                  <a:pt x="1244" y="2435"/>
                </a:lnTo>
                <a:lnTo>
                  <a:pt x="1222" y="2377"/>
                </a:lnTo>
                <a:lnTo>
                  <a:pt x="1201" y="2323"/>
                </a:lnTo>
                <a:lnTo>
                  <a:pt x="1182" y="2275"/>
                </a:lnTo>
                <a:lnTo>
                  <a:pt x="1172" y="2254"/>
                </a:lnTo>
                <a:lnTo>
                  <a:pt x="1162" y="2235"/>
                </a:lnTo>
                <a:lnTo>
                  <a:pt x="1153" y="2216"/>
                </a:lnTo>
                <a:lnTo>
                  <a:pt x="1142" y="2200"/>
                </a:lnTo>
                <a:lnTo>
                  <a:pt x="1132" y="2186"/>
                </a:lnTo>
                <a:lnTo>
                  <a:pt x="1121" y="2174"/>
                </a:lnTo>
                <a:lnTo>
                  <a:pt x="1110" y="2163"/>
                </a:lnTo>
                <a:lnTo>
                  <a:pt x="1099" y="2156"/>
                </a:lnTo>
                <a:lnTo>
                  <a:pt x="1089" y="2149"/>
                </a:lnTo>
                <a:lnTo>
                  <a:pt x="1077" y="2145"/>
                </a:lnTo>
                <a:lnTo>
                  <a:pt x="1077" y="2145"/>
                </a:lnTo>
                <a:lnTo>
                  <a:pt x="1064" y="2143"/>
                </a:lnTo>
                <a:lnTo>
                  <a:pt x="1050" y="2142"/>
                </a:lnTo>
                <a:lnTo>
                  <a:pt x="1033" y="2144"/>
                </a:lnTo>
                <a:lnTo>
                  <a:pt x="1017" y="2146"/>
                </a:lnTo>
                <a:lnTo>
                  <a:pt x="1000" y="2151"/>
                </a:lnTo>
                <a:lnTo>
                  <a:pt x="981" y="2158"/>
                </a:lnTo>
                <a:lnTo>
                  <a:pt x="962" y="2165"/>
                </a:lnTo>
                <a:lnTo>
                  <a:pt x="942" y="2175"/>
                </a:lnTo>
                <a:lnTo>
                  <a:pt x="922" y="2187"/>
                </a:lnTo>
                <a:lnTo>
                  <a:pt x="900" y="2200"/>
                </a:lnTo>
                <a:lnTo>
                  <a:pt x="878" y="2214"/>
                </a:lnTo>
                <a:lnTo>
                  <a:pt x="856" y="2230"/>
                </a:lnTo>
                <a:lnTo>
                  <a:pt x="832" y="2249"/>
                </a:lnTo>
                <a:lnTo>
                  <a:pt x="808" y="2267"/>
                </a:lnTo>
                <a:lnTo>
                  <a:pt x="784" y="2288"/>
                </a:lnTo>
                <a:lnTo>
                  <a:pt x="759" y="2310"/>
                </a:lnTo>
                <a:lnTo>
                  <a:pt x="759" y="2310"/>
                </a:lnTo>
                <a:lnTo>
                  <a:pt x="734" y="2335"/>
                </a:lnTo>
                <a:lnTo>
                  <a:pt x="705" y="2365"/>
                </a:lnTo>
                <a:lnTo>
                  <a:pt x="671" y="2400"/>
                </a:lnTo>
                <a:lnTo>
                  <a:pt x="636" y="2441"/>
                </a:lnTo>
                <a:lnTo>
                  <a:pt x="597" y="2485"/>
                </a:lnTo>
                <a:lnTo>
                  <a:pt x="554" y="2535"/>
                </a:lnTo>
                <a:lnTo>
                  <a:pt x="509" y="2590"/>
                </a:lnTo>
                <a:lnTo>
                  <a:pt x="462" y="2649"/>
                </a:lnTo>
                <a:lnTo>
                  <a:pt x="413" y="2712"/>
                </a:lnTo>
                <a:lnTo>
                  <a:pt x="362" y="2779"/>
                </a:lnTo>
                <a:lnTo>
                  <a:pt x="308" y="2849"/>
                </a:lnTo>
                <a:lnTo>
                  <a:pt x="254" y="2923"/>
                </a:lnTo>
                <a:lnTo>
                  <a:pt x="199" y="3000"/>
                </a:lnTo>
                <a:lnTo>
                  <a:pt x="142" y="3081"/>
                </a:lnTo>
                <a:lnTo>
                  <a:pt x="84" y="3164"/>
                </a:lnTo>
                <a:lnTo>
                  <a:pt x="26" y="3250"/>
                </a:lnTo>
                <a:lnTo>
                  <a:pt x="26" y="3250"/>
                </a:lnTo>
                <a:lnTo>
                  <a:pt x="18" y="3264"/>
                </a:lnTo>
                <a:lnTo>
                  <a:pt x="11" y="3278"/>
                </a:lnTo>
                <a:lnTo>
                  <a:pt x="6" y="3293"/>
                </a:lnTo>
                <a:lnTo>
                  <a:pt x="2" y="3309"/>
                </a:lnTo>
                <a:lnTo>
                  <a:pt x="0" y="3324"/>
                </a:lnTo>
                <a:lnTo>
                  <a:pt x="0" y="3339"/>
                </a:lnTo>
                <a:lnTo>
                  <a:pt x="1" y="3354"/>
                </a:lnTo>
                <a:lnTo>
                  <a:pt x="3" y="3369"/>
                </a:lnTo>
                <a:lnTo>
                  <a:pt x="6" y="3384"/>
                </a:lnTo>
                <a:lnTo>
                  <a:pt x="12" y="3399"/>
                </a:lnTo>
                <a:lnTo>
                  <a:pt x="18" y="3413"/>
                </a:lnTo>
                <a:lnTo>
                  <a:pt x="26" y="3426"/>
                </a:lnTo>
                <a:lnTo>
                  <a:pt x="35" y="3439"/>
                </a:lnTo>
                <a:lnTo>
                  <a:pt x="45" y="3451"/>
                </a:lnTo>
                <a:lnTo>
                  <a:pt x="57" y="3461"/>
                </a:lnTo>
                <a:lnTo>
                  <a:pt x="70" y="3471"/>
                </a:lnTo>
                <a:lnTo>
                  <a:pt x="70" y="3471"/>
                </a:lnTo>
                <a:lnTo>
                  <a:pt x="163" y="3534"/>
                </a:lnTo>
                <a:lnTo>
                  <a:pt x="253" y="3597"/>
                </a:lnTo>
                <a:lnTo>
                  <a:pt x="341" y="3660"/>
                </a:lnTo>
                <a:lnTo>
                  <a:pt x="424" y="3720"/>
                </a:lnTo>
                <a:lnTo>
                  <a:pt x="505" y="3781"/>
                </a:lnTo>
                <a:lnTo>
                  <a:pt x="582" y="3838"/>
                </a:lnTo>
                <a:lnTo>
                  <a:pt x="654" y="3895"/>
                </a:lnTo>
                <a:lnTo>
                  <a:pt x="722" y="3949"/>
                </a:lnTo>
                <a:lnTo>
                  <a:pt x="786" y="4001"/>
                </a:lnTo>
                <a:lnTo>
                  <a:pt x="846" y="4050"/>
                </a:lnTo>
                <a:lnTo>
                  <a:pt x="900" y="4096"/>
                </a:lnTo>
                <a:lnTo>
                  <a:pt x="949" y="4139"/>
                </a:lnTo>
                <a:lnTo>
                  <a:pt x="993" y="4178"/>
                </a:lnTo>
                <a:lnTo>
                  <a:pt x="1032" y="4213"/>
                </a:lnTo>
                <a:lnTo>
                  <a:pt x="1065" y="4244"/>
                </a:lnTo>
                <a:lnTo>
                  <a:pt x="1092" y="4270"/>
                </a:lnTo>
                <a:lnTo>
                  <a:pt x="1092" y="4270"/>
                </a:lnTo>
                <a:lnTo>
                  <a:pt x="1114" y="4292"/>
                </a:lnTo>
                <a:lnTo>
                  <a:pt x="1138" y="4318"/>
                </a:lnTo>
                <a:lnTo>
                  <a:pt x="1164" y="4349"/>
                </a:lnTo>
                <a:lnTo>
                  <a:pt x="1192" y="4382"/>
                </a:lnTo>
                <a:lnTo>
                  <a:pt x="1220" y="4419"/>
                </a:lnTo>
                <a:lnTo>
                  <a:pt x="1247" y="4460"/>
                </a:lnTo>
                <a:lnTo>
                  <a:pt x="1274" y="4503"/>
                </a:lnTo>
                <a:lnTo>
                  <a:pt x="1287" y="4525"/>
                </a:lnTo>
                <a:lnTo>
                  <a:pt x="1299" y="4548"/>
                </a:lnTo>
                <a:lnTo>
                  <a:pt x="1311" y="4572"/>
                </a:lnTo>
                <a:lnTo>
                  <a:pt x="1322" y="4597"/>
                </a:lnTo>
                <a:lnTo>
                  <a:pt x="1332" y="4622"/>
                </a:lnTo>
                <a:lnTo>
                  <a:pt x="1341" y="4648"/>
                </a:lnTo>
                <a:lnTo>
                  <a:pt x="1350" y="4674"/>
                </a:lnTo>
                <a:lnTo>
                  <a:pt x="1357" y="4700"/>
                </a:lnTo>
                <a:lnTo>
                  <a:pt x="1365" y="4727"/>
                </a:lnTo>
                <a:lnTo>
                  <a:pt x="1370" y="4754"/>
                </a:lnTo>
                <a:lnTo>
                  <a:pt x="1374" y="4782"/>
                </a:lnTo>
                <a:lnTo>
                  <a:pt x="1377" y="4810"/>
                </a:lnTo>
                <a:lnTo>
                  <a:pt x="1378" y="4839"/>
                </a:lnTo>
                <a:lnTo>
                  <a:pt x="1378" y="4868"/>
                </a:lnTo>
                <a:lnTo>
                  <a:pt x="1377" y="4897"/>
                </a:lnTo>
                <a:lnTo>
                  <a:pt x="1374" y="4926"/>
                </a:lnTo>
                <a:lnTo>
                  <a:pt x="1368" y="4956"/>
                </a:lnTo>
                <a:lnTo>
                  <a:pt x="1362" y="4986"/>
                </a:lnTo>
                <a:lnTo>
                  <a:pt x="1362" y="4986"/>
                </a:lnTo>
                <a:lnTo>
                  <a:pt x="1354" y="5012"/>
                </a:lnTo>
                <a:lnTo>
                  <a:pt x="1345" y="5037"/>
                </a:lnTo>
                <a:lnTo>
                  <a:pt x="1337" y="5062"/>
                </a:lnTo>
                <a:lnTo>
                  <a:pt x="1326" y="5084"/>
                </a:lnTo>
                <a:lnTo>
                  <a:pt x="1314" y="5106"/>
                </a:lnTo>
                <a:lnTo>
                  <a:pt x="1302" y="5128"/>
                </a:lnTo>
                <a:lnTo>
                  <a:pt x="1288" y="5148"/>
                </a:lnTo>
                <a:lnTo>
                  <a:pt x="1274" y="5167"/>
                </a:lnTo>
                <a:lnTo>
                  <a:pt x="1259" y="5186"/>
                </a:lnTo>
                <a:lnTo>
                  <a:pt x="1244" y="5204"/>
                </a:lnTo>
                <a:lnTo>
                  <a:pt x="1227" y="5220"/>
                </a:lnTo>
                <a:lnTo>
                  <a:pt x="1210" y="5236"/>
                </a:lnTo>
                <a:lnTo>
                  <a:pt x="1193" y="5251"/>
                </a:lnTo>
                <a:lnTo>
                  <a:pt x="1174" y="5267"/>
                </a:lnTo>
                <a:lnTo>
                  <a:pt x="1156" y="5281"/>
                </a:lnTo>
                <a:lnTo>
                  <a:pt x="1136" y="5294"/>
                </a:lnTo>
                <a:lnTo>
                  <a:pt x="1117" y="5307"/>
                </a:lnTo>
                <a:lnTo>
                  <a:pt x="1097" y="5319"/>
                </a:lnTo>
                <a:lnTo>
                  <a:pt x="1056" y="5341"/>
                </a:lnTo>
                <a:lnTo>
                  <a:pt x="1015" y="5362"/>
                </a:lnTo>
                <a:lnTo>
                  <a:pt x="973" y="5381"/>
                </a:lnTo>
                <a:lnTo>
                  <a:pt x="930" y="5399"/>
                </a:lnTo>
                <a:lnTo>
                  <a:pt x="888" y="5415"/>
                </a:lnTo>
                <a:lnTo>
                  <a:pt x="806" y="5445"/>
                </a:lnTo>
                <a:lnTo>
                  <a:pt x="806" y="5445"/>
                </a:lnTo>
                <a:close/>
              </a:path>
            </a:pathLst>
          </a:custGeom>
          <a:gradFill>
            <a:gsLst>
              <a:gs pos="0">
                <a:schemeClr val="accent1">
                  <a:lumMod val="60000"/>
                  <a:lumOff val="40000"/>
                </a:schemeClr>
              </a:gs>
              <a:gs pos="100000">
                <a:schemeClr val="accent1">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zh-CN" altLang="en-US" sz="1050" dirty="0">
              <a:latin typeface="微软雅黑" panose="020B0503020204020204" pitchFamily="34" charset="-122"/>
              <a:ea typeface="微软雅黑" panose="020B0503020204020204" pitchFamily="34" charset="-122"/>
            </a:endParaRPr>
          </a:p>
        </p:txBody>
      </p:sp>
      <p:sp>
        <p:nvSpPr>
          <p:cNvPr id="11" name="标题 10">
            <a:extLst>
              <a:ext uri="{FF2B5EF4-FFF2-40B4-BE49-F238E27FC236}">
                <a16:creationId xmlns:a16="http://schemas.microsoft.com/office/drawing/2014/main" id="{A7B63419-EAE1-4605-A30F-D9D1CE1BF4F2}"/>
              </a:ext>
            </a:extLst>
          </p:cNvPr>
          <p:cNvSpPr>
            <a:spLocks noGrp="1"/>
          </p:cNvSpPr>
          <p:nvPr>
            <p:ph type="title"/>
          </p:nvPr>
        </p:nvSpPr>
        <p:spPr/>
        <p:txBody>
          <a:bodyPr/>
          <a:lstStyle/>
          <a:p>
            <a:r>
              <a:rPr lang="en-US" altLang="zh-CN" b="1" dirty="0"/>
              <a:t>1.5</a:t>
            </a:r>
            <a:r>
              <a:rPr lang="zh-CN" altLang="en-US" b="1" dirty="0"/>
              <a:t>项目介绍</a:t>
            </a:r>
            <a:endParaRPr lang="zh-CN" altLang="en-US" sz="2400" dirty="0"/>
          </a:p>
        </p:txBody>
      </p:sp>
      <p:sp>
        <p:nvSpPr>
          <p:cNvPr id="16" name="矩形 15">
            <a:extLst>
              <a:ext uri="{FF2B5EF4-FFF2-40B4-BE49-F238E27FC236}">
                <a16:creationId xmlns:a16="http://schemas.microsoft.com/office/drawing/2014/main" id="{6EE1FAD4-5F83-4C86-BCA1-374536B58DD4}"/>
              </a:ext>
            </a:extLst>
          </p:cNvPr>
          <p:cNvSpPr/>
          <p:nvPr/>
        </p:nvSpPr>
        <p:spPr>
          <a:xfrm>
            <a:off x="3855720" y="969867"/>
            <a:ext cx="726913" cy="285078"/>
          </a:xfrm>
          <a:prstGeom prst="rect">
            <a:avLst/>
          </a:prstGeom>
        </p:spPr>
        <p:txBody>
          <a:bodyPr wrap="square" lIns="0" tIns="0" rIns="0" bIns="0">
            <a:spAutoFit/>
          </a:bodyPr>
          <a:lstStyle/>
          <a:p>
            <a:pPr algn="just">
              <a:lnSpc>
                <a:spcPct val="150000"/>
              </a:lnSpc>
            </a:pPr>
            <a:r>
              <a:rPr lang="zh-CN" altLang="en-US" sz="1400" b="1" dirty="0">
                <a:solidFill>
                  <a:srgbClr val="DAB96E"/>
                </a:solidFill>
                <a:latin typeface="微软雅黑" panose="020B0503020204020204" pitchFamily="34" charset="-122"/>
                <a:ea typeface="微软雅黑" panose="020B0503020204020204" pitchFamily="34" charset="-122"/>
              </a:rPr>
              <a:t>项目背景</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EFC3ADF8-9ABF-4224-A63F-9CAAF8D062EA}"/>
              </a:ext>
            </a:extLst>
          </p:cNvPr>
          <p:cNvSpPr/>
          <p:nvPr/>
        </p:nvSpPr>
        <p:spPr>
          <a:xfrm>
            <a:off x="3855721" y="1286717"/>
            <a:ext cx="4145280" cy="342530"/>
          </a:xfrm>
          <a:prstGeom prst="rect">
            <a:avLst/>
          </a:prstGeom>
        </p:spPr>
        <p:txBody>
          <a:bodyPr wrap="square" lIns="0" tIns="0" rIns="0" bIns="0">
            <a:spAutoFit/>
          </a:bodyPr>
          <a:lstStyle/>
          <a:p>
            <a:pPr algn="just">
              <a:lnSpc>
                <a:spcPct val="130000"/>
              </a:lnSpc>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4DBFB80F-0566-443F-A529-080B685579FC}"/>
              </a:ext>
            </a:extLst>
          </p:cNvPr>
          <p:cNvSpPr/>
          <p:nvPr/>
        </p:nvSpPr>
        <p:spPr>
          <a:xfrm>
            <a:off x="3855720" y="1916164"/>
            <a:ext cx="726913" cy="285078"/>
          </a:xfrm>
          <a:prstGeom prst="rect">
            <a:avLst/>
          </a:prstGeom>
        </p:spPr>
        <p:txBody>
          <a:bodyPr wrap="square" lIns="0" tIns="0" rIns="0" bIns="0">
            <a:spAutoFit/>
          </a:bodyPr>
          <a:lstStyle/>
          <a:p>
            <a:pPr algn="just">
              <a:lnSpc>
                <a:spcPct val="150000"/>
              </a:lnSpc>
            </a:pPr>
            <a:r>
              <a:rPr lang="zh-CN" altLang="en-US" sz="1400" b="1" dirty="0">
                <a:solidFill>
                  <a:srgbClr val="DAB96E"/>
                </a:solidFill>
                <a:latin typeface="微软雅黑" panose="020B0503020204020204" pitchFamily="34" charset="-122"/>
                <a:ea typeface="微软雅黑" panose="020B0503020204020204" pitchFamily="34" charset="-122"/>
              </a:rPr>
              <a:t>项目背景</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81722829-2EEB-491F-AD8A-CF3D3AE7F455}"/>
              </a:ext>
            </a:extLst>
          </p:cNvPr>
          <p:cNvSpPr/>
          <p:nvPr/>
        </p:nvSpPr>
        <p:spPr>
          <a:xfrm>
            <a:off x="3855721" y="2233014"/>
            <a:ext cx="4145280" cy="342530"/>
          </a:xfrm>
          <a:prstGeom prst="rect">
            <a:avLst/>
          </a:prstGeom>
        </p:spPr>
        <p:txBody>
          <a:bodyPr wrap="square" lIns="0" tIns="0" rIns="0" bIns="0">
            <a:spAutoFit/>
          </a:bodyPr>
          <a:lstStyle/>
          <a:p>
            <a:pPr algn="just">
              <a:lnSpc>
                <a:spcPct val="130000"/>
              </a:lnSpc>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31406C78-3533-41D0-BBEA-4B830638C7B3}"/>
              </a:ext>
            </a:extLst>
          </p:cNvPr>
          <p:cNvSpPr/>
          <p:nvPr/>
        </p:nvSpPr>
        <p:spPr>
          <a:xfrm>
            <a:off x="3855720" y="2862461"/>
            <a:ext cx="726913" cy="285078"/>
          </a:xfrm>
          <a:prstGeom prst="rect">
            <a:avLst/>
          </a:prstGeom>
        </p:spPr>
        <p:txBody>
          <a:bodyPr wrap="square" lIns="0" tIns="0" rIns="0" bIns="0">
            <a:spAutoFit/>
          </a:bodyPr>
          <a:lstStyle/>
          <a:p>
            <a:pPr algn="just">
              <a:lnSpc>
                <a:spcPct val="150000"/>
              </a:lnSpc>
            </a:pPr>
            <a:r>
              <a:rPr lang="zh-CN" altLang="en-US" sz="1400" b="1" dirty="0">
                <a:solidFill>
                  <a:srgbClr val="DAB96E"/>
                </a:solidFill>
                <a:latin typeface="微软雅黑" panose="020B0503020204020204" pitchFamily="34" charset="-122"/>
                <a:ea typeface="微软雅黑" panose="020B0503020204020204" pitchFamily="34" charset="-122"/>
              </a:rPr>
              <a:t>项目背景</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177DD04B-BB30-47A2-9979-4027A7ADE213}"/>
              </a:ext>
            </a:extLst>
          </p:cNvPr>
          <p:cNvSpPr/>
          <p:nvPr/>
        </p:nvSpPr>
        <p:spPr>
          <a:xfrm>
            <a:off x="3855721" y="3179311"/>
            <a:ext cx="4145280" cy="342530"/>
          </a:xfrm>
          <a:prstGeom prst="rect">
            <a:avLst/>
          </a:prstGeom>
        </p:spPr>
        <p:txBody>
          <a:bodyPr wrap="square" lIns="0" tIns="0" rIns="0" bIns="0">
            <a:spAutoFit/>
          </a:bodyPr>
          <a:lstStyle/>
          <a:p>
            <a:pPr algn="just">
              <a:lnSpc>
                <a:spcPct val="130000"/>
              </a:lnSpc>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5555117C-8CAE-4396-B8D2-6EB6942CAE9F}"/>
              </a:ext>
            </a:extLst>
          </p:cNvPr>
          <p:cNvSpPr/>
          <p:nvPr/>
        </p:nvSpPr>
        <p:spPr>
          <a:xfrm>
            <a:off x="3855720" y="3808758"/>
            <a:ext cx="726913" cy="285078"/>
          </a:xfrm>
          <a:prstGeom prst="rect">
            <a:avLst/>
          </a:prstGeom>
        </p:spPr>
        <p:txBody>
          <a:bodyPr wrap="square" lIns="0" tIns="0" rIns="0" bIns="0">
            <a:spAutoFit/>
          </a:bodyPr>
          <a:lstStyle/>
          <a:p>
            <a:pPr algn="just">
              <a:lnSpc>
                <a:spcPct val="150000"/>
              </a:lnSpc>
            </a:pPr>
            <a:r>
              <a:rPr lang="zh-CN" altLang="en-US" sz="1400" b="1" dirty="0">
                <a:solidFill>
                  <a:srgbClr val="DAB96E"/>
                </a:solidFill>
                <a:latin typeface="微软雅黑" panose="020B0503020204020204" pitchFamily="34" charset="-122"/>
                <a:ea typeface="微软雅黑" panose="020B0503020204020204" pitchFamily="34" charset="-122"/>
              </a:rPr>
              <a:t>项目背景</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08088CF4-0D34-4C68-AFC6-45F07F3AC186}"/>
              </a:ext>
            </a:extLst>
          </p:cNvPr>
          <p:cNvSpPr/>
          <p:nvPr/>
        </p:nvSpPr>
        <p:spPr>
          <a:xfrm>
            <a:off x="3855721" y="4125608"/>
            <a:ext cx="4145280" cy="342530"/>
          </a:xfrm>
          <a:prstGeom prst="rect">
            <a:avLst/>
          </a:prstGeom>
        </p:spPr>
        <p:txBody>
          <a:bodyPr wrap="square" lIns="0" tIns="0" rIns="0" bIns="0">
            <a:spAutoFit/>
          </a:bodyPr>
          <a:lstStyle/>
          <a:p>
            <a:pPr algn="just">
              <a:lnSpc>
                <a:spcPct val="130000"/>
              </a:lnSpc>
            </a:pPr>
            <a:r>
              <a:rPr lang="zh-CN" altLang="en-US" sz="900" dirty="0">
                <a:solidFill>
                  <a:prstClr val="white"/>
                </a:solidFill>
                <a:latin typeface="微软雅黑" panose="020B0503020204020204" pitchFamily="34" charset="-122"/>
                <a:ea typeface="微软雅黑" panose="020B0503020204020204" pitchFamily="34" charset="-122"/>
              </a:rPr>
              <a:t>鼠标点击这里，输入您的文本文字，更改文字的颜色或者大小属性。还可以设置合适的文字格式，调整文字文本的行间距</a:t>
            </a:r>
            <a:endParaRPr lang="zh-CN" altLang="en-US" sz="9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37014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D251D751-C055-4A23-B668-14E6557DF523}"/>
              </a:ext>
            </a:extLst>
          </p:cNvPr>
          <p:cNvGrpSpPr/>
          <p:nvPr/>
        </p:nvGrpSpPr>
        <p:grpSpPr>
          <a:xfrm>
            <a:off x="4295622" y="907119"/>
            <a:ext cx="531822" cy="531819"/>
            <a:chOff x="2473104" y="2145028"/>
            <a:chExt cx="359165" cy="359165"/>
          </a:xfrm>
          <a:solidFill>
            <a:srgbClr val="000000"/>
          </a:solidFill>
          <a:effectLst>
            <a:outerShdw blurRad="50800" dist="38100" dir="5400000" algn="t" rotWithShape="0">
              <a:prstClr val="black">
                <a:alpha val="40000"/>
              </a:prstClr>
            </a:outerShdw>
          </a:effectLst>
        </p:grpSpPr>
        <p:sp>
          <p:nvSpPr>
            <p:cNvPr id="16" name="AutoShape 126">
              <a:extLst>
                <a:ext uri="{FF2B5EF4-FFF2-40B4-BE49-F238E27FC236}">
                  <a16:creationId xmlns:a16="http://schemas.microsoft.com/office/drawing/2014/main" id="{1688CAD2-5199-4E5D-901D-FE98F3AE1676}"/>
                </a:ext>
              </a:extLst>
            </p:cNvPr>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noAutofit/>
            </a:bodyP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cs typeface="+mn-ea"/>
                <a:sym typeface="+mn-lt"/>
              </a:endParaRPr>
            </a:p>
          </p:txBody>
        </p:sp>
        <p:sp>
          <p:nvSpPr>
            <p:cNvPr id="17" name="AutoShape 127">
              <a:extLst>
                <a:ext uri="{FF2B5EF4-FFF2-40B4-BE49-F238E27FC236}">
                  <a16:creationId xmlns:a16="http://schemas.microsoft.com/office/drawing/2014/main" id="{979711F2-58A9-40F3-90B7-6E1D3427599C}"/>
                </a:ext>
              </a:extLst>
            </p:cNvPr>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noAutofit/>
            </a:bodyP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cs typeface="+mn-ea"/>
                <a:sym typeface="+mn-lt"/>
              </a:endParaRPr>
            </a:p>
          </p:txBody>
        </p:sp>
      </p:grpSp>
      <p:sp>
        <p:nvSpPr>
          <p:cNvPr id="4" name="文本占位符 3">
            <a:extLst>
              <a:ext uri="{FF2B5EF4-FFF2-40B4-BE49-F238E27FC236}">
                <a16:creationId xmlns:a16="http://schemas.microsoft.com/office/drawing/2014/main" id="{A8253003-2A9F-4001-B403-544969DE1B56}"/>
              </a:ext>
            </a:extLst>
          </p:cNvPr>
          <p:cNvSpPr>
            <a:spLocks noGrp="1"/>
          </p:cNvSpPr>
          <p:nvPr>
            <p:ph type="body" sz="quarter" idx="12"/>
          </p:nvPr>
        </p:nvSpPr>
        <p:spPr>
          <a:xfrm>
            <a:off x="2282743" y="3593794"/>
            <a:ext cx="4636217" cy="434606"/>
          </a:xfrm>
        </p:spPr>
        <p:txBody>
          <a:bodyPr>
            <a:noAutofit/>
          </a:bodyPr>
          <a:lstStyle/>
          <a:p>
            <a:pPr algn="ctr">
              <a:lnSpc>
                <a:spcPct val="130000"/>
              </a:lnSpc>
            </a:pPr>
            <a:r>
              <a:rPr lang="zh-CN" altLang="en-US" kern="0" dirty="0">
                <a:cs typeface="+mn-ea"/>
                <a:sym typeface="+mn-lt"/>
              </a:rPr>
              <a:t>鼠标点击这里，输入您的文本文字，更改文字的颜色或者大小属性。还可以设置合适的文字格式，调整文字文本的行间距</a:t>
            </a:r>
          </a:p>
        </p:txBody>
      </p:sp>
      <p:sp>
        <p:nvSpPr>
          <p:cNvPr id="2" name="文本占位符 1">
            <a:extLst>
              <a:ext uri="{FF2B5EF4-FFF2-40B4-BE49-F238E27FC236}">
                <a16:creationId xmlns:a16="http://schemas.microsoft.com/office/drawing/2014/main" id="{CFCE4A7D-483D-4F6E-8EB5-03E89C5A67A4}"/>
              </a:ext>
            </a:extLst>
          </p:cNvPr>
          <p:cNvSpPr>
            <a:spLocks noGrp="1"/>
          </p:cNvSpPr>
          <p:nvPr>
            <p:ph type="body" sz="quarter" idx="10"/>
          </p:nvPr>
        </p:nvSpPr>
        <p:spPr/>
        <p:txBody>
          <a:bodyPr>
            <a:noAutofit/>
          </a:bodyPr>
          <a:lstStyle/>
          <a:p>
            <a:r>
              <a:rPr lang="en-US" altLang="zh-CN" dirty="0"/>
              <a:t>2.</a:t>
            </a:r>
            <a:r>
              <a:rPr lang="zh-CN" altLang="en-US" dirty="0"/>
              <a:t>项目分析</a:t>
            </a:r>
          </a:p>
        </p:txBody>
      </p:sp>
      <p:sp>
        <p:nvSpPr>
          <p:cNvPr id="3" name="文本占位符 2">
            <a:extLst>
              <a:ext uri="{FF2B5EF4-FFF2-40B4-BE49-F238E27FC236}">
                <a16:creationId xmlns:a16="http://schemas.microsoft.com/office/drawing/2014/main" id="{BB021D42-BE20-489C-9FA1-0A30CAC13CF7}"/>
              </a:ext>
            </a:extLst>
          </p:cNvPr>
          <p:cNvSpPr>
            <a:spLocks noGrp="1"/>
          </p:cNvSpPr>
          <p:nvPr>
            <p:ph type="body" sz="quarter" idx="11"/>
          </p:nvPr>
        </p:nvSpPr>
        <p:spPr/>
        <p:txBody>
          <a:bodyPr>
            <a:noAutofit/>
          </a:bodyPr>
          <a:lstStyle/>
          <a:p>
            <a:pPr algn="ctr"/>
            <a:r>
              <a:rPr lang="en-US" altLang="zh-CN" spc="200" dirty="0">
                <a:cs typeface="+mn-ea"/>
                <a:sym typeface="+mn-lt"/>
              </a:rPr>
              <a:t>MARKET ANALYSIS</a:t>
            </a:r>
          </a:p>
        </p:txBody>
      </p:sp>
    </p:spTree>
    <p:extLst>
      <p:ext uri="{BB962C8B-B14F-4D97-AF65-F5344CB8AC3E}">
        <p14:creationId xmlns:p14="http://schemas.microsoft.com/office/powerpoint/2010/main" val="448253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7f"/>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Office 主题">
  <a:themeElements>
    <a:clrScheme name="黑金">
      <a:dk1>
        <a:sysClr val="windowText" lastClr="000000"/>
      </a:dk1>
      <a:lt1>
        <a:sysClr val="window" lastClr="FFFFFF"/>
      </a:lt1>
      <a:dk2>
        <a:srgbClr val="000000"/>
      </a:dk2>
      <a:lt2>
        <a:srgbClr val="FFFFFF"/>
      </a:lt2>
      <a:accent1>
        <a:srgbClr val="DAB96E"/>
      </a:accent1>
      <a:accent2>
        <a:srgbClr val="000000"/>
      </a:accent2>
      <a:accent3>
        <a:srgbClr val="A5A5A5"/>
      </a:accent3>
      <a:accent4>
        <a:srgbClr val="FFC000"/>
      </a:accent4>
      <a:accent5>
        <a:srgbClr val="4472C4"/>
      </a:accent5>
      <a:accent6>
        <a:srgbClr val="70AD47"/>
      </a:accent6>
      <a:hlink>
        <a:srgbClr val="0563C1"/>
      </a:hlink>
      <a:folHlink>
        <a:srgbClr val="954F72"/>
      </a:folHlink>
    </a:clrScheme>
    <a:fontScheme name="xdjygl5j">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1084</TotalTime>
  <Words>3330</Words>
  <Application>Microsoft Office PowerPoint</Application>
  <PresentationFormat>全屏显示(16:9)</PresentationFormat>
  <Paragraphs>319</Paragraphs>
  <Slides>31</Slides>
  <Notes>21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31</vt:i4>
      </vt:variant>
    </vt:vector>
  </HeadingPairs>
  <TitlesOfParts>
    <vt:vector size="37" baseType="lpstr">
      <vt:lpstr>Microsoft YaHei Light</vt:lpstr>
      <vt:lpstr>Microsoft YaHei</vt:lpstr>
      <vt:lpstr>Microsoft YaHei</vt:lpstr>
      <vt:lpstr>Arial</vt:lpstr>
      <vt:lpstr>Calibri</vt:lpstr>
      <vt:lpstr>Office 主题</vt:lpstr>
      <vt:lpstr>PowerPoint 演示文稿</vt:lpstr>
      <vt:lpstr>PowerPoint 演示文稿</vt:lpstr>
      <vt:lpstr>PowerPoint 演示文稿</vt:lpstr>
      <vt:lpstr>1.1 商业模式</vt:lpstr>
      <vt:lpstr>1.2 项目负责人</vt:lpstr>
      <vt:lpstr>1.3公司组织架构</vt:lpstr>
      <vt:lpstr>1.4 项目愿景</vt:lpstr>
      <vt:lpstr>1.5项目介绍</vt:lpstr>
      <vt:lpstr>PowerPoint 演示文稿</vt:lpstr>
      <vt:lpstr>2.1市场调研</vt:lpstr>
      <vt:lpstr>2.2市场竞争力</vt:lpstr>
      <vt:lpstr>2.3项目调研</vt:lpstr>
      <vt:lpstr>2.4市场环境分析</vt:lpstr>
      <vt:lpstr>2.5项目优势</vt:lpstr>
      <vt:lpstr>2.6金融市场预测</vt:lpstr>
      <vt:lpstr>2.7竞争对手分析</vt:lpstr>
      <vt:lpstr>2.8市场优势</vt:lpstr>
      <vt:lpstr>PowerPoint 演示文稿</vt:lpstr>
      <vt:lpstr>3.1市场预测</vt:lpstr>
      <vt:lpstr>3.2市场占有率预测</vt:lpstr>
      <vt:lpstr>3.3 SWOT分析</vt:lpstr>
      <vt:lpstr>3.4 市场现状分析</vt:lpstr>
      <vt:lpstr>3.5 行业发展历史</vt:lpstr>
      <vt:lpstr>PowerPoint 演示文稿</vt:lpstr>
      <vt:lpstr>4.1融资需求分析</vt:lpstr>
      <vt:lpstr>4.2融资需求股权</vt:lpstr>
      <vt:lpstr>4.3融资合作意向流程</vt:lpstr>
      <vt:lpstr>4.4融资合作人群分析</vt:lpstr>
      <vt:lpstr>4.5合作优势分析</vt:lpstr>
      <vt:lpstr>PowerPoint 演示文稿</vt:lpstr>
      <vt:lpstr>PowerPoint 演示文稿</vt:lpstr>
    </vt:vector>
  </TitlesOfParts>
  <Manager>熊猫办公</Manager>
  <Company>熊猫办公tukuppt.com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商务金融计划书模板</dc:title>
  <dc:creator>徐胜</dc:creator>
  <dc:description>熊猫办公</dc:description>
  <cp:lastModifiedBy>张 鑫</cp:lastModifiedBy>
  <cp:revision>93</cp:revision>
  <dcterms:created xsi:type="dcterms:W3CDTF">2016-03-24T10:52:00Z</dcterms:created>
  <dcterms:modified xsi:type="dcterms:W3CDTF">2022-05-24T08:19:38Z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