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handoutMasterIdLst>
    <p:handoutMasterId r:id="rId22"/>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embeddedFontLst>
    <p:embeddedFont>
      <p:font typeface="黑体" panose="02010609060101010101" pitchFamily="49" charset="-122"/>
      <p:regular r:id="rId23"/>
    </p:embeddedFont>
    <p:embeddedFont>
      <p:font typeface="微软雅黑" panose="020B0503020204020204" pitchFamily="34" charset="-122"/>
      <p:regular r:id="rId24"/>
      <p:bold r:id="rId25"/>
    </p:embeddedFont>
    <p:embeddedFont>
      <p:font typeface="微软雅黑 Light" panose="020B0502040204020203" pitchFamily="34" charset="-122"/>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A4"/>
    <a:srgbClr val="7A7AFF"/>
    <a:srgbClr val="F5CFFF"/>
    <a:srgbClr val="7B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62" autoAdjust="0"/>
    <p:restoredTop sz="94660"/>
  </p:normalViewPr>
  <p:slideViewPr>
    <p:cSldViewPr snapToGrid="0" showGuides="1">
      <p:cViewPr varScale="1">
        <p:scale>
          <a:sx n="62" d="100"/>
          <a:sy n="62" d="100"/>
        </p:scale>
        <p:origin x="40" y="84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panose="020B0604020202020204" pitchFamily="34" charset="0"/>
              <a:ea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rPr>
              <a:t>2022/8/12</a:t>
            </a:fld>
            <a:endParaRPr lang="zh-CN" altLang="en-US">
              <a:latin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panose="020B0604020202020204" pitchFamily="34" charset="0"/>
              <a:ea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defRPr>
            </a:lvl1pPr>
          </a:lstStyle>
          <a:p>
            <a:fld id="{E1425BEF-82B5-4B85-B8E2-212A7F7FF88E}" type="datetimeFigureOut">
              <a:rPr lang="zh-CN" altLang="en-US" smtClean="0"/>
              <a:t>2022/8/12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defRPr>
            </a:lvl1pPr>
          </a:lstStyle>
          <a:p>
            <a:fld id="{FAA713E4-B87F-4F2B-8005-04EF0DDADA0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思源黑体 CN Normal" panose="020B0400000000000000" charset="-122"/>
                <a:cs typeface="+mn-cs"/>
              </a:rPr>
              <a:t>19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思源黑体 CN Normal" panose="020B0400000000000000"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封面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6" name="图片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7" name="图片 6"/>
          <p:cNvPicPr>
            <a:picLocks noChangeAspect="1"/>
          </p:cNvPicPr>
          <p:nvPr userDrawn="1"/>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sp>
        <p:nvSpPr>
          <p:cNvPr id="12" name="圆角矩形 11"/>
          <p:cNvSpPr/>
          <p:nvPr/>
        </p:nvSpPr>
        <p:spPr>
          <a:xfrm>
            <a:off x="409736" y="5153574"/>
            <a:ext cx="2061843" cy="442762"/>
          </a:xfrm>
          <a:prstGeom prst="roundRect">
            <a:avLst>
              <a:gd name="adj" fmla="val 50000"/>
            </a:avLst>
          </a:prstGeom>
          <a:gradFill>
            <a:gsLst>
              <a:gs pos="44000">
                <a:srgbClr val="7A7AFF"/>
              </a:gs>
              <a:gs pos="100000">
                <a:srgbClr val="F5CFF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pic>
        <p:nvPicPr>
          <p:cNvPr id="14" name="图片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15" name="图片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6" name="图片 1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17" name="图片 16"/>
          <p:cNvPicPr>
            <a:picLocks noChangeAspect="1"/>
          </p:cNvPicPr>
          <p:nvPr userDrawn="1"/>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18" name="图片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
        <p:nvSpPr>
          <p:cNvPr id="19" name="文本框 18"/>
          <p:cNvSpPr txBox="1"/>
          <p:nvPr userDrawn="1"/>
        </p:nvSpPr>
        <p:spPr>
          <a:xfrm>
            <a:off x="587470" y="1127237"/>
            <a:ext cx="2228476" cy="1050522"/>
          </a:xfrm>
          <a:prstGeom prst="rect">
            <a:avLst/>
          </a:prstGeom>
          <a:noFill/>
        </p:spPr>
        <p:txBody>
          <a:bodyPr vert="horz" wrap="none" rtlCol="0">
            <a:noAutofit/>
          </a:bodyPr>
          <a:lstStyle/>
          <a:p>
            <a:r>
              <a:rPr lang="zh-CN" altLang="en-US" sz="6000" b="1" dirty="0" smtClean="0">
                <a:solidFill>
                  <a:srgbClr val="0000A4"/>
                </a:solidFill>
                <a:latin typeface="思源宋体 CN SemiBold" panose="02020600000000000000" pitchFamily="18" charset="-122"/>
                <a:ea typeface="思源宋体 CN SemiBold" panose="02020600000000000000" pitchFamily="18" charset="-122"/>
              </a:rPr>
              <a:t>目录：</a:t>
            </a:r>
            <a:endParaRPr lang="zh-CN" altLang="en-US" sz="6000" b="1" dirty="0">
              <a:solidFill>
                <a:srgbClr val="0000A4"/>
              </a:solidFill>
              <a:latin typeface="思源宋体 CN SemiBold" panose="02020600000000000000" pitchFamily="18" charset="-122"/>
              <a:ea typeface="思源宋体 CN SemiBold" panose="02020600000000000000" pitchFamily="18"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7" name="图片 6"/>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flipH="1">
            <a:off x="0" y="3009900"/>
            <a:ext cx="2616200" cy="3924300"/>
          </a:xfrm>
          <a:prstGeom prst="rect">
            <a:avLst/>
          </a:prstGeom>
        </p:spPr>
      </p:pic>
      <p:pic>
        <p:nvPicPr>
          <p:cNvPr id="8" name="图片 7"/>
          <p:cNvPicPr>
            <a:picLocks noChangeAspect="1"/>
          </p:cNvPicPr>
          <p:nvPr userDrawn="1"/>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stretch>
            <a:fillRect/>
          </a:stretch>
        </p:blipFill>
        <p:spPr>
          <a:xfrm>
            <a:off x="0" y="0"/>
            <a:ext cx="12181407" cy="6858000"/>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6" name="图片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7" name="图片 6"/>
          <p:cNvPicPr>
            <a:picLocks noChangeAspect="1"/>
          </p:cNvPicPr>
          <p:nvPr userDrawn="1"/>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sp>
        <p:nvSpPr>
          <p:cNvPr id="12" name="圆角矩形 11"/>
          <p:cNvSpPr/>
          <p:nvPr/>
        </p:nvSpPr>
        <p:spPr>
          <a:xfrm>
            <a:off x="409736" y="5153574"/>
            <a:ext cx="2061843" cy="442762"/>
          </a:xfrm>
          <a:prstGeom prst="roundRect">
            <a:avLst>
              <a:gd name="adj" fmla="val 50000"/>
            </a:avLst>
          </a:prstGeom>
          <a:gradFill>
            <a:gsLst>
              <a:gs pos="44000">
                <a:srgbClr val="7A7AFF"/>
              </a:gs>
              <a:gs pos="100000">
                <a:srgbClr val="F5CFF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pic>
        <p:nvPicPr>
          <p:cNvPr id="14" name="图片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BEBA8EAE-BF5A-486C-A8C5-ECC9F3942E4B}">
                <a14:imgProps xmlns:a14="http://schemas.microsoft.com/office/drawing/2010/main">
                  <a14:imgLayer r:embed="rId3">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2" name="图片 1"/>
          <p:cNvPicPr>
            <a:picLocks noChangeAspect="1"/>
          </p:cNvPicPr>
          <p:nvPr/>
        </p:nvPicPr>
        <p:blipFill>
          <a:blip r:embed="rId4" cstate="print">
            <a:extLst>
              <a:ext uri="{BEBA8EAE-BF5A-486C-A8C5-ECC9F3942E4B}">
                <a14:imgProps xmlns:a14="http://schemas.microsoft.com/office/drawing/2010/main">
                  <a14:imgLayer r:embed="rId3">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sp>
        <p:nvSpPr>
          <p:cNvPr id="6" name="文本框 5"/>
          <p:cNvSpPr txBox="1"/>
          <p:nvPr/>
        </p:nvSpPr>
        <p:spPr>
          <a:xfrm>
            <a:off x="409735" y="2452514"/>
            <a:ext cx="6498829" cy="923330"/>
          </a:xfrm>
          <a:prstGeom prst="rect">
            <a:avLst/>
          </a:prstGeom>
          <a:noFill/>
        </p:spPr>
        <p:txBody>
          <a:bodyPr wrap="none" rtlCol="0">
            <a:noAutofit/>
          </a:bodyPr>
          <a:lstStyle/>
          <a:p>
            <a:r>
              <a:rPr lang="zh-CN" altLang="en-US" sz="60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渐变色工作</a:t>
            </a:r>
            <a:r>
              <a:rPr lang="zh-CN" altLang="en-US" sz="6000" b="1" dirty="0">
                <a:solidFill>
                  <a:schemeClr val="accent2">
                    <a:lumMod val="50000"/>
                  </a:schemeClr>
                </a:solidFill>
                <a:latin typeface="思源宋体 CN SemiBold" panose="02020600000000000000" pitchFamily="18" charset="-122"/>
                <a:ea typeface="思源宋体 CN SemiBold" panose="02020600000000000000" pitchFamily="18" charset="-122"/>
              </a:rPr>
              <a:t>汇报</a:t>
            </a:r>
            <a:r>
              <a:rPr lang="zh-CN" altLang="en-US" sz="60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模板</a:t>
            </a:r>
            <a:endParaRPr lang="zh-CN" altLang="en-US" sz="60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7" name="文本框 6"/>
          <p:cNvSpPr txBox="1"/>
          <p:nvPr/>
        </p:nvSpPr>
        <p:spPr>
          <a:xfrm>
            <a:off x="409735" y="1853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3200" dirty="0">
                <a:solidFill>
                  <a:schemeClr val="accent2">
                    <a:lumMod val="50000"/>
                  </a:schemeClr>
                </a:solidFill>
                <a:latin typeface="思源黑体 CN Normal" panose="020B0400000000000000" charset="-122"/>
                <a:ea typeface="思源黑体 CN Normal" panose="020B0400000000000000" charset="-122"/>
              </a:rPr>
              <a:t>XXX</a:t>
            </a:r>
            <a:r>
              <a:rPr lang="zh-CN" altLang="en-US" sz="3200" dirty="0">
                <a:solidFill>
                  <a:schemeClr val="accent2">
                    <a:lumMod val="50000"/>
                  </a:schemeClr>
                </a:solidFill>
                <a:latin typeface="思源黑体 CN Normal" panose="020B0400000000000000" charset="-122"/>
                <a:ea typeface="思源黑体 CN Normal" panose="020B0400000000000000" charset="-122"/>
              </a:rPr>
              <a:t>科技有限公司</a:t>
            </a:r>
          </a:p>
        </p:txBody>
      </p:sp>
      <p:sp>
        <p:nvSpPr>
          <p:cNvPr id="8" name="矩形 7"/>
          <p:cNvSpPr/>
          <p:nvPr/>
        </p:nvSpPr>
        <p:spPr>
          <a:xfrm>
            <a:off x="409735" y="3452045"/>
            <a:ext cx="6918164" cy="1061829"/>
          </a:xfrm>
          <a:prstGeom prst="rect">
            <a:avLst/>
          </a:prstGeom>
        </p:spPr>
        <p:txBody>
          <a:bodyPr wrap="square">
            <a:noAutofit/>
          </a:bodyPr>
          <a:lstStyle/>
          <a:p>
            <a:pPr>
              <a:lnSpc>
                <a:spcPct val="150000"/>
              </a:lnSpc>
            </a:pPr>
            <a:r>
              <a:rPr lang="en-US" altLang="zh-CN" sz="1600" b="0" i="0" dirty="0" smtClean="0">
                <a:solidFill>
                  <a:srgbClr val="333333"/>
                </a:solidFill>
                <a:effectLst/>
                <a:latin typeface="Arial" panose="020B0604020202020204" pitchFamily="34" charset="0"/>
              </a:rPr>
              <a:t>BLUE BUSINESS WORK REPORT TEMPLATE BLUE BUSINESS WORK REPORT TEMPLATE</a:t>
            </a:r>
            <a:endParaRPr lang="zh-CN" altLang="en-US" sz="1600" dirty="0" smtClean="0"/>
          </a:p>
          <a:p>
            <a:pPr>
              <a:lnSpc>
                <a:spcPct val="150000"/>
              </a:lnSpc>
            </a:pPr>
            <a:endParaRPr lang="zh-CN" altLang="en-US" sz="1600" dirty="0"/>
          </a:p>
        </p:txBody>
      </p:sp>
      <p:grpSp>
        <p:nvGrpSpPr>
          <p:cNvPr id="9" name="组合 8"/>
          <p:cNvGrpSpPr/>
          <p:nvPr/>
        </p:nvGrpSpPr>
        <p:grpSpPr>
          <a:xfrm>
            <a:off x="409736" y="5153574"/>
            <a:ext cx="2061843" cy="442762"/>
            <a:chOff x="3502967" y="4520253"/>
            <a:chExt cx="2061843" cy="442762"/>
          </a:xfrm>
        </p:grpSpPr>
        <p:sp>
          <p:nvSpPr>
            <p:cNvPr id="10" name="圆角矩形 9"/>
            <p:cNvSpPr/>
            <p:nvPr/>
          </p:nvSpPr>
          <p:spPr>
            <a:xfrm>
              <a:off x="3502967" y="4520253"/>
              <a:ext cx="2061843" cy="442762"/>
            </a:xfrm>
            <a:prstGeom prst="roundRect">
              <a:avLst>
                <a:gd name="adj" fmla="val 50000"/>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p>
          </p:txBody>
        </p:sp>
        <p:sp>
          <p:nvSpPr>
            <p:cNvPr id="11" name="文本框 10"/>
            <p:cNvSpPr txBox="1"/>
            <p:nvPr/>
          </p:nvSpPr>
          <p:spPr>
            <a:xfrm>
              <a:off x="3589687" y="4587746"/>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dirty="0">
                  <a:solidFill>
                    <a:schemeClr val="bg1"/>
                  </a:solidFill>
                </a:rPr>
                <a:t>汇报人：</a:t>
              </a:r>
              <a:r>
                <a:rPr lang="en-US" altLang="zh-CN" sz="1400" dirty="0">
                  <a:solidFill>
                    <a:schemeClr val="bg1"/>
                  </a:solidFill>
                </a:rPr>
                <a:t>OfficePLUS</a:t>
              </a:r>
              <a:endParaRPr lang="zh-CN" altLang="en-US" sz="1400" dirty="0">
                <a:solidFill>
                  <a:schemeClr val="bg1"/>
                </a:solidFill>
              </a:endParaRPr>
            </a:p>
          </p:txBody>
        </p:sp>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39" name="椭圆 38"/>
          <p:cNvSpPr/>
          <p:nvPr/>
        </p:nvSpPr>
        <p:spPr>
          <a:xfrm>
            <a:off x="3927132" y="2171541"/>
            <a:ext cx="667385" cy="667385"/>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a:latin typeface="思源黑体 CN Normal" panose="020B0400000000000000" charset="-122"/>
              <a:ea typeface="思源黑体 CN Normal" panose="020B0400000000000000" charset="-122"/>
            </a:endParaRPr>
          </a:p>
        </p:txBody>
      </p:sp>
      <p:sp>
        <p:nvSpPr>
          <p:cNvPr id="40" name="video-lecture_67934"/>
          <p:cNvSpPr/>
          <p:nvPr/>
        </p:nvSpPr>
        <p:spPr>
          <a:xfrm>
            <a:off x="4105619" y="2373309"/>
            <a:ext cx="310412" cy="262298"/>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en-US">
              <a:latin typeface="思源黑体 CN Normal" panose="020B0400000000000000" charset="-122"/>
              <a:ea typeface="思源黑体 CN Normal" panose="020B0400000000000000" charset="-122"/>
            </a:endParaRPr>
          </a:p>
        </p:txBody>
      </p:sp>
      <p:sp>
        <p:nvSpPr>
          <p:cNvPr id="32" name="文本框 31"/>
          <p:cNvSpPr txBox="1"/>
          <p:nvPr/>
        </p:nvSpPr>
        <p:spPr>
          <a:xfrm>
            <a:off x="4748822" y="2038191"/>
            <a:ext cx="2038350" cy="506095"/>
          </a:xfrm>
          <a:prstGeom prst="rect">
            <a:avLst/>
          </a:prstGeom>
          <a:noFill/>
        </p:spPr>
        <p:txBody>
          <a:bodyPr wrap="square" rtlCol="0">
            <a:noAutofit/>
          </a:bodyPr>
          <a:lstStyle/>
          <a:p>
            <a:pPr algn="l">
              <a:lnSpc>
                <a:spcPct val="150000"/>
              </a:lnSpc>
            </a:pPr>
            <a:r>
              <a:rPr lang="zh-CN" altLang="en-US" sz="2000" b="1" dirty="0" smtClean="0">
                <a:solidFill>
                  <a:srgbClr val="334846"/>
                </a:solidFill>
                <a:latin typeface="思源黑体 CN Normal" panose="020B0400000000000000" charset="-122"/>
                <a:ea typeface="思源黑体 CN Normal" panose="020B0400000000000000" charset="-122"/>
              </a:rPr>
              <a:t>项目成功总结</a:t>
            </a:r>
            <a:endParaRPr lang="zh-CN" altLang="en-US" sz="2000" b="1" dirty="0">
              <a:solidFill>
                <a:srgbClr val="334846"/>
              </a:solidFill>
              <a:latin typeface="思源黑体 CN Normal" panose="020B0400000000000000" charset="-122"/>
              <a:ea typeface="思源黑体 CN Normal" panose="020B0400000000000000" charset="-122"/>
            </a:endParaRPr>
          </a:p>
        </p:txBody>
      </p:sp>
      <p:sp>
        <p:nvSpPr>
          <p:cNvPr id="38" name="文本框 37"/>
          <p:cNvSpPr txBox="1"/>
          <p:nvPr/>
        </p:nvSpPr>
        <p:spPr>
          <a:xfrm>
            <a:off x="4748822" y="2471261"/>
            <a:ext cx="2914015" cy="894715"/>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p>
        </p:txBody>
      </p:sp>
      <p:sp>
        <p:nvSpPr>
          <p:cNvPr id="54" name="椭圆 53"/>
          <p:cNvSpPr/>
          <p:nvPr/>
        </p:nvSpPr>
        <p:spPr>
          <a:xfrm>
            <a:off x="7962557" y="2171541"/>
            <a:ext cx="667385" cy="667385"/>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a:latin typeface="思源黑体 CN Normal" panose="020B0400000000000000" charset="-122"/>
              <a:ea typeface="思源黑体 CN Normal" panose="020B0400000000000000" charset="-122"/>
            </a:endParaRPr>
          </a:p>
        </p:txBody>
      </p:sp>
      <p:sp>
        <p:nvSpPr>
          <p:cNvPr id="55" name="video-lecture_67934"/>
          <p:cNvSpPr/>
          <p:nvPr/>
        </p:nvSpPr>
        <p:spPr>
          <a:xfrm>
            <a:off x="8141044" y="2370204"/>
            <a:ext cx="310412" cy="267471"/>
          </a:xfrm>
          <a:custGeom>
            <a:avLst/>
            <a:gdLst>
              <a:gd name="connsiteX0" fmla="*/ 222210 w 606439"/>
              <a:gd name="connsiteY0" fmla="*/ 476810 h 523454"/>
              <a:gd name="connsiteX1" fmla="*/ 591037 w 606439"/>
              <a:gd name="connsiteY1" fmla="*/ 476810 h 523454"/>
              <a:gd name="connsiteX2" fmla="*/ 606439 w 606439"/>
              <a:gd name="connsiteY2" fmla="*/ 492071 h 523454"/>
              <a:gd name="connsiteX3" fmla="*/ 591037 w 606439"/>
              <a:gd name="connsiteY3" fmla="*/ 507435 h 523454"/>
              <a:gd name="connsiteX4" fmla="*/ 222210 w 606439"/>
              <a:gd name="connsiteY4" fmla="*/ 507435 h 523454"/>
              <a:gd name="connsiteX5" fmla="*/ 15301 w 606439"/>
              <a:gd name="connsiteY5" fmla="*/ 476810 h 523454"/>
              <a:gd name="connsiteX6" fmla="*/ 163006 w 606439"/>
              <a:gd name="connsiteY6" fmla="*/ 476810 h 523454"/>
              <a:gd name="connsiteX7" fmla="*/ 163006 w 606439"/>
              <a:gd name="connsiteY7" fmla="*/ 507435 h 523454"/>
              <a:gd name="connsiteX8" fmla="*/ 15301 w 606439"/>
              <a:gd name="connsiteY8" fmla="*/ 507435 h 523454"/>
              <a:gd name="connsiteX9" fmla="*/ 0 w 606439"/>
              <a:gd name="connsiteY9" fmla="*/ 492071 h 523454"/>
              <a:gd name="connsiteX10" fmla="*/ 15301 w 606439"/>
              <a:gd name="connsiteY10" fmla="*/ 476810 h 523454"/>
              <a:gd name="connsiteX11" fmla="*/ 192556 w 606439"/>
              <a:gd name="connsiteY11" fmla="*/ 460792 h 523454"/>
              <a:gd name="connsiteX12" fmla="*/ 211061 w 606439"/>
              <a:gd name="connsiteY12" fmla="*/ 479185 h 523454"/>
              <a:gd name="connsiteX13" fmla="*/ 211061 w 606439"/>
              <a:gd name="connsiteY13" fmla="*/ 505061 h 523454"/>
              <a:gd name="connsiteX14" fmla="*/ 192556 w 606439"/>
              <a:gd name="connsiteY14" fmla="*/ 523454 h 523454"/>
              <a:gd name="connsiteX15" fmla="*/ 174155 w 606439"/>
              <a:gd name="connsiteY15" fmla="*/ 505061 h 523454"/>
              <a:gd name="connsiteX16" fmla="*/ 174155 w 606439"/>
              <a:gd name="connsiteY16" fmla="*/ 479185 h 523454"/>
              <a:gd name="connsiteX17" fmla="*/ 192556 w 606439"/>
              <a:gd name="connsiteY17" fmla="*/ 460792 h 523454"/>
              <a:gd name="connsiteX18" fmla="*/ 270917 w 606439"/>
              <a:gd name="connsiteY18" fmla="*/ 230890 h 523454"/>
              <a:gd name="connsiteX19" fmla="*/ 301415 w 606439"/>
              <a:gd name="connsiteY19" fmla="*/ 261132 h 523454"/>
              <a:gd name="connsiteX20" fmla="*/ 288300 w 606439"/>
              <a:gd name="connsiteY20" fmla="*/ 349051 h 523454"/>
              <a:gd name="connsiteX21" fmla="*/ 288508 w 606439"/>
              <a:gd name="connsiteY21" fmla="*/ 349883 h 523454"/>
              <a:gd name="connsiteX22" fmla="*/ 302248 w 606439"/>
              <a:gd name="connsiteY22" fmla="*/ 368693 h 523454"/>
              <a:gd name="connsiteX23" fmla="*/ 303184 w 606439"/>
              <a:gd name="connsiteY23" fmla="*/ 369109 h 523454"/>
              <a:gd name="connsiteX24" fmla="*/ 304121 w 606439"/>
              <a:gd name="connsiteY24" fmla="*/ 368693 h 523454"/>
              <a:gd name="connsiteX25" fmla="*/ 317965 w 606439"/>
              <a:gd name="connsiteY25" fmla="*/ 349883 h 523454"/>
              <a:gd name="connsiteX26" fmla="*/ 318173 w 606439"/>
              <a:gd name="connsiteY26" fmla="*/ 349051 h 523454"/>
              <a:gd name="connsiteX27" fmla="*/ 304954 w 606439"/>
              <a:gd name="connsiteY27" fmla="*/ 261132 h 523454"/>
              <a:gd name="connsiteX28" fmla="*/ 335452 w 606439"/>
              <a:gd name="connsiteY28" fmla="*/ 230890 h 523454"/>
              <a:gd name="connsiteX29" fmla="*/ 354500 w 606439"/>
              <a:gd name="connsiteY29" fmla="*/ 246894 h 523454"/>
              <a:gd name="connsiteX30" fmla="*/ 393950 w 606439"/>
              <a:gd name="connsiteY30" fmla="*/ 265081 h 523454"/>
              <a:gd name="connsiteX31" fmla="*/ 408522 w 606439"/>
              <a:gd name="connsiteY31" fmla="*/ 277344 h 523454"/>
              <a:gd name="connsiteX32" fmla="*/ 428091 w 606439"/>
              <a:gd name="connsiteY32" fmla="*/ 379501 h 523454"/>
              <a:gd name="connsiteX33" fmla="*/ 178278 w 606439"/>
              <a:gd name="connsiteY33" fmla="*/ 379501 h 523454"/>
              <a:gd name="connsiteX34" fmla="*/ 197951 w 606439"/>
              <a:gd name="connsiteY34" fmla="*/ 277344 h 523454"/>
              <a:gd name="connsiteX35" fmla="*/ 212419 w 606439"/>
              <a:gd name="connsiteY35" fmla="*/ 265081 h 523454"/>
              <a:gd name="connsiteX36" fmla="*/ 251973 w 606439"/>
              <a:gd name="connsiteY36" fmla="*/ 246894 h 523454"/>
              <a:gd name="connsiteX37" fmla="*/ 276624 w 606439"/>
              <a:gd name="connsiteY37" fmla="*/ 129744 h 523454"/>
              <a:gd name="connsiteX38" fmla="*/ 249081 w 606439"/>
              <a:gd name="connsiteY38" fmla="*/ 154506 h 523454"/>
              <a:gd name="connsiteX39" fmla="*/ 303203 w 606439"/>
              <a:gd name="connsiteY39" fmla="*/ 223727 h 523454"/>
              <a:gd name="connsiteX40" fmla="*/ 357324 w 606439"/>
              <a:gd name="connsiteY40" fmla="*/ 154506 h 523454"/>
              <a:gd name="connsiteX41" fmla="*/ 288944 w 606439"/>
              <a:gd name="connsiteY41" fmla="*/ 155961 h 523454"/>
              <a:gd name="connsiteX42" fmla="*/ 276624 w 606439"/>
              <a:gd name="connsiteY42" fmla="*/ 129744 h 523454"/>
              <a:gd name="connsiteX43" fmla="*/ 303203 w 606439"/>
              <a:gd name="connsiteY43" fmla="*/ 68448 h 523454"/>
              <a:gd name="connsiteX44" fmla="*/ 374498 w 606439"/>
              <a:gd name="connsiteY44" fmla="*/ 138396 h 523454"/>
              <a:gd name="connsiteX45" fmla="*/ 303203 w 606439"/>
              <a:gd name="connsiteY45" fmla="*/ 239005 h 523454"/>
              <a:gd name="connsiteX46" fmla="*/ 232012 w 606439"/>
              <a:gd name="connsiteY46" fmla="*/ 138396 h 523454"/>
              <a:gd name="connsiteX47" fmla="*/ 303203 w 606439"/>
              <a:gd name="connsiteY47" fmla="*/ 68448 h 523454"/>
              <a:gd name="connsiteX48" fmla="*/ 41630 w 606439"/>
              <a:gd name="connsiteY48" fmla="*/ 41570 h 523454"/>
              <a:gd name="connsiteX49" fmla="*/ 41630 w 606439"/>
              <a:gd name="connsiteY49" fmla="*/ 406450 h 523454"/>
              <a:gd name="connsiteX50" fmla="*/ 564809 w 606439"/>
              <a:gd name="connsiteY50" fmla="*/ 406450 h 523454"/>
              <a:gd name="connsiteX51" fmla="*/ 564809 w 606439"/>
              <a:gd name="connsiteY51" fmla="*/ 41570 h 523454"/>
              <a:gd name="connsiteX52" fmla="*/ 27788 w 606439"/>
              <a:gd name="connsiteY52" fmla="*/ 0 h 523454"/>
              <a:gd name="connsiteX53" fmla="*/ 578651 w 606439"/>
              <a:gd name="connsiteY53" fmla="*/ 0 h 523454"/>
              <a:gd name="connsiteX54" fmla="*/ 606439 w 606439"/>
              <a:gd name="connsiteY54" fmla="*/ 27644 h 523454"/>
              <a:gd name="connsiteX55" fmla="*/ 606439 w 606439"/>
              <a:gd name="connsiteY55" fmla="*/ 420376 h 523454"/>
              <a:gd name="connsiteX56" fmla="*/ 578651 w 606439"/>
              <a:gd name="connsiteY56" fmla="*/ 448020 h 523454"/>
              <a:gd name="connsiteX57" fmla="*/ 27788 w 606439"/>
              <a:gd name="connsiteY57" fmla="*/ 448020 h 523454"/>
              <a:gd name="connsiteX58" fmla="*/ 0 w 606439"/>
              <a:gd name="connsiteY58" fmla="*/ 420376 h 523454"/>
              <a:gd name="connsiteX59" fmla="*/ 0 w 606439"/>
              <a:gd name="connsiteY59" fmla="*/ 27644 h 523454"/>
              <a:gd name="connsiteX60" fmla="*/ 27788 w 606439"/>
              <a:gd name="connsiteY60" fmla="*/ 0 h 5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439" h="523454">
                <a:moveTo>
                  <a:pt x="222210" y="476810"/>
                </a:moveTo>
                <a:lnTo>
                  <a:pt x="591037" y="476810"/>
                </a:lnTo>
                <a:cubicBezTo>
                  <a:pt x="599570" y="476810"/>
                  <a:pt x="606439" y="483662"/>
                  <a:pt x="606439" y="492071"/>
                </a:cubicBezTo>
                <a:cubicBezTo>
                  <a:pt x="606439" y="500583"/>
                  <a:pt x="599570" y="507435"/>
                  <a:pt x="591037" y="507435"/>
                </a:cubicBezTo>
                <a:lnTo>
                  <a:pt x="222210" y="507435"/>
                </a:lnTo>
                <a:close/>
                <a:moveTo>
                  <a:pt x="15301" y="476810"/>
                </a:moveTo>
                <a:lnTo>
                  <a:pt x="163006" y="476810"/>
                </a:lnTo>
                <a:lnTo>
                  <a:pt x="163006" y="507435"/>
                </a:lnTo>
                <a:lnTo>
                  <a:pt x="15301" y="507435"/>
                </a:lnTo>
                <a:cubicBezTo>
                  <a:pt x="6870" y="507435"/>
                  <a:pt x="0" y="500583"/>
                  <a:pt x="0" y="492071"/>
                </a:cubicBezTo>
                <a:cubicBezTo>
                  <a:pt x="0" y="483662"/>
                  <a:pt x="6870" y="476810"/>
                  <a:pt x="15301" y="476810"/>
                </a:cubicBezTo>
                <a:close/>
                <a:moveTo>
                  <a:pt x="192556" y="460792"/>
                </a:moveTo>
                <a:cubicBezTo>
                  <a:pt x="202744" y="460792"/>
                  <a:pt x="211061" y="469001"/>
                  <a:pt x="211061" y="479185"/>
                </a:cubicBezTo>
                <a:lnTo>
                  <a:pt x="211061" y="505061"/>
                </a:lnTo>
                <a:cubicBezTo>
                  <a:pt x="211061" y="515245"/>
                  <a:pt x="202744" y="523454"/>
                  <a:pt x="192556" y="523454"/>
                </a:cubicBezTo>
                <a:cubicBezTo>
                  <a:pt x="182472" y="523454"/>
                  <a:pt x="174155" y="515245"/>
                  <a:pt x="174155" y="505061"/>
                </a:cubicBezTo>
                <a:lnTo>
                  <a:pt x="174155" y="479185"/>
                </a:lnTo>
                <a:cubicBezTo>
                  <a:pt x="174155" y="469001"/>
                  <a:pt x="182472" y="460792"/>
                  <a:pt x="192556" y="460792"/>
                </a:cubicBezTo>
                <a:close/>
                <a:moveTo>
                  <a:pt x="270917" y="230890"/>
                </a:moveTo>
                <a:lnTo>
                  <a:pt x="301415" y="261132"/>
                </a:lnTo>
                <a:lnTo>
                  <a:pt x="288300" y="349051"/>
                </a:lnTo>
                <a:cubicBezTo>
                  <a:pt x="288300" y="349363"/>
                  <a:pt x="288300" y="349675"/>
                  <a:pt x="288508" y="349883"/>
                </a:cubicBezTo>
                <a:lnTo>
                  <a:pt x="302248" y="368693"/>
                </a:lnTo>
                <a:cubicBezTo>
                  <a:pt x="302456" y="369005"/>
                  <a:pt x="302872" y="369109"/>
                  <a:pt x="303184" y="369109"/>
                </a:cubicBezTo>
                <a:cubicBezTo>
                  <a:pt x="303601" y="369109"/>
                  <a:pt x="303913" y="369005"/>
                  <a:pt x="304121" y="368693"/>
                </a:cubicBezTo>
                <a:lnTo>
                  <a:pt x="317965" y="349883"/>
                </a:lnTo>
                <a:cubicBezTo>
                  <a:pt x="318069" y="349675"/>
                  <a:pt x="318173" y="349363"/>
                  <a:pt x="318173" y="349051"/>
                </a:cubicBezTo>
                <a:lnTo>
                  <a:pt x="304954" y="261132"/>
                </a:lnTo>
                <a:lnTo>
                  <a:pt x="335452" y="230890"/>
                </a:lnTo>
                <a:lnTo>
                  <a:pt x="354500" y="246894"/>
                </a:lnTo>
                <a:lnTo>
                  <a:pt x="393950" y="265081"/>
                </a:lnTo>
                <a:cubicBezTo>
                  <a:pt x="399779" y="267471"/>
                  <a:pt x="405920" y="271316"/>
                  <a:pt x="408522" y="277344"/>
                </a:cubicBezTo>
                <a:cubicBezTo>
                  <a:pt x="408522" y="277344"/>
                  <a:pt x="451407" y="379501"/>
                  <a:pt x="428091" y="379501"/>
                </a:cubicBezTo>
                <a:lnTo>
                  <a:pt x="178278" y="379501"/>
                </a:lnTo>
                <a:cubicBezTo>
                  <a:pt x="154962" y="379501"/>
                  <a:pt x="197951" y="277344"/>
                  <a:pt x="197951" y="277344"/>
                </a:cubicBezTo>
                <a:cubicBezTo>
                  <a:pt x="200865" y="271108"/>
                  <a:pt x="206590" y="267471"/>
                  <a:pt x="212419" y="265081"/>
                </a:cubicBezTo>
                <a:lnTo>
                  <a:pt x="251973" y="246894"/>
                </a:lnTo>
                <a:close/>
                <a:moveTo>
                  <a:pt x="276624" y="129744"/>
                </a:moveTo>
                <a:cubicBezTo>
                  <a:pt x="263028" y="128497"/>
                  <a:pt x="246896" y="135746"/>
                  <a:pt x="249081" y="154506"/>
                </a:cubicBezTo>
                <a:cubicBezTo>
                  <a:pt x="253245" y="189116"/>
                  <a:pt x="273644" y="223727"/>
                  <a:pt x="303203" y="223727"/>
                </a:cubicBezTo>
                <a:cubicBezTo>
                  <a:pt x="331409" y="223727"/>
                  <a:pt x="357012" y="182049"/>
                  <a:pt x="357324" y="154506"/>
                </a:cubicBezTo>
                <a:cubicBezTo>
                  <a:pt x="357845" y="108463"/>
                  <a:pt x="325788" y="159911"/>
                  <a:pt x="288944" y="155961"/>
                </a:cubicBezTo>
                <a:cubicBezTo>
                  <a:pt x="301278" y="140735"/>
                  <a:pt x="290219" y="130991"/>
                  <a:pt x="276624" y="129744"/>
                </a:cubicBezTo>
                <a:close/>
                <a:moveTo>
                  <a:pt x="303203" y="68448"/>
                </a:moveTo>
                <a:cubicBezTo>
                  <a:pt x="354098" y="68448"/>
                  <a:pt x="374914" y="94640"/>
                  <a:pt x="374498" y="138396"/>
                </a:cubicBezTo>
                <a:cubicBezTo>
                  <a:pt x="373769" y="201381"/>
                  <a:pt x="333386" y="239005"/>
                  <a:pt x="303203" y="239005"/>
                </a:cubicBezTo>
                <a:cubicBezTo>
                  <a:pt x="268024" y="239005"/>
                  <a:pt x="232637" y="201381"/>
                  <a:pt x="232012" y="138396"/>
                </a:cubicBezTo>
                <a:cubicBezTo>
                  <a:pt x="231596" y="94640"/>
                  <a:pt x="252412" y="68448"/>
                  <a:pt x="303203" y="68448"/>
                </a:cubicBezTo>
                <a:close/>
                <a:moveTo>
                  <a:pt x="41630" y="41570"/>
                </a:moveTo>
                <a:lnTo>
                  <a:pt x="41630" y="406450"/>
                </a:lnTo>
                <a:lnTo>
                  <a:pt x="564809" y="406450"/>
                </a:lnTo>
                <a:lnTo>
                  <a:pt x="564809" y="41570"/>
                </a:lnTo>
                <a:close/>
                <a:moveTo>
                  <a:pt x="27788" y="0"/>
                </a:moveTo>
                <a:lnTo>
                  <a:pt x="578651" y="0"/>
                </a:lnTo>
                <a:cubicBezTo>
                  <a:pt x="593950" y="0"/>
                  <a:pt x="606439" y="12367"/>
                  <a:pt x="606439" y="27644"/>
                </a:cubicBezTo>
                <a:lnTo>
                  <a:pt x="606439" y="420376"/>
                </a:lnTo>
                <a:cubicBezTo>
                  <a:pt x="606439" y="435653"/>
                  <a:pt x="593950" y="448020"/>
                  <a:pt x="578651" y="448020"/>
                </a:cubicBezTo>
                <a:lnTo>
                  <a:pt x="27788" y="448020"/>
                </a:lnTo>
                <a:cubicBezTo>
                  <a:pt x="12385" y="448020"/>
                  <a:pt x="0" y="435653"/>
                  <a:pt x="0" y="420376"/>
                </a:cubicBezTo>
                <a:lnTo>
                  <a:pt x="0" y="27644"/>
                </a:lnTo>
                <a:cubicBezTo>
                  <a:pt x="0" y="12367"/>
                  <a:pt x="12385" y="0"/>
                  <a:pt x="2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en-US">
              <a:latin typeface="思源黑体 CN Normal" panose="020B0400000000000000" charset="-122"/>
              <a:ea typeface="思源黑体 CN Normal" panose="020B0400000000000000" charset="-122"/>
            </a:endParaRPr>
          </a:p>
        </p:txBody>
      </p:sp>
      <p:sp>
        <p:nvSpPr>
          <p:cNvPr id="52" name="文本框 51"/>
          <p:cNvSpPr txBox="1"/>
          <p:nvPr/>
        </p:nvSpPr>
        <p:spPr>
          <a:xfrm>
            <a:off x="8784247" y="2038191"/>
            <a:ext cx="2038350" cy="506095"/>
          </a:xfrm>
          <a:prstGeom prst="rect">
            <a:avLst/>
          </a:prstGeom>
          <a:noFill/>
        </p:spPr>
        <p:txBody>
          <a:bodyPr wrap="square" rtlCol="0">
            <a:noAutofit/>
          </a:bodyPr>
          <a:lstStyle/>
          <a:p>
            <a:pPr algn="l">
              <a:lnSpc>
                <a:spcPct val="150000"/>
              </a:lnSpc>
            </a:pPr>
            <a:r>
              <a:rPr lang="zh-CN" altLang="en-US" sz="2000" b="1" dirty="0" smtClean="0">
                <a:solidFill>
                  <a:srgbClr val="334846"/>
                </a:solidFill>
                <a:latin typeface="思源黑体 CN Normal" panose="020B0400000000000000" charset="-122"/>
                <a:ea typeface="思源黑体 CN Normal" panose="020B0400000000000000" charset="-122"/>
              </a:rPr>
              <a:t>项目亮点总结</a:t>
            </a:r>
            <a:endParaRPr lang="zh-CN" altLang="en-US" sz="2000" b="1" dirty="0">
              <a:solidFill>
                <a:srgbClr val="334846"/>
              </a:solidFill>
              <a:latin typeface="思源黑体 CN Normal" panose="020B0400000000000000" charset="-122"/>
              <a:ea typeface="思源黑体 CN Normal" panose="020B0400000000000000" charset="-122"/>
            </a:endParaRPr>
          </a:p>
        </p:txBody>
      </p:sp>
      <p:sp>
        <p:nvSpPr>
          <p:cNvPr id="53" name="文本框 52"/>
          <p:cNvSpPr txBox="1"/>
          <p:nvPr/>
        </p:nvSpPr>
        <p:spPr>
          <a:xfrm>
            <a:off x="8784247" y="2471261"/>
            <a:ext cx="2914015" cy="923290"/>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p>
        </p:txBody>
      </p:sp>
      <p:sp>
        <p:nvSpPr>
          <p:cNvPr id="61" name="椭圆 60"/>
          <p:cNvSpPr/>
          <p:nvPr/>
        </p:nvSpPr>
        <p:spPr>
          <a:xfrm>
            <a:off x="3927132" y="4296886"/>
            <a:ext cx="667385" cy="667385"/>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a:latin typeface="思源黑体 CN Normal" panose="020B0400000000000000" charset="-122"/>
              <a:ea typeface="思源黑体 CN Normal" panose="020B0400000000000000" charset="-122"/>
            </a:endParaRPr>
          </a:p>
        </p:txBody>
      </p:sp>
      <p:sp>
        <p:nvSpPr>
          <p:cNvPr id="62" name="video-lecture_67934"/>
          <p:cNvSpPr/>
          <p:nvPr/>
        </p:nvSpPr>
        <p:spPr>
          <a:xfrm>
            <a:off x="4105619" y="4474338"/>
            <a:ext cx="310412" cy="309894"/>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en-US">
              <a:latin typeface="思源黑体 CN Normal" panose="020B0400000000000000" charset="-122"/>
              <a:ea typeface="思源黑体 CN Normal" panose="020B0400000000000000" charset="-122"/>
            </a:endParaRPr>
          </a:p>
        </p:txBody>
      </p:sp>
      <p:sp>
        <p:nvSpPr>
          <p:cNvPr id="59" name="文本框 58"/>
          <p:cNvSpPr txBox="1"/>
          <p:nvPr/>
        </p:nvSpPr>
        <p:spPr>
          <a:xfrm>
            <a:off x="4748822" y="4163536"/>
            <a:ext cx="2038350" cy="506095"/>
          </a:xfrm>
          <a:prstGeom prst="rect">
            <a:avLst/>
          </a:prstGeom>
          <a:noFill/>
        </p:spPr>
        <p:txBody>
          <a:bodyPr wrap="square" rtlCol="0">
            <a:noAutofit/>
          </a:bodyPr>
          <a:lstStyle/>
          <a:p>
            <a:pPr algn="l">
              <a:lnSpc>
                <a:spcPct val="150000"/>
              </a:lnSpc>
            </a:pPr>
            <a:r>
              <a:rPr lang="zh-CN" altLang="en-US" sz="2000" b="1" dirty="0" smtClean="0">
                <a:solidFill>
                  <a:srgbClr val="334846"/>
                </a:solidFill>
                <a:latin typeface="思源黑体 CN Normal" panose="020B0400000000000000" charset="-122"/>
                <a:ea typeface="思源黑体 CN Normal" panose="020B0400000000000000" charset="-122"/>
              </a:rPr>
              <a:t>项目改进之处</a:t>
            </a:r>
            <a:endParaRPr lang="zh-CN" altLang="en-US" sz="2000" b="1" dirty="0">
              <a:solidFill>
                <a:srgbClr val="334846"/>
              </a:solidFill>
              <a:latin typeface="思源黑体 CN Normal" panose="020B0400000000000000" charset="-122"/>
              <a:ea typeface="思源黑体 CN Normal" panose="020B0400000000000000" charset="-122"/>
            </a:endParaRPr>
          </a:p>
        </p:txBody>
      </p:sp>
      <p:sp>
        <p:nvSpPr>
          <p:cNvPr id="60" name="文本框 59"/>
          <p:cNvSpPr txBox="1"/>
          <p:nvPr/>
        </p:nvSpPr>
        <p:spPr>
          <a:xfrm>
            <a:off x="4748822" y="4596606"/>
            <a:ext cx="2914015" cy="923290"/>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p>
        </p:txBody>
      </p:sp>
      <p:sp>
        <p:nvSpPr>
          <p:cNvPr id="68" name="椭圆 67"/>
          <p:cNvSpPr/>
          <p:nvPr/>
        </p:nvSpPr>
        <p:spPr>
          <a:xfrm>
            <a:off x="7962557" y="4296886"/>
            <a:ext cx="667385" cy="667385"/>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a:latin typeface="思源黑体 CN Normal" panose="020B0400000000000000" charset="-122"/>
              <a:ea typeface="思源黑体 CN Normal" panose="020B0400000000000000" charset="-122"/>
            </a:endParaRPr>
          </a:p>
        </p:txBody>
      </p:sp>
      <p:sp>
        <p:nvSpPr>
          <p:cNvPr id="69" name="video-lecture_67934"/>
          <p:cNvSpPr/>
          <p:nvPr/>
        </p:nvSpPr>
        <p:spPr>
          <a:xfrm>
            <a:off x="8144148" y="4473821"/>
            <a:ext cx="303686" cy="310412"/>
          </a:xfrm>
          <a:custGeom>
            <a:avLst/>
            <a:gdLst>
              <a:gd name="connsiteX0" fmla="*/ 47370 w 595290"/>
              <a:gd name="connsiteY0" fmla="*/ 369974 h 607921"/>
              <a:gd name="connsiteX1" fmla="*/ 48020 w 595290"/>
              <a:gd name="connsiteY1" fmla="*/ 369974 h 607921"/>
              <a:gd name="connsiteX2" fmla="*/ 96040 w 595290"/>
              <a:gd name="connsiteY2" fmla="*/ 417923 h 607921"/>
              <a:gd name="connsiteX3" fmla="*/ 48020 w 595290"/>
              <a:gd name="connsiteY3" fmla="*/ 465872 h 607921"/>
              <a:gd name="connsiteX4" fmla="*/ 47370 w 595290"/>
              <a:gd name="connsiteY4" fmla="*/ 465872 h 607921"/>
              <a:gd name="connsiteX5" fmla="*/ 37366 w 595290"/>
              <a:gd name="connsiteY5" fmla="*/ 464673 h 607921"/>
              <a:gd name="connsiteX6" fmla="*/ 27361 w 595290"/>
              <a:gd name="connsiteY6" fmla="*/ 461177 h 607921"/>
              <a:gd name="connsiteX7" fmla="*/ 0 w 595290"/>
              <a:gd name="connsiteY7" fmla="*/ 417923 h 607921"/>
              <a:gd name="connsiteX8" fmla="*/ 27361 w 595290"/>
              <a:gd name="connsiteY8" fmla="*/ 374619 h 607921"/>
              <a:gd name="connsiteX9" fmla="*/ 37366 w 595290"/>
              <a:gd name="connsiteY9" fmla="*/ 371173 h 607921"/>
              <a:gd name="connsiteX10" fmla="*/ 47370 w 595290"/>
              <a:gd name="connsiteY10" fmla="*/ 369974 h 607921"/>
              <a:gd name="connsiteX11" fmla="*/ 547270 w 595290"/>
              <a:gd name="connsiteY11" fmla="*/ 369833 h 607921"/>
              <a:gd name="connsiteX12" fmla="*/ 557274 w 595290"/>
              <a:gd name="connsiteY12" fmla="*/ 370882 h 607921"/>
              <a:gd name="connsiteX13" fmla="*/ 567278 w 595290"/>
              <a:gd name="connsiteY13" fmla="*/ 374228 h 607921"/>
              <a:gd name="connsiteX14" fmla="*/ 595290 w 595290"/>
              <a:gd name="connsiteY14" fmla="*/ 417828 h 607921"/>
              <a:gd name="connsiteX15" fmla="*/ 567278 w 595290"/>
              <a:gd name="connsiteY15" fmla="*/ 461478 h 607921"/>
              <a:gd name="connsiteX16" fmla="*/ 557274 w 595290"/>
              <a:gd name="connsiteY16" fmla="*/ 464774 h 607921"/>
              <a:gd name="connsiteX17" fmla="*/ 547270 w 595290"/>
              <a:gd name="connsiteY17" fmla="*/ 465873 h 607921"/>
              <a:gd name="connsiteX18" fmla="*/ 499250 w 595290"/>
              <a:gd name="connsiteY18" fmla="*/ 417928 h 607921"/>
              <a:gd name="connsiteX19" fmla="*/ 547270 w 595290"/>
              <a:gd name="connsiteY19" fmla="*/ 369833 h 607921"/>
              <a:gd name="connsiteX20" fmla="*/ 172366 w 595290"/>
              <a:gd name="connsiteY20" fmla="*/ 284449 h 607921"/>
              <a:gd name="connsiteX21" fmla="*/ 297363 w 595290"/>
              <a:gd name="connsiteY21" fmla="*/ 306124 h 607921"/>
              <a:gd name="connsiteX22" fmla="*/ 422360 w 595290"/>
              <a:gd name="connsiteY22" fmla="*/ 284449 h 607921"/>
              <a:gd name="connsiteX23" fmla="*/ 535652 w 595290"/>
              <a:gd name="connsiteY23" fmla="*/ 302128 h 607921"/>
              <a:gd name="connsiteX24" fmla="*/ 547306 w 595290"/>
              <a:gd name="connsiteY24" fmla="*/ 318010 h 607921"/>
              <a:gd name="connsiteX25" fmla="*/ 547306 w 595290"/>
              <a:gd name="connsiteY25" fmla="*/ 345977 h 607921"/>
              <a:gd name="connsiteX26" fmla="*/ 496387 w 595290"/>
              <a:gd name="connsiteY26" fmla="*/ 367002 h 607921"/>
              <a:gd name="connsiteX27" fmla="*/ 475279 w 595290"/>
              <a:gd name="connsiteY27" fmla="*/ 417893 h 607921"/>
              <a:gd name="connsiteX28" fmla="*/ 496387 w 595290"/>
              <a:gd name="connsiteY28" fmla="*/ 468734 h 607921"/>
              <a:gd name="connsiteX29" fmla="*/ 547306 w 595290"/>
              <a:gd name="connsiteY29" fmla="*/ 489809 h 607921"/>
              <a:gd name="connsiteX30" fmla="*/ 547306 w 595290"/>
              <a:gd name="connsiteY30" fmla="*/ 586197 h 607921"/>
              <a:gd name="connsiteX31" fmla="*/ 530700 w 595290"/>
              <a:gd name="connsiteY31" fmla="*/ 602877 h 607921"/>
              <a:gd name="connsiteX32" fmla="*/ 527299 w 595290"/>
              <a:gd name="connsiteY32" fmla="*/ 602527 h 607921"/>
              <a:gd name="connsiteX33" fmla="*/ 422360 w 595290"/>
              <a:gd name="connsiteY33" fmla="*/ 594087 h 607921"/>
              <a:gd name="connsiteX34" fmla="*/ 297363 w 595290"/>
              <a:gd name="connsiteY34" fmla="*/ 607921 h 607921"/>
              <a:gd name="connsiteX35" fmla="*/ 172366 w 595290"/>
              <a:gd name="connsiteY35" fmla="*/ 594087 h 607921"/>
              <a:gd name="connsiteX36" fmla="*/ 67427 w 595290"/>
              <a:gd name="connsiteY36" fmla="*/ 602527 h 607921"/>
              <a:gd name="connsiteX37" fmla="*/ 64026 w 595290"/>
              <a:gd name="connsiteY37" fmla="*/ 602877 h 607921"/>
              <a:gd name="connsiteX38" fmla="*/ 47420 w 595290"/>
              <a:gd name="connsiteY38" fmla="*/ 586197 h 607921"/>
              <a:gd name="connsiteX39" fmla="*/ 47420 w 595290"/>
              <a:gd name="connsiteY39" fmla="*/ 489809 h 607921"/>
              <a:gd name="connsiteX40" fmla="*/ 48070 w 595290"/>
              <a:gd name="connsiteY40" fmla="*/ 489809 h 607921"/>
              <a:gd name="connsiteX41" fmla="*/ 99039 w 595290"/>
              <a:gd name="connsiteY41" fmla="*/ 468734 h 607921"/>
              <a:gd name="connsiteX42" fmla="*/ 120097 w 595290"/>
              <a:gd name="connsiteY42" fmla="*/ 417893 h 607921"/>
              <a:gd name="connsiteX43" fmla="*/ 99039 w 595290"/>
              <a:gd name="connsiteY43" fmla="*/ 367002 h 607921"/>
              <a:gd name="connsiteX44" fmla="*/ 48070 w 595290"/>
              <a:gd name="connsiteY44" fmla="*/ 345977 h 607921"/>
              <a:gd name="connsiteX45" fmla="*/ 47420 w 595290"/>
              <a:gd name="connsiteY45" fmla="*/ 345977 h 607921"/>
              <a:gd name="connsiteX46" fmla="*/ 47420 w 595290"/>
              <a:gd name="connsiteY46" fmla="*/ 318010 h 607921"/>
              <a:gd name="connsiteX47" fmla="*/ 59074 w 595290"/>
              <a:gd name="connsiteY47" fmla="*/ 302128 h 607921"/>
              <a:gd name="connsiteX48" fmla="*/ 172366 w 595290"/>
              <a:gd name="connsiteY48" fmla="*/ 284449 h 607921"/>
              <a:gd name="connsiteX49" fmla="*/ 297363 w 595290"/>
              <a:gd name="connsiteY49" fmla="*/ 0 h 607921"/>
              <a:gd name="connsiteX50" fmla="*/ 432355 w 595290"/>
              <a:gd name="connsiteY50" fmla="*/ 134780 h 607921"/>
              <a:gd name="connsiteX51" fmla="*/ 297363 w 595290"/>
              <a:gd name="connsiteY51" fmla="*/ 269560 h 607921"/>
              <a:gd name="connsiteX52" fmla="*/ 162371 w 595290"/>
              <a:gd name="connsiteY52" fmla="*/ 134780 h 607921"/>
              <a:gd name="connsiteX53" fmla="*/ 297363 w 595290"/>
              <a:gd name="connsiteY53"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290" h="607921">
                <a:moveTo>
                  <a:pt x="47370" y="369974"/>
                </a:moveTo>
                <a:lnTo>
                  <a:pt x="48020" y="369974"/>
                </a:lnTo>
                <a:cubicBezTo>
                  <a:pt x="74581" y="369974"/>
                  <a:pt x="96040" y="391401"/>
                  <a:pt x="96040" y="417923"/>
                </a:cubicBezTo>
                <a:cubicBezTo>
                  <a:pt x="96040" y="444395"/>
                  <a:pt x="74581" y="465872"/>
                  <a:pt x="48020" y="465872"/>
                </a:cubicBezTo>
                <a:lnTo>
                  <a:pt x="47370" y="465872"/>
                </a:lnTo>
                <a:cubicBezTo>
                  <a:pt x="43968" y="465772"/>
                  <a:pt x="40567" y="465373"/>
                  <a:pt x="37366" y="464673"/>
                </a:cubicBezTo>
                <a:cubicBezTo>
                  <a:pt x="33864" y="463874"/>
                  <a:pt x="30463" y="462725"/>
                  <a:pt x="27361" y="461177"/>
                </a:cubicBezTo>
                <a:cubicBezTo>
                  <a:pt x="11205" y="453485"/>
                  <a:pt x="0" y="437003"/>
                  <a:pt x="0" y="417923"/>
                </a:cubicBezTo>
                <a:cubicBezTo>
                  <a:pt x="0" y="398793"/>
                  <a:pt x="11155" y="382361"/>
                  <a:pt x="27361" y="374619"/>
                </a:cubicBezTo>
                <a:cubicBezTo>
                  <a:pt x="30463" y="373071"/>
                  <a:pt x="33864" y="371972"/>
                  <a:pt x="37366" y="371173"/>
                </a:cubicBezTo>
                <a:cubicBezTo>
                  <a:pt x="40617" y="370424"/>
                  <a:pt x="43968" y="370024"/>
                  <a:pt x="47370" y="369974"/>
                </a:cubicBezTo>
                <a:close/>
                <a:moveTo>
                  <a:pt x="547270" y="369833"/>
                </a:moveTo>
                <a:cubicBezTo>
                  <a:pt x="550671" y="369833"/>
                  <a:pt x="554073" y="370233"/>
                  <a:pt x="557274" y="370882"/>
                </a:cubicBezTo>
                <a:cubicBezTo>
                  <a:pt x="560726" y="371631"/>
                  <a:pt x="564127" y="372780"/>
                  <a:pt x="567278" y="374228"/>
                </a:cubicBezTo>
                <a:cubicBezTo>
                  <a:pt x="583835" y="381819"/>
                  <a:pt x="595290" y="398450"/>
                  <a:pt x="595290" y="417828"/>
                </a:cubicBezTo>
                <a:cubicBezTo>
                  <a:pt x="595290" y="437206"/>
                  <a:pt x="583835" y="453887"/>
                  <a:pt x="567278" y="461478"/>
                </a:cubicBezTo>
                <a:cubicBezTo>
                  <a:pt x="564127" y="462927"/>
                  <a:pt x="560726" y="464075"/>
                  <a:pt x="557274" y="464774"/>
                </a:cubicBezTo>
                <a:cubicBezTo>
                  <a:pt x="554073" y="465524"/>
                  <a:pt x="550671" y="465873"/>
                  <a:pt x="547270" y="465873"/>
                </a:cubicBezTo>
                <a:cubicBezTo>
                  <a:pt x="520709" y="465873"/>
                  <a:pt x="499250" y="444398"/>
                  <a:pt x="499250" y="417928"/>
                </a:cubicBezTo>
                <a:cubicBezTo>
                  <a:pt x="499250" y="391458"/>
                  <a:pt x="520709" y="369983"/>
                  <a:pt x="547270" y="369833"/>
                </a:cubicBezTo>
                <a:close/>
                <a:moveTo>
                  <a:pt x="172366" y="284449"/>
                </a:moveTo>
                <a:cubicBezTo>
                  <a:pt x="241392" y="284449"/>
                  <a:pt x="297363" y="306124"/>
                  <a:pt x="297363" y="306124"/>
                </a:cubicBezTo>
                <a:cubicBezTo>
                  <a:pt x="297363" y="306124"/>
                  <a:pt x="353334" y="284449"/>
                  <a:pt x="422360" y="284449"/>
                </a:cubicBezTo>
                <a:cubicBezTo>
                  <a:pt x="472478" y="284449"/>
                  <a:pt x="515794" y="295886"/>
                  <a:pt x="535652" y="302128"/>
                </a:cubicBezTo>
                <a:cubicBezTo>
                  <a:pt x="542604" y="304276"/>
                  <a:pt x="547306" y="310718"/>
                  <a:pt x="547306" y="318010"/>
                </a:cubicBezTo>
                <a:lnTo>
                  <a:pt x="547306" y="345977"/>
                </a:lnTo>
                <a:cubicBezTo>
                  <a:pt x="528049" y="345977"/>
                  <a:pt x="509992" y="353418"/>
                  <a:pt x="496387" y="367002"/>
                </a:cubicBezTo>
                <a:cubicBezTo>
                  <a:pt x="482782" y="380587"/>
                  <a:pt x="475279" y="398716"/>
                  <a:pt x="475279" y="417893"/>
                </a:cubicBezTo>
                <a:cubicBezTo>
                  <a:pt x="475279" y="437121"/>
                  <a:pt x="482782" y="455150"/>
                  <a:pt x="496387" y="468734"/>
                </a:cubicBezTo>
                <a:cubicBezTo>
                  <a:pt x="509992" y="482318"/>
                  <a:pt x="528099" y="489809"/>
                  <a:pt x="547306" y="489809"/>
                </a:cubicBezTo>
                <a:lnTo>
                  <a:pt x="547306" y="586197"/>
                </a:lnTo>
                <a:cubicBezTo>
                  <a:pt x="547306" y="595586"/>
                  <a:pt x="539703" y="602877"/>
                  <a:pt x="530700" y="602877"/>
                </a:cubicBezTo>
                <a:cubicBezTo>
                  <a:pt x="529599" y="602877"/>
                  <a:pt x="528449" y="602727"/>
                  <a:pt x="527299" y="602527"/>
                </a:cubicBezTo>
                <a:cubicBezTo>
                  <a:pt x="502039" y="597334"/>
                  <a:pt x="464425" y="594087"/>
                  <a:pt x="422360" y="594087"/>
                </a:cubicBezTo>
                <a:cubicBezTo>
                  <a:pt x="366939" y="594087"/>
                  <a:pt x="319171" y="599731"/>
                  <a:pt x="297363" y="607921"/>
                </a:cubicBezTo>
                <a:cubicBezTo>
                  <a:pt x="275505" y="599731"/>
                  <a:pt x="227737" y="594087"/>
                  <a:pt x="172366" y="594087"/>
                </a:cubicBezTo>
                <a:cubicBezTo>
                  <a:pt x="130301" y="594087"/>
                  <a:pt x="92687" y="597383"/>
                  <a:pt x="67427" y="602527"/>
                </a:cubicBezTo>
                <a:cubicBezTo>
                  <a:pt x="66277" y="602727"/>
                  <a:pt x="65127" y="602877"/>
                  <a:pt x="64026" y="602877"/>
                </a:cubicBezTo>
                <a:cubicBezTo>
                  <a:pt x="55073" y="602877"/>
                  <a:pt x="47420" y="595586"/>
                  <a:pt x="47420" y="586197"/>
                </a:cubicBezTo>
                <a:lnTo>
                  <a:pt x="47420" y="489809"/>
                </a:lnTo>
                <a:lnTo>
                  <a:pt x="48070" y="489809"/>
                </a:lnTo>
                <a:cubicBezTo>
                  <a:pt x="67327" y="489809"/>
                  <a:pt x="85434" y="482318"/>
                  <a:pt x="99039" y="468734"/>
                </a:cubicBezTo>
                <a:cubicBezTo>
                  <a:pt x="112644" y="455150"/>
                  <a:pt x="120097" y="437071"/>
                  <a:pt x="120097" y="417893"/>
                </a:cubicBezTo>
                <a:cubicBezTo>
                  <a:pt x="120097" y="398616"/>
                  <a:pt x="112644" y="380587"/>
                  <a:pt x="99039" y="367002"/>
                </a:cubicBezTo>
                <a:cubicBezTo>
                  <a:pt x="85434" y="353418"/>
                  <a:pt x="67277" y="345977"/>
                  <a:pt x="48070" y="345977"/>
                </a:cubicBezTo>
                <a:lnTo>
                  <a:pt x="47420" y="345977"/>
                </a:lnTo>
                <a:lnTo>
                  <a:pt x="47420" y="318010"/>
                </a:lnTo>
                <a:cubicBezTo>
                  <a:pt x="47420" y="310718"/>
                  <a:pt x="52122" y="304326"/>
                  <a:pt x="59074" y="302128"/>
                </a:cubicBezTo>
                <a:cubicBezTo>
                  <a:pt x="78932" y="295886"/>
                  <a:pt x="122248" y="284449"/>
                  <a:pt x="172366" y="284449"/>
                </a:cubicBezTo>
                <a:close/>
                <a:moveTo>
                  <a:pt x="297363" y="0"/>
                </a:moveTo>
                <a:cubicBezTo>
                  <a:pt x="371917" y="0"/>
                  <a:pt x="432355" y="60343"/>
                  <a:pt x="432355" y="134780"/>
                </a:cubicBezTo>
                <a:cubicBezTo>
                  <a:pt x="432355" y="209217"/>
                  <a:pt x="371917" y="269560"/>
                  <a:pt x="297363" y="269560"/>
                </a:cubicBezTo>
                <a:cubicBezTo>
                  <a:pt x="222809" y="269560"/>
                  <a:pt x="162371" y="209217"/>
                  <a:pt x="162371" y="134780"/>
                </a:cubicBezTo>
                <a:cubicBezTo>
                  <a:pt x="162371" y="60343"/>
                  <a:pt x="222809" y="0"/>
                  <a:pt x="297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en-US">
              <a:latin typeface="思源黑体 CN Normal" panose="020B0400000000000000" charset="-122"/>
              <a:ea typeface="思源黑体 CN Normal" panose="020B0400000000000000" charset="-122"/>
            </a:endParaRPr>
          </a:p>
        </p:txBody>
      </p:sp>
      <p:sp>
        <p:nvSpPr>
          <p:cNvPr id="66" name="文本框 65"/>
          <p:cNvSpPr txBox="1"/>
          <p:nvPr/>
        </p:nvSpPr>
        <p:spPr>
          <a:xfrm>
            <a:off x="8784247" y="4163536"/>
            <a:ext cx="2038350" cy="506095"/>
          </a:xfrm>
          <a:prstGeom prst="rect">
            <a:avLst/>
          </a:prstGeom>
          <a:noFill/>
        </p:spPr>
        <p:txBody>
          <a:bodyPr wrap="square" rtlCol="0">
            <a:noAutofit/>
          </a:bodyPr>
          <a:lstStyle/>
          <a:p>
            <a:pPr algn="l">
              <a:lnSpc>
                <a:spcPct val="150000"/>
              </a:lnSpc>
            </a:pPr>
            <a:r>
              <a:rPr lang="zh-CN" altLang="en-US" sz="2000" b="1" dirty="0" smtClean="0">
                <a:solidFill>
                  <a:srgbClr val="334846"/>
                </a:solidFill>
                <a:latin typeface="思源黑体 CN Normal" panose="020B0400000000000000" charset="-122"/>
                <a:ea typeface="思源黑体 CN Normal" panose="020B0400000000000000" charset="-122"/>
              </a:rPr>
              <a:t>项目不足分析</a:t>
            </a:r>
            <a:endParaRPr lang="zh-CN" altLang="en-US" sz="2000" b="1" dirty="0">
              <a:solidFill>
                <a:srgbClr val="334846"/>
              </a:solidFill>
              <a:latin typeface="思源黑体 CN Normal" panose="020B0400000000000000" charset="-122"/>
              <a:ea typeface="思源黑体 CN Normal" panose="020B0400000000000000" charset="-122"/>
            </a:endParaRPr>
          </a:p>
        </p:txBody>
      </p:sp>
      <p:sp>
        <p:nvSpPr>
          <p:cNvPr id="67" name="文本框 66"/>
          <p:cNvSpPr txBox="1"/>
          <p:nvPr/>
        </p:nvSpPr>
        <p:spPr>
          <a:xfrm>
            <a:off x="8784247" y="4596606"/>
            <a:ext cx="2914015" cy="923290"/>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p>
        </p:txBody>
      </p:sp>
      <p:pic>
        <p:nvPicPr>
          <p:cNvPr id="2050" name="Picture 2" descr="Free 彩色玻璃高层建筑 Stock Photo"/>
          <p:cNvPicPr>
            <a:picLocks noChangeAspect="1" noChangeArrowheads="1"/>
          </p:cNvPicPr>
          <p:nvPr/>
        </p:nvPicPr>
        <p:blipFill rotWithShape="1">
          <a:blip r:embed="rId3">
            <a:extLst>
              <a:ext uri="{28A0092B-C50C-407E-A947-70E740481C1C}">
                <a14:useLocalDpi xmlns:a14="http://schemas.microsoft.com/office/drawing/2010/main" val="0"/>
              </a:ext>
            </a:extLst>
          </a:blip>
          <a:srcRect b="15955"/>
          <a:stretch>
            <a:fillRect/>
          </a:stretch>
        </p:blipFill>
        <p:spPr bwMode="auto">
          <a:xfrm>
            <a:off x="493739" y="1855787"/>
            <a:ext cx="3051175" cy="384651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28357" y="1454865"/>
            <a:ext cx="901700" cy="217884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1045143" y="1612107"/>
            <a:ext cx="722675" cy="1864361"/>
          </a:xfrm>
          <a:prstGeom prst="rect">
            <a:avLst/>
          </a:prstGeom>
          <a:noFill/>
        </p:spPr>
        <p:txBody>
          <a:bodyPr vert="eaVert" wrap="none" rtlCol="0">
            <a:noAutofit/>
          </a:bodyPr>
          <a:lstStyle/>
          <a:p>
            <a:pPr algn="ctr"/>
            <a:r>
              <a:rPr lang="zh-CN" altLang="en-US" sz="24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24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34" name="矩形 33"/>
          <p:cNvSpPr/>
          <p:nvPr/>
        </p:nvSpPr>
        <p:spPr>
          <a:xfrm>
            <a:off x="1388428" y="3943049"/>
            <a:ext cx="4430395" cy="1657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Normal" panose="020B0400000000000000" charset="-122"/>
              <a:ea typeface="思源黑体 CN Normal" panose="020B0400000000000000" charset="-122"/>
            </a:endParaRPr>
          </a:p>
        </p:txBody>
      </p:sp>
      <p:sp>
        <p:nvSpPr>
          <p:cNvPr id="35" name="studying_385590"/>
          <p:cNvSpPr/>
          <p:nvPr/>
        </p:nvSpPr>
        <p:spPr>
          <a:xfrm>
            <a:off x="1580198" y="4555824"/>
            <a:ext cx="431165" cy="431165"/>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Normal" panose="020B0400000000000000" charset="-122"/>
              <a:ea typeface="思源黑体 CN Normal" panose="020B0400000000000000" charset="-122"/>
            </a:endParaRPr>
          </a:p>
        </p:txBody>
      </p:sp>
      <p:sp>
        <p:nvSpPr>
          <p:cNvPr id="36" name="文本框 35"/>
          <p:cNvSpPr txBox="1"/>
          <p:nvPr/>
        </p:nvSpPr>
        <p:spPr>
          <a:xfrm>
            <a:off x="2152333" y="4207844"/>
            <a:ext cx="2038350" cy="398780"/>
          </a:xfrm>
          <a:prstGeom prst="rect">
            <a:avLst/>
          </a:prstGeom>
          <a:noFill/>
        </p:spPr>
        <p:txBody>
          <a:bodyPr wrap="square" rtlCol="0">
            <a:noAutofit/>
          </a:bodyPr>
          <a:lstStyle/>
          <a:p>
            <a:pPr algn="l"/>
            <a:r>
              <a:rPr lang="zh-CN" altLang="en-US" sz="2000" b="1" dirty="0" smtClean="0">
                <a:solidFill>
                  <a:schemeClr val="bg1"/>
                </a:solidFill>
                <a:latin typeface="思源黑体 CN Normal" panose="020B0400000000000000" charset="-122"/>
                <a:ea typeface="思源黑体 CN Normal" panose="020B0400000000000000" charset="-122"/>
              </a:rPr>
              <a:t>项目经验总结</a:t>
            </a:r>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37" name="文本框 36"/>
          <p:cNvSpPr txBox="1"/>
          <p:nvPr/>
        </p:nvSpPr>
        <p:spPr>
          <a:xfrm>
            <a:off x="2152333" y="4541219"/>
            <a:ext cx="3522980" cy="923290"/>
          </a:xfrm>
          <a:prstGeom prst="rect">
            <a:avLst/>
          </a:prstGeom>
          <a:noFill/>
        </p:spPr>
        <p:txBody>
          <a:bodyPr wrap="square" rtlCol="0">
            <a:noAutofit/>
          </a:bodyPr>
          <a:lstStyle/>
          <a:p>
            <a:pPr>
              <a:lnSpc>
                <a:spcPct val="150000"/>
              </a:lnSpc>
            </a:pPr>
            <a:r>
              <a:rPr lang="zh-CN" altLang="en-US" sz="1200" dirty="0" smtClean="0">
                <a:solidFill>
                  <a:schemeClr val="bg1"/>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42" name="矩形 41"/>
          <p:cNvSpPr/>
          <p:nvPr/>
        </p:nvSpPr>
        <p:spPr>
          <a:xfrm>
            <a:off x="6373178" y="3943049"/>
            <a:ext cx="4430395" cy="1657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3" name="studying_385590"/>
          <p:cNvSpPr/>
          <p:nvPr/>
        </p:nvSpPr>
        <p:spPr>
          <a:xfrm>
            <a:off x="6564948" y="4624404"/>
            <a:ext cx="431165" cy="293370"/>
          </a:xfrm>
          <a:custGeom>
            <a:avLst/>
            <a:gdLst>
              <a:gd name="T0" fmla="*/ 0 w 3107"/>
              <a:gd name="T1" fmla="*/ 0 h 2120"/>
              <a:gd name="T2" fmla="*/ 0 w 3107"/>
              <a:gd name="T3" fmla="*/ 374 h 2120"/>
              <a:gd name="T4" fmla="*/ 240 w 3107"/>
              <a:gd name="T5" fmla="*/ 374 h 2120"/>
              <a:gd name="T6" fmla="*/ 240 w 3107"/>
              <a:gd name="T7" fmla="*/ 2120 h 2120"/>
              <a:gd name="T8" fmla="*/ 627 w 3107"/>
              <a:gd name="T9" fmla="*/ 2120 h 2120"/>
              <a:gd name="T10" fmla="*/ 627 w 3107"/>
              <a:gd name="T11" fmla="*/ 374 h 2120"/>
              <a:gd name="T12" fmla="*/ 1640 w 3107"/>
              <a:gd name="T13" fmla="*/ 374 h 2120"/>
              <a:gd name="T14" fmla="*/ 1640 w 3107"/>
              <a:gd name="T15" fmla="*/ 1254 h 2120"/>
              <a:gd name="T16" fmla="*/ 2467 w 3107"/>
              <a:gd name="T17" fmla="*/ 1254 h 2120"/>
              <a:gd name="T18" fmla="*/ 2467 w 3107"/>
              <a:gd name="T19" fmla="*/ 2120 h 2120"/>
              <a:gd name="T20" fmla="*/ 2840 w 3107"/>
              <a:gd name="T21" fmla="*/ 2120 h 2120"/>
              <a:gd name="T22" fmla="*/ 2840 w 3107"/>
              <a:gd name="T23" fmla="*/ 374 h 2120"/>
              <a:gd name="T24" fmla="*/ 3107 w 3107"/>
              <a:gd name="T25" fmla="*/ 374 h 2120"/>
              <a:gd name="T26" fmla="*/ 3107 w 3107"/>
              <a:gd name="T27" fmla="*/ 0 h 2120"/>
              <a:gd name="T28" fmla="*/ 0 w 3107"/>
              <a:gd name="T29" fmla="*/ 0 h 2120"/>
              <a:gd name="T30" fmla="*/ 2360 w 3107"/>
              <a:gd name="T31" fmla="*/ 694 h 2120"/>
              <a:gd name="T32" fmla="*/ 1853 w 3107"/>
              <a:gd name="T33" fmla="*/ 694 h 2120"/>
              <a:gd name="T34" fmla="*/ 1853 w 3107"/>
              <a:gd name="T35" fmla="*/ 534 h 2120"/>
              <a:gd name="T36" fmla="*/ 2360 w 3107"/>
              <a:gd name="T37" fmla="*/ 534 h 2120"/>
              <a:gd name="T38" fmla="*/ 2360 w 3107"/>
              <a:gd name="T39" fmla="*/ 694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07" h="2120">
                <a:moveTo>
                  <a:pt x="0" y="0"/>
                </a:moveTo>
                <a:lnTo>
                  <a:pt x="0" y="374"/>
                </a:lnTo>
                <a:lnTo>
                  <a:pt x="240" y="374"/>
                </a:lnTo>
                <a:lnTo>
                  <a:pt x="240" y="2120"/>
                </a:lnTo>
                <a:lnTo>
                  <a:pt x="627" y="2120"/>
                </a:lnTo>
                <a:lnTo>
                  <a:pt x="627" y="374"/>
                </a:lnTo>
                <a:lnTo>
                  <a:pt x="1640" y="374"/>
                </a:lnTo>
                <a:lnTo>
                  <a:pt x="1640" y="1254"/>
                </a:lnTo>
                <a:lnTo>
                  <a:pt x="2467" y="1254"/>
                </a:lnTo>
                <a:lnTo>
                  <a:pt x="2467" y="2120"/>
                </a:lnTo>
                <a:lnTo>
                  <a:pt x="2840" y="2120"/>
                </a:lnTo>
                <a:lnTo>
                  <a:pt x="2840" y="374"/>
                </a:lnTo>
                <a:lnTo>
                  <a:pt x="3107" y="374"/>
                </a:lnTo>
                <a:lnTo>
                  <a:pt x="3107" y="0"/>
                </a:lnTo>
                <a:lnTo>
                  <a:pt x="0" y="0"/>
                </a:lnTo>
                <a:close/>
                <a:moveTo>
                  <a:pt x="2360" y="694"/>
                </a:moveTo>
                <a:lnTo>
                  <a:pt x="1853" y="694"/>
                </a:lnTo>
                <a:lnTo>
                  <a:pt x="1853" y="534"/>
                </a:lnTo>
                <a:lnTo>
                  <a:pt x="2360" y="534"/>
                </a:lnTo>
                <a:lnTo>
                  <a:pt x="2360" y="69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4" name="文本框 43"/>
          <p:cNvSpPr txBox="1"/>
          <p:nvPr/>
        </p:nvSpPr>
        <p:spPr>
          <a:xfrm>
            <a:off x="7137083" y="4207844"/>
            <a:ext cx="2038350" cy="400050"/>
          </a:xfrm>
          <a:prstGeom prst="rect">
            <a:avLst/>
          </a:prstGeom>
          <a:noFill/>
        </p:spPr>
        <p:txBody>
          <a:bodyPr wrap="square" rtlCol="0">
            <a:noAutofit/>
          </a:bodyPr>
          <a:lstStyle/>
          <a:p>
            <a:pPr algn="l"/>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项目经验总结</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5" name="文本框 44"/>
          <p:cNvSpPr txBox="1"/>
          <p:nvPr/>
        </p:nvSpPr>
        <p:spPr>
          <a:xfrm>
            <a:off x="7137083" y="4555824"/>
            <a:ext cx="3522980" cy="894715"/>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75" name="文本框 74"/>
          <p:cNvSpPr txBox="1"/>
          <p:nvPr/>
        </p:nvSpPr>
        <p:spPr>
          <a:xfrm>
            <a:off x="1388428" y="1799364"/>
            <a:ext cx="2132691" cy="528298"/>
          </a:xfrm>
          <a:prstGeom prst="rect">
            <a:avLst/>
          </a:prstGeom>
          <a:noFill/>
        </p:spPr>
        <p:txBody>
          <a:bodyPr wrap="none" rtlCol="0">
            <a:noAutofit/>
          </a:bodyPr>
          <a:lstStyle/>
          <a:p>
            <a:pPr algn="ctr"/>
            <a:r>
              <a:rPr lang="zh-CN" altLang="en-US" sz="2400" b="1" dirty="0" smtClean="0">
                <a:solidFill>
                  <a:schemeClr val="tx1">
                    <a:lumMod val="75000"/>
                    <a:lumOff val="25000"/>
                  </a:schemeClr>
                </a:solidFill>
                <a:latin typeface="思源黑体 CN Normal" panose="020B0400000000000000" charset="-122"/>
                <a:ea typeface="思源黑体 CN Normal" panose="020B0400000000000000" charset="-122"/>
              </a:rPr>
              <a:t>项目经验总结：</a:t>
            </a:r>
            <a:endParaRPr lang="zh-CN" altLang="en-US" sz="24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76" name="文本框 75"/>
          <p:cNvSpPr txBox="1"/>
          <p:nvPr/>
        </p:nvSpPr>
        <p:spPr>
          <a:xfrm>
            <a:off x="1333474" y="2412774"/>
            <a:ext cx="9525053" cy="1771853"/>
          </a:xfrm>
          <a:prstGeom prst="rect">
            <a:avLst/>
          </a:prstGeom>
          <a:noFill/>
        </p:spPr>
        <p:txBody>
          <a:bodyPr wrap="square" rtlCol="0">
            <a:noAutofit/>
          </a:bodyPr>
          <a:lstStyle/>
          <a:p>
            <a:pPr>
              <a:lnSpc>
                <a:spcPct val="150000"/>
              </a:lnSpc>
            </a:pPr>
            <a:r>
              <a:rPr lang="zh-CN" altLang="en-US" sz="14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输入文本内容处输入文本内容处输入内容处输入文本内容处输入文本内容处输入文本内容处输入文本内容处文本内容处输入文本内容处输入文本内容处输入输入文本内容处输入文本内容处输入</a:t>
            </a:r>
          </a:p>
          <a:p>
            <a:pPr>
              <a:lnSpc>
                <a:spcPct val="150000"/>
              </a:lnSpc>
            </a:pPr>
            <a:endParaRPr lang="zh-CN" altLang="en-US" sz="1400" dirty="0" smtClean="0">
              <a:solidFill>
                <a:schemeClr val="tx1">
                  <a:lumMod val="75000"/>
                  <a:lumOff val="25000"/>
                </a:schemeClr>
              </a:solidFill>
              <a:latin typeface="思源黑体 CN Normal" panose="020B0400000000000000" charset="-122"/>
              <a:ea typeface="思源黑体 CN Normal" panose="020B0400000000000000" charset="-122"/>
            </a:endParaRPr>
          </a:p>
          <a:p>
            <a:pPr>
              <a:lnSpc>
                <a:spcPct val="150000"/>
              </a:lnSpc>
            </a:pPr>
            <a:endParaRPr lang="zh-CN" altLang="en-US" sz="1400" dirty="0">
              <a:solidFill>
                <a:schemeClr val="tx1">
                  <a:lumMod val="75000"/>
                  <a:lumOff val="25000"/>
                </a:schemeClr>
              </a:solidFill>
              <a:latin typeface="思源黑体 CN Normal" panose="020B0400000000000000" charset="-122"/>
              <a:ea typeface="思源黑体 CN Normal" panose="020B0400000000000000"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2" name="矩形 1"/>
          <p:cNvSpPr/>
          <p:nvPr/>
        </p:nvSpPr>
        <p:spPr>
          <a:xfrm>
            <a:off x="589717" y="1407817"/>
            <a:ext cx="1578543" cy="4581381"/>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2" descr="Free 城市建筑物附近的水体 Stock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28514" b="31643"/>
          <a:stretch>
            <a:fillRect/>
          </a:stretch>
        </p:blipFill>
        <p:spPr bwMode="auto">
          <a:xfrm>
            <a:off x="589718" y="2614420"/>
            <a:ext cx="3404518" cy="216817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13"/>
          <p:cNvGrpSpPr/>
          <p:nvPr/>
        </p:nvGrpSpPr>
        <p:grpSpPr>
          <a:xfrm>
            <a:off x="4925463" y="2077987"/>
            <a:ext cx="522639" cy="522640"/>
            <a:chOff x="13559" y="8039"/>
            <a:chExt cx="1290" cy="1290"/>
          </a:xfrm>
        </p:grpSpPr>
        <p:sp>
          <p:nvSpPr>
            <p:cNvPr id="23" name="椭圆 22"/>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video-lecture_67934"/>
            <p:cNvSpPr/>
            <p:nvPr/>
          </p:nvSpPr>
          <p:spPr>
            <a:xfrm>
              <a:off x="13904" y="8398"/>
              <a:ext cx="600" cy="570"/>
            </a:xfrm>
            <a:custGeom>
              <a:avLst/>
              <a:gdLst>
                <a:gd name="connsiteX0" fmla="*/ 40222 w 608177"/>
                <a:gd name="connsiteY0" fmla="*/ 428840 h 578509"/>
                <a:gd name="connsiteX1" fmla="*/ 499910 w 608177"/>
                <a:gd name="connsiteY1" fmla="*/ 428840 h 578509"/>
                <a:gd name="connsiteX2" fmla="*/ 529392 w 608177"/>
                <a:gd name="connsiteY2" fmla="*/ 441163 h 578509"/>
                <a:gd name="connsiteX3" fmla="*/ 541407 w 608177"/>
                <a:gd name="connsiteY3" fmla="*/ 470749 h 578509"/>
                <a:gd name="connsiteX4" fmla="*/ 499076 w 608177"/>
                <a:gd name="connsiteY4" fmla="*/ 511825 h 578509"/>
                <a:gd name="connsiteX5" fmla="*/ 40222 w 608177"/>
                <a:gd name="connsiteY5" fmla="*/ 511825 h 578509"/>
                <a:gd name="connsiteX6" fmla="*/ 18524 w 608177"/>
                <a:gd name="connsiteY6" fmla="*/ 362155 h 578509"/>
                <a:gd name="connsiteX7" fmla="*/ 499926 w 608177"/>
                <a:gd name="connsiteY7" fmla="*/ 362155 h 578509"/>
                <a:gd name="connsiteX8" fmla="*/ 608177 w 608177"/>
                <a:gd name="connsiteY8" fmla="*/ 470693 h 578509"/>
                <a:gd name="connsiteX9" fmla="*/ 498813 w 608177"/>
                <a:gd name="connsiteY9" fmla="*/ 578509 h 578509"/>
                <a:gd name="connsiteX10" fmla="*/ 18524 w 608177"/>
                <a:gd name="connsiteY10" fmla="*/ 578509 h 578509"/>
                <a:gd name="connsiteX11" fmla="*/ 0 w 608177"/>
                <a:gd name="connsiteY11" fmla="*/ 560012 h 578509"/>
                <a:gd name="connsiteX12" fmla="*/ 0 w 608177"/>
                <a:gd name="connsiteY12" fmla="*/ 552569 h 578509"/>
                <a:gd name="connsiteX13" fmla="*/ 18524 w 608177"/>
                <a:gd name="connsiteY13" fmla="*/ 534072 h 578509"/>
                <a:gd name="connsiteX14" fmla="*/ 499091 w 608177"/>
                <a:gd name="connsiteY14" fmla="*/ 534072 h 578509"/>
                <a:gd name="connsiteX15" fmla="*/ 550213 w 608177"/>
                <a:gd name="connsiteY15" fmla="*/ 509242 h 578509"/>
                <a:gd name="connsiteX16" fmla="*/ 563675 w 608177"/>
                <a:gd name="connsiteY16" fmla="*/ 470971 h 578509"/>
                <a:gd name="connsiteX17" fmla="*/ 550213 w 608177"/>
                <a:gd name="connsiteY17" fmla="*/ 431199 h 578509"/>
                <a:gd name="connsiteX18" fmla="*/ 499926 w 608177"/>
                <a:gd name="connsiteY18" fmla="*/ 406592 h 578509"/>
                <a:gd name="connsiteX19" fmla="*/ 18524 w 608177"/>
                <a:gd name="connsiteY19" fmla="*/ 406592 h 578509"/>
                <a:gd name="connsiteX20" fmla="*/ 0 w 608177"/>
                <a:gd name="connsiteY20" fmla="*/ 388095 h 578509"/>
                <a:gd name="connsiteX21" fmla="*/ 0 w 608177"/>
                <a:gd name="connsiteY21" fmla="*/ 380708 h 578509"/>
                <a:gd name="connsiteX22" fmla="*/ 18524 w 608177"/>
                <a:gd name="connsiteY22" fmla="*/ 362155 h 578509"/>
                <a:gd name="connsiteX23" fmla="*/ 316640 w 608177"/>
                <a:gd name="connsiteY23" fmla="*/ 20660 h 578509"/>
                <a:gd name="connsiteX24" fmla="*/ 323447 w 608177"/>
                <a:gd name="connsiteY24" fmla="*/ 25763 h 578509"/>
                <a:gd name="connsiteX25" fmla="*/ 319442 w 608177"/>
                <a:gd name="connsiteY25" fmla="*/ 40984 h 578509"/>
                <a:gd name="connsiteX26" fmla="*/ 286958 w 608177"/>
                <a:gd name="connsiteY26" fmla="*/ 97032 h 578509"/>
                <a:gd name="connsiteX27" fmla="*/ 286624 w 608177"/>
                <a:gd name="connsiteY27" fmla="*/ 105476 h 578509"/>
                <a:gd name="connsiteX28" fmla="*/ 297026 w 608177"/>
                <a:gd name="connsiteY28" fmla="*/ 102421 h 578509"/>
                <a:gd name="connsiteX29" fmla="*/ 330010 w 608177"/>
                <a:gd name="connsiteY29" fmla="*/ 95310 h 578509"/>
                <a:gd name="connsiteX30" fmla="*/ 427908 w 608177"/>
                <a:gd name="connsiteY30" fmla="*/ 217906 h 578509"/>
                <a:gd name="connsiteX31" fmla="*/ 338799 w 608177"/>
                <a:gd name="connsiteY31" fmla="*/ 339947 h 578509"/>
                <a:gd name="connsiteX32" fmla="*/ 223380 w 608177"/>
                <a:gd name="connsiteY32" fmla="*/ 339947 h 578509"/>
                <a:gd name="connsiteX33" fmla="*/ 134326 w 608177"/>
                <a:gd name="connsiteY33" fmla="*/ 217906 h 578509"/>
                <a:gd name="connsiteX34" fmla="*/ 232224 w 608177"/>
                <a:gd name="connsiteY34" fmla="*/ 95310 h 578509"/>
                <a:gd name="connsiteX35" fmla="*/ 264597 w 608177"/>
                <a:gd name="connsiteY35" fmla="*/ 102198 h 578509"/>
                <a:gd name="connsiteX36" fmla="*/ 308206 w 608177"/>
                <a:gd name="connsiteY36" fmla="*/ 21764 h 578509"/>
                <a:gd name="connsiteX37" fmla="*/ 316640 w 608177"/>
                <a:gd name="connsiteY37" fmla="*/ 20660 h 578509"/>
                <a:gd name="connsiteX38" fmla="*/ 182850 w 608177"/>
                <a:gd name="connsiteY38" fmla="*/ 147 h 578509"/>
                <a:gd name="connsiteX39" fmla="*/ 254264 w 608177"/>
                <a:gd name="connsiteY39" fmla="*/ 66585 h 578509"/>
                <a:gd name="connsiteX40" fmla="*/ 237856 w 608177"/>
                <a:gd name="connsiteY40" fmla="*/ 82861 h 578509"/>
                <a:gd name="connsiteX41" fmla="*/ 165998 w 608177"/>
                <a:gd name="connsiteY41" fmla="*/ 16312 h 578509"/>
                <a:gd name="connsiteX42" fmla="*/ 182850 w 608177"/>
                <a:gd name="connsiteY42" fmla="*/ 147 h 57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8177" h="578509">
                  <a:moveTo>
                    <a:pt x="40222" y="428840"/>
                  </a:moveTo>
                  <a:lnTo>
                    <a:pt x="499910" y="428840"/>
                  </a:lnTo>
                  <a:cubicBezTo>
                    <a:pt x="511035" y="428840"/>
                    <a:pt x="521549" y="433225"/>
                    <a:pt x="529392" y="441163"/>
                  </a:cubicBezTo>
                  <a:cubicBezTo>
                    <a:pt x="537291" y="449156"/>
                    <a:pt x="541518" y="459647"/>
                    <a:pt x="541407" y="470749"/>
                  </a:cubicBezTo>
                  <a:cubicBezTo>
                    <a:pt x="541184" y="493396"/>
                    <a:pt x="522216" y="511825"/>
                    <a:pt x="499076" y="511825"/>
                  </a:cubicBezTo>
                  <a:lnTo>
                    <a:pt x="40222" y="511825"/>
                  </a:lnTo>
                  <a:close/>
                  <a:moveTo>
                    <a:pt x="18524" y="362155"/>
                  </a:moveTo>
                  <a:lnTo>
                    <a:pt x="499926" y="362155"/>
                  </a:lnTo>
                  <a:cubicBezTo>
                    <a:pt x="559670" y="362155"/>
                    <a:pt x="608344" y="410925"/>
                    <a:pt x="608177" y="470693"/>
                  </a:cubicBezTo>
                  <a:cubicBezTo>
                    <a:pt x="607955" y="530461"/>
                    <a:pt x="558669" y="578509"/>
                    <a:pt x="498813" y="578509"/>
                  </a:cubicBezTo>
                  <a:lnTo>
                    <a:pt x="18524" y="578509"/>
                  </a:lnTo>
                  <a:cubicBezTo>
                    <a:pt x="8288" y="578509"/>
                    <a:pt x="0" y="570233"/>
                    <a:pt x="0" y="560012"/>
                  </a:cubicBezTo>
                  <a:lnTo>
                    <a:pt x="0" y="552569"/>
                  </a:lnTo>
                  <a:cubicBezTo>
                    <a:pt x="0" y="542348"/>
                    <a:pt x="8288" y="534072"/>
                    <a:pt x="18524" y="534072"/>
                  </a:cubicBezTo>
                  <a:lnTo>
                    <a:pt x="499091" y="534072"/>
                  </a:lnTo>
                  <a:cubicBezTo>
                    <a:pt x="519729" y="534072"/>
                    <a:pt x="538309" y="524351"/>
                    <a:pt x="550213" y="509242"/>
                  </a:cubicBezTo>
                  <a:cubicBezTo>
                    <a:pt x="558502" y="498689"/>
                    <a:pt x="563564" y="485413"/>
                    <a:pt x="563675" y="470971"/>
                  </a:cubicBezTo>
                  <a:cubicBezTo>
                    <a:pt x="563842" y="456029"/>
                    <a:pt x="558780" y="442142"/>
                    <a:pt x="550213" y="431199"/>
                  </a:cubicBezTo>
                  <a:cubicBezTo>
                    <a:pt x="538531" y="416257"/>
                    <a:pt x="520286" y="406592"/>
                    <a:pt x="499926" y="406592"/>
                  </a:cubicBezTo>
                  <a:lnTo>
                    <a:pt x="18524" y="406592"/>
                  </a:lnTo>
                  <a:cubicBezTo>
                    <a:pt x="8288" y="406592"/>
                    <a:pt x="0" y="398316"/>
                    <a:pt x="0" y="388095"/>
                  </a:cubicBezTo>
                  <a:lnTo>
                    <a:pt x="0" y="380708"/>
                  </a:lnTo>
                  <a:cubicBezTo>
                    <a:pt x="0" y="370487"/>
                    <a:pt x="8288" y="362155"/>
                    <a:pt x="18524" y="362155"/>
                  </a:cubicBezTo>
                  <a:close/>
                  <a:moveTo>
                    <a:pt x="316640" y="20660"/>
                  </a:moveTo>
                  <a:cubicBezTo>
                    <a:pt x="319456" y="21458"/>
                    <a:pt x="322001" y="23292"/>
                    <a:pt x="323447" y="25763"/>
                  </a:cubicBezTo>
                  <a:cubicBezTo>
                    <a:pt x="326562" y="31096"/>
                    <a:pt x="324392" y="37651"/>
                    <a:pt x="319442" y="40984"/>
                  </a:cubicBezTo>
                  <a:cubicBezTo>
                    <a:pt x="300975" y="53205"/>
                    <a:pt x="288626" y="75035"/>
                    <a:pt x="286958" y="97032"/>
                  </a:cubicBezTo>
                  <a:cubicBezTo>
                    <a:pt x="286624" y="100143"/>
                    <a:pt x="286568" y="102865"/>
                    <a:pt x="286624" y="105476"/>
                  </a:cubicBezTo>
                  <a:cubicBezTo>
                    <a:pt x="290184" y="104976"/>
                    <a:pt x="293688" y="103920"/>
                    <a:pt x="297026" y="102421"/>
                  </a:cubicBezTo>
                  <a:cubicBezTo>
                    <a:pt x="307316" y="97866"/>
                    <a:pt x="318441" y="95310"/>
                    <a:pt x="330010" y="95310"/>
                  </a:cubicBezTo>
                  <a:cubicBezTo>
                    <a:pt x="384077" y="95310"/>
                    <a:pt x="427908" y="150193"/>
                    <a:pt x="427908" y="217906"/>
                  </a:cubicBezTo>
                  <a:cubicBezTo>
                    <a:pt x="427908" y="281898"/>
                    <a:pt x="388749" y="334392"/>
                    <a:pt x="338799" y="339947"/>
                  </a:cubicBezTo>
                  <a:cubicBezTo>
                    <a:pt x="335907" y="340280"/>
                    <a:pt x="226272" y="340280"/>
                    <a:pt x="223380" y="339947"/>
                  </a:cubicBezTo>
                  <a:cubicBezTo>
                    <a:pt x="173374" y="334392"/>
                    <a:pt x="134215" y="281898"/>
                    <a:pt x="134326" y="217906"/>
                  </a:cubicBezTo>
                  <a:cubicBezTo>
                    <a:pt x="134326" y="150193"/>
                    <a:pt x="178158" y="95310"/>
                    <a:pt x="232224" y="95310"/>
                  </a:cubicBezTo>
                  <a:cubicBezTo>
                    <a:pt x="243571" y="95310"/>
                    <a:pt x="254473" y="97755"/>
                    <a:pt x="264597" y="102198"/>
                  </a:cubicBezTo>
                  <a:cubicBezTo>
                    <a:pt x="265042" y="70425"/>
                    <a:pt x="281284" y="39651"/>
                    <a:pt x="308206" y="21764"/>
                  </a:cubicBezTo>
                  <a:cubicBezTo>
                    <a:pt x="310737" y="20098"/>
                    <a:pt x="313824" y="19861"/>
                    <a:pt x="316640" y="20660"/>
                  </a:cubicBezTo>
                  <a:close/>
                  <a:moveTo>
                    <a:pt x="182850" y="147"/>
                  </a:moveTo>
                  <a:cubicBezTo>
                    <a:pt x="239024" y="8146"/>
                    <a:pt x="251816" y="44531"/>
                    <a:pt x="254264" y="66585"/>
                  </a:cubicBezTo>
                  <a:cubicBezTo>
                    <a:pt x="255376" y="75972"/>
                    <a:pt x="247256" y="83916"/>
                    <a:pt x="237856" y="82861"/>
                  </a:cubicBezTo>
                  <a:cubicBezTo>
                    <a:pt x="180848" y="76417"/>
                    <a:pt x="168278" y="38976"/>
                    <a:pt x="165998" y="16312"/>
                  </a:cubicBezTo>
                  <a:cubicBezTo>
                    <a:pt x="165052" y="6758"/>
                    <a:pt x="173339" y="-1186"/>
                    <a:pt x="182850" y="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3" name="组合 2"/>
          <p:cNvGrpSpPr/>
          <p:nvPr/>
        </p:nvGrpSpPr>
        <p:grpSpPr>
          <a:xfrm>
            <a:off x="5587889" y="1842152"/>
            <a:ext cx="6014395" cy="994311"/>
            <a:chOff x="5670674" y="1917533"/>
            <a:chExt cx="6014395" cy="994311"/>
          </a:xfrm>
        </p:grpSpPr>
        <p:sp>
          <p:nvSpPr>
            <p:cNvPr id="31" name="文本框 30"/>
            <p:cNvSpPr txBox="1"/>
            <p:nvPr/>
          </p:nvSpPr>
          <p:spPr>
            <a:xfrm>
              <a:off x="5670675" y="1917533"/>
              <a:ext cx="2038350" cy="400050"/>
            </a:xfrm>
            <a:prstGeom prst="rect">
              <a:avLst/>
            </a:prstGeom>
            <a:noFill/>
          </p:spPr>
          <p:txBody>
            <a:bodyPr wrap="square" rtlCol="0">
              <a:noAutofit/>
            </a:bodyPr>
            <a:lstStyle/>
            <a:p>
              <a:pPr algn="l"/>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项目经验总结</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2" name="文本框 31"/>
            <p:cNvSpPr txBox="1"/>
            <p:nvPr/>
          </p:nvSpPr>
          <p:spPr>
            <a:xfrm>
              <a:off x="5670674" y="2265513"/>
              <a:ext cx="6014395" cy="646331"/>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grpSp>
        <p:nvGrpSpPr>
          <p:cNvPr id="28" name="组合 13"/>
          <p:cNvGrpSpPr/>
          <p:nvPr/>
        </p:nvGrpSpPr>
        <p:grpSpPr>
          <a:xfrm>
            <a:off x="4925463" y="3437187"/>
            <a:ext cx="522639" cy="522640"/>
            <a:chOff x="13559" y="8039"/>
            <a:chExt cx="1290" cy="1290"/>
          </a:xfrm>
        </p:grpSpPr>
        <p:sp>
          <p:nvSpPr>
            <p:cNvPr id="29" name="椭圆 28"/>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video-lecture_67934"/>
            <p:cNvSpPr/>
            <p:nvPr/>
          </p:nvSpPr>
          <p:spPr>
            <a:xfrm>
              <a:off x="13904" y="8478"/>
              <a:ext cx="600" cy="408"/>
            </a:xfrm>
            <a:custGeom>
              <a:avLst/>
              <a:gdLst>
                <a:gd name="T0" fmla="*/ 0 w 3107"/>
                <a:gd name="T1" fmla="*/ 0 h 2120"/>
                <a:gd name="T2" fmla="*/ 0 w 3107"/>
                <a:gd name="T3" fmla="*/ 374 h 2120"/>
                <a:gd name="T4" fmla="*/ 240 w 3107"/>
                <a:gd name="T5" fmla="*/ 374 h 2120"/>
                <a:gd name="T6" fmla="*/ 240 w 3107"/>
                <a:gd name="T7" fmla="*/ 2120 h 2120"/>
                <a:gd name="T8" fmla="*/ 627 w 3107"/>
                <a:gd name="T9" fmla="*/ 2120 h 2120"/>
                <a:gd name="T10" fmla="*/ 627 w 3107"/>
                <a:gd name="T11" fmla="*/ 374 h 2120"/>
                <a:gd name="T12" fmla="*/ 1640 w 3107"/>
                <a:gd name="T13" fmla="*/ 374 h 2120"/>
                <a:gd name="T14" fmla="*/ 1640 w 3107"/>
                <a:gd name="T15" fmla="*/ 1254 h 2120"/>
                <a:gd name="T16" fmla="*/ 2467 w 3107"/>
                <a:gd name="T17" fmla="*/ 1254 h 2120"/>
                <a:gd name="T18" fmla="*/ 2467 w 3107"/>
                <a:gd name="T19" fmla="*/ 2120 h 2120"/>
                <a:gd name="T20" fmla="*/ 2840 w 3107"/>
                <a:gd name="T21" fmla="*/ 2120 h 2120"/>
                <a:gd name="T22" fmla="*/ 2840 w 3107"/>
                <a:gd name="T23" fmla="*/ 374 h 2120"/>
                <a:gd name="T24" fmla="*/ 3107 w 3107"/>
                <a:gd name="T25" fmla="*/ 374 h 2120"/>
                <a:gd name="T26" fmla="*/ 3107 w 3107"/>
                <a:gd name="T27" fmla="*/ 0 h 2120"/>
                <a:gd name="T28" fmla="*/ 0 w 3107"/>
                <a:gd name="T29" fmla="*/ 0 h 2120"/>
                <a:gd name="T30" fmla="*/ 2360 w 3107"/>
                <a:gd name="T31" fmla="*/ 694 h 2120"/>
                <a:gd name="T32" fmla="*/ 1853 w 3107"/>
                <a:gd name="T33" fmla="*/ 694 h 2120"/>
                <a:gd name="T34" fmla="*/ 1853 w 3107"/>
                <a:gd name="T35" fmla="*/ 534 h 2120"/>
                <a:gd name="T36" fmla="*/ 2360 w 3107"/>
                <a:gd name="T37" fmla="*/ 534 h 2120"/>
                <a:gd name="T38" fmla="*/ 2360 w 3107"/>
                <a:gd name="T39" fmla="*/ 694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07" h="2120">
                  <a:moveTo>
                    <a:pt x="0" y="0"/>
                  </a:moveTo>
                  <a:lnTo>
                    <a:pt x="0" y="374"/>
                  </a:lnTo>
                  <a:lnTo>
                    <a:pt x="240" y="374"/>
                  </a:lnTo>
                  <a:lnTo>
                    <a:pt x="240" y="2120"/>
                  </a:lnTo>
                  <a:lnTo>
                    <a:pt x="627" y="2120"/>
                  </a:lnTo>
                  <a:lnTo>
                    <a:pt x="627" y="374"/>
                  </a:lnTo>
                  <a:lnTo>
                    <a:pt x="1640" y="374"/>
                  </a:lnTo>
                  <a:lnTo>
                    <a:pt x="1640" y="1254"/>
                  </a:lnTo>
                  <a:lnTo>
                    <a:pt x="2467" y="1254"/>
                  </a:lnTo>
                  <a:lnTo>
                    <a:pt x="2467" y="2120"/>
                  </a:lnTo>
                  <a:lnTo>
                    <a:pt x="2840" y="2120"/>
                  </a:lnTo>
                  <a:lnTo>
                    <a:pt x="2840" y="374"/>
                  </a:lnTo>
                  <a:lnTo>
                    <a:pt x="3107" y="374"/>
                  </a:lnTo>
                  <a:lnTo>
                    <a:pt x="3107" y="0"/>
                  </a:lnTo>
                  <a:lnTo>
                    <a:pt x="0" y="0"/>
                  </a:lnTo>
                  <a:close/>
                  <a:moveTo>
                    <a:pt x="2360" y="694"/>
                  </a:moveTo>
                  <a:lnTo>
                    <a:pt x="1853" y="694"/>
                  </a:lnTo>
                  <a:lnTo>
                    <a:pt x="1853" y="534"/>
                  </a:lnTo>
                  <a:lnTo>
                    <a:pt x="2360" y="534"/>
                  </a:lnTo>
                  <a:lnTo>
                    <a:pt x="2360" y="6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4" name="组合 3"/>
          <p:cNvGrpSpPr/>
          <p:nvPr/>
        </p:nvGrpSpPr>
        <p:grpSpPr>
          <a:xfrm>
            <a:off x="5587889" y="3201352"/>
            <a:ext cx="6014395" cy="994311"/>
            <a:chOff x="5670674" y="3245501"/>
            <a:chExt cx="6014395" cy="994311"/>
          </a:xfrm>
        </p:grpSpPr>
        <p:sp>
          <p:nvSpPr>
            <p:cNvPr id="38" name="文本框 37"/>
            <p:cNvSpPr txBox="1"/>
            <p:nvPr/>
          </p:nvSpPr>
          <p:spPr>
            <a:xfrm>
              <a:off x="5670675" y="3245501"/>
              <a:ext cx="2038350" cy="400050"/>
            </a:xfrm>
            <a:prstGeom prst="rect">
              <a:avLst/>
            </a:prstGeom>
            <a:noFill/>
          </p:spPr>
          <p:txBody>
            <a:bodyPr wrap="square" rtlCol="0">
              <a:noAutofit/>
            </a:bodyPr>
            <a:lstStyle/>
            <a:p>
              <a:pPr algn="l"/>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项目经验总结</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9" name="文本框 38"/>
            <p:cNvSpPr txBox="1"/>
            <p:nvPr/>
          </p:nvSpPr>
          <p:spPr>
            <a:xfrm>
              <a:off x="5670674" y="3593481"/>
              <a:ext cx="6014395" cy="646331"/>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grpSp>
        <p:nvGrpSpPr>
          <p:cNvPr id="25" name="组合 13"/>
          <p:cNvGrpSpPr/>
          <p:nvPr/>
        </p:nvGrpSpPr>
        <p:grpSpPr>
          <a:xfrm>
            <a:off x="4925474" y="4796379"/>
            <a:ext cx="522640" cy="522639"/>
            <a:chOff x="13559" y="8039"/>
            <a:chExt cx="1290" cy="1290"/>
          </a:xfrm>
        </p:grpSpPr>
        <p:sp>
          <p:nvSpPr>
            <p:cNvPr id="26" name="椭圆 25"/>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video-lecture_67934"/>
            <p:cNvSpPr/>
            <p:nvPr/>
          </p:nvSpPr>
          <p:spPr>
            <a:xfrm>
              <a:off x="13919" y="8383"/>
              <a:ext cx="569" cy="600"/>
            </a:xfrm>
            <a:custGeom>
              <a:avLst/>
              <a:gdLst>
                <a:gd name="T0" fmla="*/ 0 w 3654"/>
                <a:gd name="T1" fmla="*/ 0 h 3852"/>
                <a:gd name="T2" fmla="*/ 0 w 3654"/>
                <a:gd name="T3" fmla="*/ 3526 h 3852"/>
                <a:gd name="T4" fmla="*/ 1501 w 3654"/>
                <a:gd name="T5" fmla="*/ 3526 h 3852"/>
                <a:gd name="T6" fmla="*/ 1827 w 3654"/>
                <a:gd name="T7" fmla="*/ 3852 h 3852"/>
                <a:gd name="T8" fmla="*/ 2153 w 3654"/>
                <a:gd name="T9" fmla="*/ 3526 h 3852"/>
                <a:gd name="T10" fmla="*/ 3654 w 3654"/>
                <a:gd name="T11" fmla="*/ 3526 h 3852"/>
                <a:gd name="T12" fmla="*/ 3654 w 3654"/>
                <a:gd name="T13" fmla="*/ 0 h 3852"/>
                <a:gd name="T14" fmla="*/ 0 w 3654"/>
                <a:gd name="T15" fmla="*/ 0 h 3852"/>
                <a:gd name="T16" fmla="*/ 156 w 3654"/>
                <a:gd name="T17" fmla="*/ 3370 h 3852"/>
                <a:gd name="T18" fmla="*/ 156 w 3654"/>
                <a:gd name="T19" fmla="*/ 156 h 3852"/>
                <a:gd name="T20" fmla="*/ 1749 w 3654"/>
                <a:gd name="T21" fmla="*/ 156 h 3852"/>
                <a:gd name="T22" fmla="*/ 1749 w 3654"/>
                <a:gd name="T23" fmla="*/ 3553 h 3852"/>
                <a:gd name="T24" fmla="*/ 1566 w 3654"/>
                <a:gd name="T25" fmla="*/ 3370 h 3852"/>
                <a:gd name="T26" fmla="*/ 156 w 3654"/>
                <a:gd name="T27" fmla="*/ 3370 h 3852"/>
                <a:gd name="T28" fmla="*/ 3498 w 3654"/>
                <a:gd name="T29" fmla="*/ 3370 h 3852"/>
                <a:gd name="T30" fmla="*/ 2088 w 3654"/>
                <a:gd name="T31" fmla="*/ 3370 h 3852"/>
                <a:gd name="T32" fmla="*/ 1905 w 3654"/>
                <a:gd name="T33" fmla="*/ 3553 h 3852"/>
                <a:gd name="T34" fmla="*/ 1905 w 3654"/>
                <a:gd name="T35" fmla="*/ 156 h 3852"/>
                <a:gd name="T36" fmla="*/ 3498 w 3654"/>
                <a:gd name="T37" fmla="*/ 156 h 3852"/>
                <a:gd name="T38" fmla="*/ 3498 w 3654"/>
                <a:gd name="T39" fmla="*/ 3370 h 3852"/>
                <a:gd name="T40" fmla="*/ 3498 w 3654"/>
                <a:gd name="T41" fmla="*/ 3370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4" h="3852">
                  <a:moveTo>
                    <a:pt x="0" y="0"/>
                  </a:moveTo>
                  <a:lnTo>
                    <a:pt x="0" y="3526"/>
                  </a:lnTo>
                  <a:lnTo>
                    <a:pt x="1501" y="3526"/>
                  </a:lnTo>
                  <a:lnTo>
                    <a:pt x="1827" y="3852"/>
                  </a:lnTo>
                  <a:lnTo>
                    <a:pt x="2153" y="3526"/>
                  </a:lnTo>
                  <a:lnTo>
                    <a:pt x="3654" y="3526"/>
                  </a:lnTo>
                  <a:lnTo>
                    <a:pt x="3654" y="0"/>
                  </a:lnTo>
                  <a:lnTo>
                    <a:pt x="0" y="0"/>
                  </a:lnTo>
                  <a:close/>
                  <a:moveTo>
                    <a:pt x="156" y="3370"/>
                  </a:moveTo>
                  <a:lnTo>
                    <a:pt x="156" y="156"/>
                  </a:lnTo>
                  <a:lnTo>
                    <a:pt x="1749" y="156"/>
                  </a:lnTo>
                  <a:lnTo>
                    <a:pt x="1749" y="3553"/>
                  </a:lnTo>
                  <a:lnTo>
                    <a:pt x="1566" y="3370"/>
                  </a:lnTo>
                  <a:lnTo>
                    <a:pt x="156" y="3370"/>
                  </a:lnTo>
                  <a:close/>
                  <a:moveTo>
                    <a:pt x="3498" y="3370"/>
                  </a:moveTo>
                  <a:lnTo>
                    <a:pt x="2088" y="3370"/>
                  </a:lnTo>
                  <a:lnTo>
                    <a:pt x="1905" y="3553"/>
                  </a:lnTo>
                  <a:lnTo>
                    <a:pt x="1905" y="156"/>
                  </a:lnTo>
                  <a:lnTo>
                    <a:pt x="3498" y="156"/>
                  </a:lnTo>
                  <a:lnTo>
                    <a:pt x="3498" y="3370"/>
                  </a:lnTo>
                  <a:lnTo>
                    <a:pt x="3498" y="33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5" name="组合 4"/>
          <p:cNvGrpSpPr/>
          <p:nvPr/>
        </p:nvGrpSpPr>
        <p:grpSpPr>
          <a:xfrm>
            <a:off x="5587889" y="4560551"/>
            <a:ext cx="6014395" cy="994311"/>
            <a:chOff x="5670674" y="4635932"/>
            <a:chExt cx="6014395" cy="994311"/>
          </a:xfrm>
        </p:grpSpPr>
        <p:sp>
          <p:nvSpPr>
            <p:cNvPr id="40" name="文本框 39"/>
            <p:cNvSpPr txBox="1"/>
            <p:nvPr/>
          </p:nvSpPr>
          <p:spPr>
            <a:xfrm>
              <a:off x="5670675" y="4635932"/>
              <a:ext cx="2038350" cy="400050"/>
            </a:xfrm>
            <a:prstGeom prst="rect">
              <a:avLst/>
            </a:prstGeom>
            <a:noFill/>
          </p:spPr>
          <p:txBody>
            <a:bodyPr wrap="square" rtlCol="0">
              <a:noAutofit/>
            </a:bodyPr>
            <a:lstStyle/>
            <a:p>
              <a:pPr algn="l"/>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项目经验总结</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6" name="文本框 45"/>
            <p:cNvSpPr txBox="1"/>
            <p:nvPr/>
          </p:nvSpPr>
          <p:spPr>
            <a:xfrm>
              <a:off x="5670674" y="4983912"/>
              <a:ext cx="6014395" cy="646331"/>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flipH="1">
            <a:off x="0" y="3009900"/>
            <a:ext cx="2616200" cy="3924300"/>
          </a:xfrm>
          <a:prstGeom prst="rect">
            <a:avLst/>
          </a:prstGeom>
        </p:spPr>
      </p:pic>
      <p:pic>
        <p:nvPicPr>
          <p:cNvPr id="2" name="图片 1"/>
          <p:cNvPicPr>
            <a:picLocks noChangeAspect="1"/>
          </p:cNvPicPr>
          <p:nvPr/>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grpSp>
        <p:nvGrpSpPr>
          <p:cNvPr id="24" name="组合 23"/>
          <p:cNvGrpSpPr/>
          <p:nvPr/>
        </p:nvGrpSpPr>
        <p:grpSpPr>
          <a:xfrm>
            <a:off x="3662593" y="1829843"/>
            <a:ext cx="4866814" cy="2360113"/>
            <a:chOff x="3873467" y="1359431"/>
            <a:chExt cx="4866814" cy="2360113"/>
          </a:xfrm>
        </p:grpSpPr>
        <p:sp>
          <p:nvSpPr>
            <p:cNvPr id="25" name="文本框 24"/>
            <p:cNvSpPr txBox="1"/>
            <p:nvPr/>
          </p:nvSpPr>
          <p:spPr>
            <a:xfrm>
              <a:off x="4287895" y="2499222"/>
              <a:ext cx="4037958" cy="869620"/>
            </a:xfrm>
            <a:prstGeom prst="rect">
              <a:avLst/>
            </a:prstGeom>
            <a:noFill/>
          </p:spPr>
          <p:txBody>
            <a:bodyPr wrap="none" rtlCol="0">
              <a:noAutofit/>
            </a:bodyPr>
            <a:lstStyle/>
            <a:p>
              <a:pPr algn="ctr"/>
              <a:r>
                <a:rPr lang="zh-CN" altLang="en-US"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5693184" y="1359431"/>
              <a:ext cx="1227381" cy="869620"/>
            </a:xfrm>
            <a:prstGeom prst="rect">
              <a:avLst/>
            </a:prstGeom>
            <a:noFill/>
          </p:spPr>
          <p:txBody>
            <a:bodyPr wrap="none" rtlCol="0">
              <a:noAutofit/>
            </a:bodyPr>
            <a:lstStyle/>
            <a:p>
              <a:pPr algn="ctr"/>
              <a:r>
                <a:rPr lang="en-US" altLang="zh-CN" sz="6000" b="1" u="sng" dirty="0" smtClean="0">
                  <a:solidFill>
                    <a:schemeClr val="accent2">
                      <a:lumMod val="50000"/>
                    </a:schemeClr>
                  </a:solidFill>
                  <a:latin typeface="思源宋体 CN SemiBold" panose="02020600000000000000" pitchFamily="18" charset="-122"/>
                  <a:ea typeface="思源宋体 CN SemiBold" panose="02020600000000000000" pitchFamily="18" charset="-122"/>
                </a:rPr>
                <a:t>03</a:t>
              </a:r>
              <a:endParaRPr lang="zh-CN" altLang="en-US" sz="6000" b="1" u="sng"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7" name="矩形 26"/>
            <p:cNvSpPr/>
            <p:nvPr/>
          </p:nvSpPr>
          <p:spPr>
            <a:xfrm>
              <a:off x="3873467" y="3293066"/>
              <a:ext cx="4866814" cy="426478"/>
            </a:xfrm>
            <a:prstGeom prst="rect">
              <a:avLst/>
            </a:prstGeom>
          </p:spPr>
          <p:txBody>
            <a:bodyPr wrap="none">
              <a:noAutofit/>
            </a:bodyPr>
            <a:lstStyle/>
            <a:p>
              <a:pPr algn="ctr"/>
              <a:r>
                <a:rPr lang="en-US" altLang="zh-CN" dirty="0">
                  <a:solidFill>
                    <a:schemeClr val="accent2">
                      <a:lumMod val="50000"/>
                    </a:schemeClr>
                  </a:solidFill>
                  <a:latin typeface="Arial" panose="020B0604020202020204" pitchFamily="34" charset="0"/>
                </a:rPr>
                <a:t>PROJECT PROGRESS SUMMARY </a:t>
              </a:r>
              <a:endParaRPr lang="zh-CN" altLang="en-US" dirty="0">
                <a:solidFill>
                  <a:schemeClr val="accent2">
                    <a:lumMod val="50000"/>
                  </a:schemeClr>
                </a:solidFill>
                <a:latin typeface="Arial" panose="020B0604020202020204"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33" name="矩形 32"/>
          <p:cNvSpPr/>
          <p:nvPr/>
        </p:nvSpPr>
        <p:spPr>
          <a:xfrm>
            <a:off x="586825" y="5311174"/>
            <a:ext cx="11018350" cy="72417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Free 蓝蓝的天空下的灰色高层建筑 Stock Phot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6000" l="1804" r="97996">
                        <a14:foregroundMark x1="11423" y1="94933" x2="96192" y2="94933"/>
                      </a14:backgroundRemoval>
                    </a14:imgEffect>
                  </a14:imgLayer>
                </a14:imgProps>
              </a:ext>
              <a:ext uri="{28A0092B-C50C-407E-A947-70E740481C1C}">
                <a14:useLocalDpi xmlns:a14="http://schemas.microsoft.com/office/drawing/2010/main" val="0"/>
              </a:ext>
            </a:extLst>
          </a:blip>
          <a:srcRect b="5651"/>
          <a:stretch>
            <a:fillRect/>
          </a:stretch>
        </p:blipFill>
        <p:spPr bwMode="auto">
          <a:xfrm>
            <a:off x="4023640" y="157814"/>
            <a:ext cx="4144721" cy="5877539"/>
          </a:xfrm>
          <a:custGeom>
            <a:avLst/>
            <a:gdLst>
              <a:gd name="connsiteX0" fmla="*/ 0 w 4752975"/>
              <a:gd name="connsiteY0" fmla="*/ 0 h 6740091"/>
              <a:gd name="connsiteX1" fmla="*/ 4752975 w 4752975"/>
              <a:gd name="connsiteY1" fmla="*/ 0 h 6740091"/>
              <a:gd name="connsiteX2" fmla="*/ 4752975 w 4752975"/>
              <a:gd name="connsiteY2" fmla="*/ 6740091 h 6740091"/>
              <a:gd name="connsiteX3" fmla="*/ 0 w 4752975"/>
              <a:gd name="connsiteY3" fmla="*/ 6740091 h 6740091"/>
            </a:gdLst>
            <a:ahLst/>
            <a:cxnLst>
              <a:cxn ang="0">
                <a:pos x="connsiteX0" y="connsiteY0"/>
              </a:cxn>
              <a:cxn ang="0">
                <a:pos x="connsiteX1" y="connsiteY1"/>
              </a:cxn>
              <a:cxn ang="0">
                <a:pos x="connsiteX2" y="connsiteY2"/>
              </a:cxn>
              <a:cxn ang="0">
                <a:pos x="connsiteX3" y="connsiteY3"/>
              </a:cxn>
            </a:cxnLst>
            <a:rect l="l" t="t" r="r" b="b"/>
            <a:pathLst>
              <a:path w="4752975" h="6740091">
                <a:moveTo>
                  <a:pt x="0" y="0"/>
                </a:moveTo>
                <a:lnTo>
                  <a:pt x="4752975" y="0"/>
                </a:lnTo>
                <a:lnTo>
                  <a:pt x="4752975" y="6740091"/>
                </a:lnTo>
                <a:lnTo>
                  <a:pt x="0" y="6740091"/>
                </a:lnTo>
                <a:close/>
              </a:path>
            </a:pathLst>
          </a:custGeom>
          <a:noFill/>
          <a:extLst>
            <a:ext uri="{909E8E84-426E-40DD-AFC4-6F175D3DCCD1}">
              <a14:hiddenFill xmlns:a14="http://schemas.microsoft.com/office/drawing/2010/main">
                <a:solidFill>
                  <a:srgbClr val="FFFFFF"/>
                </a:solidFill>
              </a14:hiddenFill>
            </a:ext>
          </a:extLst>
        </p:spPr>
      </p:pic>
      <p:sp>
        <p:nvSpPr>
          <p:cNvPr id="8" name="圆角矩形 7"/>
          <p:cNvSpPr/>
          <p:nvPr/>
        </p:nvSpPr>
        <p:spPr>
          <a:xfrm>
            <a:off x="4654550" y="2095500"/>
            <a:ext cx="2882900" cy="736600"/>
          </a:xfrm>
          <a:prstGeom prst="roundRect">
            <a:avLst>
              <a:gd name="adj" fmla="val 50000"/>
            </a:avLst>
          </a:prstGeom>
          <a:gradFill>
            <a:gsLst>
              <a:gs pos="44000">
                <a:schemeClr val="accent3"/>
              </a:gs>
              <a:gs pos="100000">
                <a:schemeClr val="accent4"/>
              </a:gs>
            </a:gsLst>
            <a:lin ang="81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043886" y="2218749"/>
            <a:ext cx="2104229" cy="490102"/>
          </a:xfrm>
          <a:prstGeom prst="rect">
            <a:avLst/>
          </a:prstGeom>
          <a:noFill/>
        </p:spPr>
        <p:txBody>
          <a:bodyPr wrap="none" rtlCol="0">
            <a:noAutofit/>
          </a:bodyPr>
          <a:lstStyle/>
          <a:p>
            <a:pPr algn="ctr"/>
            <a:r>
              <a:rPr lang="zh-CN" altLang="en-US" sz="2400" b="1" dirty="0">
                <a:solidFill>
                  <a:schemeClr val="bg1"/>
                </a:solidFill>
                <a:latin typeface="思源宋体 CN SemiBold" panose="02020600000000000000" pitchFamily="18" charset="-122"/>
                <a:ea typeface="思源宋体 CN SemiBold" panose="02020600000000000000" pitchFamily="18" charset="-122"/>
              </a:rPr>
              <a:t>工作</a:t>
            </a:r>
            <a:r>
              <a:rPr lang="zh-CN" altLang="en-US" sz="2400" b="1" dirty="0" smtClean="0">
                <a:solidFill>
                  <a:schemeClr val="bg1"/>
                </a:solidFill>
                <a:latin typeface="思源宋体 CN SemiBold" panose="02020600000000000000" pitchFamily="18" charset="-122"/>
                <a:ea typeface="思源宋体 CN SemiBold" panose="02020600000000000000" pitchFamily="18" charset="-122"/>
              </a:rPr>
              <a:t>计划安排</a:t>
            </a:r>
            <a:endParaRPr lang="zh-CN" altLang="en-US" sz="2400" b="1" dirty="0">
              <a:solidFill>
                <a:schemeClr val="bg1"/>
              </a:solidFill>
              <a:latin typeface="思源宋体 CN SemiBold" panose="02020600000000000000" pitchFamily="18" charset="-122"/>
              <a:ea typeface="思源宋体 CN SemiBold" panose="02020600000000000000" pitchFamily="18" charset="-122"/>
            </a:endParaRPr>
          </a:p>
        </p:txBody>
      </p:sp>
      <p:sp>
        <p:nvSpPr>
          <p:cNvPr id="36" name="文本框 35"/>
          <p:cNvSpPr txBox="1"/>
          <p:nvPr/>
        </p:nvSpPr>
        <p:spPr>
          <a:xfrm>
            <a:off x="8098587" y="2095500"/>
            <a:ext cx="2038350" cy="369332"/>
          </a:xfrm>
          <a:prstGeom prst="rect">
            <a:avLst/>
          </a:prstGeom>
          <a:noFill/>
        </p:spPr>
        <p:txBody>
          <a:bodyPr wrap="square" rtlCol="0">
            <a:noAutofit/>
          </a:bodyPr>
          <a:lstStyle/>
          <a:p>
            <a:pPr algn="l"/>
            <a:r>
              <a:rPr lang="zh-CN" altLang="en-US" b="1" dirty="0">
                <a:solidFill>
                  <a:schemeClr val="accent2">
                    <a:lumMod val="50000"/>
                  </a:schemeClr>
                </a:solidFill>
                <a:latin typeface="思源黑体 CN Normal" panose="020B0400000000000000" charset="-122"/>
                <a:ea typeface="思源黑体 CN Normal" panose="020B0400000000000000" charset="-122"/>
              </a:rPr>
              <a:t>工作</a:t>
            </a:r>
            <a:r>
              <a:rPr lang="zh-CN" altLang="en-US" b="1" dirty="0" smtClean="0">
                <a:solidFill>
                  <a:schemeClr val="accent2">
                    <a:lumMod val="50000"/>
                  </a:schemeClr>
                </a:solidFill>
                <a:latin typeface="思源黑体 CN Normal" panose="020B0400000000000000" charset="-122"/>
                <a:ea typeface="思源黑体 CN Normal" panose="020B0400000000000000" charset="-122"/>
              </a:rPr>
              <a:t>计划内容</a:t>
            </a:r>
            <a:endParaRPr lang="zh-CN" altLang="en-US" b="1" dirty="0">
              <a:solidFill>
                <a:schemeClr val="accent2">
                  <a:lumMod val="50000"/>
                </a:schemeClr>
              </a:solidFill>
              <a:latin typeface="思源黑体 CN Normal" panose="020B0400000000000000" charset="-122"/>
              <a:ea typeface="思源黑体 CN Normal" panose="020B0400000000000000" charset="-122"/>
            </a:endParaRPr>
          </a:p>
        </p:txBody>
      </p:sp>
      <p:sp>
        <p:nvSpPr>
          <p:cNvPr id="37" name="文本框 36"/>
          <p:cNvSpPr txBox="1"/>
          <p:nvPr/>
        </p:nvSpPr>
        <p:spPr>
          <a:xfrm>
            <a:off x="8098587" y="2443480"/>
            <a:ext cx="3522980" cy="854080"/>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42" name="文本框 41"/>
          <p:cNvSpPr txBox="1"/>
          <p:nvPr/>
        </p:nvSpPr>
        <p:spPr>
          <a:xfrm>
            <a:off x="8098587" y="3847181"/>
            <a:ext cx="2038350" cy="369332"/>
          </a:xfrm>
          <a:prstGeom prst="rect">
            <a:avLst/>
          </a:prstGeom>
          <a:noFill/>
        </p:spPr>
        <p:txBody>
          <a:bodyPr wrap="square" rtlCol="0">
            <a:noAutofit/>
          </a:bodyPr>
          <a:lstStyle/>
          <a:p>
            <a:pPr algn="l"/>
            <a:r>
              <a:rPr lang="zh-CN" altLang="en-US" b="1" dirty="0">
                <a:solidFill>
                  <a:schemeClr val="accent2">
                    <a:lumMod val="50000"/>
                  </a:schemeClr>
                </a:solidFill>
                <a:latin typeface="思源黑体 CN Normal" panose="020B0400000000000000" charset="-122"/>
                <a:ea typeface="思源黑体 CN Normal" panose="020B0400000000000000" charset="-122"/>
              </a:rPr>
              <a:t>工作</a:t>
            </a:r>
            <a:r>
              <a:rPr lang="zh-CN" altLang="en-US" b="1" dirty="0" smtClean="0">
                <a:solidFill>
                  <a:schemeClr val="accent2">
                    <a:lumMod val="50000"/>
                  </a:schemeClr>
                </a:solidFill>
                <a:latin typeface="思源黑体 CN Normal" panose="020B0400000000000000" charset="-122"/>
                <a:ea typeface="思源黑体 CN Normal" panose="020B0400000000000000" charset="-122"/>
              </a:rPr>
              <a:t>计划内容</a:t>
            </a:r>
            <a:endParaRPr lang="zh-CN" altLang="en-US" b="1" dirty="0">
              <a:solidFill>
                <a:schemeClr val="accent2">
                  <a:lumMod val="50000"/>
                </a:schemeClr>
              </a:solidFill>
              <a:latin typeface="思源黑体 CN Normal" panose="020B0400000000000000" charset="-122"/>
              <a:ea typeface="思源黑体 CN Normal" panose="020B0400000000000000" charset="-122"/>
            </a:endParaRPr>
          </a:p>
        </p:txBody>
      </p:sp>
      <p:sp>
        <p:nvSpPr>
          <p:cNvPr id="43" name="文本框 42"/>
          <p:cNvSpPr txBox="1"/>
          <p:nvPr/>
        </p:nvSpPr>
        <p:spPr>
          <a:xfrm>
            <a:off x="8098587" y="4195161"/>
            <a:ext cx="3522980" cy="854080"/>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45" name="文本框 44"/>
          <p:cNvSpPr txBox="1"/>
          <p:nvPr/>
        </p:nvSpPr>
        <p:spPr>
          <a:xfrm>
            <a:off x="2055063" y="2095500"/>
            <a:ext cx="2038350" cy="369332"/>
          </a:xfrm>
          <a:prstGeom prst="rect">
            <a:avLst/>
          </a:prstGeom>
          <a:noFill/>
        </p:spPr>
        <p:txBody>
          <a:bodyPr wrap="square" rtlCol="0">
            <a:noAutofit/>
          </a:bodyPr>
          <a:lstStyle/>
          <a:p>
            <a:pPr algn="r"/>
            <a:r>
              <a:rPr lang="zh-CN" altLang="en-US" b="1" dirty="0">
                <a:solidFill>
                  <a:schemeClr val="accent2">
                    <a:lumMod val="50000"/>
                  </a:schemeClr>
                </a:solidFill>
                <a:latin typeface="思源黑体 CN Normal" panose="020B0400000000000000" charset="-122"/>
                <a:ea typeface="思源黑体 CN Normal" panose="020B0400000000000000" charset="-122"/>
              </a:rPr>
              <a:t>工作</a:t>
            </a:r>
            <a:r>
              <a:rPr lang="zh-CN" altLang="en-US" b="1" dirty="0" smtClean="0">
                <a:solidFill>
                  <a:schemeClr val="accent2">
                    <a:lumMod val="50000"/>
                  </a:schemeClr>
                </a:solidFill>
                <a:latin typeface="思源黑体 CN Normal" panose="020B0400000000000000" charset="-122"/>
                <a:ea typeface="思源黑体 CN Normal" panose="020B0400000000000000" charset="-122"/>
              </a:rPr>
              <a:t>计划内容</a:t>
            </a:r>
            <a:endParaRPr lang="zh-CN" altLang="en-US" b="1" dirty="0">
              <a:solidFill>
                <a:schemeClr val="accent2">
                  <a:lumMod val="50000"/>
                </a:schemeClr>
              </a:solidFill>
              <a:latin typeface="思源黑体 CN Normal" panose="020B0400000000000000" charset="-122"/>
              <a:ea typeface="思源黑体 CN Normal" panose="020B0400000000000000" charset="-122"/>
            </a:endParaRPr>
          </a:p>
        </p:txBody>
      </p:sp>
      <p:sp>
        <p:nvSpPr>
          <p:cNvPr id="47" name="文本框 46"/>
          <p:cNvSpPr txBox="1"/>
          <p:nvPr/>
        </p:nvSpPr>
        <p:spPr>
          <a:xfrm>
            <a:off x="570433" y="2443480"/>
            <a:ext cx="3522980" cy="854080"/>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49" name="文本框 48"/>
          <p:cNvSpPr txBox="1"/>
          <p:nvPr/>
        </p:nvSpPr>
        <p:spPr>
          <a:xfrm>
            <a:off x="2055063" y="3847181"/>
            <a:ext cx="2038350" cy="369332"/>
          </a:xfrm>
          <a:prstGeom prst="rect">
            <a:avLst/>
          </a:prstGeom>
          <a:noFill/>
        </p:spPr>
        <p:txBody>
          <a:bodyPr wrap="square" rtlCol="0">
            <a:noAutofit/>
          </a:bodyPr>
          <a:lstStyle/>
          <a:p>
            <a:pPr algn="r"/>
            <a:r>
              <a:rPr lang="zh-CN" altLang="en-US" b="1" dirty="0">
                <a:solidFill>
                  <a:schemeClr val="accent2">
                    <a:lumMod val="50000"/>
                  </a:schemeClr>
                </a:solidFill>
                <a:latin typeface="思源黑体 CN Normal" panose="020B0400000000000000" charset="-122"/>
                <a:ea typeface="思源黑体 CN Normal" panose="020B0400000000000000" charset="-122"/>
              </a:rPr>
              <a:t>工作</a:t>
            </a:r>
            <a:r>
              <a:rPr lang="zh-CN" altLang="en-US" b="1" dirty="0" smtClean="0">
                <a:solidFill>
                  <a:schemeClr val="accent2">
                    <a:lumMod val="50000"/>
                  </a:schemeClr>
                </a:solidFill>
                <a:latin typeface="思源黑体 CN Normal" panose="020B0400000000000000" charset="-122"/>
                <a:ea typeface="思源黑体 CN Normal" panose="020B0400000000000000" charset="-122"/>
              </a:rPr>
              <a:t>计划内容</a:t>
            </a:r>
            <a:endParaRPr lang="zh-CN" altLang="en-US" b="1" dirty="0">
              <a:solidFill>
                <a:schemeClr val="accent2">
                  <a:lumMod val="50000"/>
                </a:schemeClr>
              </a:solidFill>
              <a:latin typeface="思源黑体 CN Normal" panose="020B0400000000000000" charset="-122"/>
              <a:ea typeface="思源黑体 CN Normal" panose="020B0400000000000000" charset="-122"/>
            </a:endParaRPr>
          </a:p>
        </p:txBody>
      </p:sp>
      <p:sp>
        <p:nvSpPr>
          <p:cNvPr id="50" name="文本框 49"/>
          <p:cNvSpPr txBox="1"/>
          <p:nvPr/>
        </p:nvSpPr>
        <p:spPr>
          <a:xfrm>
            <a:off x="570433" y="4195161"/>
            <a:ext cx="3522980" cy="854080"/>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grpSp>
        <p:nvGrpSpPr>
          <p:cNvPr id="25" name="组合 24"/>
          <p:cNvGrpSpPr/>
          <p:nvPr/>
        </p:nvGrpSpPr>
        <p:grpSpPr>
          <a:xfrm>
            <a:off x="873443" y="2101624"/>
            <a:ext cx="1524000" cy="1524000"/>
            <a:chOff x="1895" y="3989"/>
            <a:chExt cx="2400" cy="2400"/>
          </a:xfrm>
        </p:grpSpPr>
        <p:sp>
          <p:nvSpPr>
            <p:cNvPr id="27" name="菱形 26"/>
            <p:cNvSpPr/>
            <p:nvPr/>
          </p:nvSpPr>
          <p:spPr>
            <a:xfrm>
              <a:off x="1895" y="3989"/>
              <a:ext cx="2400" cy="2400"/>
            </a:xfrm>
            <a:prstGeom prst="diamond">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28" name="open-book_1129"/>
            <p:cNvSpPr/>
            <p:nvPr/>
          </p:nvSpPr>
          <p:spPr>
            <a:xfrm>
              <a:off x="2787" y="4920"/>
              <a:ext cx="617" cy="539"/>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88862 h 440259"/>
                <a:gd name="T15" fmla="*/ 88862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88862 h 440259"/>
                <a:gd name="T25" fmla="*/ 88862 h 440259"/>
                <a:gd name="T26" fmla="*/ 278945 h 440259"/>
                <a:gd name="T27" fmla="*/ 278945 h 440259"/>
                <a:gd name="T28" fmla="*/ 278945 h 440259"/>
                <a:gd name="T29" fmla="*/ 278945 h 440259"/>
                <a:gd name="T30" fmla="*/ 278945 h 440259"/>
                <a:gd name="T31" fmla="*/ 278945 h 440259"/>
                <a:gd name="T32" fmla="*/ 278945 h 440259"/>
                <a:gd name="T3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73">
                  <a:moveTo>
                    <a:pt x="213" y="53"/>
                  </a:moveTo>
                  <a:cubicBezTo>
                    <a:pt x="213" y="53"/>
                    <a:pt x="160" y="0"/>
                    <a:pt x="0" y="0"/>
                  </a:cubicBezTo>
                  <a:lnTo>
                    <a:pt x="0" y="320"/>
                  </a:lnTo>
                  <a:cubicBezTo>
                    <a:pt x="162" y="320"/>
                    <a:pt x="213" y="373"/>
                    <a:pt x="213" y="373"/>
                  </a:cubicBezTo>
                  <a:cubicBezTo>
                    <a:pt x="213" y="373"/>
                    <a:pt x="265" y="320"/>
                    <a:pt x="427" y="320"/>
                  </a:cubicBezTo>
                  <a:lnTo>
                    <a:pt x="427" y="0"/>
                  </a:lnTo>
                  <a:cubicBezTo>
                    <a:pt x="267" y="0"/>
                    <a:pt x="213" y="53"/>
                    <a:pt x="213" y="53"/>
                  </a:cubicBezTo>
                  <a:close/>
                  <a:moveTo>
                    <a:pt x="53" y="53"/>
                  </a:moveTo>
                  <a:cubicBezTo>
                    <a:pt x="121" y="59"/>
                    <a:pt x="163" y="74"/>
                    <a:pt x="187" y="87"/>
                  </a:cubicBezTo>
                  <a:lnTo>
                    <a:pt x="187" y="302"/>
                  </a:lnTo>
                  <a:cubicBezTo>
                    <a:pt x="163" y="289"/>
                    <a:pt x="121" y="274"/>
                    <a:pt x="53" y="268"/>
                  </a:cubicBezTo>
                  <a:lnTo>
                    <a:pt x="53" y="53"/>
                  </a:lnTo>
                  <a:close/>
                  <a:moveTo>
                    <a:pt x="373" y="268"/>
                  </a:moveTo>
                  <a:cubicBezTo>
                    <a:pt x="306" y="274"/>
                    <a:pt x="264" y="289"/>
                    <a:pt x="240" y="302"/>
                  </a:cubicBezTo>
                  <a:lnTo>
                    <a:pt x="240" y="87"/>
                  </a:lnTo>
                  <a:cubicBezTo>
                    <a:pt x="264" y="74"/>
                    <a:pt x="306" y="59"/>
                    <a:pt x="373" y="53"/>
                  </a:cubicBezTo>
                  <a:lnTo>
                    <a:pt x="373" y="2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charset="-122"/>
                <a:ea typeface="思源黑体 CN Normal" panose="020B0400000000000000" charset="-122"/>
              </a:endParaRPr>
            </a:p>
          </p:txBody>
        </p:sp>
      </p:grpSp>
      <p:sp>
        <p:nvSpPr>
          <p:cNvPr id="26" name="文本框 25"/>
          <p:cNvSpPr txBox="1"/>
          <p:nvPr/>
        </p:nvSpPr>
        <p:spPr>
          <a:xfrm>
            <a:off x="754381" y="3826919"/>
            <a:ext cx="1762125" cy="400050"/>
          </a:xfrm>
          <a:prstGeom prst="rect">
            <a:avLst/>
          </a:prstGeom>
          <a:noFill/>
        </p:spPr>
        <p:txBody>
          <a:bodyPr wrap="none" rtlCol="0" anchor="t">
            <a:sp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24" name="文本框 23"/>
          <p:cNvSpPr txBox="1"/>
          <p:nvPr/>
        </p:nvSpPr>
        <p:spPr>
          <a:xfrm>
            <a:off x="310833" y="4225699"/>
            <a:ext cx="2649220" cy="1171667"/>
          </a:xfrm>
          <a:prstGeom prst="rect">
            <a:avLst/>
          </a:prstGeom>
          <a:noFill/>
        </p:spPr>
        <p:txBody>
          <a:bodyPr wrap="square" rtlCol="0">
            <a:sp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nvGrpSpPr>
          <p:cNvPr id="30" name="组合 29"/>
          <p:cNvGrpSpPr/>
          <p:nvPr/>
        </p:nvGrpSpPr>
        <p:grpSpPr>
          <a:xfrm>
            <a:off x="3728403" y="2074411"/>
            <a:ext cx="1762125" cy="2125345"/>
            <a:chOff x="1708" y="3989"/>
            <a:chExt cx="2775" cy="3347"/>
          </a:xfrm>
        </p:grpSpPr>
        <p:grpSp>
          <p:nvGrpSpPr>
            <p:cNvPr id="32" name="组合 31"/>
            <p:cNvGrpSpPr/>
            <p:nvPr/>
          </p:nvGrpSpPr>
          <p:grpSpPr>
            <a:xfrm>
              <a:off x="1895" y="3989"/>
              <a:ext cx="2400" cy="2400"/>
              <a:chOff x="1745" y="3989"/>
              <a:chExt cx="2400" cy="2400"/>
            </a:xfrm>
          </p:grpSpPr>
          <p:sp>
            <p:nvSpPr>
              <p:cNvPr id="39" name="菱形 38"/>
              <p:cNvSpPr/>
              <p:nvPr/>
            </p:nvSpPr>
            <p:spPr>
              <a:xfrm>
                <a:off x="1745" y="3989"/>
                <a:ext cx="2400" cy="2400"/>
              </a:xfrm>
              <a:prstGeom prst="diamond">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40" name="open-book_1129"/>
              <p:cNvSpPr/>
              <p:nvPr/>
            </p:nvSpPr>
            <p:spPr>
              <a:xfrm>
                <a:off x="2636" y="4964"/>
                <a:ext cx="617" cy="44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88862 h 440259"/>
                  <a:gd name="T37" fmla="*/ 88862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88862 h 440259"/>
                  <a:gd name="T59" fmla="*/ 88862 h 440259"/>
                  <a:gd name="T60" fmla="*/ 278945 h 440259"/>
                  <a:gd name="T61" fmla="*/ 278945 h 440259"/>
                  <a:gd name="T62" fmla="*/ 278945 h 440259"/>
                  <a:gd name="T63" fmla="*/ 278945 h 440259"/>
                  <a:gd name="T64" fmla="*/ 278945 h 440259"/>
                  <a:gd name="T65" fmla="*/ 278945 h 440259"/>
                  <a:gd name="T66" fmla="*/ 88862 h 440259"/>
                  <a:gd name="T67" fmla="*/ 88862 h 440259"/>
                  <a:gd name="T68" fmla="*/ 278945 h 440259"/>
                  <a:gd name="T69" fmla="*/ 278945 h 440259"/>
                  <a:gd name="T70" fmla="*/ 278945 h 440259"/>
                  <a:gd name="T71" fmla="*/ 278945 h 440259"/>
                  <a:gd name="T72" fmla="*/ 278945 h 440259"/>
                  <a:gd name="T73" fmla="*/ 278945 h 440259"/>
                  <a:gd name="T74" fmla="*/ 278945 h 440259"/>
                  <a:gd name="T75" fmla="*/ 278945 h 440259"/>
                  <a:gd name="T76" fmla="*/ 278945 h 440259"/>
                  <a:gd name="T77" fmla="*/ 278945 h 440259"/>
                  <a:gd name="T78" fmla="*/ 278945 h 440259"/>
                  <a:gd name="T79" fmla="*/ 278945 h 440259"/>
                  <a:gd name="T80" fmla="*/ 278945 h 440259"/>
                  <a:gd name="T81" fmla="*/ 278945 h 440259"/>
                  <a:gd name="T82" fmla="*/ 278945 h 440259"/>
                  <a:gd name="T83" fmla="*/ 278945 h 440259"/>
                  <a:gd name="T84" fmla="*/ 278945 h 440259"/>
                  <a:gd name="T85" fmla="*/ 278945 h 440259"/>
                  <a:gd name="T86" fmla="*/ 278945 h 440259"/>
                  <a:gd name="T87" fmla="*/ 278945 h 440259"/>
                  <a:gd name="T88" fmla="*/ 88862 h 440259"/>
                  <a:gd name="T89" fmla="*/ 88862 h 440259"/>
                  <a:gd name="T90" fmla="*/ 278945 h 440259"/>
                  <a:gd name="T91" fmla="*/ 278945 h 440259"/>
                  <a:gd name="T92" fmla="*/ 278945 h 440259"/>
                  <a:gd name="T93" fmla="*/ 278945 h 440259"/>
                  <a:gd name="T94" fmla="*/ 278945 h 440259"/>
                  <a:gd name="T9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4" h="294">
                    <a:moveTo>
                      <a:pt x="388" y="91"/>
                    </a:moveTo>
                    <a:lnTo>
                      <a:pt x="388" y="66"/>
                    </a:lnTo>
                    <a:lnTo>
                      <a:pt x="386" y="59"/>
                    </a:lnTo>
                    <a:cubicBezTo>
                      <a:pt x="385" y="59"/>
                      <a:pt x="377" y="44"/>
                      <a:pt x="361" y="30"/>
                    </a:cubicBezTo>
                    <a:cubicBezTo>
                      <a:pt x="345" y="15"/>
                      <a:pt x="319" y="0"/>
                      <a:pt x="286" y="0"/>
                    </a:cubicBezTo>
                    <a:cubicBezTo>
                      <a:pt x="253" y="0"/>
                      <a:pt x="228" y="15"/>
                      <a:pt x="212" y="30"/>
                    </a:cubicBezTo>
                    <a:cubicBezTo>
                      <a:pt x="207" y="34"/>
                      <a:pt x="203" y="39"/>
                      <a:pt x="200" y="43"/>
                    </a:cubicBezTo>
                    <a:cubicBezTo>
                      <a:pt x="196" y="39"/>
                      <a:pt x="192" y="34"/>
                      <a:pt x="187" y="30"/>
                    </a:cubicBezTo>
                    <a:cubicBezTo>
                      <a:pt x="171" y="15"/>
                      <a:pt x="145" y="0"/>
                      <a:pt x="112" y="0"/>
                    </a:cubicBezTo>
                    <a:cubicBezTo>
                      <a:pt x="79" y="0"/>
                      <a:pt x="54" y="15"/>
                      <a:pt x="38" y="30"/>
                    </a:cubicBezTo>
                    <a:cubicBezTo>
                      <a:pt x="22" y="45"/>
                      <a:pt x="14" y="59"/>
                      <a:pt x="14" y="60"/>
                    </a:cubicBezTo>
                    <a:lnTo>
                      <a:pt x="12" y="66"/>
                    </a:lnTo>
                    <a:lnTo>
                      <a:pt x="12" y="91"/>
                    </a:lnTo>
                    <a:lnTo>
                      <a:pt x="0" y="91"/>
                    </a:lnTo>
                    <a:lnTo>
                      <a:pt x="0" y="294"/>
                    </a:lnTo>
                    <a:lnTo>
                      <a:pt x="404" y="294"/>
                    </a:lnTo>
                    <a:lnTo>
                      <a:pt x="404" y="91"/>
                    </a:lnTo>
                    <a:lnTo>
                      <a:pt x="388" y="91"/>
                    </a:lnTo>
                    <a:close/>
                    <a:moveTo>
                      <a:pt x="214" y="70"/>
                    </a:moveTo>
                    <a:cubicBezTo>
                      <a:pt x="216" y="66"/>
                      <a:pt x="223" y="57"/>
                      <a:pt x="232" y="49"/>
                    </a:cubicBezTo>
                    <a:cubicBezTo>
                      <a:pt x="245" y="38"/>
                      <a:pt x="262" y="28"/>
                      <a:pt x="286" y="28"/>
                    </a:cubicBezTo>
                    <a:cubicBezTo>
                      <a:pt x="311" y="28"/>
                      <a:pt x="329" y="39"/>
                      <a:pt x="343" y="50"/>
                    </a:cubicBezTo>
                    <a:cubicBezTo>
                      <a:pt x="349" y="56"/>
                      <a:pt x="354" y="62"/>
                      <a:pt x="357" y="66"/>
                    </a:cubicBezTo>
                    <a:cubicBezTo>
                      <a:pt x="358" y="68"/>
                      <a:pt x="359" y="69"/>
                      <a:pt x="360" y="70"/>
                    </a:cubicBezTo>
                    <a:lnTo>
                      <a:pt x="360" y="243"/>
                    </a:lnTo>
                    <a:cubicBezTo>
                      <a:pt x="344" y="229"/>
                      <a:pt x="319" y="214"/>
                      <a:pt x="286" y="214"/>
                    </a:cubicBezTo>
                    <a:cubicBezTo>
                      <a:pt x="254" y="214"/>
                      <a:pt x="230" y="229"/>
                      <a:pt x="214" y="243"/>
                    </a:cubicBezTo>
                    <a:lnTo>
                      <a:pt x="214" y="70"/>
                    </a:lnTo>
                    <a:lnTo>
                      <a:pt x="214" y="70"/>
                    </a:lnTo>
                    <a:close/>
                    <a:moveTo>
                      <a:pt x="326" y="253"/>
                    </a:moveTo>
                    <a:lnTo>
                      <a:pt x="246" y="253"/>
                    </a:lnTo>
                    <a:cubicBezTo>
                      <a:pt x="257" y="246"/>
                      <a:pt x="270" y="242"/>
                      <a:pt x="286" y="242"/>
                    </a:cubicBezTo>
                    <a:cubicBezTo>
                      <a:pt x="302" y="242"/>
                      <a:pt x="315" y="246"/>
                      <a:pt x="326" y="253"/>
                    </a:cubicBezTo>
                    <a:close/>
                    <a:moveTo>
                      <a:pt x="40" y="70"/>
                    </a:moveTo>
                    <a:cubicBezTo>
                      <a:pt x="43" y="66"/>
                      <a:pt x="49" y="57"/>
                      <a:pt x="58" y="49"/>
                    </a:cubicBezTo>
                    <a:cubicBezTo>
                      <a:pt x="71" y="38"/>
                      <a:pt x="88" y="28"/>
                      <a:pt x="112" y="28"/>
                    </a:cubicBezTo>
                    <a:cubicBezTo>
                      <a:pt x="137" y="28"/>
                      <a:pt x="155" y="39"/>
                      <a:pt x="169" y="50"/>
                    </a:cubicBezTo>
                    <a:cubicBezTo>
                      <a:pt x="175" y="56"/>
                      <a:pt x="180" y="62"/>
                      <a:pt x="183" y="66"/>
                    </a:cubicBezTo>
                    <a:cubicBezTo>
                      <a:pt x="185" y="68"/>
                      <a:pt x="185" y="69"/>
                      <a:pt x="186" y="70"/>
                    </a:cubicBezTo>
                    <a:lnTo>
                      <a:pt x="186" y="243"/>
                    </a:lnTo>
                    <a:cubicBezTo>
                      <a:pt x="170" y="229"/>
                      <a:pt x="145" y="214"/>
                      <a:pt x="112" y="214"/>
                    </a:cubicBezTo>
                    <a:lnTo>
                      <a:pt x="112" y="214"/>
                    </a:lnTo>
                    <a:cubicBezTo>
                      <a:pt x="80" y="214"/>
                      <a:pt x="56" y="229"/>
                      <a:pt x="40" y="243"/>
                    </a:cubicBezTo>
                    <a:lnTo>
                      <a:pt x="40" y="70"/>
                    </a:lnTo>
                    <a:close/>
                    <a:moveTo>
                      <a:pt x="153" y="253"/>
                    </a:moveTo>
                    <a:lnTo>
                      <a:pt x="72" y="253"/>
                    </a:lnTo>
                    <a:cubicBezTo>
                      <a:pt x="83" y="246"/>
                      <a:pt x="96" y="242"/>
                      <a:pt x="112" y="242"/>
                    </a:cubicBezTo>
                    <a:cubicBezTo>
                      <a:pt x="128" y="242"/>
                      <a:pt x="141" y="246"/>
                      <a:pt x="153" y="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charset="-122"/>
                  <a:ea typeface="思源黑体 CN Normal" panose="020B0400000000000000" charset="-122"/>
                </a:endParaRPr>
              </a:p>
            </p:txBody>
          </p:sp>
        </p:grpSp>
        <p:sp>
          <p:nvSpPr>
            <p:cNvPr id="38" name="文本框 37"/>
            <p:cNvSpPr txBox="1"/>
            <p:nvPr/>
          </p:nvSpPr>
          <p:spPr>
            <a:xfrm>
              <a:off x="1708" y="6706"/>
              <a:ext cx="2775" cy="630"/>
            </a:xfrm>
            <a:prstGeom prst="rect">
              <a:avLst/>
            </a:prstGeom>
            <a:noFill/>
          </p:spPr>
          <p:txBody>
            <a:bodyPr wrap="none" rtlCol="0" anchor="t">
              <a:sp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grpSp>
      <p:sp>
        <p:nvSpPr>
          <p:cNvPr id="31" name="文本框 30"/>
          <p:cNvSpPr txBox="1"/>
          <p:nvPr/>
        </p:nvSpPr>
        <p:spPr>
          <a:xfrm>
            <a:off x="3284538" y="4198486"/>
            <a:ext cx="2649220" cy="1198880"/>
          </a:xfrm>
          <a:prstGeom prst="rect">
            <a:avLst/>
          </a:prstGeom>
          <a:noFill/>
        </p:spPr>
        <p:txBody>
          <a:bodyPr wrap="square" rtlCol="0">
            <a:sp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nvGrpSpPr>
          <p:cNvPr id="51" name="组合 50"/>
          <p:cNvGrpSpPr/>
          <p:nvPr/>
        </p:nvGrpSpPr>
        <p:grpSpPr>
          <a:xfrm>
            <a:off x="6702108" y="2074411"/>
            <a:ext cx="1762125" cy="2125345"/>
            <a:chOff x="1708" y="3989"/>
            <a:chExt cx="2775" cy="3347"/>
          </a:xfrm>
        </p:grpSpPr>
        <p:grpSp>
          <p:nvGrpSpPr>
            <p:cNvPr id="53" name="组合 52"/>
            <p:cNvGrpSpPr/>
            <p:nvPr/>
          </p:nvGrpSpPr>
          <p:grpSpPr>
            <a:xfrm>
              <a:off x="1895" y="3989"/>
              <a:ext cx="2400" cy="2400"/>
              <a:chOff x="1745" y="3989"/>
              <a:chExt cx="2400" cy="2400"/>
            </a:xfrm>
          </p:grpSpPr>
          <p:sp>
            <p:nvSpPr>
              <p:cNvPr id="55" name="菱形 54"/>
              <p:cNvSpPr/>
              <p:nvPr/>
            </p:nvSpPr>
            <p:spPr>
              <a:xfrm>
                <a:off x="1745" y="3989"/>
                <a:ext cx="2400" cy="2400"/>
              </a:xfrm>
              <a:prstGeom prst="diamond">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56" name="open-book_1129"/>
              <p:cNvSpPr/>
              <p:nvPr/>
            </p:nvSpPr>
            <p:spPr>
              <a:xfrm>
                <a:off x="2690" y="4880"/>
                <a:ext cx="507" cy="617"/>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455839 w 606244"/>
                  <a:gd name="T23" fmla="*/ 455839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455839 w 606244"/>
                  <a:gd name="T33" fmla="*/ 455839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455839 w 606244"/>
                  <a:gd name="T43" fmla="*/ 455839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7" h="398">
                    <a:moveTo>
                      <a:pt x="326" y="368"/>
                    </a:moveTo>
                    <a:lnTo>
                      <a:pt x="326" y="13"/>
                    </a:lnTo>
                    <a:cubicBezTo>
                      <a:pt x="326" y="3"/>
                      <a:pt x="313" y="0"/>
                      <a:pt x="313" y="0"/>
                    </a:cubicBezTo>
                    <a:lnTo>
                      <a:pt x="39" y="0"/>
                    </a:lnTo>
                    <a:cubicBezTo>
                      <a:pt x="0" y="0"/>
                      <a:pt x="0" y="43"/>
                      <a:pt x="0" y="43"/>
                    </a:cubicBezTo>
                    <a:lnTo>
                      <a:pt x="0" y="384"/>
                    </a:lnTo>
                    <a:cubicBezTo>
                      <a:pt x="0" y="391"/>
                      <a:pt x="6" y="398"/>
                      <a:pt x="14" y="398"/>
                    </a:cubicBezTo>
                    <a:lnTo>
                      <a:pt x="269" y="398"/>
                    </a:lnTo>
                    <a:cubicBezTo>
                      <a:pt x="277" y="398"/>
                      <a:pt x="284" y="391"/>
                      <a:pt x="284" y="384"/>
                    </a:cubicBezTo>
                    <a:lnTo>
                      <a:pt x="312" y="384"/>
                    </a:lnTo>
                    <a:cubicBezTo>
                      <a:pt x="327" y="384"/>
                      <a:pt x="326" y="368"/>
                      <a:pt x="326" y="368"/>
                    </a:cubicBezTo>
                    <a:close/>
                    <a:moveTo>
                      <a:pt x="56" y="374"/>
                    </a:moveTo>
                    <a:lnTo>
                      <a:pt x="32" y="374"/>
                    </a:lnTo>
                    <a:lnTo>
                      <a:pt x="32" y="63"/>
                    </a:lnTo>
                    <a:lnTo>
                      <a:pt x="56" y="63"/>
                    </a:lnTo>
                    <a:lnTo>
                      <a:pt x="56" y="374"/>
                    </a:lnTo>
                    <a:close/>
                    <a:moveTo>
                      <a:pt x="264" y="143"/>
                    </a:moveTo>
                    <a:lnTo>
                      <a:pt x="128" y="143"/>
                    </a:lnTo>
                    <a:lnTo>
                      <a:pt x="128" y="70"/>
                    </a:lnTo>
                    <a:lnTo>
                      <a:pt x="264" y="70"/>
                    </a:lnTo>
                    <a:lnTo>
                      <a:pt x="264" y="143"/>
                    </a:lnTo>
                    <a:close/>
                    <a:moveTo>
                      <a:pt x="284" y="260"/>
                    </a:moveTo>
                    <a:lnTo>
                      <a:pt x="284" y="57"/>
                    </a:lnTo>
                    <a:cubicBezTo>
                      <a:pt x="284" y="50"/>
                      <a:pt x="277" y="43"/>
                      <a:pt x="269" y="43"/>
                    </a:cubicBezTo>
                    <a:lnTo>
                      <a:pt x="27" y="43"/>
                    </a:lnTo>
                    <a:cubicBezTo>
                      <a:pt x="27" y="33"/>
                      <a:pt x="42" y="28"/>
                      <a:pt x="42" y="28"/>
                    </a:cubicBezTo>
                    <a:lnTo>
                      <a:pt x="284" y="28"/>
                    </a:lnTo>
                    <a:cubicBezTo>
                      <a:pt x="299" y="28"/>
                      <a:pt x="298" y="42"/>
                      <a:pt x="298" y="42"/>
                    </a:cubicBezTo>
                    <a:lnTo>
                      <a:pt x="298" y="361"/>
                    </a:lnTo>
                    <a:cubicBezTo>
                      <a:pt x="298" y="361"/>
                      <a:pt x="296" y="371"/>
                      <a:pt x="284" y="371"/>
                    </a:cubicBezTo>
                    <a:lnTo>
                      <a:pt x="284" y="26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charset="-122"/>
                  <a:ea typeface="思源黑体 CN Normal" panose="020B0400000000000000" charset="-122"/>
                </a:endParaRPr>
              </a:p>
            </p:txBody>
          </p:sp>
        </p:grpSp>
        <p:sp>
          <p:nvSpPr>
            <p:cNvPr id="54" name="文本框 53"/>
            <p:cNvSpPr txBox="1"/>
            <p:nvPr/>
          </p:nvSpPr>
          <p:spPr>
            <a:xfrm>
              <a:off x="1708" y="6706"/>
              <a:ext cx="2775" cy="630"/>
            </a:xfrm>
            <a:prstGeom prst="rect">
              <a:avLst/>
            </a:prstGeom>
            <a:noFill/>
          </p:spPr>
          <p:txBody>
            <a:bodyPr wrap="none" rtlCol="0" anchor="t">
              <a:sp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alt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grpSp>
      <p:sp>
        <p:nvSpPr>
          <p:cNvPr id="52" name="文本框 51"/>
          <p:cNvSpPr txBox="1"/>
          <p:nvPr/>
        </p:nvSpPr>
        <p:spPr>
          <a:xfrm>
            <a:off x="6258243" y="4198486"/>
            <a:ext cx="2649220" cy="1198880"/>
          </a:xfrm>
          <a:prstGeom prst="rect">
            <a:avLst/>
          </a:prstGeom>
          <a:noFill/>
        </p:spPr>
        <p:txBody>
          <a:bodyPr wrap="square" rtlCol="0">
            <a:sp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grpSp>
        <p:nvGrpSpPr>
          <p:cNvPr id="58" name="组合 57"/>
          <p:cNvGrpSpPr/>
          <p:nvPr/>
        </p:nvGrpSpPr>
        <p:grpSpPr>
          <a:xfrm>
            <a:off x="9675813" y="2074411"/>
            <a:ext cx="1762125" cy="2125345"/>
            <a:chOff x="1708" y="3989"/>
            <a:chExt cx="2775" cy="3347"/>
          </a:xfrm>
        </p:grpSpPr>
        <p:grpSp>
          <p:nvGrpSpPr>
            <p:cNvPr id="60" name="组合 59"/>
            <p:cNvGrpSpPr/>
            <p:nvPr/>
          </p:nvGrpSpPr>
          <p:grpSpPr>
            <a:xfrm>
              <a:off x="1895" y="3989"/>
              <a:ext cx="2400" cy="2400"/>
              <a:chOff x="1745" y="3989"/>
              <a:chExt cx="2400" cy="2400"/>
            </a:xfrm>
          </p:grpSpPr>
          <p:sp>
            <p:nvSpPr>
              <p:cNvPr id="62" name="菱形 61"/>
              <p:cNvSpPr/>
              <p:nvPr/>
            </p:nvSpPr>
            <p:spPr>
              <a:xfrm>
                <a:off x="1745" y="3989"/>
                <a:ext cx="2400" cy="2400"/>
              </a:xfrm>
              <a:prstGeom prst="diamond">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63" name="open-book_1129"/>
              <p:cNvSpPr/>
              <p:nvPr/>
            </p:nvSpPr>
            <p:spPr>
              <a:xfrm>
                <a:off x="2705" y="4880"/>
                <a:ext cx="478" cy="617"/>
              </a:xfrm>
              <a:custGeom>
                <a:avLst/>
                <a:gdLst>
                  <a:gd name="T0" fmla="*/ 136 w 940"/>
                  <a:gd name="T1" fmla="*/ 0 h 1213"/>
                  <a:gd name="T2" fmla="*/ 0 w 940"/>
                  <a:gd name="T3" fmla="*/ 126 h 1213"/>
                  <a:gd name="T4" fmla="*/ 0 w 940"/>
                  <a:gd name="T5" fmla="*/ 1213 h 1213"/>
                  <a:gd name="T6" fmla="*/ 805 w 940"/>
                  <a:gd name="T7" fmla="*/ 1213 h 1213"/>
                  <a:gd name="T8" fmla="*/ 805 w 940"/>
                  <a:gd name="T9" fmla="*/ 1180 h 1213"/>
                  <a:gd name="T10" fmla="*/ 911 w 940"/>
                  <a:gd name="T11" fmla="*/ 1086 h 1213"/>
                  <a:gd name="T12" fmla="*/ 940 w 940"/>
                  <a:gd name="T13" fmla="*/ 1086 h 1213"/>
                  <a:gd name="T14" fmla="*/ 940 w 940"/>
                  <a:gd name="T15" fmla="*/ 0 h 1213"/>
                  <a:gd name="T16" fmla="*/ 136 w 940"/>
                  <a:gd name="T17" fmla="*/ 0 h 1213"/>
                  <a:gd name="T18" fmla="*/ 136 w 940"/>
                  <a:gd name="T19" fmla="*/ 0 h 1213"/>
                  <a:gd name="T20" fmla="*/ 805 w 940"/>
                  <a:gd name="T21" fmla="*/ 1155 h 1213"/>
                  <a:gd name="T22" fmla="*/ 805 w 940"/>
                  <a:gd name="T23" fmla="*/ 1086 h 1213"/>
                  <a:gd name="T24" fmla="*/ 805 w 940"/>
                  <a:gd name="T25" fmla="*/ 1067 h 1213"/>
                  <a:gd name="T26" fmla="*/ 805 w 940"/>
                  <a:gd name="T27" fmla="*/ 127 h 1213"/>
                  <a:gd name="T28" fmla="*/ 155 w 940"/>
                  <a:gd name="T29" fmla="*/ 127 h 1213"/>
                  <a:gd name="T30" fmla="*/ 136 w 940"/>
                  <a:gd name="T31" fmla="*/ 127 h 1213"/>
                  <a:gd name="T32" fmla="*/ 65 w 940"/>
                  <a:gd name="T33" fmla="*/ 127 h 1213"/>
                  <a:gd name="T34" fmla="*/ 70 w 940"/>
                  <a:gd name="T35" fmla="*/ 122 h 1213"/>
                  <a:gd name="T36" fmla="*/ 75 w 940"/>
                  <a:gd name="T37" fmla="*/ 117 h 1213"/>
                  <a:gd name="T38" fmla="*/ 126 w 940"/>
                  <a:gd name="T39" fmla="*/ 66 h 1213"/>
                  <a:gd name="T40" fmla="*/ 131 w 940"/>
                  <a:gd name="T41" fmla="*/ 62 h 1213"/>
                  <a:gd name="T42" fmla="*/ 136 w 940"/>
                  <a:gd name="T43" fmla="*/ 57 h 1213"/>
                  <a:gd name="T44" fmla="*/ 150 w 940"/>
                  <a:gd name="T45" fmla="*/ 44 h 1213"/>
                  <a:gd name="T46" fmla="*/ 155 w 940"/>
                  <a:gd name="T47" fmla="*/ 44 h 1213"/>
                  <a:gd name="T48" fmla="*/ 155 w 940"/>
                  <a:gd name="T49" fmla="*/ 38 h 1213"/>
                  <a:gd name="T50" fmla="*/ 155 w 940"/>
                  <a:gd name="T51" fmla="*/ 38 h 1213"/>
                  <a:gd name="T52" fmla="*/ 904 w 940"/>
                  <a:gd name="T53" fmla="*/ 38 h 1213"/>
                  <a:gd name="T54" fmla="*/ 904 w 940"/>
                  <a:gd name="T55" fmla="*/ 1066 h 1213"/>
                  <a:gd name="T56" fmla="*/ 903 w 940"/>
                  <a:gd name="T57" fmla="*/ 1067 h 1213"/>
                  <a:gd name="T58" fmla="*/ 882 w 940"/>
                  <a:gd name="T59" fmla="*/ 1086 h 1213"/>
                  <a:gd name="T60" fmla="*/ 805 w 940"/>
                  <a:gd name="T61" fmla="*/ 1155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0" h="1213">
                    <a:moveTo>
                      <a:pt x="136" y="0"/>
                    </a:moveTo>
                    <a:lnTo>
                      <a:pt x="0" y="126"/>
                    </a:lnTo>
                    <a:lnTo>
                      <a:pt x="0" y="1213"/>
                    </a:lnTo>
                    <a:lnTo>
                      <a:pt x="805" y="1213"/>
                    </a:lnTo>
                    <a:lnTo>
                      <a:pt x="805" y="1180"/>
                    </a:lnTo>
                    <a:lnTo>
                      <a:pt x="911" y="1086"/>
                    </a:lnTo>
                    <a:lnTo>
                      <a:pt x="940" y="1086"/>
                    </a:lnTo>
                    <a:lnTo>
                      <a:pt x="940" y="0"/>
                    </a:lnTo>
                    <a:lnTo>
                      <a:pt x="136" y="0"/>
                    </a:lnTo>
                    <a:lnTo>
                      <a:pt x="136" y="0"/>
                    </a:lnTo>
                    <a:close/>
                    <a:moveTo>
                      <a:pt x="805" y="1155"/>
                    </a:moveTo>
                    <a:lnTo>
                      <a:pt x="805" y="1086"/>
                    </a:lnTo>
                    <a:lnTo>
                      <a:pt x="805" y="1067"/>
                    </a:lnTo>
                    <a:lnTo>
                      <a:pt x="805" y="127"/>
                    </a:lnTo>
                    <a:lnTo>
                      <a:pt x="155" y="127"/>
                    </a:lnTo>
                    <a:lnTo>
                      <a:pt x="136" y="127"/>
                    </a:lnTo>
                    <a:lnTo>
                      <a:pt x="65" y="127"/>
                    </a:lnTo>
                    <a:lnTo>
                      <a:pt x="70" y="122"/>
                    </a:lnTo>
                    <a:lnTo>
                      <a:pt x="75" y="117"/>
                    </a:lnTo>
                    <a:lnTo>
                      <a:pt x="126" y="66"/>
                    </a:lnTo>
                    <a:lnTo>
                      <a:pt x="131" y="62"/>
                    </a:lnTo>
                    <a:lnTo>
                      <a:pt x="136" y="57"/>
                    </a:lnTo>
                    <a:lnTo>
                      <a:pt x="150" y="44"/>
                    </a:lnTo>
                    <a:lnTo>
                      <a:pt x="155" y="44"/>
                    </a:lnTo>
                    <a:lnTo>
                      <a:pt x="155" y="38"/>
                    </a:lnTo>
                    <a:lnTo>
                      <a:pt x="155" y="38"/>
                    </a:lnTo>
                    <a:lnTo>
                      <a:pt x="904" y="38"/>
                    </a:lnTo>
                    <a:lnTo>
                      <a:pt x="904" y="1066"/>
                    </a:lnTo>
                    <a:lnTo>
                      <a:pt x="903" y="1067"/>
                    </a:lnTo>
                    <a:lnTo>
                      <a:pt x="882" y="1086"/>
                    </a:lnTo>
                    <a:lnTo>
                      <a:pt x="805" y="11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思源黑体 CN Normal" panose="020B0400000000000000" charset="-122"/>
                  <a:ea typeface="思源黑体 CN Normal" panose="020B0400000000000000" charset="-122"/>
                </a:endParaRPr>
              </a:p>
            </p:txBody>
          </p:sp>
        </p:grpSp>
        <p:sp>
          <p:nvSpPr>
            <p:cNvPr id="61" name="文本框 60"/>
            <p:cNvSpPr txBox="1"/>
            <p:nvPr/>
          </p:nvSpPr>
          <p:spPr>
            <a:xfrm>
              <a:off x="1708" y="6706"/>
              <a:ext cx="2775" cy="630"/>
            </a:xfrm>
            <a:prstGeom prst="rect">
              <a:avLst/>
            </a:prstGeom>
            <a:noFill/>
          </p:spPr>
          <p:txBody>
            <a:bodyPr wrap="none" rtlCol="0" anchor="t">
              <a:sp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alt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grpSp>
      <p:sp>
        <p:nvSpPr>
          <p:cNvPr id="59" name="文本框 58"/>
          <p:cNvSpPr txBox="1"/>
          <p:nvPr/>
        </p:nvSpPr>
        <p:spPr>
          <a:xfrm>
            <a:off x="9231948" y="4198486"/>
            <a:ext cx="2649220" cy="1198880"/>
          </a:xfrm>
          <a:prstGeom prst="rect">
            <a:avLst/>
          </a:prstGeom>
          <a:noFill/>
        </p:spPr>
        <p:txBody>
          <a:bodyPr wrap="square" rtlCol="0">
            <a:sp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6" name="上弧形箭头 5"/>
          <p:cNvSpPr/>
          <p:nvPr/>
        </p:nvSpPr>
        <p:spPr>
          <a:xfrm>
            <a:off x="2536633" y="1908313"/>
            <a:ext cx="1171325" cy="563245"/>
          </a:xfrm>
          <a:prstGeom prst="curvedDownArrow">
            <a:avLst/>
          </a:prstGeom>
          <a:solidFill>
            <a:schemeClr val="accent3"/>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2" name="上弧形箭头 91"/>
          <p:cNvSpPr/>
          <p:nvPr/>
        </p:nvSpPr>
        <p:spPr>
          <a:xfrm flipV="1">
            <a:off x="5510338" y="3104907"/>
            <a:ext cx="1171325" cy="563245"/>
          </a:xfrm>
          <a:prstGeom prst="curvedDownArrow">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上弧形箭头 92"/>
          <p:cNvSpPr/>
          <p:nvPr/>
        </p:nvSpPr>
        <p:spPr>
          <a:xfrm>
            <a:off x="8484043" y="1908313"/>
            <a:ext cx="1171325" cy="563245"/>
          </a:xfrm>
          <a:prstGeom prst="curvedDownArrow">
            <a:avLst/>
          </a:prstGeom>
          <a:solidFill>
            <a:schemeClr val="accent3"/>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pic>
        <p:nvPicPr>
          <p:cNvPr id="7170" name="Picture 2" descr="Free 灰色和白色的高层建筑 Stock Phot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889" r="100000"/>
                    </a14:imgEffect>
                  </a14:imgLayer>
                </a14:imgProps>
              </a:ext>
              <a:ext uri="{28A0092B-C50C-407E-A947-70E740481C1C}">
                <a14:useLocalDpi xmlns:a14="http://schemas.microsoft.com/office/drawing/2010/main" val="0"/>
              </a:ext>
            </a:extLst>
          </a:blip>
          <a:srcRect/>
          <a:stretch>
            <a:fillRect/>
          </a:stretch>
        </p:blipFill>
        <p:spPr bwMode="auto">
          <a:xfrm>
            <a:off x="3784600" y="1253067"/>
            <a:ext cx="8407400" cy="5604934"/>
          </a:xfrm>
          <a:prstGeom prst="rect">
            <a:avLst/>
          </a:prstGeom>
          <a:noFill/>
          <a:extLst>
            <a:ext uri="{909E8E84-426E-40DD-AFC4-6F175D3DCCD1}">
              <a14:hiddenFill xmlns:a14="http://schemas.microsoft.com/office/drawing/2010/main">
                <a:solidFill>
                  <a:srgbClr val="FFFFFF"/>
                </a:solidFill>
              </a14:hiddenFill>
            </a:ext>
          </a:extLst>
        </p:spPr>
      </p:pic>
      <p:sp>
        <p:nvSpPr>
          <p:cNvPr id="2" name="任意多边形 1"/>
          <p:cNvSpPr/>
          <p:nvPr/>
        </p:nvSpPr>
        <p:spPr>
          <a:xfrm>
            <a:off x="190500" y="2501900"/>
            <a:ext cx="11150600" cy="3594100"/>
          </a:xfrm>
          <a:custGeom>
            <a:avLst/>
            <a:gdLst>
              <a:gd name="connsiteX0" fmla="*/ 0 w 11150600"/>
              <a:gd name="connsiteY0" fmla="*/ 3594100 h 3594100"/>
              <a:gd name="connsiteX1" fmla="*/ 3797300 w 11150600"/>
              <a:gd name="connsiteY1" fmla="*/ 3594100 h 3594100"/>
              <a:gd name="connsiteX2" fmla="*/ 11150600 w 11150600"/>
              <a:gd name="connsiteY2" fmla="*/ 0 h 3594100"/>
            </a:gdLst>
            <a:ahLst/>
            <a:cxnLst>
              <a:cxn ang="0">
                <a:pos x="connsiteX0" y="connsiteY0"/>
              </a:cxn>
              <a:cxn ang="0">
                <a:pos x="connsiteX1" y="connsiteY1"/>
              </a:cxn>
              <a:cxn ang="0">
                <a:pos x="connsiteX2" y="connsiteY2"/>
              </a:cxn>
            </a:cxnLst>
            <a:rect l="l" t="t" r="r" b="b"/>
            <a:pathLst>
              <a:path w="11150600" h="3594100">
                <a:moveTo>
                  <a:pt x="0" y="3594100"/>
                </a:moveTo>
                <a:lnTo>
                  <a:pt x="3797300" y="3594100"/>
                </a:lnTo>
                <a:lnTo>
                  <a:pt x="11150600" y="0"/>
                </a:lnTo>
              </a:path>
            </a:pathLst>
          </a:cu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1265089" y="2403475"/>
            <a:ext cx="152022" cy="152022"/>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923106" y="5735052"/>
            <a:ext cx="2426486" cy="72189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243967" y="5854174"/>
            <a:ext cx="1784764" cy="483650"/>
          </a:xfrm>
          <a:prstGeom prst="rect">
            <a:avLst/>
          </a:prstGeom>
          <a:noFill/>
        </p:spPr>
        <p:txBody>
          <a:bodyPr wrap="none" rtlCol="0">
            <a:noAutofit/>
          </a:bodyPr>
          <a:lstStyle/>
          <a:p>
            <a:pPr algn="ctr"/>
            <a:r>
              <a:rPr lang="zh-CN" altLang="en-US" sz="2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工作计划</a:t>
            </a:r>
            <a:endParaRPr lang="zh-CN" altLang="en-US" sz="2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35" name="文本框 34"/>
          <p:cNvSpPr txBox="1"/>
          <p:nvPr/>
        </p:nvSpPr>
        <p:spPr>
          <a:xfrm>
            <a:off x="8489534" y="1380276"/>
            <a:ext cx="1236237" cy="400110"/>
          </a:xfrm>
          <a:prstGeom prst="rect">
            <a:avLst/>
          </a:prstGeom>
          <a:noFill/>
        </p:spPr>
        <p:txBody>
          <a:bodyPr wrap="none" rtlCol="0" anchor="t">
            <a:noAutofit/>
          </a:bodyPr>
          <a:lstStyle/>
          <a:p>
            <a:pPr algn="r"/>
            <a:r>
              <a:rPr lang="zh-CN" altLang="en-US"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第一阶段</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36" name="文本框 35"/>
          <p:cNvSpPr txBox="1"/>
          <p:nvPr/>
        </p:nvSpPr>
        <p:spPr>
          <a:xfrm>
            <a:off x="2070100" y="1779056"/>
            <a:ext cx="7655671" cy="617670"/>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输入文本内容处输入文本内容处输入文本内容处输入文本内容处输入文本内容处文本内容处输入输入文本内容处内容处输入文本内容处输入文本内容处输入文本内容处输入文本内容</a:t>
            </a:r>
          </a:p>
        </p:txBody>
      </p:sp>
      <p:sp>
        <p:nvSpPr>
          <p:cNvPr id="42" name="文本框 41"/>
          <p:cNvSpPr txBox="1"/>
          <p:nvPr/>
        </p:nvSpPr>
        <p:spPr>
          <a:xfrm>
            <a:off x="6604773" y="2601633"/>
            <a:ext cx="1236237" cy="400110"/>
          </a:xfrm>
          <a:prstGeom prst="rect">
            <a:avLst/>
          </a:prstGeom>
          <a:noFill/>
        </p:spPr>
        <p:txBody>
          <a:bodyPr wrap="none" rtlCol="0" anchor="t">
            <a:noAutofit/>
          </a:bodyPr>
          <a:lstStyle/>
          <a:p>
            <a:pPr algn="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第二阶段</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43" name="文本框 42"/>
          <p:cNvSpPr txBox="1"/>
          <p:nvPr/>
        </p:nvSpPr>
        <p:spPr>
          <a:xfrm>
            <a:off x="2070100" y="3000413"/>
            <a:ext cx="5770911" cy="617670"/>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sp>
        <p:nvSpPr>
          <p:cNvPr id="45" name="文本框 44"/>
          <p:cNvSpPr txBox="1"/>
          <p:nvPr/>
        </p:nvSpPr>
        <p:spPr>
          <a:xfrm>
            <a:off x="4483987" y="3822990"/>
            <a:ext cx="1236237" cy="400110"/>
          </a:xfrm>
          <a:prstGeom prst="rect">
            <a:avLst/>
          </a:prstGeom>
          <a:noFill/>
        </p:spPr>
        <p:txBody>
          <a:bodyPr wrap="none" rtlCol="0" anchor="t">
            <a:noAutofit/>
          </a:bodyPr>
          <a:lstStyle/>
          <a:p>
            <a:pPr algn="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第三阶段</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46" name="文本框 45"/>
          <p:cNvSpPr txBox="1"/>
          <p:nvPr/>
        </p:nvSpPr>
        <p:spPr>
          <a:xfrm>
            <a:off x="2070100" y="4221770"/>
            <a:ext cx="3650124" cy="923330"/>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a:t>
            </a:r>
          </a:p>
        </p:txBody>
      </p:sp>
      <p:cxnSp>
        <p:nvCxnSpPr>
          <p:cNvPr id="8" name="直接箭头连接符 7"/>
          <p:cNvCxnSpPr/>
          <p:nvPr/>
        </p:nvCxnSpPr>
        <p:spPr>
          <a:xfrm>
            <a:off x="9744597" y="2341056"/>
            <a:ext cx="428882" cy="659357"/>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8003564" y="3462078"/>
            <a:ext cx="312657" cy="480675"/>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5843877" y="4547669"/>
            <a:ext cx="297153" cy="462202"/>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1157992" y="1779056"/>
            <a:ext cx="732606" cy="869620"/>
          </a:xfrm>
          <a:prstGeom prst="rect">
            <a:avLst/>
          </a:prstGeom>
          <a:noFill/>
        </p:spPr>
        <p:txBody>
          <a:bodyPr wrap="none" rtlCol="0">
            <a:noAutofit/>
          </a:bodyPr>
          <a:lstStyle/>
          <a:p>
            <a:pPr algn="ctr"/>
            <a:r>
              <a:rPr lang="en-US" altLang="zh-CN"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01</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64" name="文本框 63"/>
          <p:cNvSpPr txBox="1"/>
          <p:nvPr/>
        </p:nvSpPr>
        <p:spPr>
          <a:xfrm>
            <a:off x="1157992" y="2992804"/>
            <a:ext cx="732606" cy="869620"/>
          </a:xfrm>
          <a:prstGeom prst="rect">
            <a:avLst/>
          </a:prstGeom>
          <a:noFill/>
        </p:spPr>
        <p:txBody>
          <a:bodyPr wrap="none" rtlCol="0">
            <a:noAutofit/>
          </a:bodyPr>
          <a:lstStyle/>
          <a:p>
            <a:pPr algn="ctr"/>
            <a:r>
              <a:rPr lang="en-US" altLang="zh-CN"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02</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65" name="文本框 64"/>
          <p:cNvSpPr txBox="1"/>
          <p:nvPr/>
        </p:nvSpPr>
        <p:spPr>
          <a:xfrm>
            <a:off x="1157992" y="4116259"/>
            <a:ext cx="732606" cy="869620"/>
          </a:xfrm>
          <a:prstGeom prst="rect">
            <a:avLst/>
          </a:prstGeom>
          <a:noFill/>
        </p:spPr>
        <p:txBody>
          <a:bodyPr wrap="none" rtlCol="0">
            <a:noAutofit/>
          </a:bodyPr>
          <a:lstStyle/>
          <a:p>
            <a:pPr algn="ctr"/>
            <a:r>
              <a:rPr lang="en-US" altLang="zh-CN"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03</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pic>
        <p:nvPicPr>
          <p:cNvPr id="24" name="Picture 2" descr="Free 彩色玻璃高层建筑 Stock Photo"/>
          <p:cNvPicPr>
            <a:picLocks noChangeAspect="1" noChangeArrowheads="1"/>
          </p:cNvPicPr>
          <p:nvPr/>
        </p:nvPicPr>
        <p:blipFill rotWithShape="1">
          <a:blip r:embed="rId4">
            <a:extLst>
              <a:ext uri="{28A0092B-C50C-407E-A947-70E740481C1C}">
                <a14:useLocalDpi xmlns:a14="http://schemas.microsoft.com/office/drawing/2010/main" val="0"/>
              </a:ext>
            </a:extLst>
          </a:blip>
          <a:srcRect t="44364" b="15955"/>
          <a:stretch>
            <a:fillRect/>
          </a:stretch>
        </p:blipFill>
        <p:spPr bwMode="auto">
          <a:xfrm>
            <a:off x="941287" y="3561785"/>
            <a:ext cx="3657548" cy="217702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00100" y="1637899"/>
            <a:ext cx="3937000" cy="4250646"/>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941287" y="1814619"/>
            <a:ext cx="1762125" cy="400050"/>
          </a:xfrm>
          <a:prstGeom prst="rect">
            <a:avLst/>
          </a:prstGeom>
          <a:noFill/>
        </p:spPr>
        <p:txBody>
          <a:bodyPr wrap="none" rtlCol="0" anchor="t">
            <a:noAutofit/>
          </a:bodyPr>
          <a:lstStyle/>
          <a:p>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28" name="文本框 27"/>
          <p:cNvSpPr txBox="1"/>
          <p:nvPr/>
        </p:nvSpPr>
        <p:spPr>
          <a:xfrm>
            <a:off x="941287" y="2213399"/>
            <a:ext cx="3657548" cy="1200329"/>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输入文本内容处输入文本内容处输入文本内容处输入文本内容处输入文本内容处文本内容处输入输入文本内容处输入文本内容输入文本内容处输入文本内容处输入文本内容处输入</a:t>
            </a:r>
          </a:p>
        </p:txBody>
      </p:sp>
      <p:pic>
        <p:nvPicPr>
          <p:cNvPr id="25" name="Picture 2" descr="Free 彩色玻璃高层建筑 Stock Photo"/>
          <p:cNvPicPr>
            <a:picLocks noChangeAspect="1" noChangeArrowheads="1"/>
          </p:cNvPicPr>
          <p:nvPr/>
        </p:nvPicPr>
        <p:blipFill rotWithShape="1">
          <a:blip r:embed="rId4">
            <a:extLst>
              <a:ext uri="{28A0092B-C50C-407E-A947-70E740481C1C}">
                <a14:useLocalDpi xmlns:a14="http://schemas.microsoft.com/office/drawing/2010/main" val="0"/>
              </a:ext>
            </a:extLst>
          </a:blip>
          <a:srcRect t="17448" b="42871"/>
          <a:stretch>
            <a:fillRect/>
          </a:stretch>
        </p:blipFill>
        <p:spPr bwMode="auto">
          <a:xfrm>
            <a:off x="7594626" y="3470878"/>
            <a:ext cx="3657548" cy="2177020"/>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p:nvSpPr>
        <p:spPr>
          <a:xfrm>
            <a:off x="7454900" y="1637899"/>
            <a:ext cx="3937000" cy="4250646"/>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7596087" y="1814619"/>
            <a:ext cx="1762125" cy="400050"/>
          </a:xfrm>
          <a:prstGeom prst="rect">
            <a:avLst/>
          </a:prstGeom>
          <a:noFill/>
        </p:spPr>
        <p:txBody>
          <a:bodyPr wrap="none" rtlCol="0" anchor="t">
            <a:noAutofit/>
          </a:bodyPr>
          <a:lstStyle/>
          <a:p>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rPr>
              <a:t>工作计划内容</a:t>
            </a:r>
            <a:endParaRPr lang="zh-CN" sz="2000" b="1" dirty="0">
              <a:solidFill>
                <a:schemeClr val="tx1">
                  <a:lumMod val="75000"/>
                  <a:lumOff val="25000"/>
                </a:schemeClr>
              </a:solidFill>
              <a:latin typeface="思源黑体 CN Normal" panose="020B0400000000000000" charset="-122"/>
              <a:ea typeface="思源黑体 CN Normal" panose="020B0400000000000000" charset="-122"/>
              <a:cs typeface="黑体" panose="02010609060101010101" charset="-122"/>
              <a:sym typeface="+mn-ea"/>
            </a:endParaRPr>
          </a:p>
        </p:txBody>
      </p:sp>
      <p:sp>
        <p:nvSpPr>
          <p:cNvPr id="37" name="文本框 36"/>
          <p:cNvSpPr txBox="1"/>
          <p:nvPr/>
        </p:nvSpPr>
        <p:spPr>
          <a:xfrm>
            <a:off x="7596087" y="2213399"/>
            <a:ext cx="3657548" cy="1200329"/>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输入文本内容处输入文本内容处输入文本内容处输入文本内容处输入文本内容处文本内容处输入输入文本内容处输入文本内容输入文本内容处输入文本内容处输入文本内容处输入</a:t>
            </a:r>
          </a:p>
        </p:txBody>
      </p:sp>
      <p:sp>
        <p:nvSpPr>
          <p:cNvPr id="38" name="two-arrows_87464"/>
          <p:cNvSpPr/>
          <p:nvPr/>
        </p:nvSpPr>
        <p:spPr>
          <a:xfrm>
            <a:off x="5422898" y="3050114"/>
            <a:ext cx="1346204" cy="1426216"/>
          </a:xfrm>
          <a:custGeom>
            <a:avLst/>
            <a:gdLst>
              <a:gd name="connsiteX0" fmla="*/ 173782 w 574332"/>
              <a:gd name="connsiteY0" fmla="*/ 267693 h 608469"/>
              <a:gd name="connsiteX1" fmla="*/ 178391 w 574332"/>
              <a:gd name="connsiteY1" fmla="*/ 274595 h 608469"/>
              <a:gd name="connsiteX2" fmla="*/ 178391 w 574332"/>
              <a:gd name="connsiteY2" fmla="*/ 353467 h 608469"/>
              <a:gd name="connsiteX3" fmla="*/ 337515 w 574332"/>
              <a:gd name="connsiteY3" fmla="*/ 353467 h 608469"/>
              <a:gd name="connsiteX4" fmla="*/ 355861 w 574332"/>
              <a:gd name="connsiteY4" fmla="*/ 371690 h 608469"/>
              <a:gd name="connsiteX5" fmla="*/ 355861 w 574332"/>
              <a:gd name="connsiteY5" fmla="*/ 503849 h 608469"/>
              <a:gd name="connsiteX6" fmla="*/ 337515 w 574332"/>
              <a:gd name="connsiteY6" fmla="*/ 522163 h 608469"/>
              <a:gd name="connsiteX7" fmla="*/ 178391 w 574332"/>
              <a:gd name="connsiteY7" fmla="*/ 522163 h 608469"/>
              <a:gd name="connsiteX8" fmla="*/ 178391 w 574332"/>
              <a:gd name="connsiteY8" fmla="*/ 601035 h 608469"/>
              <a:gd name="connsiteX9" fmla="*/ 173782 w 574332"/>
              <a:gd name="connsiteY9" fmla="*/ 607938 h 608469"/>
              <a:gd name="connsiteX10" fmla="*/ 165761 w 574332"/>
              <a:gd name="connsiteY10" fmla="*/ 606281 h 608469"/>
              <a:gd name="connsiteX11" fmla="*/ 2213 w 574332"/>
              <a:gd name="connsiteY11" fmla="*/ 443015 h 608469"/>
              <a:gd name="connsiteX12" fmla="*/ 0 w 574332"/>
              <a:gd name="connsiteY12" fmla="*/ 437769 h 608469"/>
              <a:gd name="connsiteX13" fmla="*/ 2213 w 574332"/>
              <a:gd name="connsiteY13" fmla="*/ 432615 h 608469"/>
              <a:gd name="connsiteX14" fmla="*/ 165761 w 574332"/>
              <a:gd name="connsiteY14" fmla="*/ 269349 h 608469"/>
              <a:gd name="connsiteX15" fmla="*/ 173782 w 574332"/>
              <a:gd name="connsiteY15" fmla="*/ 267693 h 608469"/>
              <a:gd name="connsiteX16" fmla="*/ 400574 w 574332"/>
              <a:gd name="connsiteY16" fmla="*/ 531 h 608469"/>
              <a:gd name="connsiteX17" fmla="*/ 408686 w 574332"/>
              <a:gd name="connsiteY17" fmla="*/ 2188 h 608469"/>
              <a:gd name="connsiteX18" fmla="*/ 572212 w 574332"/>
              <a:gd name="connsiteY18" fmla="*/ 165396 h 608469"/>
              <a:gd name="connsiteX19" fmla="*/ 574332 w 574332"/>
              <a:gd name="connsiteY19" fmla="*/ 170643 h 608469"/>
              <a:gd name="connsiteX20" fmla="*/ 572212 w 574332"/>
              <a:gd name="connsiteY20" fmla="*/ 175890 h 608469"/>
              <a:gd name="connsiteX21" fmla="*/ 408686 w 574332"/>
              <a:gd name="connsiteY21" fmla="*/ 339191 h 608469"/>
              <a:gd name="connsiteX22" fmla="*/ 400574 w 574332"/>
              <a:gd name="connsiteY22" fmla="*/ 340755 h 608469"/>
              <a:gd name="connsiteX23" fmla="*/ 396057 w 574332"/>
              <a:gd name="connsiteY23" fmla="*/ 333944 h 608469"/>
              <a:gd name="connsiteX24" fmla="*/ 396057 w 574332"/>
              <a:gd name="connsiteY24" fmla="*/ 254963 h 608469"/>
              <a:gd name="connsiteX25" fmla="*/ 236864 w 574332"/>
              <a:gd name="connsiteY25" fmla="*/ 254963 h 608469"/>
              <a:gd name="connsiteX26" fmla="*/ 218612 w 574332"/>
              <a:gd name="connsiteY26" fmla="*/ 236737 h 608469"/>
              <a:gd name="connsiteX27" fmla="*/ 218612 w 574332"/>
              <a:gd name="connsiteY27" fmla="*/ 104550 h 608469"/>
              <a:gd name="connsiteX28" fmla="*/ 236864 w 574332"/>
              <a:gd name="connsiteY28" fmla="*/ 86324 h 608469"/>
              <a:gd name="connsiteX29" fmla="*/ 396057 w 574332"/>
              <a:gd name="connsiteY29" fmla="*/ 86324 h 608469"/>
              <a:gd name="connsiteX30" fmla="*/ 396057 w 574332"/>
              <a:gd name="connsiteY30" fmla="*/ 7343 h 608469"/>
              <a:gd name="connsiteX31" fmla="*/ 400574 w 574332"/>
              <a:gd name="connsiteY31" fmla="*/ 531 h 60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332" h="608469">
                <a:moveTo>
                  <a:pt x="173782" y="267693"/>
                </a:moveTo>
                <a:cubicBezTo>
                  <a:pt x="176548" y="268889"/>
                  <a:pt x="178391" y="271558"/>
                  <a:pt x="178391" y="274595"/>
                </a:cubicBezTo>
                <a:lnTo>
                  <a:pt x="178391" y="353467"/>
                </a:lnTo>
                <a:lnTo>
                  <a:pt x="337515" y="353467"/>
                </a:lnTo>
                <a:cubicBezTo>
                  <a:pt x="347656" y="353467"/>
                  <a:pt x="355861" y="361658"/>
                  <a:pt x="355861" y="371690"/>
                </a:cubicBezTo>
                <a:lnTo>
                  <a:pt x="355861" y="503849"/>
                </a:lnTo>
                <a:cubicBezTo>
                  <a:pt x="355861" y="513972"/>
                  <a:pt x="347656" y="522163"/>
                  <a:pt x="337515" y="522163"/>
                </a:cubicBezTo>
                <a:lnTo>
                  <a:pt x="178391" y="522163"/>
                </a:lnTo>
                <a:lnTo>
                  <a:pt x="178391" y="601035"/>
                </a:lnTo>
                <a:cubicBezTo>
                  <a:pt x="178391" y="604072"/>
                  <a:pt x="176548" y="606741"/>
                  <a:pt x="173782" y="607938"/>
                </a:cubicBezTo>
                <a:cubicBezTo>
                  <a:pt x="171016" y="609042"/>
                  <a:pt x="167882" y="608398"/>
                  <a:pt x="165761" y="606281"/>
                </a:cubicBezTo>
                <a:lnTo>
                  <a:pt x="2213" y="443015"/>
                </a:lnTo>
                <a:cubicBezTo>
                  <a:pt x="830" y="441634"/>
                  <a:pt x="0" y="439794"/>
                  <a:pt x="0" y="437769"/>
                </a:cubicBezTo>
                <a:cubicBezTo>
                  <a:pt x="0" y="435836"/>
                  <a:pt x="830" y="433996"/>
                  <a:pt x="2213" y="432615"/>
                </a:cubicBezTo>
                <a:lnTo>
                  <a:pt x="165761" y="269349"/>
                </a:lnTo>
                <a:cubicBezTo>
                  <a:pt x="167882" y="267232"/>
                  <a:pt x="171016" y="266588"/>
                  <a:pt x="173782" y="267693"/>
                </a:cubicBezTo>
                <a:close/>
                <a:moveTo>
                  <a:pt x="400574" y="531"/>
                </a:moveTo>
                <a:cubicBezTo>
                  <a:pt x="403339" y="-573"/>
                  <a:pt x="406566" y="71"/>
                  <a:pt x="408686" y="2188"/>
                </a:cubicBezTo>
                <a:lnTo>
                  <a:pt x="572212" y="165396"/>
                </a:lnTo>
                <a:cubicBezTo>
                  <a:pt x="573595" y="166777"/>
                  <a:pt x="574332" y="168710"/>
                  <a:pt x="574332" y="170643"/>
                </a:cubicBezTo>
                <a:cubicBezTo>
                  <a:pt x="574332" y="172576"/>
                  <a:pt x="573595" y="174510"/>
                  <a:pt x="572212" y="175890"/>
                </a:cubicBezTo>
                <a:lnTo>
                  <a:pt x="408686" y="339191"/>
                </a:lnTo>
                <a:cubicBezTo>
                  <a:pt x="406566" y="341308"/>
                  <a:pt x="403339" y="341952"/>
                  <a:pt x="400574" y="340755"/>
                </a:cubicBezTo>
                <a:cubicBezTo>
                  <a:pt x="397809" y="339651"/>
                  <a:pt x="396057" y="336889"/>
                  <a:pt x="396057" y="333944"/>
                </a:cubicBezTo>
                <a:lnTo>
                  <a:pt x="396057" y="254963"/>
                </a:lnTo>
                <a:lnTo>
                  <a:pt x="236864" y="254963"/>
                </a:lnTo>
                <a:cubicBezTo>
                  <a:pt x="226724" y="254963"/>
                  <a:pt x="218612" y="246862"/>
                  <a:pt x="218612" y="236737"/>
                </a:cubicBezTo>
                <a:lnTo>
                  <a:pt x="218612" y="104550"/>
                </a:lnTo>
                <a:cubicBezTo>
                  <a:pt x="218612" y="94516"/>
                  <a:pt x="226724" y="86324"/>
                  <a:pt x="236864" y="86324"/>
                </a:cubicBezTo>
                <a:lnTo>
                  <a:pt x="396057" y="86324"/>
                </a:lnTo>
                <a:lnTo>
                  <a:pt x="396057" y="7343"/>
                </a:lnTo>
                <a:cubicBezTo>
                  <a:pt x="396057" y="4398"/>
                  <a:pt x="397809" y="1728"/>
                  <a:pt x="400574" y="531"/>
                </a:cubicBezTo>
                <a:close/>
              </a:path>
            </a:pathLst>
          </a:cu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2" name="图片 1"/>
          <p:cNvPicPr>
            <a:picLocks noChangeAspect="1"/>
          </p:cNvPicPr>
          <p:nvPr/>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sp>
        <p:nvSpPr>
          <p:cNvPr id="6" name="文本框 5"/>
          <p:cNvSpPr txBox="1"/>
          <p:nvPr/>
        </p:nvSpPr>
        <p:spPr>
          <a:xfrm>
            <a:off x="409735" y="2452514"/>
            <a:ext cx="6498829" cy="923330"/>
          </a:xfrm>
          <a:prstGeom prst="rect">
            <a:avLst/>
          </a:prstGeom>
          <a:noFill/>
        </p:spPr>
        <p:txBody>
          <a:bodyPr wrap="none" rtlCol="0">
            <a:noAutofit/>
          </a:bodyPr>
          <a:lstStyle/>
          <a:p>
            <a:r>
              <a:rPr lang="zh-CN" altLang="en-US" sz="60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渐变色感谢您的观看</a:t>
            </a:r>
            <a:endParaRPr lang="zh-CN" altLang="en-US" sz="60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7" name="文本框 6"/>
          <p:cNvSpPr txBox="1"/>
          <p:nvPr/>
        </p:nvSpPr>
        <p:spPr>
          <a:xfrm>
            <a:off x="409735" y="1853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3200" dirty="0">
                <a:solidFill>
                  <a:schemeClr val="accent2">
                    <a:lumMod val="50000"/>
                  </a:schemeClr>
                </a:solidFill>
                <a:latin typeface="思源黑体 CN Normal" panose="020B0400000000000000" charset="-122"/>
                <a:ea typeface="思源黑体 CN Normal" panose="020B0400000000000000" charset="-122"/>
              </a:rPr>
              <a:t>XXX</a:t>
            </a:r>
            <a:r>
              <a:rPr lang="zh-CN" altLang="en-US" sz="3200" dirty="0">
                <a:solidFill>
                  <a:schemeClr val="accent2">
                    <a:lumMod val="50000"/>
                  </a:schemeClr>
                </a:solidFill>
                <a:latin typeface="思源黑体 CN Normal" panose="020B0400000000000000" charset="-122"/>
                <a:ea typeface="思源黑体 CN Normal" panose="020B0400000000000000" charset="-122"/>
              </a:rPr>
              <a:t>科技有限公司</a:t>
            </a:r>
          </a:p>
        </p:txBody>
      </p:sp>
      <p:sp>
        <p:nvSpPr>
          <p:cNvPr id="8" name="矩形 7"/>
          <p:cNvSpPr/>
          <p:nvPr/>
        </p:nvSpPr>
        <p:spPr>
          <a:xfrm>
            <a:off x="409735" y="3452045"/>
            <a:ext cx="6918164" cy="1061829"/>
          </a:xfrm>
          <a:prstGeom prst="rect">
            <a:avLst/>
          </a:prstGeom>
        </p:spPr>
        <p:txBody>
          <a:bodyPr wrap="square">
            <a:noAutofit/>
          </a:bodyPr>
          <a:lstStyle/>
          <a:p>
            <a:pPr>
              <a:lnSpc>
                <a:spcPct val="150000"/>
              </a:lnSpc>
            </a:pPr>
            <a:r>
              <a:rPr lang="en-US" altLang="zh-CN" sz="1600" b="0" i="0" dirty="0" smtClean="0">
                <a:solidFill>
                  <a:schemeClr val="accent2">
                    <a:lumMod val="50000"/>
                  </a:schemeClr>
                </a:solidFill>
                <a:effectLst/>
                <a:latin typeface="Arial" panose="020B0604020202020204" pitchFamily="34" charset="0"/>
              </a:rPr>
              <a:t>BLUE BUSINESS WORK REPORT TEMPLATE BLUE BUSINESS WORK REPORT TEMPLATE</a:t>
            </a:r>
            <a:endParaRPr lang="zh-CN" altLang="en-US" sz="1600" dirty="0" smtClean="0">
              <a:solidFill>
                <a:schemeClr val="accent2">
                  <a:lumMod val="50000"/>
                </a:schemeClr>
              </a:solidFill>
            </a:endParaRPr>
          </a:p>
          <a:p>
            <a:pPr>
              <a:lnSpc>
                <a:spcPct val="150000"/>
              </a:lnSpc>
            </a:pPr>
            <a:endParaRPr lang="zh-CN" altLang="en-US" sz="1600" dirty="0">
              <a:solidFill>
                <a:schemeClr val="accent2">
                  <a:lumMod val="50000"/>
                </a:schemeClr>
              </a:solidFill>
            </a:endParaRPr>
          </a:p>
        </p:txBody>
      </p:sp>
      <p:sp>
        <p:nvSpPr>
          <p:cNvPr id="10" name="圆角矩形 9"/>
          <p:cNvSpPr/>
          <p:nvPr/>
        </p:nvSpPr>
        <p:spPr>
          <a:xfrm>
            <a:off x="409736" y="5153574"/>
            <a:ext cx="2061843" cy="442762"/>
          </a:xfrm>
          <a:prstGeom prst="roundRect">
            <a:avLst>
              <a:gd name="adj" fmla="val 50000"/>
            </a:avLst>
          </a:pr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a:p>
        </p:txBody>
      </p:sp>
      <p:sp>
        <p:nvSpPr>
          <p:cNvPr id="11" name="文本框 10"/>
          <p:cNvSpPr txBox="1"/>
          <p:nvPr/>
        </p:nvSpPr>
        <p:spPr>
          <a:xfrm>
            <a:off x="496456" y="5221067"/>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dirty="0">
                <a:solidFill>
                  <a:schemeClr val="bg1"/>
                </a:solidFill>
              </a:rPr>
              <a:t>汇报人：</a:t>
            </a:r>
            <a:r>
              <a:rPr lang="en-US" altLang="zh-CN" sz="1400" dirty="0">
                <a:solidFill>
                  <a:schemeClr val="bg1"/>
                </a:solidFill>
              </a:rPr>
              <a:t>OfficePLUS</a:t>
            </a:r>
            <a:endParaRPr lang="zh-CN" altLang="en-US" sz="1400" dirty="0">
              <a:solidFill>
                <a:schemeClr val="bg1"/>
              </a:solidFill>
            </a:endParaRPr>
          </a:p>
        </p:txBody>
      </p:sp>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6"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sz="1100" b="0" i="0" u="none" strike="noStrike" kern="1200" cap="none" spc="0" normalizeH="0" baseline="0" noProof="0" smtClean="0">
                <a:ln>
                  <a:noFill/>
                </a:ln>
                <a:solidFill>
                  <a:srgbClr val="FFFFFF"/>
                </a:solidFill>
                <a:effectLst/>
                <a:uLnTx/>
                <a:uFillTx/>
                <a:cs typeface="Arial" panose="020B0604020202020204" pitchFamily="34" charset="0"/>
              </a:rPr>
              <a:t>OfficePLUS.cn</a:t>
            </a:r>
            <a:endParaRPr kumimoji="1" lang="en-US" altLang="zh-CN" sz="1100" b="0" i="0" u="none" strike="noStrike" kern="1200" cap="none" spc="0" normalizeH="0" baseline="0" noProof="0" dirty="0" smtClean="0">
              <a:ln>
                <a:noFill/>
              </a:ln>
              <a:solidFill>
                <a:srgbClr val="FFFFFF"/>
              </a:solidFill>
              <a:effectLst/>
              <a:uLnTx/>
              <a:uFillTx/>
              <a:cs typeface="Arial" panose="020B0604020202020204" pitchFamily="34" charset="0"/>
            </a:endParaRPr>
          </a:p>
        </p:txBody>
      </p:sp>
      <p:sp>
        <p:nvSpPr>
          <p:cNvPr id="7"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中文：思源黑体</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思源宋体</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英文：</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Arail</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标题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正文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1.5</a:t>
            </a:r>
            <a:endParaRPr kumimoji="1" lang="en-US"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a:p>
            <a:pPr lvl="0">
              <a:defRPr/>
            </a:pPr>
            <a:r>
              <a:rPr kumimoji="1" lang="en-US" altLang="zh-CN" dirty="0">
                <a:solidFill>
                  <a:srgbClr val="FFFFFF"/>
                </a:solidFill>
                <a:cs typeface="微软雅黑" panose="020B0503020204020204" pitchFamily="34" charset="-122"/>
              </a:rPr>
              <a:t>Freepik/</a:t>
            </a:r>
            <a:r>
              <a:rPr kumimoji="1" lang="en-US" altLang="zh-CN" dirty="0" err="1">
                <a:solidFill>
                  <a:srgbClr val="FFFFFF"/>
                </a:solidFill>
                <a:cs typeface="微软雅黑" panose="020B0503020204020204" pitchFamily="34" charset="-122"/>
              </a:rPr>
              <a:t>pexels</a:t>
            </a:r>
            <a:endParaRPr kumimoji="1" lang="en-US" altLang="zh-CN" dirty="0">
              <a:solidFill>
                <a:srgbClr val="FFFFFF"/>
              </a:solidFill>
              <a:cs typeface="微软雅黑" panose="020B0503020204020204" pitchFamily="34" charset="-122"/>
            </a:endParaRPr>
          </a:p>
          <a:p>
            <a:pPr lvl="0">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PPT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模板、</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Word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文档、</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Excel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海风</a:t>
            </a:r>
            <a:endParaRPr kumimoji="1" lang="en-GB"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
        <p:nvSpPr>
          <p:cNvPr id="8"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zh-CN" altLang="en-US" sz="1865"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思源黑体 CN Normal" panose="020B0400000000000000" charset="-122"/>
              </a:rPr>
              <a:t>标注</a:t>
            </a:r>
            <a:endParaRPr kumimoji="1" lang="zh-CN" altLang="en-US" sz="1865"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思源黑体 CN Normal" panose="020B0400000000000000" charset="-122"/>
            </a:endParaRPr>
          </a:p>
        </p:txBody>
      </p:sp>
      <p:sp>
        <p:nvSpPr>
          <p:cNvPr id="9"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思源黑体 CN Normal" panose="020B0400000000000000" charset="-122"/>
              </a:rPr>
              <a:t>字体使用</a:t>
            </a: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思源黑体 CN Normal" panose="020B0400000000000000" charset="-122"/>
              </a:rPr>
              <a:t>行距</a:t>
            </a: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思源黑体 CN Normal" panose="020B0400000000000000" charset="-122"/>
              </a:rPr>
              <a:t>素材</a:t>
            </a: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思源黑体 CN Normal" panose="020B0400000000000000" charset="-122"/>
              </a:rPr>
              <a:t>声明</a:t>
            </a: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cs typeface="思源黑体 CN Normal" panose="020B0400000000000000"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cs typeface="思源黑体 CN Normal" panose="020B0400000000000000" charset="-122"/>
              </a:rPr>
              <a:t>作者</a:t>
            </a:r>
            <a:endParaRPr kumimoji="1" lang="zh-CN" altLang="en-US" sz="1200" b="0" i="0" u="none" strike="noStrike" kern="1200" cap="none" spc="0" normalizeH="0" baseline="0" noProof="0" dirty="0">
              <a:ln>
                <a:noFill/>
              </a:ln>
              <a:solidFill>
                <a:srgbClr val="FFFFFF"/>
              </a:solidFill>
              <a:effectLst/>
              <a:uLnTx/>
              <a:uFillTx/>
              <a:cs typeface="思源黑体 CN Normal" panose="020B0400000000000000"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6995284" y="3009900"/>
            <a:ext cx="2616200" cy="3924300"/>
          </a:xfrm>
          <a:prstGeom prst="rect">
            <a:avLst/>
          </a:prstGeom>
        </p:spPr>
      </p:pic>
      <p:pic>
        <p:nvPicPr>
          <p:cNvPr id="2" name="图片 1"/>
          <p:cNvPicPr>
            <a:picLocks noChangeAspect="1"/>
          </p:cNvPicPr>
          <p:nvPr/>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sp>
        <p:nvSpPr>
          <p:cNvPr id="14" name="文本框 13"/>
          <p:cNvSpPr txBox="1"/>
          <p:nvPr/>
        </p:nvSpPr>
        <p:spPr>
          <a:xfrm>
            <a:off x="587470" y="1127237"/>
            <a:ext cx="2228476" cy="1050522"/>
          </a:xfrm>
          <a:prstGeom prst="rect">
            <a:avLst/>
          </a:prstGeom>
          <a:noFill/>
        </p:spPr>
        <p:txBody>
          <a:bodyPr vert="horz" wrap="none" rtlCol="0">
            <a:noAutofit/>
          </a:bodyPr>
          <a:lstStyle/>
          <a:p>
            <a:r>
              <a:rPr lang="zh-CN" altLang="en-US" sz="60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目录：</a:t>
            </a:r>
            <a:endParaRPr lang="zh-CN" altLang="en-US" sz="60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15" name="文本框 14"/>
          <p:cNvSpPr txBox="1"/>
          <p:nvPr/>
        </p:nvSpPr>
        <p:spPr>
          <a:xfrm>
            <a:off x="2955645" y="1794725"/>
            <a:ext cx="966931" cy="923330"/>
          </a:xfrm>
          <a:prstGeom prst="rect">
            <a:avLst/>
          </a:prstGeom>
          <a:noFill/>
        </p:spPr>
        <p:txBody>
          <a:bodyPr wrap="none" rtlCol="0">
            <a:noAutofit/>
          </a:bodyPr>
          <a:lstStyle/>
          <a:p>
            <a:r>
              <a:rPr lang="en-US" altLang="zh-CN"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01</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16" name="文本框 15"/>
          <p:cNvSpPr txBox="1"/>
          <p:nvPr/>
        </p:nvSpPr>
        <p:spPr>
          <a:xfrm>
            <a:off x="3759933" y="1863782"/>
            <a:ext cx="2339102" cy="523220"/>
          </a:xfrm>
          <a:prstGeom prst="rect">
            <a:avLst/>
          </a:prstGeom>
          <a:noFill/>
        </p:spPr>
        <p:txBody>
          <a:bodyPr wrap="none" rtlCol="0">
            <a:noAutofit/>
          </a:bodyPr>
          <a:lstStyle/>
          <a:p>
            <a:r>
              <a:rPr lang="zh-CN" altLang="en-US" sz="24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24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17" name="矩形 16"/>
          <p:cNvSpPr/>
          <p:nvPr/>
        </p:nvSpPr>
        <p:spPr>
          <a:xfrm>
            <a:off x="3759933" y="2261059"/>
            <a:ext cx="2815548" cy="350702"/>
          </a:xfrm>
          <a:prstGeom prst="rect">
            <a:avLst/>
          </a:prstGeom>
        </p:spPr>
        <p:txBody>
          <a:bodyPr wrap="none">
            <a:noAutofit/>
          </a:bodyPr>
          <a:lstStyle/>
          <a:p>
            <a:r>
              <a:rPr lang="en-US" altLang="zh-CN" sz="1400" b="0" i="0" dirty="0" smtClean="0">
                <a:solidFill>
                  <a:schemeClr val="accent2">
                    <a:lumMod val="50000"/>
                  </a:schemeClr>
                </a:solidFill>
                <a:effectLst/>
                <a:latin typeface="Arial" panose="020B0604020202020204" pitchFamily="34" charset="0"/>
              </a:rPr>
              <a:t>RECENT WORK REPORT</a:t>
            </a:r>
            <a:endParaRPr lang="zh-CN" altLang="en-US" sz="1400" dirty="0">
              <a:solidFill>
                <a:schemeClr val="accent2">
                  <a:lumMod val="50000"/>
                </a:schemeClr>
              </a:solidFill>
            </a:endParaRPr>
          </a:p>
        </p:txBody>
      </p:sp>
      <p:sp>
        <p:nvSpPr>
          <p:cNvPr id="18" name="文本框 17"/>
          <p:cNvSpPr txBox="1"/>
          <p:nvPr/>
        </p:nvSpPr>
        <p:spPr>
          <a:xfrm>
            <a:off x="2955645" y="3301079"/>
            <a:ext cx="966931" cy="923330"/>
          </a:xfrm>
          <a:prstGeom prst="rect">
            <a:avLst/>
          </a:prstGeom>
          <a:noFill/>
        </p:spPr>
        <p:txBody>
          <a:bodyPr wrap="none" rtlCol="0">
            <a:noAutofit/>
          </a:bodyPr>
          <a:lstStyle/>
          <a:p>
            <a:r>
              <a:rPr lang="en-US" altLang="zh-CN"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02</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19" name="文本框 18"/>
          <p:cNvSpPr txBox="1"/>
          <p:nvPr/>
        </p:nvSpPr>
        <p:spPr>
          <a:xfrm>
            <a:off x="3759933" y="3370136"/>
            <a:ext cx="2339102" cy="523220"/>
          </a:xfrm>
          <a:prstGeom prst="rect">
            <a:avLst/>
          </a:prstGeom>
          <a:noFill/>
        </p:spPr>
        <p:txBody>
          <a:bodyPr wrap="none" rtlCol="0">
            <a:noAutofit/>
          </a:bodyPr>
          <a:lstStyle/>
          <a:p>
            <a:r>
              <a:rPr lang="zh-CN" altLang="en-US" sz="24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24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0" name="矩形 19"/>
          <p:cNvSpPr/>
          <p:nvPr/>
        </p:nvSpPr>
        <p:spPr>
          <a:xfrm>
            <a:off x="3759933" y="3761237"/>
            <a:ext cx="2815548" cy="350702"/>
          </a:xfrm>
          <a:prstGeom prst="rect">
            <a:avLst/>
          </a:prstGeom>
        </p:spPr>
        <p:txBody>
          <a:bodyPr wrap="none">
            <a:noAutofit/>
          </a:bodyPr>
          <a:lstStyle/>
          <a:p>
            <a:r>
              <a:rPr lang="en-US" altLang="zh-CN" sz="1400" dirty="0" smtClean="0">
                <a:solidFill>
                  <a:schemeClr val="accent2">
                    <a:lumMod val="50000"/>
                  </a:schemeClr>
                </a:solidFill>
                <a:latin typeface="Arial" panose="020B0604020202020204" pitchFamily="34" charset="0"/>
              </a:rPr>
              <a:t>PROJECT PROGRESS SUMMARY </a:t>
            </a:r>
            <a:endParaRPr lang="zh-CN" altLang="en-US" sz="1400" dirty="0">
              <a:solidFill>
                <a:schemeClr val="accent2">
                  <a:lumMod val="50000"/>
                </a:schemeClr>
              </a:solidFill>
              <a:latin typeface="Arial" panose="020B0604020202020204" pitchFamily="34" charset="0"/>
            </a:endParaRPr>
          </a:p>
        </p:txBody>
      </p:sp>
      <p:sp>
        <p:nvSpPr>
          <p:cNvPr id="21" name="文本框 20"/>
          <p:cNvSpPr txBox="1"/>
          <p:nvPr/>
        </p:nvSpPr>
        <p:spPr>
          <a:xfrm>
            <a:off x="2955645" y="4807433"/>
            <a:ext cx="966931" cy="923330"/>
          </a:xfrm>
          <a:prstGeom prst="rect">
            <a:avLst/>
          </a:prstGeom>
          <a:noFill/>
        </p:spPr>
        <p:txBody>
          <a:bodyPr wrap="none" rtlCol="0">
            <a:noAutofit/>
          </a:bodyPr>
          <a:lstStyle/>
          <a:p>
            <a:r>
              <a:rPr lang="en-US" altLang="zh-CN"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03</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2" name="文本框 21"/>
          <p:cNvSpPr txBox="1"/>
          <p:nvPr/>
        </p:nvSpPr>
        <p:spPr>
          <a:xfrm>
            <a:off x="3759933" y="4876490"/>
            <a:ext cx="2339102" cy="523220"/>
          </a:xfrm>
          <a:prstGeom prst="rect">
            <a:avLst/>
          </a:prstGeom>
          <a:noFill/>
        </p:spPr>
        <p:txBody>
          <a:bodyPr wrap="none" rtlCol="0">
            <a:noAutofit/>
          </a:bodyPr>
          <a:lstStyle/>
          <a:p>
            <a:r>
              <a:rPr lang="zh-CN" altLang="en-US" sz="24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未来工作计划</a:t>
            </a:r>
            <a:endParaRPr lang="zh-CN" altLang="en-US" sz="24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3" name="矩形 22"/>
          <p:cNvSpPr/>
          <p:nvPr/>
        </p:nvSpPr>
        <p:spPr>
          <a:xfrm>
            <a:off x="3759933" y="5262459"/>
            <a:ext cx="2815548" cy="350702"/>
          </a:xfrm>
          <a:prstGeom prst="rect">
            <a:avLst/>
          </a:prstGeom>
        </p:spPr>
        <p:txBody>
          <a:bodyPr wrap="none">
            <a:noAutofit/>
          </a:bodyPr>
          <a:lstStyle/>
          <a:p>
            <a:r>
              <a:rPr lang="en-US" altLang="zh-CN" sz="1400" dirty="0" smtClean="0">
                <a:solidFill>
                  <a:schemeClr val="accent2">
                    <a:lumMod val="50000"/>
                  </a:schemeClr>
                </a:solidFill>
                <a:latin typeface="Arial" panose="020B0604020202020204" pitchFamily="34" charset="0"/>
              </a:rPr>
              <a:t>FUTURE WORK PLAN</a:t>
            </a:r>
            <a:endParaRPr lang="zh-CN" altLang="en-US" sz="1400" dirty="0">
              <a:solidFill>
                <a:schemeClr val="accent2">
                  <a:lumMod val="50000"/>
                </a:schemeClr>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flipH="1">
            <a:off x="0" y="3009900"/>
            <a:ext cx="2616200" cy="3924300"/>
          </a:xfrm>
          <a:prstGeom prst="rect">
            <a:avLst/>
          </a:prstGeom>
        </p:spPr>
      </p:pic>
      <p:pic>
        <p:nvPicPr>
          <p:cNvPr id="2" name="图片 1"/>
          <p:cNvPicPr>
            <a:picLocks noChangeAspect="1"/>
          </p:cNvPicPr>
          <p:nvPr/>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grpSp>
        <p:nvGrpSpPr>
          <p:cNvPr id="24" name="组合 23"/>
          <p:cNvGrpSpPr/>
          <p:nvPr/>
        </p:nvGrpSpPr>
        <p:grpSpPr>
          <a:xfrm>
            <a:off x="4077021" y="1829843"/>
            <a:ext cx="4037958" cy="2360113"/>
            <a:chOff x="4287895" y="1359431"/>
            <a:chExt cx="4037958" cy="2360113"/>
          </a:xfrm>
        </p:grpSpPr>
        <p:sp>
          <p:nvSpPr>
            <p:cNvPr id="25" name="文本框 24"/>
            <p:cNvSpPr txBox="1"/>
            <p:nvPr/>
          </p:nvSpPr>
          <p:spPr>
            <a:xfrm>
              <a:off x="4287895" y="2499222"/>
              <a:ext cx="4037958" cy="869620"/>
            </a:xfrm>
            <a:prstGeom prst="rect">
              <a:avLst/>
            </a:prstGeom>
            <a:noFill/>
          </p:spPr>
          <p:txBody>
            <a:bodyPr wrap="none" rtlCol="0">
              <a:noAutofit/>
            </a:bodyPr>
            <a:lstStyle/>
            <a:p>
              <a:pPr algn="ctr"/>
              <a:r>
                <a:rPr lang="zh-CN" altLang="en-US"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5693184" y="1359431"/>
              <a:ext cx="1227381" cy="869620"/>
            </a:xfrm>
            <a:prstGeom prst="rect">
              <a:avLst/>
            </a:prstGeom>
            <a:noFill/>
          </p:spPr>
          <p:txBody>
            <a:bodyPr wrap="none" rtlCol="0">
              <a:noAutofit/>
            </a:bodyPr>
            <a:lstStyle/>
            <a:p>
              <a:pPr algn="ctr"/>
              <a:r>
                <a:rPr lang="en-US" altLang="zh-CN" sz="6000" b="1" u="sng" dirty="0" smtClean="0">
                  <a:solidFill>
                    <a:schemeClr val="accent2">
                      <a:lumMod val="50000"/>
                    </a:schemeClr>
                  </a:solidFill>
                  <a:latin typeface="思源宋体 CN SemiBold" panose="02020600000000000000" pitchFamily="18" charset="-122"/>
                  <a:ea typeface="思源宋体 CN SemiBold" panose="02020600000000000000" pitchFamily="18" charset="-122"/>
                </a:rPr>
                <a:t>01</a:t>
              </a:r>
              <a:endParaRPr lang="zh-CN" altLang="en-US" sz="6000" b="1" u="sng"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7" name="矩形 26"/>
            <p:cNvSpPr/>
            <p:nvPr/>
          </p:nvSpPr>
          <p:spPr>
            <a:xfrm>
              <a:off x="4899100" y="3368842"/>
              <a:ext cx="2815548" cy="350702"/>
            </a:xfrm>
            <a:prstGeom prst="rect">
              <a:avLst/>
            </a:prstGeom>
          </p:spPr>
          <p:txBody>
            <a:bodyPr wrap="none">
              <a:noAutofit/>
            </a:bodyPr>
            <a:lstStyle/>
            <a:p>
              <a:pPr algn="ctr"/>
              <a:r>
                <a:rPr lang="en-US" altLang="zh-CN" b="0" i="0" dirty="0" smtClean="0">
                  <a:solidFill>
                    <a:schemeClr val="accent2">
                      <a:lumMod val="50000"/>
                    </a:schemeClr>
                  </a:solidFill>
                  <a:effectLst/>
                  <a:latin typeface="Arial" panose="020B0604020202020204" pitchFamily="34" charset="0"/>
                </a:rPr>
                <a:t>RECENT WORK REPORT</a:t>
              </a:r>
              <a:endParaRPr lang="zh-CN" altLang="en-US" dirty="0">
                <a:solidFill>
                  <a:schemeClr val="accent2">
                    <a:lumMod val="50000"/>
                  </a:schemeClr>
                </a:solidFill>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7" name="椭圆 6"/>
          <p:cNvSpPr/>
          <p:nvPr/>
        </p:nvSpPr>
        <p:spPr>
          <a:xfrm>
            <a:off x="1524000" y="1848051"/>
            <a:ext cx="1463040" cy="1463040"/>
          </a:xfrm>
          <a:prstGeom prst="ellipse">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video-lecture_67934"/>
          <p:cNvSpPr/>
          <p:nvPr/>
        </p:nvSpPr>
        <p:spPr>
          <a:xfrm>
            <a:off x="1909011" y="2280418"/>
            <a:ext cx="693018" cy="598306"/>
          </a:xfrm>
          <a:custGeom>
            <a:avLst/>
            <a:gdLst>
              <a:gd name="connsiteX0" fmla="*/ 222210 w 606439"/>
              <a:gd name="connsiteY0" fmla="*/ 476810 h 523454"/>
              <a:gd name="connsiteX1" fmla="*/ 591037 w 606439"/>
              <a:gd name="connsiteY1" fmla="*/ 476810 h 523454"/>
              <a:gd name="connsiteX2" fmla="*/ 606439 w 606439"/>
              <a:gd name="connsiteY2" fmla="*/ 492071 h 523454"/>
              <a:gd name="connsiteX3" fmla="*/ 591037 w 606439"/>
              <a:gd name="connsiteY3" fmla="*/ 507435 h 523454"/>
              <a:gd name="connsiteX4" fmla="*/ 222210 w 606439"/>
              <a:gd name="connsiteY4" fmla="*/ 507435 h 523454"/>
              <a:gd name="connsiteX5" fmla="*/ 15301 w 606439"/>
              <a:gd name="connsiteY5" fmla="*/ 476810 h 523454"/>
              <a:gd name="connsiteX6" fmla="*/ 163006 w 606439"/>
              <a:gd name="connsiteY6" fmla="*/ 476810 h 523454"/>
              <a:gd name="connsiteX7" fmla="*/ 163006 w 606439"/>
              <a:gd name="connsiteY7" fmla="*/ 507435 h 523454"/>
              <a:gd name="connsiteX8" fmla="*/ 15301 w 606439"/>
              <a:gd name="connsiteY8" fmla="*/ 507435 h 523454"/>
              <a:gd name="connsiteX9" fmla="*/ 0 w 606439"/>
              <a:gd name="connsiteY9" fmla="*/ 492071 h 523454"/>
              <a:gd name="connsiteX10" fmla="*/ 15301 w 606439"/>
              <a:gd name="connsiteY10" fmla="*/ 476810 h 523454"/>
              <a:gd name="connsiteX11" fmla="*/ 192556 w 606439"/>
              <a:gd name="connsiteY11" fmla="*/ 460792 h 523454"/>
              <a:gd name="connsiteX12" fmla="*/ 211061 w 606439"/>
              <a:gd name="connsiteY12" fmla="*/ 479185 h 523454"/>
              <a:gd name="connsiteX13" fmla="*/ 211061 w 606439"/>
              <a:gd name="connsiteY13" fmla="*/ 505061 h 523454"/>
              <a:gd name="connsiteX14" fmla="*/ 192556 w 606439"/>
              <a:gd name="connsiteY14" fmla="*/ 523454 h 523454"/>
              <a:gd name="connsiteX15" fmla="*/ 174155 w 606439"/>
              <a:gd name="connsiteY15" fmla="*/ 505061 h 523454"/>
              <a:gd name="connsiteX16" fmla="*/ 174155 w 606439"/>
              <a:gd name="connsiteY16" fmla="*/ 479185 h 523454"/>
              <a:gd name="connsiteX17" fmla="*/ 192556 w 606439"/>
              <a:gd name="connsiteY17" fmla="*/ 460792 h 523454"/>
              <a:gd name="connsiteX18" fmla="*/ 270917 w 606439"/>
              <a:gd name="connsiteY18" fmla="*/ 230890 h 523454"/>
              <a:gd name="connsiteX19" fmla="*/ 301415 w 606439"/>
              <a:gd name="connsiteY19" fmla="*/ 261132 h 523454"/>
              <a:gd name="connsiteX20" fmla="*/ 288300 w 606439"/>
              <a:gd name="connsiteY20" fmla="*/ 349051 h 523454"/>
              <a:gd name="connsiteX21" fmla="*/ 288508 w 606439"/>
              <a:gd name="connsiteY21" fmla="*/ 349883 h 523454"/>
              <a:gd name="connsiteX22" fmla="*/ 302248 w 606439"/>
              <a:gd name="connsiteY22" fmla="*/ 368693 h 523454"/>
              <a:gd name="connsiteX23" fmla="*/ 303184 w 606439"/>
              <a:gd name="connsiteY23" fmla="*/ 369109 h 523454"/>
              <a:gd name="connsiteX24" fmla="*/ 304121 w 606439"/>
              <a:gd name="connsiteY24" fmla="*/ 368693 h 523454"/>
              <a:gd name="connsiteX25" fmla="*/ 317965 w 606439"/>
              <a:gd name="connsiteY25" fmla="*/ 349883 h 523454"/>
              <a:gd name="connsiteX26" fmla="*/ 318173 w 606439"/>
              <a:gd name="connsiteY26" fmla="*/ 349051 h 523454"/>
              <a:gd name="connsiteX27" fmla="*/ 304954 w 606439"/>
              <a:gd name="connsiteY27" fmla="*/ 261132 h 523454"/>
              <a:gd name="connsiteX28" fmla="*/ 335452 w 606439"/>
              <a:gd name="connsiteY28" fmla="*/ 230890 h 523454"/>
              <a:gd name="connsiteX29" fmla="*/ 354500 w 606439"/>
              <a:gd name="connsiteY29" fmla="*/ 246894 h 523454"/>
              <a:gd name="connsiteX30" fmla="*/ 393950 w 606439"/>
              <a:gd name="connsiteY30" fmla="*/ 265081 h 523454"/>
              <a:gd name="connsiteX31" fmla="*/ 408522 w 606439"/>
              <a:gd name="connsiteY31" fmla="*/ 277344 h 523454"/>
              <a:gd name="connsiteX32" fmla="*/ 428091 w 606439"/>
              <a:gd name="connsiteY32" fmla="*/ 379501 h 523454"/>
              <a:gd name="connsiteX33" fmla="*/ 178278 w 606439"/>
              <a:gd name="connsiteY33" fmla="*/ 379501 h 523454"/>
              <a:gd name="connsiteX34" fmla="*/ 197951 w 606439"/>
              <a:gd name="connsiteY34" fmla="*/ 277344 h 523454"/>
              <a:gd name="connsiteX35" fmla="*/ 212419 w 606439"/>
              <a:gd name="connsiteY35" fmla="*/ 265081 h 523454"/>
              <a:gd name="connsiteX36" fmla="*/ 251973 w 606439"/>
              <a:gd name="connsiteY36" fmla="*/ 246894 h 523454"/>
              <a:gd name="connsiteX37" fmla="*/ 276624 w 606439"/>
              <a:gd name="connsiteY37" fmla="*/ 129744 h 523454"/>
              <a:gd name="connsiteX38" fmla="*/ 249081 w 606439"/>
              <a:gd name="connsiteY38" fmla="*/ 154506 h 523454"/>
              <a:gd name="connsiteX39" fmla="*/ 303203 w 606439"/>
              <a:gd name="connsiteY39" fmla="*/ 223727 h 523454"/>
              <a:gd name="connsiteX40" fmla="*/ 357324 w 606439"/>
              <a:gd name="connsiteY40" fmla="*/ 154506 h 523454"/>
              <a:gd name="connsiteX41" fmla="*/ 288944 w 606439"/>
              <a:gd name="connsiteY41" fmla="*/ 155961 h 523454"/>
              <a:gd name="connsiteX42" fmla="*/ 276624 w 606439"/>
              <a:gd name="connsiteY42" fmla="*/ 129744 h 523454"/>
              <a:gd name="connsiteX43" fmla="*/ 303203 w 606439"/>
              <a:gd name="connsiteY43" fmla="*/ 68448 h 523454"/>
              <a:gd name="connsiteX44" fmla="*/ 374498 w 606439"/>
              <a:gd name="connsiteY44" fmla="*/ 138396 h 523454"/>
              <a:gd name="connsiteX45" fmla="*/ 303203 w 606439"/>
              <a:gd name="connsiteY45" fmla="*/ 239005 h 523454"/>
              <a:gd name="connsiteX46" fmla="*/ 232012 w 606439"/>
              <a:gd name="connsiteY46" fmla="*/ 138396 h 523454"/>
              <a:gd name="connsiteX47" fmla="*/ 303203 w 606439"/>
              <a:gd name="connsiteY47" fmla="*/ 68448 h 523454"/>
              <a:gd name="connsiteX48" fmla="*/ 41630 w 606439"/>
              <a:gd name="connsiteY48" fmla="*/ 41570 h 523454"/>
              <a:gd name="connsiteX49" fmla="*/ 41630 w 606439"/>
              <a:gd name="connsiteY49" fmla="*/ 406450 h 523454"/>
              <a:gd name="connsiteX50" fmla="*/ 564809 w 606439"/>
              <a:gd name="connsiteY50" fmla="*/ 406450 h 523454"/>
              <a:gd name="connsiteX51" fmla="*/ 564809 w 606439"/>
              <a:gd name="connsiteY51" fmla="*/ 41570 h 523454"/>
              <a:gd name="connsiteX52" fmla="*/ 27788 w 606439"/>
              <a:gd name="connsiteY52" fmla="*/ 0 h 523454"/>
              <a:gd name="connsiteX53" fmla="*/ 578651 w 606439"/>
              <a:gd name="connsiteY53" fmla="*/ 0 h 523454"/>
              <a:gd name="connsiteX54" fmla="*/ 606439 w 606439"/>
              <a:gd name="connsiteY54" fmla="*/ 27644 h 523454"/>
              <a:gd name="connsiteX55" fmla="*/ 606439 w 606439"/>
              <a:gd name="connsiteY55" fmla="*/ 420376 h 523454"/>
              <a:gd name="connsiteX56" fmla="*/ 578651 w 606439"/>
              <a:gd name="connsiteY56" fmla="*/ 448020 h 523454"/>
              <a:gd name="connsiteX57" fmla="*/ 27788 w 606439"/>
              <a:gd name="connsiteY57" fmla="*/ 448020 h 523454"/>
              <a:gd name="connsiteX58" fmla="*/ 0 w 606439"/>
              <a:gd name="connsiteY58" fmla="*/ 420376 h 523454"/>
              <a:gd name="connsiteX59" fmla="*/ 0 w 606439"/>
              <a:gd name="connsiteY59" fmla="*/ 27644 h 523454"/>
              <a:gd name="connsiteX60" fmla="*/ 27788 w 606439"/>
              <a:gd name="connsiteY60" fmla="*/ 0 h 5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439" h="523454">
                <a:moveTo>
                  <a:pt x="222210" y="476810"/>
                </a:moveTo>
                <a:lnTo>
                  <a:pt x="591037" y="476810"/>
                </a:lnTo>
                <a:cubicBezTo>
                  <a:pt x="599570" y="476810"/>
                  <a:pt x="606439" y="483662"/>
                  <a:pt x="606439" y="492071"/>
                </a:cubicBezTo>
                <a:cubicBezTo>
                  <a:pt x="606439" y="500583"/>
                  <a:pt x="599570" y="507435"/>
                  <a:pt x="591037" y="507435"/>
                </a:cubicBezTo>
                <a:lnTo>
                  <a:pt x="222210" y="507435"/>
                </a:lnTo>
                <a:close/>
                <a:moveTo>
                  <a:pt x="15301" y="476810"/>
                </a:moveTo>
                <a:lnTo>
                  <a:pt x="163006" y="476810"/>
                </a:lnTo>
                <a:lnTo>
                  <a:pt x="163006" y="507435"/>
                </a:lnTo>
                <a:lnTo>
                  <a:pt x="15301" y="507435"/>
                </a:lnTo>
                <a:cubicBezTo>
                  <a:pt x="6870" y="507435"/>
                  <a:pt x="0" y="500583"/>
                  <a:pt x="0" y="492071"/>
                </a:cubicBezTo>
                <a:cubicBezTo>
                  <a:pt x="0" y="483662"/>
                  <a:pt x="6870" y="476810"/>
                  <a:pt x="15301" y="476810"/>
                </a:cubicBezTo>
                <a:close/>
                <a:moveTo>
                  <a:pt x="192556" y="460792"/>
                </a:moveTo>
                <a:cubicBezTo>
                  <a:pt x="202744" y="460792"/>
                  <a:pt x="211061" y="469001"/>
                  <a:pt x="211061" y="479185"/>
                </a:cubicBezTo>
                <a:lnTo>
                  <a:pt x="211061" y="505061"/>
                </a:lnTo>
                <a:cubicBezTo>
                  <a:pt x="211061" y="515245"/>
                  <a:pt x="202744" y="523454"/>
                  <a:pt x="192556" y="523454"/>
                </a:cubicBezTo>
                <a:cubicBezTo>
                  <a:pt x="182472" y="523454"/>
                  <a:pt x="174155" y="515245"/>
                  <a:pt x="174155" y="505061"/>
                </a:cubicBezTo>
                <a:lnTo>
                  <a:pt x="174155" y="479185"/>
                </a:lnTo>
                <a:cubicBezTo>
                  <a:pt x="174155" y="469001"/>
                  <a:pt x="182472" y="460792"/>
                  <a:pt x="192556" y="460792"/>
                </a:cubicBezTo>
                <a:close/>
                <a:moveTo>
                  <a:pt x="270917" y="230890"/>
                </a:moveTo>
                <a:lnTo>
                  <a:pt x="301415" y="261132"/>
                </a:lnTo>
                <a:lnTo>
                  <a:pt x="288300" y="349051"/>
                </a:lnTo>
                <a:cubicBezTo>
                  <a:pt x="288300" y="349363"/>
                  <a:pt x="288300" y="349675"/>
                  <a:pt x="288508" y="349883"/>
                </a:cubicBezTo>
                <a:lnTo>
                  <a:pt x="302248" y="368693"/>
                </a:lnTo>
                <a:cubicBezTo>
                  <a:pt x="302456" y="369005"/>
                  <a:pt x="302872" y="369109"/>
                  <a:pt x="303184" y="369109"/>
                </a:cubicBezTo>
                <a:cubicBezTo>
                  <a:pt x="303601" y="369109"/>
                  <a:pt x="303913" y="369005"/>
                  <a:pt x="304121" y="368693"/>
                </a:cubicBezTo>
                <a:lnTo>
                  <a:pt x="317965" y="349883"/>
                </a:lnTo>
                <a:cubicBezTo>
                  <a:pt x="318069" y="349675"/>
                  <a:pt x="318173" y="349363"/>
                  <a:pt x="318173" y="349051"/>
                </a:cubicBezTo>
                <a:lnTo>
                  <a:pt x="304954" y="261132"/>
                </a:lnTo>
                <a:lnTo>
                  <a:pt x="335452" y="230890"/>
                </a:lnTo>
                <a:lnTo>
                  <a:pt x="354500" y="246894"/>
                </a:lnTo>
                <a:lnTo>
                  <a:pt x="393950" y="265081"/>
                </a:lnTo>
                <a:cubicBezTo>
                  <a:pt x="399779" y="267471"/>
                  <a:pt x="405920" y="271316"/>
                  <a:pt x="408522" y="277344"/>
                </a:cubicBezTo>
                <a:cubicBezTo>
                  <a:pt x="408522" y="277344"/>
                  <a:pt x="451407" y="379501"/>
                  <a:pt x="428091" y="379501"/>
                </a:cubicBezTo>
                <a:lnTo>
                  <a:pt x="178278" y="379501"/>
                </a:lnTo>
                <a:cubicBezTo>
                  <a:pt x="154962" y="379501"/>
                  <a:pt x="197951" y="277344"/>
                  <a:pt x="197951" y="277344"/>
                </a:cubicBezTo>
                <a:cubicBezTo>
                  <a:pt x="200865" y="271108"/>
                  <a:pt x="206590" y="267471"/>
                  <a:pt x="212419" y="265081"/>
                </a:cubicBezTo>
                <a:lnTo>
                  <a:pt x="251973" y="246894"/>
                </a:lnTo>
                <a:close/>
                <a:moveTo>
                  <a:pt x="276624" y="129744"/>
                </a:moveTo>
                <a:cubicBezTo>
                  <a:pt x="263028" y="128497"/>
                  <a:pt x="246896" y="135746"/>
                  <a:pt x="249081" y="154506"/>
                </a:cubicBezTo>
                <a:cubicBezTo>
                  <a:pt x="253245" y="189116"/>
                  <a:pt x="273644" y="223727"/>
                  <a:pt x="303203" y="223727"/>
                </a:cubicBezTo>
                <a:cubicBezTo>
                  <a:pt x="331409" y="223727"/>
                  <a:pt x="357012" y="182049"/>
                  <a:pt x="357324" y="154506"/>
                </a:cubicBezTo>
                <a:cubicBezTo>
                  <a:pt x="357845" y="108463"/>
                  <a:pt x="325788" y="159911"/>
                  <a:pt x="288944" y="155961"/>
                </a:cubicBezTo>
                <a:cubicBezTo>
                  <a:pt x="301278" y="140735"/>
                  <a:pt x="290219" y="130991"/>
                  <a:pt x="276624" y="129744"/>
                </a:cubicBezTo>
                <a:close/>
                <a:moveTo>
                  <a:pt x="303203" y="68448"/>
                </a:moveTo>
                <a:cubicBezTo>
                  <a:pt x="354098" y="68448"/>
                  <a:pt x="374914" y="94640"/>
                  <a:pt x="374498" y="138396"/>
                </a:cubicBezTo>
                <a:cubicBezTo>
                  <a:pt x="373769" y="201381"/>
                  <a:pt x="333386" y="239005"/>
                  <a:pt x="303203" y="239005"/>
                </a:cubicBezTo>
                <a:cubicBezTo>
                  <a:pt x="268024" y="239005"/>
                  <a:pt x="232637" y="201381"/>
                  <a:pt x="232012" y="138396"/>
                </a:cubicBezTo>
                <a:cubicBezTo>
                  <a:pt x="231596" y="94640"/>
                  <a:pt x="252412" y="68448"/>
                  <a:pt x="303203" y="68448"/>
                </a:cubicBezTo>
                <a:close/>
                <a:moveTo>
                  <a:pt x="41630" y="41570"/>
                </a:moveTo>
                <a:lnTo>
                  <a:pt x="41630" y="406450"/>
                </a:lnTo>
                <a:lnTo>
                  <a:pt x="564809" y="406450"/>
                </a:lnTo>
                <a:lnTo>
                  <a:pt x="564809" y="41570"/>
                </a:lnTo>
                <a:close/>
                <a:moveTo>
                  <a:pt x="27788" y="0"/>
                </a:moveTo>
                <a:lnTo>
                  <a:pt x="578651" y="0"/>
                </a:lnTo>
                <a:cubicBezTo>
                  <a:pt x="593950" y="0"/>
                  <a:pt x="606439" y="12367"/>
                  <a:pt x="606439" y="27644"/>
                </a:cubicBezTo>
                <a:lnTo>
                  <a:pt x="606439" y="420376"/>
                </a:lnTo>
                <a:cubicBezTo>
                  <a:pt x="606439" y="435653"/>
                  <a:pt x="593950" y="448020"/>
                  <a:pt x="578651" y="448020"/>
                </a:cubicBezTo>
                <a:lnTo>
                  <a:pt x="27788" y="448020"/>
                </a:lnTo>
                <a:cubicBezTo>
                  <a:pt x="12385" y="448020"/>
                  <a:pt x="0" y="435653"/>
                  <a:pt x="0" y="420376"/>
                </a:cubicBezTo>
                <a:lnTo>
                  <a:pt x="0" y="27644"/>
                </a:lnTo>
                <a:cubicBezTo>
                  <a:pt x="0" y="12367"/>
                  <a:pt x="12385" y="0"/>
                  <a:pt x="2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文本框 27"/>
          <p:cNvSpPr txBox="1"/>
          <p:nvPr/>
        </p:nvSpPr>
        <p:spPr>
          <a:xfrm>
            <a:off x="1524909" y="3633839"/>
            <a:ext cx="1461223" cy="528298"/>
          </a:xfrm>
          <a:prstGeom prst="rect">
            <a:avLst/>
          </a:prstGeom>
          <a:noFill/>
        </p:spPr>
        <p:txBody>
          <a:bodyPr wrap="none" rtlCol="0">
            <a:no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市场监督工作</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29" name="文本框 28"/>
          <p:cNvSpPr txBox="1"/>
          <p:nvPr/>
        </p:nvSpPr>
        <p:spPr>
          <a:xfrm>
            <a:off x="797243" y="4063800"/>
            <a:ext cx="2916555" cy="1771853"/>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a:t>
            </a:r>
          </a:p>
          <a:p>
            <a:pPr algn="ctr">
              <a:lnSpc>
                <a:spcPct val="150000"/>
              </a:lnSpc>
            </a:pPr>
            <a:endParaRPr lang="zh-CN" altLang="en-US" sz="12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1" name="椭圆 30"/>
          <p:cNvSpPr/>
          <p:nvPr/>
        </p:nvSpPr>
        <p:spPr>
          <a:xfrm>
            <a:off x="5364480" y="1848051"/>
            <a:ext cx="1463040" cy="1463040"/>
          </a:xfrm>
          <a:prstGeom prst="ellipse">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365389" y="3633839"/>
            <a:ext cx="1461223" cy="528298"/>
          </a:xfrm>
          <a:prstGeom prst="rect">
            <a:avLst/>
          </a:prstGeom>
          <a:noFill/>
        </p:spPr>
        <p:txBody>
          <a:bodyPr wrap="none" rtlCol="0">
            <a:no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体系认证工作</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4" name="文本框 33"/>
          <p:cNvSpPr txBox="1"/>
          <p:nvPr/>
        </p:nvSpPr>
        <p:spPr>
          <a:xfrm>
            <a:off x="4637723" y="4063800"/>
            <a:ext cx="2916555" cy="1771853"/>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a:t>
            </a:r>
          </a:p>
          <a:p>
            <a:pPr algn="ctr">
              <a:lnSpc>
                <a:spcPct val="150000"/>
              </a:lnSpc>
            </a:pPr>
            <a:endParaRPr lang="zh-CN" altLang="en-US" sz="12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6" name="椭圆 35"/>
          <p:cNvSpPr/>
          <p:nvPr/>
        </p:nvSpPr>
        <p:spPr>
          <a:xfrm>
            <a:off x="9204959" y="1848051"/>
            <a:ext cx="1463040" cy="1463040"/>
          </a:xfrm>
          <a:prstGeom prst="ellipse">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9205868" y="3633839"/>
            <a:ext cx="1461223" cy="528298"/>
          </a:xfrm>
          <a:prstGeom prst="rect">
            <a:avLst/>
          </a:prstGeom>
          <a:noFill/>
        </p:spPr>
        <p:txBody>
          <a:bodyPr wrap="none" rtlCol="0">
            <a:no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组织绩效工作</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9" name="文本框 38"/>
          <p:cNvSpPr txBox="1"/>
          <p:nvPr/>
        </p:nvSpPr>
        <p:spPr>
          <a:xfrm>
            <a:off x="8478202" y="4063800"/>
            <a:ext cx="2916555" cy="1771853"/>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a:t>
            </a:r>
          </a:p>
          <a:p>
            <a:pPr algn="ctr">
              <a:lnSpc>
                <a:spcPct val="150000"/>
              </a:lnSpc>
            </a:pPr>
            <a:endParaRPr lang="zh-CN" altLang="en-US" sz="12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50" name="video-lecture_67934"/>
          <p:cNvSpPr/>
          <p:nvPr/>
        </p:nvSpPr>
        <p:spPr>
          <a:xfrm>
            <a:off x="5749256" y="2343785"/>
            <a:ext cx="693488" cy="471572"/>
          </a:xfrm>
          <a:custGeom>
            <a:avLst/>
            <a:gdLst>
              <a:gd name="T0" fmla="*/ 0 w 3107"/>
              <a:gd name="T1" fmla="*/ 0 h 2120"/>
              <a:gd name="T2" fmla="*/ 0 w 3107"/>
              <a:gd name="T3" fmla="*/ 374 h 2120"/>
              <a:gd name="T4" fmla="*/ 240 w 3107"/>
              <a:gd name="T5" fmla="*/ 374 h 2120"/>
              <a:gd name="T6" fmla="*/ 240 w 3107"/>
              <a:gd name="T7" fmla="*/ 2120 h 2120"/>
              <a:gd name="T8" fmla="*/ 627 w 3107"/>
              <a:gd name="T9" fmla="*/ 2120 h 2120"/>
              <a:gd name="T10" fmla="*/ 627 w 3107"/>
              <a:gd name="T11" fmla="*/ 374 h 2120"/>
              <a:gd name="T12" fmla="*/ 1640 w 3107"/>
              <a:gd name="T13" fmla="*/ 374 h 2120"/>
              <a:gd name="T14" fmla="*/ 1640 w 3107"/>
              <a:gd name="T15" fmla="*/ 1254 h 2120"/>
              <a:gd name="T16" fmla="*/ 2467 w 3107"/>
              <a:gd name="T17" fmla="*/ 1254 h 2120"/>
              <a:gd name="T18" fmla="*/ 2467 w 3107"/>
              <a:gd name="T19" fmla="*/ 2120 h 2120"/>
              <a:gd name="T20" fmla="*/ 2840 w 3107"/>
              <a:gd name="T21" fmla="*/ 2120 h 2120"/>
              <a:gd name="T22" fmla="*/ 2840 w 3107"/>
              <a:gd name="T23" fmla="*/ 374 h 2120"/>
              <a:gd name="T24" fmla="*/ 3107 w 3107"/>
              <a:gd name="T25" fmla="*/ 374 h 2120"/>
              <a:gd name="T26" fmla="*/ 3107 w 3107"/>
              <a:gd name="T27" fmla="*/ 0 h 2120"/>
              <a:gd name="T28" fmla="*/ 0 w 3107"/>
              <a:gd name="T29" fmla="*/ 0 h 2120"/>
              <a:gd name="T30" fmla="*/ 2360 w 3107"/>
              <a:gd name="T31" fmla="*/ 694 h 2120"/>
              <a:gd name="T32" fmla="*/ 1853 w 3107"/>
              <a:gd name="T33" fmla="*/ 694 h 2120"/>
              <a:gd name="T34" fmla="*/ 1853 w 3107"/>
              <a:gd name="T35" fmla="*/ 534 h 2120"/>
              <a:gd name="T36" fmla="*/ 2360 w 3107"/>
              <a:gd name="T37" fmla="*/ 534 h 2120"/>
              <a:gd name="T38" fmla="*/ 2360 w 3107"/>
              <a:gd name="T39" fmla="*/ 694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07" h="2120">
                <a:moveTo>
                  <a:pt x="0" y="0"/>
                </a:moveTo>
                <a:lnTo>
                  <a:pt x="0" y="374"/>
                </a:lnTo>
                <a:lnTo>
                  <a:pt x="240" y="374"/>
                </a:lnTo>
                <a:lnTo>
                  <a:pt x="240" y="2120"/>
                </a:lnTo>
                <a:lnTo>
                  <a:pt x="627" y="2120"/>
                </a:lnTo>
                <a:lnTo>
                  <a:pt x="627" y="374"/>
                </a:lnTo>
                <a:lnTo>
                  <a:pt x="1640" y="374"/>
                </a:lnTo>
                <a:lnTo>
                  <a:pt x="1640" y="1254"/>
                </a:lnTo>
                <a:lnTo>
                  <a:pt x="2467" y="1254"/>
                </a:lnTo>
                <a:lnTo>
                  <a:pt x="2467" y="2120"/>
                </a:lnTo>
                <a:lnTo>
                  <a:pt x="2840" y="2120"/>
                </a:lnTo>
                <a:lnTo>
                  <a:pt x="2840" y="374"/>
                </a:lnTo>
                <a:lnTo>
                  <a:pt x="3107" y="374"/>
                </a:lnTo>
                <a:lnTo>
                  <a:pt x="3107" y="0"/>
                </a:lnTo>
                <a:lnTo>
                  <a:pt x="0" y="0"/>
                </a:lnTo>
                <a:close/>
                <a:moveTo>
                  <a:pt x="2360" y="694"/>
                </a:moveTo>
                <a:lnTo>
                  <a:pt x="1853" y="694"/>
                </a:lnTo>
                <a:lnTo>
                  <a:pt x="1853" y="534"/>
                </a:lnTo>
                <a:lnTo>
                  <a:pt x="2360" y="534"/>
                </a:lnTo>
                <a:lnTo>
                  <a:pt x="2360" y="6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1" name="video-lecture_67934"/>
          <p:cNvSpPr/>
          <p:nvPr/>
        </p:nvSpPr>
        <p:spPr>
          <a:xfrm>
            <a:off x="9634888" y="2311658"/>
            <a:ext cx="603182" cy="535826"/>
          </a:xfrm>
          <a:custGeom>
            <a:avLst/>
            <a:gdLst>
              <a:gd name="T0" fmla="*/ 2737 w 2766"/>
              <a:gd name="T1" fmla="*/ 580 h 2465"/>
              <a:gd name="T2" fmla="*/ 2228 w 2766"/>
              <a:gd name="T3" fmla="*/ 1138 h 2465"/>
              <a:gd name="T4" fmla="*/ 2154 w 2766"/>
              <a:gd name="T5" fmla="*/ 1170 h 2465"/>
              <a:gd name="T6" fmla="*/ 2151 w 2766"/>
              <a:gd name="T7" fmla="*/ 1170 h 2465"/>
              <a:gd name="T8" fmla="*/ 2076 w 2766"/>
              <a:gd name="T9" fmla="*/ 1132 h 2465"/>
              <a:gd name="T10" fmla="*/ 1777 w 2766"/>
              <a:gd name="T11" fmla="*/ 749 h 2465"/>
              <a:gd name="T12" fmla="*/ 1714 w 2766"/>
              <a:gd name="T13" fmla="*/ 300 h 2465"/>
              <a:gd name="T14" fmla="*/ 1641 w 2766"/>
              <a:gd name="T15" fmla="*/ 242 h 2465"/>
              <a:gd name="T16" fmla="*/ 473 w 2766"/>
              <a:gd name="T17" fmla="*/ 1353 h 2465"/>
              <a:gd name="T18" fmla="*/ 473 w 2766"/>
              <a:gd name="T19" fmla="*/ 2119 h 2465"/>
              <a:gd name="T20" fmla="*/ 1412 w 2766"/>
              <a:gd name="T21" fmla="*/ 2119 h 2465"/>
              <a:gd name="T22" fmla="*/ 1546 w 2766"/>
              <a:gd name="T23" fmla="*/ 2252 h 2465"/>
              <a:gd name="T24" fmla="*/ 1546 w 2766"/>
              <a:gd name="T25" fmla="*/ 2332 h 2465"/>
              <a:gd name="T26" fmla="*/ 1412 w 2766"/>
              <a:gd name="T27" fmla="*/ 2465 h 2465"/>
              <a:gd name="T28" fmla="*/ 133 w 2766"/>
              <a:gd name="T29" fmla="*/ 2465 h 2465"/>
              <a:gd name="T30" fmla="*/ 0 w 2766"/>
              <a:gd name="T31" fmla="*/ 2332 h 2465"/>
              <a:gd name="T32" fmla="*/ 0 w 2766"/>
              <a:gd name="T33" fmla="*/ 2252 h 2465"/>
              <a:gd name="T34" fmla="*/ 133 w 2766"/>
              <a:gd name="T35" fmla="*/ 2119 h 2465"/>
              <a:gd name="T36" fmla="*/ 273 w 2766"/>
              <a:gd name="T37" fmla="*/ 2119 h 2465"/>
              <a:gd name="T38" fmla="*/ 273 w 2766"/>
              <a:gd name="T39" fmla="*/ 1310 h 2465"/>
              <a:gd name="T40" fmla="*/ 304 w 2766"/>
              <a:gd name="T41" fmla="*/ 1237 h 2465"/>
              <a:gd name="T42" fmla="*/ 1567 w 2766"/>
              <a:gd name="T43" fmla="*/ 37 h 2465"/>
              <a:gd name="T44" fmla="*/ 1698 w 2766"/>
              <a:gd name="T45" fmla="*/ 32 h 2465"/>
              <a:gd name="T46" fmla="*/ 1847 w 2766"/>
              <a:gd name="T47" fmla="*/ 151 h 2465"/>
              <a:gd name="T48" fmla="*/ 2072 w 2766"/>
              <a:gd name="T49" fmla="*/ 80 h 2465"/>
              <a:gd name="T50" fmla="*/ 2308 w 2766"/>
              <a:gd name="T51" fmla="*/ 167 h 2465"/>
              <a:gd name="T52" fmla="*/ 2717 w 2766"/>
              <a:gd name="T53" fmla="*/ 429 h 2465"/>
              <a:gd name="T54" fmla="*/ 2762 w 2766"/>
              <a:gd name="T55" fmla="*/ 500 h 2465"/>
              <a:gd name="T56" fmla="*/ 2737 w 2766"/>
              <a:gd name="T57" fmla="*/ 580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6" h="2465">
                <a:moveTo>
                  <a:pt x="2737" y="580"/>
                </a:moveTo>
                <a:lnTo>
                  <a:pt x="2228" y="1138"/>
                </a:lnTo>
                <a:cubicBezTo>
                  <a:pt x="2209" y="1159"/>
                  <a:pt x="2182" y="1170"/>
                  <a:pt x="2154" y="1170"/>
                </a:cubicBezTo>
                <a:cubicBezTo>
                  <a:pt x="2153" y="1170"/>
                  <a:pt x="2152" y="1170"/>
                  <a:pt x="2151" y="1170"/>
                </a:cubicBezTo>
                <a:cubicBezTo>
                  <a:pt x="2121" y="1169"/>
                  <a:pt x="2094" y="1155"/>
                  <a:pt x="2076" y="1132"/>
                </a:cubicBezTo>
                <a:lnTo>
                  <a:pt x="1777" y="749"/>
                </a:lnTo>
                <a:cubicBezTo>
                  <a:pt x="1657" y="633"/>
                  <a:pt x="1635" y="450"/>
                  <a:pt x="1714" y="300"/>
                </a:cubicBezTo>
                <a:lnTo>
                  <a:pt x="1641" y="242"/>
                </a:lnTo>
                <a:lnTo>
                  <a:pt x="473" y="1353"/>
                </a:lnTo>
                <a:lnTo>
                  <a:pt x="473" y="2119"/>
                </a:lnTo>
                <a:lnTo>
                  <a:pt x="1412" y="2119"/>
                </a:lnTo>
                <a:cubicBezTo>
                  <a:pt x="1486" y="2119"/>
                  <a:pt x="1546" y="2178"/>
                  <a:pt x="1546" y="2252"/>
                </a:cubicBezTo>
                <a:lnTo>
                  <a:pt x="1546" y="2332"/>
                </a:lnTo>
                <a:cubicBezTo>
                  <a:pt x="1546" y="2405"/>
                  <a:pt x="1486" y="2465"/>
                  <a:pt x="1412" y="2465"/>
                </a:cubicBezTo>
                <a:lnTo>
                  <a:pt x="133" y="2465"/>
                </a:lnTo>
                <a:cubicBezTo>
                  <a:pt x="60" y="2465"/>
                  <a:pt x="0" y="2405"/>
                  <a:pt x="0" y="2332"/>
                </a:cubicBezTo>
                <a:lnTo>
                  <a:pt x="0" y="2252"/>
                </a:lnTo>
                <a:cubicBezTo>
                  <a:pt x="0" y="2178"/>
                  <a:pt x="60" y="2119"/>
                  <a:pt x="133" y="2119"/>
                </a:cubicBezTo>
                <a:lnTo>
                  <a:pt x="273" y="2119"/>
                </a:lnTo>
                <a:lnTo>
                  <a:pt x="273" y="1310"/>
                </a:lnTo>
                <a:cubicBezTo>
                  <a:pt x="273" y="1282"/>
                  <a:pt x="285" y="1256"/>
                  <a:pt x="304" y="1237"/>
                </a:cubicBezTo>
                <a:lnTo>
                  <a:pt x="1567" y="37"/>
                </a:lnTo>
                <a:cubicBezTo>
                  <a:pt x="1603" y="3"/>
                  <a:pt x="1659" y="0"/>
                  <a:pt x="1698" y="32"/>
                </a:cubicBezTo>
                <a:lnTo>
                  <a:pt x="1847" y="151"/>
                </a:lnTo>
                <a:cubicBezTo>
                  <a:pt x="1914" y="105"/>
                  <a:pt x="1992" y="80"/>
                  <a:pt x="2072" y="80"/>
                </a:cubicBezTo>
                <a:cubicBezTo>
                  <a:pt x="2160" y="80"/>
                  <a:pt x="2243" y="111"/>
                  <a:pt x="2308" y="167"/>
                </a:cubicBezTo>
                <a:lnTo>
                  <a:pt x="2717" y="429"/>
                </a:lnTo>
                <a:cubicBezTo>
                  <a:pt x="2742" y="445"/>
                  <a:pt x="2758" y="471"/>
                  <a:pt x="2762" y="500"/>
                </a:cubicBezTo>
                <a:cubicBezTo>
                  <a:pt x="2766" y="529"/>
                  <a:pt x="2757" y="559"/>
                  <a:pt x="2737" y="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sp>
        <p:nvSpPr>
          <p:cNvPr id="21" name="椭圆 20"/>
          <p:cNvSpPr/>
          <p:nvPr/>
        </p:nvSpPr>
        <p:spPr>
          <a:xfrm>
            <a:off x="776848" y="2111054"/>
            <a:ext cx="3225175" cy="3225178"/>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rcRect l="5930" t="24982" r="9018" b="18316"/>
          <a:stretch>
            <a:fillRect/>
          </a:stretch>
        </p:blipFill>
        <p:spPr>
          <a:xfrm>
            <a:off x="1374087" y="2111054"/>
            <a:ext cx="3225175" cy="3225178"/>
          </a:xfrm>
          <a:custGeom>
            <a:avLst/>
            <a:gdLst>
              <a:gd name="connsiteX0" fmla="*/ 1944303 w 3888606"/>
              <a:gd name="connsiteY0" fmla="*/ 0 h 3888606"/>
              <a:gd name="connsiteX1" fmla="*/ 3888606 w 3888606"/>
              <a:gd name="connsiteY1" fmla="*/ 1944303 h 3888606"/>
              <a:gd name="connsiteX2" fmla="*/ 1944303 w 3888606"/>
              <a:gd name="connsiteY2" fmla="*/ 3888606 h 3888606"/>
              <a:gd name="connsiteX3" fmla="*/ 0 w 3888606"/>
              <a:gd name="connsiteY3" fmla="*/ 1944303 h 3888606"/>
              <a:gd name="connsiteX4" fmla="*/ 1944303 w 3888606"/>
              <a:gd name="connsiteY4" fmla="*/ 0 h 3888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8606" h="3888606">
                <a:moveTo>
                  <a:pt x="1944303" y="0"/>
                </a:moveTo>
                <a:cubicBezTo>
                  <a:pt x="3018112" y="0"/>
                  <a:pt x="3888606" y="870494"/>
                  <a:pt x="3888606" y="1944303"/>
                </a:cubicBezTo>
                <a:cubicBezTo>
                  <a:pt x="3888606" y="3018112"/>
                  <a:pt x="3018112" y="3888606"/>
                  <a:pt x="1944303" y="3888606"/>
                </a:cubicBezTo>
                <a:cubicBezTo>
                  <a:pt x="870494" y="3888606"/>
                  <a:pt x="0" y="3018112"/>
                  <a:pt x="0" y="1944303"/>
                </a:cubicBezTo>
                <a:cubicBezTo>
                  <a:pt x="0" y="870494"/>
                  <a:pt x="870494" y="0"/>
                  <a:pt x="1944303" y="0"/>
                </a:cubicBezTo>
                <a:close/>
              </a:path>
            </a:pathLst>
          </a:custGeom>
        </p:spPr>
      </p:pic>
      <p:sp>
        <p:nvSpPr>
          <p:cNvPr id="5" name="椭圆 4"/>
          <p:cNvSpPr/>
          <p:nvPr/>
        </p:nvSpPr>
        <p:spPr>
          <a:xfrm>
            <a:off x="3634800" y="4601786"/>
            <a:ext cx="734446" cy="734446"/>
          </a:xfrm>
          <a:prstGeom prst="ellipse">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video-lecture_67934"/>
          <p:cNvSpPr/>
          <p:nvPr/>
        </p:nvSpPr>
        <p:spPr>
          <a:xfrm>
            <a:off x="3844826" y="4833295"/>
            <a:ext cx="314394" cy="271427"/>
          </a:xfrm>
          <a:custGeom>
            <a:avLst/>
            <a:gdLst>
              <a:gd name="connsiteX0" fmla="*/ 222210 w 606439"/>
              <a:gd name="connsiteY0" fmla="*/ 476810 h 523454"/>
              <a:gd name="connsiteX1" fmla="*/ 591037 w 606439"/>
              <a:gd name="connsiteY1" fmla="*/ 476810 h 523454"/>
              <a:gd name="connsiteX2" fmla="*/ 606439 w 606439"/>
              <a:gd name="connsiteY2" fmla="*/ 492071 h 523454"/>
              <a:gd name="connsiteX3" fmla="*/ 591037 w 606439"/>
              <a:gd name="connsiteY3" fmla="*/ 507435 h 523454"/>
              <a:gd name="connsiteX4" fmla="*/ 222210 w 606439"/>
              <a:gd name="connsiteY4" fmla="*/ 507435 h 523454"/>
              <a:gd name="connsiteX5" fmla="*/ 15301 w 606439"/>
              <a:gd name="connsiteY5" fmla="*/ 476810 h 523454"/>
              <a:gd name="connsiteX6" fmla="*/ 163006 w 606439"/>
              <a:gd name="connsiteY6" fmla="*/ 476810 h 523454"/>
              <a:gd name="connsiteX7" fmla="*/ 163006 w 606439"/>
              <a:gd name="connsiteY7" fmla="*/ 507435 h 523454"/>
              <a:gd name="connsiteX8" fmla="*/ 15301 w 606439"/>
              <a:gd name="connsiteY8" fmla="*/ 507435 h 523454"/>
              <a:gd name="connsiteX9" fmla="*/ 0 w 606439"/>
              <a:gd name="connsiteY9" fmla="*/ 492071 h 523454"/>
              <a:gd name="connsiteX10" fmla="*/ 15301 w 606439"/>
              <a:gd name="connsiteY10" fmla="*/ 476810 h 523454"/>
              <a:gd name="connsiteX11" fmla="*/ 192556 w 606439"/>
              <a:gd name="connsiteY11" fmla="*/ 460792 h 523454"/>
              <a:gd name="connsiteX12" fmla="*/ 211061 w 606439"/>
              <a:gd name="connsiteY12" fmla="*/ 479185 h 523454"/>
              <a:gd name="connsiteX13" fmla="*/ 211061 w 606439"/>
              <a:gd name="connsiteY13" fmla="*/ 505061 h 523454"/>
              <a:gd name="connsiteX14" fmla="*/ 192556 w 606439"/>
              <a:gd name="connsiteY14" fmla="*/ 523454 h 523454"/>
              <a:gd name="connsiteX15" fmla="*/ 174155 w 606439"/>
              <a:gd name="connsiteY15" fmla="*/ 505061 h 523454"/>
              <a:gd name="connsiteX16" fmla="*/ 174155 w 606439"/>
              <a:gd name="connsiteY16" fmla="*/ 479185 h 523454"/>
              <a:gd name="connsiteX17" fmla="*/ 192556 w 606439"/>
              <a:gd name="connsiteY17" fmla="*/ 460792 h 523454"/>
              <a:gd name="connsiteX18" fmla="*/ 270917 w 606439"/>
              <a:gd name="connsiteY18" fmla="*/ 230890 h 523454"/>
              <a:gd name="connsiteX19" fmla="*/ 301415 w 606439"/>
              <a:gd name="connsiteY19" fmla="*/ 261132 h 523454"/>
              <a:gd name="connsiteX20" fmla="*/ 288300 w 606439"/>
              <a:gd name="connsiteY20" fmla="*/ 349051 h 523454"/>
              <a:gd name="connsiteX21" fmla="*/ 288508 w 606439"/>
              <a:gd name="connsiteY21" fmla="*/ 349883 h 523454"/>
              <a:gd name="connsiteX22" fmla="*/ 302248 w 606439"/>
              <a:gd name="connsiteY22" fmla="*/ 368693 h 523454"/>
              <a:gd name="connsiteX23" fmla="*/ 303184 w 606439"/>
              <a:gd name="connsiteY23" fmla="*/ 369109 h 523454"/>
              <a:gd name="connsiteX24" fmla="*/ 304121 w 606439"/>
              <a:gd name="connsiteY24" fmla="*/ 368693 h 523454"/>
              <a:gd name="connsiteX25" fmla="*/ 317965 w 606439"/>
              <a:gd name="connsiteY25" fmla="*/ 349883 h 523454"/>
              <a:gd name="connsiteX26" fmla="*/ 318173 w 606439"/>
              <a:gd name="connsiteY26" fmla="*/ 349051 h 523454"/>
              <a:gd name="connsiteX27" fmla="*/ 304954 w 606439"/>
              <a:gd name="connsiteY27" fmla="*/ 261132 h 523454"/>
              <a:gd name="connsiteX28" fmla="*/ 335452 w 606439"/>
              <a:gd name="connsiteY28" fmla="*/ 230890 h 523454"/>
              <a:gd name="connsiteX29" fmla="*/ 354500 w 606439"/>
              <a:gd name="connsiteY29" fmla="*/ 246894 h 523454"/>
              <a:gd name="connsiteX30" fmla="*/ 393950 w 606439"/>
              <a:gd name="connsiteY30" fmla="*/ 265081 h 523454"/>
              <a:gd name="connsiteX31" fmla="*/ 408522 w 606439"/>
              <a:gd name="connsiteY31" fmla="*/ 277344 h 523454"/>
              <a:gd name="connsiteX32" fmla="*/ 428091 w 606439"/>
              <a:gd name="connsiteY32" fmla="*/ 379501 h 523454"/>
              <a:gd name="connsiteX33" fmla="*/ 178278 w 606439"/>
              <a:gd name="connsiteY33" fmla="*/ 379501 h 523454"/>
              <a:gd name="connsiteX34" fmla="*/ 197951 w 606439"/>
              <a:gd name="connsiteY34" fmla="*/ 277344 h 523454"/>
              <a:gd name="connsiteX35" fmla="*/ 212419 w 606439"/>
              <a:gd name="connsiteY35" fmla="*/ 265081 h 523454"/>
              <a:gd name="connsiteX36" fmla="*/ 251973 w 606439"/>
              <a:gd name="connsiteY36" fmla="*/ 246894 h 523454"/>
              <a:gd name="connsiteX37" fmla="*/ 276624 w 606439"/>
              <a:gd name="connsiteY37" fmla="*/ 129744 h 523454"/>
              <a:gd name="connsiteX38" fmla="*/ 249081 w 606439"/>
              <a:gd name="connsiteY38" fmla="*/ 154506 h 523454"/>
              <a:gd name="connsiteX39" fmla="*/ 303203 w 606439"/>
              <a:gd name="connsiteY39" fmla="*/ 223727 h 523454"/>
              <a:gd name="connsiteX40" fmla="*/ 357324 w 606439"/>
              <a:gd name="connsiteY40" fmla="*/ 154506 h 523454"/>
              <a:gd name="connsiteX41" fmla="*/ 288944 w 606439"/>
              <a:gd name="connsiteY41" fmla="*/ 155961 h 523454"/>
              <a:gd name="connsiteX42" fmla="*/ 276624 w 606439"/>
              <a:gd name="connsiteY42" fmla="*/ 129744 h 523454"/>
              <a:gd name="connsiteX43" fmla="*/ 303203 w 606439"/>
              <a:gd name="connsiteY43" fmla="*/ 68448 h 523454"/>
              <a:gd name="connsiteX44" fmla="*/ 374498 w 606439"/>
              <a:gd name="connsiteY44" fmla="*/ 138396 h 523454"/>
              <a:gd name="connsiteX45" fmla="*/ 303203 w 606439"/>
              <a:gd name="connsiteY45" fmla="*/ 239005 h 523454"/>
              <a:gd name="connsiteX46" fmla="*/ 232012 w 606439"/>
              <a:gd name="connsiteY46" fmla="*/ 138396 h 523454"/>
              <a:gd name="connsiteX47" fmla="*/ 303203 w 606439"/>
              <a:gd name="connsiteY47" fmla="*/ 68448 h 523454"/>
              <a:gd name="connsiteX48" fmla="*/ 41630 w 606439"/>
              <a:gd name="connsiteY48" fmla="*/ 41570 h 523454"/>
              <a:gd name="connsiteX49" fmla="*/ 41630 w 606439"/>
              <a:gd name="connsiteY49" fmla="*/ 406450 h 523454"/>
              <a:gd name="connsiteX50" fmla="*/ 564809 w 606439"/>
              <a:gd name="connsiteY50" fmla="*/ 406450 h 523454"/>
              <a:gd name="connsiteX51" fmla="*/ 564809 w 606439"/>
              <a:gd name="connsiteY51" fmla="*/ 41570 h 523454"/>
              <a:gd name="connsiteX52" fmla="*/ 27788 w 606439"/>
              <a:gd name="connsiteY52" fmla="*/ 0 h 523454"/>
              <a:gd name="connsiteX53" fmla="*/ 578651 w 606439"/>
              <a:gd name="connsiteY53" fmla="*/ 0 h 523454"/>
              <a:gd name="connsiteX54" fmla="*/ 606439 w 606439"/>
              <a:gd name="connsiteY54" fmla="*/ 27644 h 523454"/>
              <a:gd name="connsiteX55" fmla="*/ 606439 w 606439"/>
              <a:gd name="connsiteY55" fmla="*/ 420376 h 523454"/>
              <a:gd name="connsiteX56" fmla="*/ 578651 w 606439"/>
              <a:gd name="connsiteY56" fmla="*/ 448020 h 523454"/>
              <a:gd name="connsiteX57" fmla="*/ 27788 w 606439"/>
              <a:gd name="connsiteY57" fmla="*/ 448020 h 523454"/>
              <a:gd name="connsiteX58" fmla="*/ 0 w 606439"/>
              <a:gd name="connsiteY58" fmla="*/ 420376 h 523454"/>
              <a:gd name="connsiteX59" fmla="*/ 0 w 606439"/>
              <a:gd name="connsiteY59" fmla="*/ 27644 h 523454"/>
              <a:gd name="connsiteX60" fmla="*/ 27788 w 606439"/>
              <a:gd name="connsiteY60" fmla="*/ 0 h 52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439" h="523454">
                <a:moveTo>
                  <a:pt x="222210" y="476810"/>
                </a:moveTo>
                <a:lnTo>
                  <a:pt x="591037" y="476810"/>
                </a:lnTo>
                <a:cubicBezTo>
                  <a:pt x="599570" y="476810"/>
                  <a:pt x="606439" y="483662"/>
                  <a:pt x="606439" y="492071"/>
                </a:cubicBezTo>
                <a:cubicBezTo>
                  <a:pt x="606439" y="500583"/>
                  <a:pt x="599570" y="507435"/>
                  <a:pt x="591037" y="507435"/>
                </a:cubicBezTo>
                <a:lnTo>
                  <a:pt x="222210" y="507435"/>
                </a:lnTo>
                <a:close/>
                <a:moveTo>
                  <a:pt x="15301" y="476810"/>
                </a:moveTo>
                <a:lnTo>
                  <a:pt x="163006" y="476810"/>
                </a:lnTo>
                <a:lnTo>
                  <a:pt x="163006" y="507435"/>
                </a:lnTo>
                <a:lnTo>
                  <a:pt x="15301" y="507435"/>
                </a:lnTo>
                <a:cubicBezTo>
                  <a:pt x="6870" y="507435"/>
                  <a:pt x="0" y="500583"/>
                  <a:pt x="0" y="492071"/>
                </a:cubicBezTo>
                <a:cubicBezTo>
                  <a:pt x="0" y="483662"/>
                  <a:pt x="6870" y="476810"/>
                  <a:pt x="15301" y="476810"/>
                </a:cubicBezTo>
                <a:close/>
                <a:moveTo>
                  <a:pt x="192556" y="460792"/>
                </a:moveTo>
                <a:cubicBezTo>
                  <a:pt x="202744" y="460792"/>
                  <a:pt x="211061" y="469001"/>
                  <a:pt x="211061" y="479185"/>
                </a:cubicBezTo>
                <a:lnTo>
                  <a:pt x="211061" y="505061"/>
                </a:lnTo>
                <a:cubicBezTo>
                  <a:pt x="211061" y="515245"/>
                  <a:pt x="202744" y="523454"/>
                  <a:pt x="192556" y="523454"/>
                </a:cubicBezTo>
                <a:cubicBezTo>
                  <a:pt x="182472" y="523454"/>
                  <a:pt x="174155" y="515245"/>
                  <a:pt x="174155" y="505061"/>
                </a:cubicBezTo>
                <a:lnTo>
                  <a:pt x="174155" y="479185"/>
                </a:lnTo>
                <a:cubicBezTo>
                  <a:pt x="174155" y="469001"/>
                  <a:pt x="182472" y="460792"/>
                  <a:pt x="192556" y="460792"/>
                </a:cubicBezTo>
                <a:close/>
                <a:moveTo>
                  <a:pt x="270917" y="230890"/>
                </a:moveTo>
                <a:lnTo>
                  <a:pt x="301415" y="261132"/>
                </a:lnTo>
                <a:lnTo>
                  <a:pt x="288300" y="349051"/>
                </a:lnTo>
                <a:cubicBezTo>
                  <a:pt x="288300" y="349363"/>
                  <a:pt x="288300" y="349675"/>
                  <a:pt x="288508" y="349883"/>
                </a:cubicBezTo>
                <a:lnTo>
                  <a:pt x="302248" y="368693"/>
                </a:lnTo>
                <a:cubicBezTo>
                  <a:pt x="302456" y="369005"/>
                  <a:pt x="302872" y="369109"/>
                  <a:pt x="303184" y="369109"/>
                </a:cubicBezTo>
                <a:cubicBezTo>
                  <a:pt x="303601" y="369109"/>
                  <a:pt x="303913" y="369005"/>
                  <a:pt x="304121" y="368693"/>
                </a:cubicBezTo>
                <a:lnTo>
                  <a:pt x="317965" y="349883"/>
                </a:lnTo>
                <a:cubicBezTo>
                  <a:pt x="318069" y="349675"/>
                  <a:pt x="318173" y="349363"/>
                  <a:pt x="318173" y="349051"/>
                </a:cubicBezTo>
                <a:lnTo>
                  <a:pt x="304954" y="261132"/>
                </a:lnTo>
                <a:lnTo>
                  <a:pt x="335452" y="230890"/>
                </a:lnTo>
                <a:lnTo>
                  <a:pt x="354500" y="246894"/>
                </a:lnTo>
                <a:lnTo>
                  <a:pt x="393950" y="265081"/>
                </a:lnTo>
                <a:cubicBezTo>
                  <a:pt x="399779" y="267471"/>
                  <a:pt x="405920" y="271316"/>
                  <a:pt x="408522" y="277344"/>
                </a:cubicBezTo>
                <a:cubicBezTo>
                  <a:pt x="408522" y="277344"/>
                  <a:pt x="451407" y="379501"/>
                  <a:pt x="428091" y="379501"/>
                </a:cubicBezTo>
                <a:lnTo>
                  <a:pt x="178278" y="379501"/>
                </a:lnTo>
                <a:cubicBezTo>
                  <a:pt x="154962" y="379501"/>
                  <a:pt x="197951" y="277344"/>
                  <a:pt x="197951" y="277344"/>
                </a:cubicBezTo>
                <a:cubicBezTo>
                  <a:pt x="200865" y="271108"/>
                  <a:pt x="206590" y="267471"/>
                  <a:pt x="212419" y="265081"/>
                </a:cubicBezTo>
                <a:lnTo>
                  <a:pt x="251973" y="246894"/>
                </a:lnTo>
                <a:close/>
                <a:moveTo>
                  <a:pt x="276624" y="129744"/>
                </a:moveTo>
                <a:cubicBezTo>
                  <a:pt x="263028" y="128497"/>
                  <a:pt x="246896" y="135746"/>
                  <a:pt x="249081" y="154506"/>
                </a:cubicBezTo>
                <a:cubicBezTo>
                  <a:pt x="253245" y="189116"/>
                  <a:pt x="273644" y="223727"/>
                  <a:pt x="303203" y="223727"/>
                </a:cubicBezTo>
                <a:cubicBezTo>
                  <a:pt x="331409" y="223727"/>
                  <a:pt x="357012" y="182049"/>
                  <a:pt x="357324" y="154506"/>
                </a:cubicBezTo>
                <a:cubicBezTo>
                  <a:pt x="357845" y="108463"/>
                  <a:pt x="325788" y="159911"/>
                  <a:pt x="288944" y="155961"/>
                </a:cubicBezTo>
                <a:cubicBezTo>
                  <a:pt x="301278" y="140735"/>
                  <a:pt x="290219" y="130991"/>
                  <a:pt x="276624" y="129744"/>
                </a:cubicBezTo>
                <a:close/>
                <a:moveTo>
                  <a:pt x="303203" y="68448"/>
                </a:moveTo>
                <a:cubicBezTo>
                  <a:pt x="354098" y="68448"/>
                  <a:pt x="374914" y="94640"/>
                  <a:pt x="374498" y="138396"/>
                </a:cubicBezTo>
                <a:cubicBezTo>
                  <a:pt x="373769" y="201381"/>
                  <a:pt x="333386" y="239005"/>
                  <a:pt x="303203" y="239005"/>
                </a:cubicBezTo>
                <a:cubicBezTo>
                  <a:pt x="268024" y="239005"/>
                  <a:pt x="232637" y="201381"/>
                  <a:pt x="232012" y="138396"/>
                </a:cubicBezTo>
                <a:cubicBezTo>
                  <a:pt x="231596" y="94640"/>
                  <a:pt x="252412" y="68448"/>
                  <a:pt x="303203" y="68448"/>
                </a:cubicBezTo>
                <a:close/>
                <a:moveTo>
                  <a:pt x="41630" y="41570"/>
                </a:moveTo>
                <a:lnTo>
                  <a:pt x="41630" y="406450"/>
                </a:lnTo>
                <a:lnTo>
                  <a:pt x="564809" y="406450"/>
                </a:lnTo>
                <a:lnTo>
                  <a:pt x="564809" y="41570"/>
                </a:lnTo>
                <a:close/>
                <a:moveTo>
                  <a:pt x="27788" y="0"/>
                </a:moveTo>
                <a:lnTo>
                  <a:pt x="578651" y="0"/>
                </a:lnTo>
                <a:cubicBezTo>
                  <a:pt x="593950" y="0"/>
                  <a:pt x="606439" y="12367"/>
                  <a:pt x="606439" y="27644"/>
                </a:cubicBezTo>
                <a:lnTo>
                  <a:pt x="606439" y="420376"/>
                </a:lnTo>
                <a:cubicBezTo>
                  <a:pt x="606439" y="435653"/>
                  <a:pt x="593950" y="448020"/>
                  <a:pt x="578651" y="448020"/>
                </a:cubicBezTo>
                <a:lnTo>
                  <a:pt x="27788" y="448020"/>
                </a:lnTo>
                <a:cubicBezTo>
                  <a:pt x="12385" y="448020"/>
                  <a:pt x="0" y="435653"/>
                  <a:pt x="0" y="420376"/>
                </a:cubicBezTo>
                <a:lnTo>
                  <a:pt x="0" y="27644"/>
                </a:lnTo>
                <a:cubicBezTo>
                  <a:pt x="0" y="12367"/>
                  <a:pt x="12385" y="0"/>
                  <a:pt x="277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文本框 24"/>
          <p:cNvSpPr txBox="1"/>
          <p:nvPr/>
        </p:nvSpPr>
        <p:spPr>
          <a:xfrm>
            <a:off x="5461233" y="2570770"/>
            <a:ext cx="2132691" cy="528298"/>
          </a:xfrm>
          <a:prstGeom prst="rect">
            <a:avLst/>
          </a:prstGeom>
          <a:noFill/>
        </p:spPr>
        <p:txBody>
          <a:bodyPr wrap="none" rtlCol="0">
            <a:noAutofit/>
          </a:bodyPr>
          <a:lstStyle/>
          <a:p>
            <a:pPr algn="ctr"/>
            <a:r>
              <a:rPr lang="zh-CN" altLang="en-US" sz="2400" b="1" dirty="0" smtClean="0">
                <a:solidFill>
                  <a:schemeClr val="tx1">
                    <a:lumMod val="75000"/>
                    <a:lumOff val="25000"/>
                  </a:schemeClr>
                </a:solidFill>
                <a:latin typeface="思源黑体 CN Normal" panose="020B0400000000000000" charset="-122"/>
                <a:ea typeface="思源黑体 CN Normal" panose="020B0400000000000000" charset="-122"/>
              </a:rPr>
              <a:t>市场监督工作：</a:t>
            </a:r>
            <a:endParaRPr lang="zh-CN" altLang="en-US" sz="24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26" name="文本框 25"/>
          <p:cNvSpPr txBox="1"/>
          <p:nvPr/>
        </p:nvSpPr>
        <p:spPr>
          <a:xfrm>
            <a:off x="5351325" y="3086266"/>
            <a:ext cx="6063828" cy="1771853"/>
          </a:xfrm>
          <a:prstGeom prst="rect">
            <a:avLst/>
          </a:prstGeom>
          <a:noFill/>
        </p:spPr>
        <p:txBody>
          <a:bodyPr wrap="square" rtlCol="0">
            <a:noAutofit/>
          </a:bodyPr>
          <a:lstStyle/>
          <a:p>
            <a:pPr>
              <a:lnSpc>
                <a:spcPct val="150000"/>
              </a:lnSpc>
            </a:pPr>
            <a:r>
              <a:rPr lang="zh-CN" altLang="en-US" sz="1400" b="1"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输入文本内容处输入文本内容处输入文本内容处输入文本内容处输入文本内容处文本内容处输入文本内容处输入文本内容处输入输入文本内容处输入文本内容处输入</a:t>
            </a:r>
          </a:p>
          <a:p>
            <a:pPr>
              <a:lnSpc>
                <a:spcPct val="150000"/>
              </a:lnSpc>
            </a:pPr>
            <a:endParaRPr lang="zh-CN" altLang="en-US" sz="1400" b="1" dirty="0">
              <a:solidFill>
                <a:schemeClr val="tx1">
                  <a:lumMod val="75000"/>
                  <a:lumOff val="25000"/>
                </a:schemeClr>
              </a:solidFill>
              <a:latin typeface="思源黑体 CN Normal" panose="020B0400000000000000" charset="-122"/>
              <a:ea typeface="思源黑体 CN Normal" panose="020B0400000000000000" charset="-122"/>
            </a:endParaRPr>
          </a:p>
        </p:txBody>
      </p:sp>
      <p:grpSp>
        <p:nvGrpSpPr>
          <p:cNvPr id="12" name="组合 11"/>
          <p:cNvGrpSpPr/>
          <p:nvPr/>
        </p:nvGrpSpPr>
        <p:grpSpPr>
          <a:xfrm>
            <a:off x="5461233" y="1998561"/>
            <a:ext cx="1781484" cy="402590"/>
            <a:chOff x="8823385" y="5684351"/>
            <a:chExt cx="1781484" cy="402590"/>
          </a:xfrm>
        </p:grpSpPr>
        <p:grpSp>
          <p:nvGrpSpPr>
            <p:cNvPr id="9" name="组合 8"/>
            <p:cNvGrpSpPr/>
            <p:nvPr/>
          </p:nvGrpSpPr>
          <p:grpSpPr>
            <a:xfrm>
              <a:off x="8823385" y="5684351"/>
              <a:ext cx="402590" cy="402590"/>
              <a:chOff x="8364534" y="5483056"/>
              <a:chExt cx="402590" cy="402590"/>
            </a:xfrm>
          </p:grpSpPr>
          <p:sp>
            <p:nvSpPr>
              <p:cNvPr id="27" name="圆角矩形 26"/>
              <p:cNvSpPr/>
              <p:nvPr/>
            </p:nvSpPr>
            <p:spPr>
              <a:xfrm>
                <a:off x="8364534" y="5483056"/>
                <a:ext cx="402590" cy="402590"/>
              </a:xfrm>
              <a:prstGeom prst="roundRect">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writing-book-with-pen_85536"/>
              <p:cNvSpPr/>
              <p:nvPr/>
            </p:nvSpPr>
            <p:spPr>
              <a:xfrm>
                <a:off x="8452881" y="5595549"/>
                <a:ext cx="225896" cy="176970"/>
              </a:xfrm>
              <a:custGeom>
                <a:avLst/>
                <a:gdLst>
                  <a:gd name="T0" fmla="*/ 5974 w 6505"/>
                  <a:gd name="T1" fmla="*/ 958 h 5105"/>
                  <a:gd name="T2" fmla="*/ 6006 w 6505"/>
                  <a:gd name="T3" fmla="*/ 150 h 5105"/>
                  <a:gd name="T4" fmla="*/ 3979 w 6505"/>
                  <a:gd name="T5" fmla="*/ 958 h 5105"/>
                  <a:gd name="T6" fmla="*/ 256 w 6505"/>
                  <a:gd name="T7" fmla="*/ 1149 h 5105"/>
                  <a:gd name="T8" fmla="*/ 2947 w 6505"/>
                  <a:gd name="T9" fmla="*/ 4956 h 5105"/>
                  <a:gd name="T10" fmla="*/ 6505 w 6505"/>
                  <a:gd name="T11" fmla="*/ 1215 h 5105"/>
                  <a:gd name="T12" fmla="*/ 389 w 6505"/>
                  <a:gd name="T13" fmla="*/ 4589 h 5105"/>
                  <a:gd name="T14" fmla="*/ 5882 w 6505"/>
                  <a:gd name="T15" fmla="*/ 623 h 5105"/>
                  <a:gd name="T16" fmla="*/ 5882 w 6505"/>
                  <a:gd name="T17" fmla="*/ 200 h 5105"/>
                  <a:gd name="T18" fmla="*/ 5577 w 6505"/>
                  <a:gd name="T19" fmla="*/ 998 h 5105"/>
                  <a:gd name="T20" fmla="*/ 5685 w 6505"/>
                  <a:gd name="T21" fmla="*/ 198 h 5105"/>
                  <a:gd name="T22" fmla="*/ 5022 w 6505"/>
                  <a:gd name="T23" fmla="*/ 2306 h 5105"/>
                  <a:gd name="T24" fmla="*/ 4761 w 6505"/>
                  <a:gd name="T25" fmla="*/ 2374 h 5105"/>
                  <a:gd name="T26" fmla="*/ 5093 w 6505"/>
                  <a:gd name="T27" fmla="*/ 1592 h 5105"/>
                  <a:gd name="T28" fmla="*/ 5341 w 6505"/>
                  <a:gd name="T29" fmla="*/ 1552 h 5105"/>
                  <a:gd name="T30" fmla="*/ 5088 w 6505"/>
                  <a:gd name="T31" fmla="*/ 1263 h 5105"/>
                  <a:gd name="T32" fmla="*/ 3755 w 6505"/>
                  <a:gd name="T33" fmla="*/ 1666 h 5105"/>
                  <a:gd name="T34" fmla="*/ 3755 w 6505"/>
                  <a:gd name="T35" fmla="*/ 2007 h 5105"/>
                  <a:gd name="T36" fmla="*/ 3755 w 6505"/>
                  <a:gd name="T37" fmla="*/ 2349 h 5105"/>
                  <a:gd name="T38" fmla="*/ 3755 w 6505"/>
                  <a:gd name="T39" fmla="*/ 2690 h 5105"/>
                  <a:gd name="T40" fmla="*/ 4474 w 6505"/>
                  <a:gd name="T41" fmla="*/ 2965 h 5105"/>
                  <a:gd name="T42" fmla="*/ 4533 w 6505"/>
                  <a:gd name="T43" fmla="*/ 3062 h 5105"/>
                  <a:gd name="T44" fmla="*/ 4896 w 6505"/>
                  <a:gd name="T45" fmla="*/ 2757 h 5105"/>
                  <a:gd name="T46" fmla="*/ 5043 w 6505"/>
                  <a:gd name="T47" fmla="*/ 2590 h 5105"/>
                  <a:gd name="T48" fmla="*/ 5121 w 6505"/>
                  <a:gd name="T49" fmla="*/ 2415 h 5105"/>
                  <a:gd name="T50" fmla="*/ 5266 w 6505"/>
                  <a:gd name="T51" fmla="*/ 2074 h 5105"/>
                  <a:gd name="T52" fmla="*/ 5411 w 6505"/>
                  <a:gd name="T53" fmla="*/ 1733 h 5105"/>
                  <a:gd name="T54" fmla="*/ 5683 w 6505"/>
                  <a:gd name="T55" fmla="*/ 1091 h 5105"/>
                  <a:gd name="T56" fmla="*/ 5766 w 6505"/>
                  <a:gd name="T57" fmla="*/ 1448 h 5105"/>
                  <a:gd name="T58" fmla="*/ 3320 w 6505"/>
                  <a:gd name="T59" fmla="*/ 4394 h 5105"/>
                  <a:gd name="T60" fmla="*/ 6116 w 6505"/>
                  <a:gd name="T61" fmla="*/ 4589 h 5105"/>
                  <a:gd name="T62" fmla="*/ 2526 w 6505"/>
                  <a:gd name="T63" fmla="*/ 1091 h 5105"/>
                  <a:gd name="T64" fmla="*/ 389 w 6505"/>
                  <a:gd name="T65" fmla="*/ 4016 h 5105"/>
                  <a:gd name="T66" fmla="*/ 3440 w 6505"/>
                  <a:gd name="T67" fmla="*/ 4889 h 5105"/>
                  <a:gd name="T68" fmla="*/ 133 w 6505"/>
                  <a:gd name="T69" fmla="*/ 4822 h 5105"/>
                  <a:gd name="T70" fmla="*/ 322 w 6505"/>
                  <a:gd name="T71" fmla="*/ 4723 h 5105"/>
                  <a:gd name="T72" fmla="*/ 3253 w 6505"/>
                  <a:gd name="T73" fmla="*/ 4723 h 5105"/>
                  <a:gd name="T74" fmla="*/ 6249 w 6505"/>
                  <a:gd name="T75" fmla="*/ 1282 h 5105"/>
                  <a:gd name="T76" fmla="*/ 577 w 6505"/>
                  <a:gd name="T77" fmla="*/ 4348 h 5105"/>
                  <a:gd name="T78" fmla="*/ 2555 w 6505"/>
                  <a:gd name="T79" fmla="*/ 4464 h 5105"/>
                  <a:gd name="T80" fmla="*/ 2489 w 6505"/>
                  <a:gd name="T81" fmla="*/ 4398 h 5105"/>
                  <a:gd name="T82" fmla="*/ 5955 w 6505"/>
                  <a:gd name="T83" fmla="*/ 4348 h 5105"/>
                  <a:gd name="T84" fmla="*/ 5955 w 6505"/>
                  <a:gd name="T85" fmla="*/ 4531 h 5105"/>
                  <a:gd name="T86" fmla="*/ 6022 w 6505"/>
                  <a:gd name="T87" fmla="*/ 4464 h 5105"/>
                  <a:gd name="T88" fmla="*/ 2684 w 6505"/>
                  <a:gd name="T89" fmla="*/ 1732 h 5105"/>
                  <a:gd name="T90" fmla="*/ 863 w 6505"/>
                  <a:gd name="T91" fmla="*/ 1599 h 5105"/>
                  <a:gd name="T92" fmla="*/ 683 w 6505"/>
                  <a:gd name="T93" fmla="*/ 2007 h 5105"/>
                  <a:gd name="T94" fmla="*/ 749 w 6505"/>
                  <a:gd name="T95" fmla="*/ 2074 h 5105"/>
                  <a:gd name="T96" fmla="*/ 2750 w 6505"/>
                  <a:gd name="T97" fmla="*/ 2349 h 5105"/>
                  <a:gd name="T98" fmla="*/ 749 w 6505"/>
                  <a:gd name="T99" fmla="*/ 2623 h 5105"/>
                  <a:gd name="T100" fmla="*/ 683 w 6505"/>
                  <a:gd name="T101" fmla="*/ 2690 h 5105"/>
                  <a:gd name="T102" fmla="*/ 2684 w 6505"/>
                  <a:gd name="T103" fmla="*/ 3098 h 5105"/>
                  <a:gd name="T104" fmla="*/ 2684 w 6505"/>
                  <a:gd name="T105" fmla="*/ 3306 h 5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05" h="5105">
                    <a:moveTo>
                      <a:pt x="6438" y="1149"/>
                    </a:moveTo>
                    <a:lnTo>
                      <a:pt x="6249" y="1149"/>
                    </a:lnTo>
                    <a:lnTo>
                      <a:pt x="6249" y="1024"/>
                    </a:lnTo>
                    <a:cubicBezTo>
                      <a:pt x="6249" y="987"/>
                      <a:pt x="6219" y="958"/>
                      <a:pt x="6183" y="958"/>
                    </a:cubicBezTo>
                    <a:lnTo>
                      <a:pt x="5974" y="958"/>
                    </a:lnTo>
                    <a:lnTo>
                      <a:pt x="6067" y="738"/>
                    </a:lnTo>
                    <a:cubicBezTo>
                      <a:pt x="6075" y="720"/>
                      <a:pt x="6074" y="698"/>
                      <a:pt x="6064" y="681"/>
                    </a:cubicBezTo>
                    <a:lnTo>
                      <a:pt x="5949" y="466"/>
                    </a:lnTo>
                    <a:lnTo>
                      <a:pt x="6004" y="334"/>
                    </a:lnTo>
                    <a:cubicBezTo>
                      <a:pt x="6030" y="275"/>
                      <a:pt x="6030" y="210"/>
                      <a:pt x="6006" y="150"/>
                    </a:cubicBezTo>
                    <a:cubicBezTo>
                      <a:pt x="5982" y="91"/>
                      <a:pt x="5936" y="44"/>
                      <a:pt x="5877" y="19"/>
                    </a:cubicBezTo>
                    <a:cubicBezTo>
                      <a:pt x="5847" y="6"/>
                      <a:pt x="5816" y="0"/>
                      <a:pt x="5783" y="0"/>
                    </a:cubicBezTo>
                    <a:cubicBezTo>
                      <a:pt x="5687" y="0"/>
                      <a:pt x="5600" y="57"/>
                      <a:pt x="5562" y="146"/>
                    </a:cubicBezTo>
                    <a:lnTo>
                      <a:pt x="5217" y="958"/>
                    </a:lnTo>
                    <a:lnTo>
                      <a:pt x="3979" y="958"/>
                    </a:lnTo>
                    <a:cubicBezTo>
                      <a:pt x="3655" y="958"/>
                      <a:pt x="3376" y="1153"/>
                      <a:pt x="3252" y="1432"/>
                    </a:cubicBezTo>
                    <a:cubicBezTo>
                      <a:pt x="3129" y="1153"/>
                      <a:pt x="2850" y="958"/>
                      <a:pt x="2526" y="958"/>
                    </a:cubicBezTo>
                    <a:lnTo>
                      <a:pt x="322" y="958"/>
                    </a:lnTo>
                    <a:cubicBezTo>
                      <a:pt x="285" y="958"/>
                      <a:pt x="256" y="987"/>
                      <a:pt x="256" y="1024"/>
                    </a:cubicBezTo>
                    <a:lnTo>
                      <a:pt x="256" y="1149"/>
                    </a:lnTo>
                    <a:lnTo>
                      <a:pt x="67" y="1149"/>
                    </a:lnTo>
                    <a:cubicBezTo>
                      <a:pt x="30" y="1149"/>
                      <a:pt x="0" y="1178"/>
                      <a:pt x="0" y="1215"/>
                    </a:cubicBezTo>
                    <a:lnTo>
                      <a:pt x="0" y="4889"/>
                    </a:lnTo>
                    <a:cubicBezTo>
                      <a:pt x="0" y="4926"/>
                      <a:pt x="30" y="4956"/>
                      <a:pt x="67" y="4956"/>
                    </a:cubicBezTo>
                    <a:lnTo>
                      <a:pt x="2947" y="4956"/>
                    </a:lnTo>
                    <a:cubicBezTo>
                      <a:pt x="2991" y="5049"/>
                      <a:pt x="3125" y="5105"/>
                      <a:pt x="3252" y="5105"/>
                    </a:cubicBezTo>
                    <a:cubicBezTo>
                      <a:pt x="3400" y="5105"/>
                      <a:pt x="3519" y="5044"/>
                      <a:pt x="3559" y="4956"/>
                    </a:cubicBezTo>
                    <a:lnTo>
                      <a:pt x="6438" y="4956"/>
                    </a:lnTo>
                    <a:cubicBezTo>
                      <a:pt x="6475" y="4956"/>
                      <a:pt x="6505" y="4926"/>
                      <a:pt x="6505" y="4889"/>
                    </a:cubicBezTo>
                    <a:lnTo>
                      <a:pt x="6505" y="1215"/>
                    </a:lnTo>
                    <a:cubicBezTo>
                      <a:pt x="6505" y="1178"/>
                      <a:pt x="6475" y="1149"/>
                      <a:pt x="6438" y="1149"/>
                    </a:cubicBezTo>
                    <a:close/>
                    <a:moveTo>
                      <a:pt x="389" y="4149"/>
                    </a:moveTo>
                    <a:lnTo>
                      <a:pt x="2429" y="4149"/>
                    </a:lnTo>
                    <a:cubicBezTo>
                      <a:pt x="2734" y="4149"/>
                      <a:pt x="3013" y="4323"/>
                      <a:pt x="3151" y="4589"/>
                    </a:cubicBezTo>
                    <a:lnTo>
                      <a:pt x="389" y="4589"/>
                    </a:lnTo>
                    <a:lnTo>
                      <a:pt x="389" y="4149"/>
                    </a:lnTo>
                    <a:close/>
                    <a:moveTo>
                      <a:pt x="5932" y="716"/>
                    </a:moveTo>
                    <a:lnTo>
                      <a:pt x="5829" y="958"/>
                    </a:lnTo>
                    <a:lnTo>
                      <a:pt x="5740" y="958"/>
                    </a:lnTo>
                    <a:lnTo>
                      <a:pt x="5882" y="623"/>
                    </a:lnTo>
                    <a:lnTo>
                      <a:pt x="5932" y="716"/>
                    </a:lnTo>
                    <a:close/>
                    <a:moveTo>
                      <a:pt x="5685" y="198"/>
                    </a:moveTo>
                    <a:cubicBezTo>
                      <a:pt x="5702" y="159"/>
                      <a:pt x="5740" y="133"/>
                      <a:pt x="5783" y="133"/>
                    </a:cubicBezTo>
                    <a:cubicBezTo>
                      <a:pt x="5798" y="133"/>
                      <a:pt x="5812" y="136"/>
                      <a:pt x="5825" y="142"/>
                    </a:cubicBezTo>
                    <a:cubicBezTo>
                      <a:pt x="5851" y="153"/>
                      <a:pt x="5872" y="174"/>
                      <a:pt x="5882" y="200"/>
                    </a:cubicBezTo>
                    <a:cubicBezTo>
                      <a:pt x="5893" y="227"/>
                      <a:pt x="5893" y="256"/>
                      <a:pt x="5882" y="282"/>
                    </a:cubicBezTo>
                    <a:lnTo>
                      <a:pt x="5818" y="431"/>
                    </a:lnTo>
                    <a:cubicBezTo>
                      <a:pt x="5814" y="438"/>
                      <a:pt x="5811" y="445"/>
                      <a:pt x="5809" y="453"/>
                    </a:cubicBezTo>
                    <a:lnTo>
                      <a:pt x="5578" y="998"/>
                    </a:lnTo>
                    <a:cubicBezTo>
                      <a:pt x="5578" y="998"/>
                      <a:pt x="5578" y="998"/>
                      <a:pt x="5577" y="998"/>
                    </a:cubicBezTo>
                    <a:lnTo>
                      <a:pt x="5434" y="1337"/>
                    </a:lnTo>
                    <a:lnTo>
                      <a:pt x="5237" y="1254"/>
                    </a:lnTo>
                    <a:lnTo>
                      <a:pt x="5323" y="1050"/>
                    </a:lnTo>
                    <a:cubicBezTo>
                      <a:pt x="5323" y="1050"/>
                      <a:pt x="5323" y="1050"/>
                      <a:pt x="5323" y="1050"/>
                    </a:cubicBezTo>
                    <a:lnTo>
                      <a:pt x="5685" y="198"/>
                    </a:lnTo>
                    <a:close/>
                    <a:moveTo>
                      <a:pt x="4732" y="2508"/>
                    </a:moveTo>
                    <a:lnTo>
                      <a:pt x="4881" y="2571"/>
                    </a:lnTo>
                    <a:lnTo>
                      <a:pt x="4711" y="2764"/>
                    </a:lnTo>
                    <a:lnTo>
                      <a:pt x="4732" y="2508"/>
                    </a:lnTo>
                    <a:close/>
                    <a:moveTo>
                      <a:pt x="5022" y="2306"/>
                    </a:moveTo>
                    <a:cubicBezTo>
                      <a:pt x="5014" y="2316"/>
                      <a:pt x="5008" y="2328"/>
                      <a:pt x="5007" y="2342"/>
                    </a:cubicBezTo>
                    <a:lnTo>
                      <a:pt x="4957" y="2459"/>
                    </a:lnTo>
                    <a:lnTo>
                      <a:pt x="4760" y="2375"/>
                    </a:lnTo>
                    <a:lnTo>
                      <a:pt x="4760" y="2375"/>
                    </a:lnTo>
                    <a:cubicBezTo>
                      <a:pt x="4760" y="2375"/>
                      <a:pt x="4761" y="2375"/>
                      <a:pt x="4761" y="2374"/>
                    </a:cubicBezTo>
                    <a:lnTo>
                      <a:pt x="4901" y="2044"/>
                    </a:lnTo>
                    <a:cubicBezTo>
                      <a:pt x="4905" y="2038"/>
                      <a:pt x="4909" y="2030"/>
                      <a:pt x="4910" y="2022"/>
                    </a:cubicBezTo>
                    <a:lnTo>
                      <a:pt x="5050" y="1692"/>
                    </a:lnTo>
                    <a:cubicBezTo>
                      <a:pt x="5050" y="1692"/>
                      <a:pt x="5050" y="1692"/>
                      <a:pt x="5050" y="1692"/>
                    </a:cubicBezTo>
                    <a:lnTo>
                      <a:pt x="5093" y="1592"/>
                    </a:lnTo>
                    <a:lnTo>
                      <a:pt x="5290" y="1675"/>
                    </a:lnTo>
                    <a:lnTo>
                      <a:pt x="5022" y="2306"/>
                    </a:lnTo>
                    <a:close/>
                    <a:moveTo>
                      <a:pt x="5184" y="1376"/>
                    </a:moveTo>
                    <a:lnTo>
                      <a:pt x="5380" y="1459"/>
                    </a:lnTo>
                    <a:lnTo>
                      <a:pt x="5341" y="1552"/>
                    </a:lnTo>
                    <a:lnTo>
                      <a:pt x="5145" y="1469"/>
                    </a:lnTo>
                    <a:lnTo>
                      <a:pt x="5184" y="1376"/>
                    </a:lnTo>
                    <a:close/>
                    <a:moveTo>
                      <a:pt x="3979" y="1091"/>
                    </a:moveTo>
                    <a:lnTo>
                      <a:pt x="5161" y="1091"/>
                    </a:lnTo>
                    <a:lnTo>
                      <a:pt x="5088" y="1263"/>
                    </a:lnTo>
                    <a:cubicBezTo>
                      <a:pt x="5088" y="1263"/>
                      <a:pt x="5088" y="1263"/>
                      <a:pt x="5088" y="1263"/>
                    </a:cubicBezTo>
                    <a:lnTo>
                      <a:pt x="5046" y="1361"/>
                    </a:lnTo>
                    <a:lnTo>
                      <a:pt x="4945" y="1599"/>
                    </a:lnTo>
                    <a:lnTo>
                      <a:pt x="3821" y="1599"/>
                    </a:lnTo>
                    <a:cubicBezTo>
                      <a:pt x="3785" y="1599"/>
                      <a:pt x="3755" y="1629"/>
                      <a:pt x="3755" y="1666"/>
                    </a:cubicBezTo>
                    <a:cubicBezTo>
                      <a:pt x="3755" y="1703"/>
                      <a:pt x="3785" y="1733"/>
                      <a:pt x="3821" y="1733"/>
                    </a:cubicBezTo>
                    <a:lnTo>
                      <a:pt x="4888" y="1733"/>
                    </a:lnTo>
                    <a:lnTo>
                      <a:pt x="4800" y="1941"/>
                    </a:lnTo>
                    <a:lnTo>
                      <a:pt x="3821" y="1941"/>
                    </a:lnTo>
                    <a:cubicBezTo>
                      <a:pt x="3785" y="1941"/>
                      <a:pt x="3755" y="1971"/>
                      <a:pt x="3755" y="2007"/>
                    </a:cubicBezTo>
                    <a:cubicBezTo>
                      <a:pt x="3755" y="2044"/>
                      <a:pt x="3785" y="2074"/>
                      <a:pt x="3821" y="2074"/>
                    </a:cubicBezTo>
                    <a:lnTo>
                      <a:pt x="4743" y="2074"/>
                    </a:lnTo>
                    <a:lnTo>
                      <a:pt x="4655" y="2282"/>
                    </a:lnTo>
                    <a:lnTo>
                      <a:pt x="3821" y="2282"/>
                    </a:lnTo>
                    <a:cubicBezTo>
                      <a:pt x="3785" y="2282"/>
                      <a:pt x="3755" y="2312"/>
                      <a:pt x="3755" y="2349"/>
                    </a:cubicBezTo>
                    <a:cubicBezTo>
                      <a:pt x="3755" y="2385"/>
                      <a:pt x="3785" y="2415"/>
                      <a:pt x="3821" y="2415"/>
                    </a:cubicBezTo>
                    <a:lnTo>
                      <a:pt x="4606" y="2415"/>
                    </a:lnTo>
                    <a:lnTo>
                      <a:pt x="4589" y="2623"/>
                    </a:lnTo>
                    <a:lnTo>
                      <a:pt x="3821" y="2623"/>
                    </a:lnTo>
                    <a:cubicBezTo>
                      <a:pt x="3785" y="2623"/>
                      <a:pt x="3755" y="2653"/>
                      <a:pt x="3755" y="2690"/>
                    </a:cubicBezTo>
                    <a:cubicBezTo>
                      <a:pt x="3755" y="2727"/>
                      <a:pt x="3785" y="2757"/>
                      <a:pt x="3821" y="2757"/>
                    </a:cubicBezTo>
                    <a:lnTo>
                      <a:pt x="4578" y="2757"/>
                    </a:lnTo>
                    <a:lnTo>
                      <a:pt x="4563" y="2942"/>
                    </a:lnTo>
                    <a:lnTo>
                      <a:pt x="4536" y="3007"/>
                    </a:lnTo>
                    <a:cubicBezTo>
                      <a:pt x="4526" y="2982"/>
                      <a:pt x="4502" y="2965"/>
                      <a:pt x="4474" y="2965"/>
                    </a:cubicBezTo>
                    <a:lnTo>
                      <a:pt x="3821" y="2965"/>
                    </a:lnTo>
                    <a:cubicBezTo>
                      <a:pt x="3785" y="2965"/>
                      <a:pt x="3755" y="2995"/>
                      <a:pt x="3755" y="3031"/>
                    </a:cubicBezTo>
                    <a:cubicBezTo>
                      <a:pt x="3755" y="3068"/>
                      <a:pt x="3785" y="3098"/>
                      <a:pt x="3821" y="3098"/>
                    </a:cubicBezTo>
                    <a:lnTo>
                      <a:pt x="4474" y="3098"/>
                    </a:lnTo>
                    <a:cubicBezTo>
                      <a:pt x="4500" y="3098"/>
                      <a:pt x="4522" y="3083"/>
                      <a:pt x="4533" y="3062"/>
                    </a:cubicBezTo>
                    <a:cubicBezTo>
                      <a:pt x="4539" y="3078"/>
                      <a:pt x="4552" y="3092"/>
                      <a:pt x="4569" y="3099"/>
                    </a:cubicBezTo>
                    <a:cubicBezTo>
                      <a:pt x="4578" y="3103"/>
                      <a:pt x="4586" y="3104"/>
                      <a:pt x="4595" y="3104"/>
                    </a:cubicBezTo>
                    <a:cubicBezTo>
                      <a:pt x="4621" y="3104"/>
                      <a:pt x="4646" y="3089"/>
                      <a:pt x="4656" y="3064"/>
                    </a:cubicBezTo>
                    <a:lnTo>
                      <a:pt x="4686" y="2994"/>
                    </a:lnTo>
                    <a:lnTo>
                      <a:pt x="4896" y="2757"/>
                    </a:lnTo>
                    <a:lnTo>
                      <a:pt x="5756" y="2757"/>
                    </a:lnTo>
                    <a:cubicBezTo>
                      <a:pt x="5792" y="2757"/>
                      <a:pt x="5822" y="2727"/>
                      <a:pt x="5822" y="2690"/>
                    </a:cubicBezTo>
                    <a:cubicBezTo>
                      <a:pt x="5822" y="2653"/>
                      <a:pt x="5792" y="2623"/>
                      <a:pt x="5756" y="2623"/>
                    </a:cubicBezTo>
                    <a:lnTo>
                      <a:pt x="5013" y="2623"/>
                    </a:lnTo>
                    <a:lnTo>
                      <a:pt x="5043" y="2590"/>
                    </a:lnTo>
                    <a:cubicBezTo>
                      <a:pt x="5043" y="2590"/>
                      <a:pt x="5043" y="2590"/>
                      <a:pt x="5043" y="2590"/>
                    </a:cubicBezTo>
                    <a:cubicBezTo>
                      <a:pt x="5045" y="2588"/>
                      <a:pt x="5046" y="2585"/>
                      <a:pt x="5048" y="2583"/>
                    </a:cubicBezTo>
                    <a:cubicBezTo>
                      <a:pt x="5048" y="2583"/>
                      <a:pt x="5049" y="2582"/>
                      <a:pt x="5049" y="2581"/>
                    </a:cubicBezTo>
                    <a:cubicBezTo>
                      <a:pt x="5051" y="2579"/>
                      <a:pt x="5053" y="2575"/>
                      <a:pt x="5054" y="2572"/>
                    </a:cubicBezTo>
                    <a:lnTo>
                      <a:pt x="5121" y="2415"/>
                    </a:lnTo>
                    <a:lnTo>
                      <a:pt x="5756" y="2415"/>
                    </a:lnTo>
                    <a:cubicBezTo>
                      <a:pt x="5792" y="2415"/>
                      <a:pt x="5822" y="2385"/>
                      <a:pt x="5822" y="2349"/>
                    </a:cubicBezTo>
                    <a:cubicBezTo>
                      <a:pt x="5822" y="2312"/>
                      <a:pt x="5792" y="2282"/>
                      <a:pt x="5756" y="2282"/>
                    </a:cubicBezTo>
                    <a:lnTo>
                      <a:pt x="5177" y="2282"/>
                    </a:lnTo>
                    <a:lnTo>
                      <a:pt x="5266" y="2074"/>
                    </a:lnTo>
                    <a:lnTo>
                      <a:pt x="5756" y="2074"/>
                    </a:lnTo>
                    <a:cubicBezTo>
                      <a:pt x="5792" y="2074"/>
                      <a:pt x="5822" y="2044"/>
                      <a:pt x="5822" y="2007"/>
                    </a:cubicBezTo>
                    <a:cubicBezTo>
                      <a:pt x="5822" y="1970"/>
                      <a:pt x="5792" y="1941"/>
                      <a:pt x="5756" y="1941"/>
                    </a:cubicBezTo>
                    <a:lnTo>
                      <a:pt x="5322" y="1941"/>
                    </a:lnTo>
                    <a:lnTo>
                      <a:pt x="5411" y="1733"/>
                    </a:lnTo>
                    <a:lnTo>
                      <a:pt x="5756" y="1733"/>
                    </a:lnTo>
                    <a:cubicBezTo>
                      <a:pt x="5792" y="1733"/>
                      <a:pt x="5822" y="1703"/>
                      <a:pt x="5822" y="1666"/>
                    </a:cubicBezTo>
                    <a:cubicBezTo>
                      <a:pt x="5822" y="1629"/>
                      <a:pt x="5792" y="1599"/>
                      <a:pt x="5756" y="1599"/>
                    </a:cubicBezTo>
                    <a:lnTo>
                      <a:pt x="5467" y="1599"/>
                    </a:lnTo>
                    <a:lnTo>
                      <a:pt x="5683" y="1091"/>
                    </a:lnTo>
                    <a:lnTo>
                      <a:pt x="5773" y="1091"/>
                    </a:lnTo>
                    <a:lnTo>
                      <a:pt x="5643" y="1396"/>
                    </a:lnTo>
                    <a:cubicBezTo>
                      <a:pt x="5629" y="1429"/>
                      <a:pt x="5645" y="1469"/>
                      <a:pt x="5679" y="1483"/>
                    </a:cubicBezTo>
                    <a:cubicBezTo>
                      <a:pt x="5687" y="1487"/>
                      <a:pt x="5696" y="1488"/>
                      <a:pt x="5705" y="1488"/>
                    </a:cubicBezTo>
                    <a:cubicBezTo>
                      <a:pt x="5730" y="1488"/>
                      <a:pt x="5755" y="1473"/>
                      <a:pt x="5766" y="1448"/>
                    </a:cubicBezTo>
                    <a:lnTo>
                      <a:pt x="5917" y="1091"/>
                    </a:lnTo>
                    <a:lnTo>
                      <a:pt x="6116" y="1091"/>
                    </a:lnTo>
                    <a:lnTo>
                      <a:pt x="6116" y="4016"/>
                    </a:lnTo>
                    <a:lnTo>
                      <a:pt x="4076" y="4016"/>
                    </a:lnTo>
                    <a:cubicBezTo>
                      <a:pt x="3775" y="4016"/>
                      <a:pt x="3496" y="4161"/>
                      <a:pt x="3320" y="4394"/>
                    </a:cubicBezTo>
                    <a:lnTo>
                      <a:pt x="3320" y="1752"/>
                    </a:lnTo>
                    <a:cubicBezTo>
                      <a:pt x="3320" y="1742"/>
                      <a:pt x="3319" y="1732"/>
                      <a:pt x="3319" y="1722"/>
                    </a:cubicBezTo>
                    <a:cubicBezTo>
                      <a:pt x="3334" y="1372"/>
                      <a:pt x="3625" y="1091"/>
                      <a:pt x="3979" y="1091"/>
                    </a:cubicBezTo>
                    <a:close/>
                    <a:moveTo>
                      <a:pt x="6116" y="4149"/>
                    </a:moveTo>
                    <a:lnTo>
                      <a:pt x="6116" y="4589"/>
                    </a:lnTo>
                    <a:lnTo>
                      <a:pt x="3354" y="4589"/>
                    </a:lnTo>
                    <a:cubicBezTo>
                      <a:pt x="3492" y="4323"/>
                      <a:pt x="3771" y="4149"/>
                      <a:pt x="4076" y="4149"/>
                    </a:cubicBezTo>
                    <a:lnTo>
                      <a:pt x="6116" y="4149"/>
                    </a:lnTo>
                    <a:close/>
                    <a:moveTo>
                      <a:pt x="389" y="1091"/>
                    </a:moveTo>
                    <a:lnTo>
                      <a:pt x="2526" y="1091"/>
                    </a:lnTo>
                    <a:cubicBezTo>
                      <a:pt x="2880" y="1091"/>
                      <a:pt x="3170" y="1372"/>
                      <a:pt x="3186" y="1722"/>
                    </a:cubicBezTo>
                    <a:cubicBezTo>
                      <a:pt x="3185" y="1732"/>
                      <a:pt x="3185" y="1742"/>
                      <a:pt x="3185" y="1752"/>
                    </a:cubicBezTo>
                    <a:lnTo>
                      <a:pt x="3185" y="4394"/>
                    </a:lnTo>
                    <a:cubicBezTo>
                      <a:pt x="3009" y="4161"/>
                      <a:pt x="2730" y="4016"/>
                      <a:pt x="2429" y="4016"/>
                    </a:cubicBezTo>
                    <a:lnTo>
                      <a:pt x="389" y="4016"/>
                    </a:lnTo>
                    <a:lnTo>
                      <a:pt x="389" y="1091"/>
                    </a:lnTo>
                    <a:close/>
                    <a:moveTo>
                      <a:pt x="6372" y="4822"/>
                    </a:moveTo>
                    <a:lnTo>
                      <a:pt x="3507" y="4822"/>
                    </a:lnTo>
                    <a:cubicBezTo>
                      <a:pt x="3470" y="4822"/>
                      <a:pt x="3440" y="4852"/>
                      <a:pt x="3440" y="4889"/>
                    </a:cubicBezTo>
                    <a:lnTo>
                      <a:pt x="3440" y="4889"/>
                    </a:lnTo>
                    <a:lnTo>
                      <a:pt x="3440" y="4889"/>
                    </a:lnTo>
                    <a:cubicBezTo>
                      <a:pt x="3440" y="4923"/>
                      <a:pt x="3367" y="4972"/>
                      <a:pt x="3252" y="4972"/>
                    </a:cubicBezTo>
                    <a:cubicBezTo>
                      <a:pt x="3144" y="4972"/>
                      <a:pt x="3065" y="4917"/>
                      <a:pt x="3065" y="4889"/>
                    </a:cubicBezTo>
                    <a:cubicBezTo>
                      <a:pt x="3065" y="4852"/>
                      <a:pt x="3035" y="4822"/>
                      <a:pt x="2998" y="4822"/>
                    </a:cubicBezTo>
                    <a:lnTo>
                      <a:pt x="133" y="4822"/>
                    </a:lnTo>
                    <a:lnTo>
                      <a:pt x="133" y="1282"/>
                    </a:lnTo>
                    <a:lnTo>
                      <a:pt x="256" y="1282"/>
                    </a:lnTo>
                    <a:lnTo>
                      <a:pt x="256" y="4082"/>
                    </a:lnTo>
                    <a:lnTo>
                      <a:pt x="256" y="4656"/>
                    </a:lnTo>
                    <a:cubicBezTo>
                      <a:pt x="256" y="4693"/>
                      <a:pt x="285" y="4723"/>
                      <a:pt x="322" y="4723"/>
                    </a:cubicBezTo>
                    <a:lnTo>
                      <a:pt x="3252" y="4723"/>
                    </a:lnTo>
                    <a:lnTo>
                      <a:pt x="3252" y="4723"/>
                    </a:lnTo>
                    <a:lnTo>
                      <a:pt x="3252" y="4723"/>
                    </a:lnTo>
                    <a:lnTo>
                      <a:pt x="3253" y="4723"/>
                    </a:lnTo>
                    <a:lnTo>
                      <a:pt x="3253" y="4723"/>
                    </a:lnTo>
                    <a:lnTo>
                      <a:pt x="3253" y="4723"/>
                    </a:lnTo>
                    <a:lnTo>
                      <a:pt x="6183" y="4723"/>
                    </a:lnTo>
                    <a:cubicBezTo>
                      <a:pt x="6219" y="4723"/>
                      <a:pt x="6249" y="4693"/>
                      <a:pt x="6249" y="4656"/>
                    </a:cubicBezTo>
                    <a:lnTo>
                      <a:pt x="6249" y="4082"/>
                    </a:lnTo>
                    <a:lnTo>
                      <a:pt x="6249" y="1282"/>
                    </a:lnTo>
                    <a:lnTo>
                      <a:pt x="6372" y="1282"/>
                    </a:lnTo>
                    <a:lnTo>
                      <a:pt x="6372" y="4822"/>
                    </a:lnTo>
                    <a:close/>
                    <a:moveTo>
                      <a:pt x="2555" y="4281"/>
                    </a:moveTo>
                    <a:cubicBezTo>
                      <a:pt x="2555" y="4318"/>
                      <a:pt x="2525" y="4348"/>
                      <a:pt x="2489" y="4348"/>
                    </a:cubicBezTo>
                    <a:lnTo>
                      <a:pt x="577" y="4348"/>
                    </a:lnTo>
                    <a:cubicBezTo>
                      <a:pt x="540" y="4348"/>
                      <a:pt x="510" y="4318"/>
                      <a:pt x="510" y="4281"/>
                    </a:cubicBezTo>
                    <a:cubicBezTo>
                      <a:pt x="510" y="4244"/>
                      <a:pt x="540" y="4215"/>
                      <a:pt x="577" y="4215"/>
                    </a:cubicBezTo>
                    <a:lnTo>
                      <a:pt x="2489" y="4215"/>
                    </a:lnTo>
                    <a:cubicBezTo>
                      <a:pt x="2525" y="4215"/>
                      <a:pt x="2555" y="4244"/>
                      <a:pt x="2555" y="4281"/>
                    </a:cubicBezTo>
                    <a:close/>
                    <a:moveTo>
                      <a:pt x="2555" y="4464"/>
                    </a:moveTo>
                    <a:cubicBezTo>
                      <a:pt x="2555" y="4501"/>
                      <a:pt x="2525" y="4531"/>
                      <a:pt x="2489" y="4531"/>
                    </a:cubicBezTo>
                    <a:lnTo>
                      <a:pt x="577" y="4531"/>
                    </a:lnTo>
                    <a:cubicBezTo>
                      <a:pt x="540" y="4531"/>
                      <a:pt x="510" y="4501"/>
                      <a:pt x="510" y="4464"/>
                    </a:cubicBezTo>
                    <a:cubicBezTo>
                      <a:pt x="510" y="4428"/>
                      <a:pt x="540" y="4398"/>
                      <a:pt x="577" y="4398"/>
                    </a:cubicBezTo>
                    <a:lnTo>
                      <a:pt x="2489" y="4398"/>
                    </a:lnTo>
                    <a:cubicBezTo>
                      <a:pt x="2525" y="4398"/>
                      <a:pt x="2555" y="4428"/>
                      <a:pt x="2555" y="4464"/>
                    </a:cubicBezTo>
                    <a:close/>
                    <a:moveTo>
                      <a:pt x="4044" y="4215"/>
                    </a:moveTo>
                    <a:lnTo>
                      <a:pt x="5955" y="4215"/>
                    </a:lnTo>
                    <a:cubicBezTo>
                      <a:pt x="5992" y="4215"/>
                      <a:pt x="6022" y="4244"/>
                      <a:pt x="6022" y="4281"/>
                    </a:cubicBezTo>
                    <a:cubicBezTo>
                      <a:pt x="6022" y="4318"/>
                      <a:pt x="5992" y="4348"/>
                      <a:pt x="5955" y="4348"/>
                    </a:cubicBezTo>
                    <a:lnTo>
                      <a:pt x="4044" y="4348"/>
                    </a:lnTo>
                    <a:cubicBezTo>
                      <a:pt x="4007" y="4348"/>
                      <a:pt x="3977" y="4318"/>
                      <a:pt x="3977" y="4281"/>
                    </a:cubicBezTo>
                    <a:cubicBezTo>
                      <a:pt x="3977" y="4244"/>
                      <a:pt x="4007" y="4215"/>
                      <a:pt x="4044" y="4215"/>
                    </a:cubicBezTo>
                    <a:close/>
                    <a:moveTo>
                      <a:pt x="6022" y="4464"/>
                    </a:moveTo>
                    <a:cubicBezTo>
                      <a:pt x="6022" y="4501"/>
                      <a:pt x="5992" y="4531"/>
                      <a:pt x="5955" y="4531"/>
                    </a:cubicBezTo>
                    <a:lnTo>
                      <a:pt x="4044" y="4531"/>
                    </a:lnTo>
                    <a:cubicBezTo>
                      <a:pt x="4007" y="4531"/>
                      <a:pt x="3977" y="4501"/>
                      <a:pt x="3977" y="4464"/>
                    </a:cubicBezTo>
                    <a:cubicBezTo>
                      <a:pt x="3977" y="4428"/>
                      <a:pt x="4007" y="4398"/>
                      <a:pt x="4044" y="4398"/>
                    </a:cubicBezTo>
                    <a:lnTo>
                      <a:pt x="5955" y="4398"/>
                    </a:lnTo>
                    <a:cubicBezTo>
                      <a:pt x="5992" y="4398"/>
                      <a:pt x="6022" y="4428"/>
                      <a:pt x="6022" y="4464"/>
                    </a:cubicBezTo>
                    <a:close/>
                    <a:moveTo>
                      <a:pt x="1197" y="1666"/>
                    </a:moveTo>
                    <a:cubicBezTo>
                      <a:pt x="1197" y="1629"/>
                      <a:pt x="1227" y="1599"/>
                      <a:pt x="1263" y="1599"/>
                    </a:cubicBezTo>
                    <a:lnTo>
                      <a:pt x="2684" y="1599"/>
                    </a:lnTo>
                    <a:cubicBezTo>
                      <a:pt x="2720" y="1599"/>
                      <a:pt x="2750" y="1629"/>
                      <a:pt x="2750" y="1666"/>
                    </a:cubicBezTo>
                    <a:cubicBezTo>
                      <a:pt x="2750" y="1703"/>
                      <a:pt x="2720" y="1732"/>
                      <a:pt x="2684" y="1732"/>
                    </a:cubicBezTo>
                    <a:lnTo>
                      <a:pt x="1263" y="1732"/>
                    </a:lnTo>
                    <a:cubicBezTo>
                      <a:pt x="1227" y="1732"/>
                      <a:pt x="1197" y="1703"/>
                      <a:pt x="1197" y="1666"/>
                    </a:cubicBezTo>
                    <a:close/>
                    <a:moveTo>
                      <a:pt x="683" y="1666"/>
                    </a:moveTo>
                    <a:cubicBezTo>
                      <a:pt x="683" y="1629"/>
                      <a:pt x="713" y="1599"/>
                      <a:pt x="749" y="1599"/>
                    </a:cubicBezTo>
                    <a:lnTo>
                      <a:pt x="863" y="1599"/>
                    </a:lnTo>
                    <a:cubicBezTo>
                      <a:pt x="900" y="1599"/>
                      <a:pt x="930" y="1629"/>
                      <a:pt x="930" y="1666"/>
                    </a:cubicBezTo>
                    <a:cubicBezTo>
                      <a:pt x="930" y="1703"/>
                      <a:pt x="900" y="1733"/>
                      <a:pt x="863" y="1733"/>
                    </a:cubicBezTo>
                    <a:lnTo>
                      <a:pt x="749" y="1733"/>
                    </a:lnTo>
                    <a:cubicBezTo>
                      <a:pt x="713" y="1733"/>
                      <a:pt x="683" y="1703"/>
                      <a:pt x="683" y="1666"/>
                    </a:cubicBezTo>
                    <a:close/>
                    <a:moveTo>
                      <a:pt x="683" y="2007"/>
                    </a:moveTo>
                    <a:cubicBezTo>
                      <a:pt x="683" y="1970"/>
                      <a:pt x="713" y="1941"/>
                      <a:pt x="749" y="1941"/>
                    </a:cubicBezTo>
                    <a:lnTo>
                      <a:pt x="2684" y="1941"/>
                    </a:lnTo>
                    <a:cubicBezTo>
                      <a:pt x="2720" y="1941"/>
                      <a:pt x="2750" y="1970"/>
                      <a:pt x="2750" y="2007"/>
                    </a:cubicBezTo>
                    <a:cubicBezTo>
                      <a:pt x="2750" y="2044"/>
                      <a:pt x="2720" y="2074"/>
                      <a:pt x="2684" y="2074"/>
                    </a:cubicBezTo>
                    <a:lnTo>
                      <a:pt x="749" y="2074"/>
                    </a:lnTo>
                    <a:cubicBezTo>
                      <a:pt x="713" y="2074"/>
                      <a:pt x="683" y="2044"/>
                      <a:pt x="683" y="2007"/>
                    </a:cubicBezTo>
                    <a:close/>
                    <a:moveTo>
                      <a:pt x="683" y="2349"/>
                    </a:moveTo>
                    <a:cubicBezTo>
                      <a:pt x="683" y="2312"/>
                      <a:pt x="713" y="2282"/>
                      <a:pt x="749" y="2282"/>
                    </a:cubicBezTo>
                    <a:lnTo>
                      <a:pt x="2684" y="2282"/>
                    </a:lnTo>
                    <a:cubicBezTo>
                      <a:pt x="2720" y="2282"/>
                      <a:pt x="2750" y="2312"/>
                      <a:pt x="2750" y="2349"/>
                    </a:cubicBezTo>
                    <a:cubicBezTo>
                      <a:pt x="2750" y="2385"/>
                      <a:pt x="2720" y="2415"/>
                      <a:pt x="2684" y="2415"/>
                    </a:cubicBezTo>
                    <a:lnTo>
                      <a:pt x="749" y="2415"/>
                    </a:lnTo>
                    <a:cubicBezTo>
                      <a:pt x="713" y="2415"/>
                      <a:pt x="683" y="2385"/>
                      <a:pt x="683" y="2349"/>
                    </a:cubicBezTo>
                    <a:close/>
                    <a:moveTo>
                      <a:pt x="683" y="2690"/>
                    </a:moveTo>
                    <a:cubicBezTo>
                      <a:pt x="683" y="2653"/>
                      <a:pt x="713" y="2623"/>
                      <a:pt x="749" y="2623"/>
                    </a:cubicBezTo>
                    <a:lnTo>
                      <a:pt x="2684" y="2623"/>
                    </a:lnTo>
                    <a:cubicBezTo>
                      <a:pt x="2720" y="2623"/>
                      <a:pt x="2750" y="2653"/>
                      <a:pt x="2750" y="2690"/>
                    </a:cubicBezTo>
                    <a:cubicBezTo>
                      <a:pt x="2750" y="2727"/>
                      <a:pt x="2720" y="2756"/>
                      <a:pt x="2684" y="2756"/>
                    </a:cubicBezTo>
                    <a:lnTo>
                      <a:pt x="749" y="2756"/>
                    </a:lnTo>
                    <a:cubicBezTo>
                      <a:pt x="713" y="2756"/>
                      <a:pt x="683" y="2727"/>
                      <a:pt x="683" y="2690"/>
                    </a:cubicBezTo>
                    <a:close/>
                    <a:moveTo>
                      <a:pt x="683" y="3031"/>
                    </a:moveTo>
                    <a:cubicBezTo>
                      <a:pt x="683" y="2994"/>
                      <a:pt x="713" y="2964"/>
                      <a:pt x="749" y="2964"/>
                    </a:cubicBezTo>
                    <a:lnTo>
                      <a:pt x="2684" y="2964"/>
                    </a:lnTo>
                    <a:cubicBezTo>
                      <a:pt x="2720" y="2964"/>
                      <a:pt x="2750" y="2994"/>
                      <a:pt x="2750" y="3031"/>
                    </a:cubicBezTo>
                    <a:cubicBezTo>
                      <a:pt x="2750" y="3068"/>
                      <a:pt x="2720" y="3098"/>
                      <a:pt x="2684" y="3098"/>
                    </a:cubicBezTo>
                    <a:lnTo>
                      <a:pt x="749" y="3098"/>
                    </a:lnTo>
                    <a:cubicBezTo>
                      <a:pt x="713" y="3098"/>
                      <a:pt x="683" y="3068"/>
                      <a:pt x="683" y="3031"/>
                    </a:cubicBezTo>
                    <a:close/>
                    <a:moveTo>
                      <a:pt x="683" y="3372"/>
                    </a:moveTo>
                    <a:cubicBezTo>
                      <a:pt x="683" y="3336"/>
                      <a:pt x="713" y="3306"/>
                      <a:pt x="749" y="3306"/>
                    </a:cubicBezTo>
                    <a:lnTo>
                      <a:pt x="2684" y="3306"/>
                    </a:lnTo>
                    <a:cubicBezTo>
                      <a:pt x="2720" y="3306"/>
                      <a:pt x="2750" y="3336"/>
                      <a:pt x="2750" y="3372"/>
                    </a:cubicBezTo>
                    <a:cubicBezTo>
                      <a:pt x="2750" y="3409"/>
                      <a:pt x="2720" y="3439"/>
                      <a:pt x="2684" y="3439"/>
                    </a:cubicBezTo>
                    <a:lnTo>
                      <a:pt x="749" y="3439"/>
                    </a:lnTo>
                    <a:cubicBezTo>
                      <a:pt x="713" y="3439"/>
                      <a:pt x="683" y="3409"/>
                      <a:pt x="683" y="33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10" name="组合 9"/>
            <p:cNvGrpSpPr/>
            <p:nvPr/>
          </p:nvGrpSpPr>
          <p:grpSpPr>
            <a:xfrm>
              <a:off x="10202279" y="5684351"/>
              <a:ext cx="402590" cy="402590"/>
              <a:chOff x="10604868" y="5668544"/>
              <a:chExt cx="402590" cy="402590"/>
            </a:xfrm>
          </p:grpSpPr>
          <p:sp>
            <p:nvSpPr>
              <p:cNvPr id="32" name="圆角矩形 31"/>
              <p:cNvSpPr/>
              <p:nvPr/>
            </p:nvSpPr>
            <p:spPr>
              <a:xfrm>
                <a:off x="10604868" y="5668544"/>
                <a:ext cx="402590" cy="402590"/>
              </a:xfrm>
              <a:prstGeom prst="roundRect">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writing-book-with-pen_85536"/>
              <p:cNvSpPr/>
              <p:nvPr/>
            </p:nvSpPr>
            <p:spPr>
              <a:xfrm>
                <a:off x="10695274" y="5756255"/>
                <a:ext cx="221144" cy="225898"/>
              </a:xfrm>
              <a:custGeom>
                <a:avLst/>
                <a:gdLst>
                  <a:gd name="connsiteX0" fmla="*/ 47370 w 595290"/>
                  <a:gd name="connsiteY0" fmla="*/ 369974 h 607921"/>
                  <a:gd name="connsiteX1" fmla="*/ 48020 w 595290"/>
                  <a:gd name="connsiteY1" fmla="*/ 369974 h 607921"/>
                  <a:gd name="connsiteX2" fmla="*/ 96040 w 595290"/>
                  <a:gd name="connsiteY2" fmla="*/ 417923 h 607921"/>
                  <a:gd name="connsiteX3" fmla="*/ 48020 w 595290"/>
                  <a:gd name="connsiteY3" fmla="*/ 465872 h 607921"/>
                  <a:gd name="connsiteX4" fmla="*/ 47370 w 595290"/>
                  <a:gd name="connsiteY4" fmla="*/ 465872 h 607921"/>
                  <a:gd name="connsiteX5" fmla="*/ 37366 w 595290"/>
                  <a:gd name="connsiteY5" fmla="*/ 464673 h 607921"/>
                  <a:gd name="connsiteX6" fmla="*/ 27361 w 595290"/>
                  <a:gd name="connsiteY6" fmla="*/ 461177 h 607921"/>
                  <a:gd name="connsiteX7" fmla="*/ 0 w 595290"/>
                  <a:gd name="connsiteY7" fmla="*/ 417923 h 607921"/>
                  <a:gd name="connsiteX8" fmla="*/ 27361 w 595290"/>
                  <a:gd name="connsiteY8" fmla="*/ 374619 h 607921"/>
                  <a:gd name="connsiteX9" fmla="*/ 37366 w 595290"/>
                  <a:gd name="connsiteY9" fmla="*/ 371173 h 607921"/>
                  <a:gd name="connsiteX10" fmla="*/ 47370 w 595290"/>
                  <a:gd name="connsiteY10" fmla="*/ 369974 h 607921"/>
                  <a:gd name="connsiteX11" fmla="*/ 547270 w 595290"/>
                  <a:gd name="connsiteY11" fmla="*/ 369833 h 607921"/>
                  <a:gd name="connsiteX12" fmla="*/ 557274 w 595290"/>
                  <a:gd name="connsiteY12" fmla="*/ 370882 h 607921"/>
                  <a:gd name="connsiteX13" fmla="*/ 567278 w 595290"/>
                  <a:gd name="connsiteY13" fmla="*/ 374228 h 607921"/>
                  <a:gd name="connsiteX14" fmla="*/ 595290 w 595290"/>
                  <a:gd name="connsiteY14" fmla="*/ 417828 h 607921"/>
                  <a:gd name="connsiteX15" fmla="*/ 567278 w 595290"/>
                  <a:gd name="connsiteY15" fmla="*/ 461478 h 607921"/>
                  <a:gd name="connsiteX16" fmla="*/ 557274 w 595290"/>
                  <a:gd name="connsiteY16" fmla="*/ 464774 h 607921"/>
                  <a:gd name="connsiteX17" fmla="*/ 547270 w 595290"/>
                  <a:gd name="connsiteY17" fmla="*/ 465873 h 607921"/>
                  <a:gd name="connsiteX18" fmla="*/ 499250 w 595290"/>
                  <a:gd name="connsiteY18" fmla="*/ 417928 h 607921"/>
                  <a:gd name="connsiteX19" fmla="*/ 547270 w 595290"/>
                  <a:gd name="connsiteY19" fmla="*/ 369833 h 607921"/>
                  <a:gd name="connsiteX20" fmla="*/ 172366 w 595290"/>
                  <a:gd name="connsiteY20" fmla="*/ 284449 h 607921"/>
                  <a:gd name="connsiteX21" fmla="*/ 297363 w 595290"/>
                  <a:gd name="connsiteY21" fmla="*/ 306124 h 607921"/>
                  <a:gd name="connsiteX22" fmla="*/ 422360 w 595290"/>
                  <a:gd name="connsiteY22" fmla="*/ 284449 h 607921"/>
                  <a:gd name="connsiteX23" fmla="*/ 535652 w 595290"/>
                  <a:gd name="connsiteY23" fmla="*/ 302128 h 607921"/>
                  <a:gd name="connsiteX24" fmla="*/ 547306 w 595290"/>
                  <a:gd name="connsiteY24" fmla="*/ 318010 h 607921"/>
                  <a:gd name="connsiteX25" fmla="*/ 547306 w 595290"/>
                  <a:gd name="connsiteY25" fmla="*/ 345977 h 607921"/>
                  <a:gd name="connsiteX26" fmla="*/ 496387 w 595290"/>
                  <a:gd name="connsiteY26" fmla="*/ 367002 h 607921"/>
                  <a:gd name="connsiteX27" fmla="*/ 475279 w 595290"/>
                  <a:gd name="connsiteY27" fmla="*/ 417893 h 607921"/>
                  <a:gd name="connsiteX28" fmla="*/ 496387 w 595290"/>
                  <a:gd name="connsiteY28" fmla="*/ 468734 h 607921"/>
                  <a:gd name="connsiteX29" fmla="*/ 547306 w 595290"/>
                  <a:gd name="connsiteY29" fmla="*/ 489809 h 607921"/>
                  <a:gd name="connsiteX30" fmla="*/ 547306 w 595290"/>
                  <a:gd name="connsiteY30" fmla="*/ 586197 h 607921"/>
                  <a:gd name="connsiteX31" fmla="*/ 530700 w 595290"/>
                  <a:gd name="connsiteY31" fmla="*/ 602877 h 607921"/>
                  <a:gd name="connsiteX32" fmla="*/ 527299 w 595290"/>
                  <a:gd name="connsiteY32" fmla="*/ 602527 h 607921"/>
                  <a:gd name="connsiteX33" fmla="*/ 422360 w 595290"/>
                  <a:gd name="connsiteY33" fmla="*/ 594087 h 607921"/>
                  <a:gd name="connsiteX34" fmla="*/ 297363 w 595290"/>
                  <a:gd name="connsiteY34" fmla="*/ 607921 h 607921"/>
                  <a:gd name="connsiteX35" fmla="*/ 172366 w 595290"/>
                  <a:gd name="connsiteY35" fmla="*/ 594087 h 607921"/>
                  <a:gd name="connsiteX36" fmla="*/ 67427 w 595290"/>
                  <a:gd name="connsiteY36" fmla="*/ 602527 h 607921"/>
                  <a:gd name="connsiteX37" fmla="*/ 64026 w 595290"/>
                  <a:gd name="connsiteY37" fmla="*/ 602877 h 607921"/>
                  <a:gd name="connsiteX38" fmla="*/ 47420 w 595290"/>
                  <a:gd name="connsiteY38" fmla="*/ 586197 h 607921"/>
                  <a:gd name="connsiteX39" fmla="*/ 47420 w 595290"/>
                  <a:gd name="connsiteY39" fmla="*/ 489809 h 607921"/>
                  <a:gd name="connsiteX40" fmla="*/ 48070 w 595290"/>
                  <a:gd name="connsiteY40" fmla="*/ 489809 h 607921"/>
                  <a:gd name="connsiteX41" fmla="*/ 99039 w 595290"/>
                  <a:gd name="connsiteY41" fmla="*/ 468734 h 607921"/>
                  <a:gd name="connsiteX42" fmla="*/ 120097 w 595290"/>
                  <a:gd name="connsiteY42" fmla="*/ 417893 h 607921"/>
                  <a:gd name="connsiteX43" fmla="*/ 99039 w 595290"/>
                  <a:gd name="connsiteY43" fmla="*/ 367002 h 607921"/>
                  <a:gd name="connsiteX44" fmla="*/ 48070 w 595290"/>
                  <a:gd name="connsiteY44" fmla="*/ 345977 h 607921"/>
                  <a:gd name="connsiteX45" fmla="*/ 47420 w 595290"/>
                  <a:gd name="connsiteY45" fmla="*/ 345977 h 607921"/>
                  <a:gd name="connsiteX46" fmla="*/ 47420 w 595290"/>
                  <a:gd name="connsiteY46" fmla="*/ 318010 h 607921"/>
                  <a:gd name="connsiteX47" fmla="*/ 59074 w 595290"/>
                  <a:gd name="connsiteY47" fmla="*/ 302128 h 607921"/>
                  <a:gd name="connsiteX48" fmla="*/ 172366 w 595290"/>
                  <a:gd name="connsiteY48" fmla="*/ 284449 h 607921"/>
                  <a:gd name="connsiteX49" fmla="*/ 297363 w 595290"/>
                  <a:gd name="connsiteY49" fmla="*/ 0 h 607921"/>
                  <a:gd name="connsiteX50" fmla="*/ 432355 w 595290"/>
                  <a:gd name="connsiteY50" fmla="*/ 134780 h 607921"/>
                  <a:gd name="connsiteX51" fmla="*/ 297363 w 595290"/>
                  <a:gd name="connsiteY51" fmla="*/ 269560 h 607921"/>
                  <a:gd name="connsiteX52" fmla="*/ 162371 w 595290"/>
                  <a:gd name="connsiteY52" fmla="*/ 134780 h 607921"/>
                  <a:gd name="connsiteX53" fmla="*/ 297363 w 595290"/>
                  <a:gd name="connsiteY53" fmla="*/ 0 h 60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290" h="607921">
                    <a:moveTo>
                      <a:pt x="47370" y="369974"/>
                    </a:moveTo>
                    <a:lnTo>
                      <a:pt x="48020" y="369974"/>
                    </a:lnTo>
                    <a:cubicBezTo>
                      <a:pt x="74581" y="369974"/>
                      <a:pt x="96040" y="391401"/>
                      <a:pt x="96040" y="417923"/>
                    </a:cubicBezTo>
                    <a:cubicBezTo>
                      <a:pt x="96040" y="444395"/>
                      <a:pt x="74581" y="465872"/>
                      <a:pt x="48020" y="465872"/>
                    </a:cubicBezTo>
                    <a:lnTo>
                      <a:pt x="47370" y="465872"/>
                    </a:lnTo>
                    <a:cubicBezTo>
                      <a:pt x="43968" y="465772"/>
                      <a:pt x="40567" y="465373"/>
                      <a:pt x="37366" y="464673"/>
                    </a:cubicBezTo>
                    <a:cubicBezTo>
                      <a:pt x="33864" y="463874"/>
                      <a:pt x="30463" y="462725"/>
                      <a:pt x="27361" y="461177"/>
                    </a:cubicBezTo>
                    <a:cubicBezTo>
                      <a:pt x="11205" y="453485"/>
                      <a:pt x="0" y="437003"/>
                      <a:pt x="0" y="417923"/>
                    </a:cubicBezTo>
                    <a:cubicBezTo>
                      <a:pt x="0" y="398793"/>
                      <a:pt x="11155" y="382361"/>
                      <a:pt x="27361" y="374619"/>
                    </a:cubicBezTo>
                    <a:cubicBezTo>
                      <a:pt x="30463" y="373071"/>
                      <a:pt x="33864" y="371972"/>
                      <a:pt x="37366" y="371173"/>
                    </a:cubicBezTo>
                    <a:cubicBezTo>
                      <a:pt x="40617" y="370424"/>
                      <a:pt x="43968" y="370024"/>
                      <a:pt x="47370" y="369974"/>
                    </a:cubicBezTo>
                    <a:close/>
                    <a:moveTo>
                      <a:pt x="547270" y="369833"/>
                    </a:moveTo>
                    <a:cubicBezTo>
                      <a:pt x="550671" y="369833"/>
                      <a:pt x="554073" y="370233"/>
                      <a:pt x="557274" y="370882"/>
                    </a:cubicBezTo>
                    <a:cubicBezTo>
                      <a:pt x="560726" y="371631"/>
                      <a:pt x="564127" y="372780"/>
                      <a:pt x="567278" y="374228"/>
                    </a:cubicBezTo>
                    <a:cubicBezTo>
                      <a:pt x="583835" y="381819"/>
                      <a:pt x="595290" y="398450"/>
                      <a:pt x="595290" y="417828"/>
                    </a:cubicBezTo>
                    <a:cubicBezTo>
                      <a:pt x="595290" y="437206"/>
                      <a:pt x="583835" y="453887"/>
                      <a:pt x="567278" y="461478"/>
                    </a:cubicBezTo>
                    <a:cubicBezTo>
                      <a:pt x="564127" y="462927"/>
                      <a:pt x="560726" y="464075"/>
                      <a:pt x="557274" y="464774"/>
                    </a:cubicBezTo>
                    <a:cubicBezTo>
                      <a:pt x="554073" y="465524"/>
                      <a:pt x="550671" y="465873"/>
                      <a:pt x="547270" y="465873"/>
                    </a:cubicBezTo>
                    <a:cubicBezTo>
                      <a:pt x="520709" y="465873"/>
                      <a:pt x="499250" y="444398"/>
                      <a:pt x="499250" y="417928"/>
                    </a:cubicBezTo>
                    <a:cubicBezTo>
                      <a:pt x="499250" y="391458"/>
                      <a:pt x="520709" y="369983"/>
                      <a:pt x="547270" y="369833"/>
                    </a:cubicBezTo>
                    <a:close/>
                    <a:moveTo>
                      <a:pt x="172366" y="284449"/>
                    </a:moveTo>
                    <a:cubicBezTo>
                      <a:pt x="241392" y="284449"/>
                      <a:pt x="297363" y="306124"/>
                      <a:pt x="297363" y="306124"/>
                    </a:cubicBezTo>
                    <a:cubicBezTo>
                      <a:pt x="297363" y="306124"/>
                      <a:pt x="353334" y="284449"/>
                      <a:pt x="422360" y="284449"/>
                    </a:cubicBezTo>
                    <a:cubicBezTo>
                      <a:pt x="472478" y="284449"/>
                      <a:pt x="515794" y="295886"/>
                      <a:pt x="535652" y="302128"/>
                    </a:cubicBezTo>
                    <a:cubicBezTo>
                      <a:pt x="542604" y="304276"/>
                      <a:pt x="547306" y="310718"/>
                      <a:pt x="547306" y="318010"/>
                    </a:cubicBezTo>
                    <a:lnTo>
                      <a:pt x="547306" y="345977"/>
                    </a:lnTo>
                    <a:cubicBezTo>
                      <a:pt x="528049" y="345977"/>
                      <a:pt x="509992" y="353418"/>
                      <a:pt x="496387" y="367002"/>
                    </a:cubicBezTo>
                    <a:cubicBezTo>
                      <a:pt x="482782" y="380587"/>
                      <a:pt x="475279" y="398716"/>
                      <a:pt x="475279" y="417893"/>
                    </a:cubicBezTo>
                    <a:cubicBezTo>
                      <a:pt x="475279" y="437121"/>
                      <a:pt x="482782" y="455150"/>
                      <a:pt x="496387" y="468734"/>
                    </a:cubicBezTo>
                    <a:cubicBezTo>
                      <a:pt x="509992" y="482318"/>
                      <a:pt x="528099" y="489809"/>
                      <a:pt x="547306" y="489809"/>
                    </a:cubicBezTo>
                    <a:lnTo>
                      <a:pt x="547306" y="586197"/>
                    </a:lnTo>
                    <a:cubicBezTo>
                      <a:pt x="547306" y="595586"/>
                      <a:pt x="539703" y="602877"/>
                      <a:pt x="530700" y="602877"/>
                    </a:cubicBezTo>
                    <a:cubicBezTo>
                      <a:pt x="529599" y="602877"/>
                      <a:pt x="528449" y="602727"/>
                      <a:pt x="527299" y="602527"/>
                    </a:cubicBezTo>
                    <a:cubicBezTo>
                      <a:pt x="502039" y="597334"/>
                      <a:pt x="464425" y="594087"/>
                      <a:pt x="422360" y="594087"/>
                    </a:cubicBezTo>
                    <a:cubicBezTo>
                      <a:pt x="366939" y="594087"/>
                      <a:pt x="319171" y="599731"/>
                      <a:pt x="297363" y="607921"/>
                    </a:cubicBezTo>
                    <a:cubicBezTo>
                      <a:pt x="275505" y="599731"/>
                      <a:pt x="227737" y="594087"/>
                      <a:pt x="172366" y="594087"/>
                    </a:cubicBezTo>
                    <a:cubicBezTo>
                      <a:pt x="130301" y="594087"/>
                      <a:pt x="92687" y="597383"/>
                      <a:pt x="67427" y="602527"/>
                    </a:cubicBezTo>
                    <a:cubicBezTo>
                      <a:pt x="66277" y="602727"/>
                      <a:pt x="65127" y="602877"/>
                      <a:pt x="64026" y="602877"/>
                    </a:cubicBezTo>
                    <a:cubicBezTo>
                      <a:pt x="55073" y="602877"/>
                      <a:pt x="47420" y="595586"/>
                      <a:pt x="47420" y="586197"/>
                    </a:cubicBezTo>
                    <a:lnTo>
                      <a:pt x="47420" y="489809"/>
                    </a:lnTo>
                    <a:lnTo>
                      <a:pt x="48070" y="489809"/>
                    </a:lnTo>
                    <a:cubicBezTo>
                      <a:pt x="67327" y="489809"/>
                      <a:pt x="85434" y="482318"/>
                      <a:pt x="99039" y="468734"/>
                    </a:cubicBezTo>
                    <a:cubicBezTo>
                      <a:pt x="112644" y="455150"/>
                      <a:pt x="120097" y="437071"/>
                      <a:pt x="120097" y="417893"/>
                    </a:cubicBezTo>
                    <a:cubicBezTo>
                      <a:pt x="120097" y="398616"/>
                      <a:pt x="112644" y="380587"/>
                      <a:pt x="99039" y="367002"/>
                    </a:cubicBezTo>
                    <a:cubicBezTo>
                      <a:pt x="85434" y="353418"/>
                      <a:pt x="67277" y="345977"/>
                      <a:pt x="48070" y="345977"/>
                    </a:cubicBezTo>
                    <a:lnTo>
                      <a:pt x="47420" y="345977"/>
                    </a:lnTo>
                    <a:lnTo>
                      <a:pt x="47420" y="318010"/>
                    </a:lnTo>
                    <a:cubicBezTo>
                      <a:pt x="47420" y="310718"/>
                      <a:pt x="52122" y="304326"/>
                      <a:pt x="59074" y="302128"/>
                    </a:cubicBezTo>
                    <a:cubicBezTo>
                      <a:pt x="78932" y="295886"/>
                      <a:pt x="122248" y="284449"/>
                      <a:pt x="172366" y="284449"/>
                    </a:cubicBezTo>
                    <a:close/>
                    <a:moveTo>
                      <a:pt x="297363" y="0"/>
                    </a:moveTo>
                    <a:cubicBezTo>
                      <a:pt x="371917" y="0"/>
                      <a:pt x="432355" y="60343"/>
                      <a:pt x="432355" y="134780"/>
                    </a:cubicBezTo>
                    <a:cubicBezTo>
                      <a:pt x="432355" y="209217"/>
                      <a:pt x="371917" y="269560"/>
                      <a:pt x="297363" y="269560"/>
                    </a:cubicBezTo>
                    <a:cubicBezTo>
                      <a:pt x="222809" y="269560"/>
                      <a:pt x="162371" y="209217"/>
                      <a:pt x="162371" y="134780"/>
                    </a:cubicBezTo>
                    <a:cubicBezTo>
                      <a:pt x="162371" y="60343"/>
                      <a:pt x="222809" y="0"/>
                      <a:pt x="297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11" name="组合 10"/>
            <p:cNvGrpSpPr/>
            <p:nvPr/>
          </p:nvGrpSpPr>
          <p:grpSpPr>
            <a:xfrm>
              <a:off x="9512832" y="5684351"/>
              <a:ext cx="402590" cy="402590"/>
              <a:chOff x="10604868" y="7167144"/>
              <a:chExt cx="402590" cy="402590"/>
            </a:xfrm>
          </p:grpSpPr>
          <p:sp>
            <p:nvSpPr>
              <p:cNvPr id="37" name="圆角矩形 36"/>
              <p:cNvSpPr/>
              <p:nvPr/>
            </p:nvSpPr>
            <p:spPr>
              <a:xfrm>
                <a:off x="10604868" y="7167144"/>
                <a:ext cx="402590" cy="402590"/>
              </a:xfrm>
              <a:prstGeom prst="roundRect">
                <a:avLst/>
              </a:prstGeom>
              <a:gradFill>
                <a:gsLst>
                  <a:gs pos="44000">
                    <a:schemeClr val="accent3"/>
                  </a:gs>
                  <a:gs pos="100000">
                    <a:schemeClr val="accent4"/>
                  </a:gs>
                </a:gsLst>
                <a:lin ang="81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writing-book-with-pen_85536"/>
              <p:cNvSpPr/>
              <p:nvPr/>
            </p:nvSpPr>
            <p:spPr>
              <a:xfrm>
                <a:off x="10693214" y="7272468"/>
                <a:ext cx="225898" cy="190672"/>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41" name="文本框 40"/>
          <p:cNvSpPr txBox="1"/>
          <p:nvPr/>
        </p:nvSpPr>
        <p:spPr>
          <a:xfrm>
            <a:off x="5351325" y="4284601"/>
            <a:ext cx="6063828" cy="1164124"/>
          </a:xfrm>
          <a:prstGeom prst="rect">
            <a:avLst/>
          </a:prstGeom>
          <a:noFill/>
        </p:spPr>
        <p:txBody>
          <a:bodyPr wrap="square" rtlCol="0">
            <a:noAutofit/>
          </a:bodyPr>
          <a:lstStyle/>
          <a:p>
            <a:pPr>
              <a:lnSpc>
                <a:spcPct val="150000"/>
              </a:lnSpc>
            </a:pPr>
            <a:r>
              <a:rPr lang="zh-CN" altLang="en-US" sz="1400" b="1"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输入文本内容处输入文本内容处输入文本内容处输入文本内容处输入文本内容处文本内容处输入文本内容处输入文本内容处输入输入文本内容处输入文本内容处输入</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pic>
        <p:nvPicPr>
          <p:cNvPr id="48" name="图片 47"/>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50796"/>
            <a:ext cx="4699000" cy="7048500"/>
          </a:xfrm>
          <a:prstGeom prst="rect">
            <a:avLst/>
          </a:prstGeom>
        </p:spPr>
      </p:pic>
      <p:sp>
        <p:nvSpPr>
          <p:cNvPr id="28" name="矩形 27"/>
          <p:cNvSpPr/>
          <p:nvPr/>
        </p:nvSpPr>
        <p:spPr>
          <a:xfrm>
            <a:off x="535293" y="2394585"/>
            <a:ext cx="2708922" cy="2877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Normal" panose="020B0400000000000000" charset="-122"/>
              <a:ea typeface="思源黑体 CN Normal" panose="020B0400000000000000" charset="-122"/>
            </a:endParaRPr>
          </a:p>
        </p:txBody>
      </p:sp>
      <p:sp>
        <p:nvSpPr>
          <p:cNvPr id="29" name="studying_385590"/>
          <p:cNvSpPr/>
          <p:nvPr/>
        </p:nvSpPr>
        <p:spPr>
          <a:xfrm>
            <a:off x="1684250" y="2643692"/>
            <a:ext cx="411009" cy="410404"/>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Normal" panose="020B0400000000000000" charset="-122"/>
              <a:ea typeface="思源黑体 CN Normal" panose="020B0400000000000000" charset="-122"/>
            </a:endParaRPr>
          </a:p>
        </p:txBody>
      </p:sp>
      <p:sp>
        <p:nvSpPr>
          <p:cNvPr id="31" name="文本框 30"/>
          <p:cNvSpPr txBox="1"/>
          <p:nvPr/>
        </p:nvSpPr>
        <p:spPr>
          <a:xfrm>
            <a:off x="890255" y="3335586"/>
            <a:ext cx="1998998" cy="398571"/>
          </a:xfrm>
          <a:prstGeom prst="rect">
            <a:avLst/>
          </a:prstGeom>
          <a:noFill/>
        </p:spPr>
        <p:txBody>
          <a:bodyPr wrap="square" rtlCol="0">
            <a:noAutofit/>
          </a:bodyPr>
          <a:lstStyle/>
          <a:p>
            <a:pPr algn="ctr"/>
            <a:r>
              <a:rPr lang="zh-CN" altLang="en-US" sz="2000" b="1" dirty="0" smtClean="0">
                <a:solidFill>
                  <a:schemeClr val="bg1"/>
                </a:solidFill>
                <a:latin typeface="思源黑体 CN Normal" panose="020B0400000000000000" charset="-122"/>
                <a:ea typeface="思源黑体 CN Normal" panose="020B0400000000000000" charset="-122"/>
              </a:rPr>
              <a:t>市场环境监察</a:t>
            </a:r>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33" name="文本框 32"/>
          <p:cNvSpPr txBox="1"/>
          <p:nvPr/>
        </p:nvSpPr>
        <p:spPr>
          <a:xfrm>
            <a:off x="790617" y="3734780"/>
            <a:ext cx="2229412" cy="1477204"/>
          </a:xfrm>
          <a:prstGeom prst="rect">
            <a:avLst/>
          </a:prstGeom>
          <a:noFill/>
        </p:spPr>
        <p:txBody>
          <a:bodyPr wrap="square" rtlCol="0">
            <a:noAutofit/>
          </a:bodyPr>
          <a:lstStyle/>
          <a:p>
            <a:pPr algn="ctr">
              <a:lnSpc>
                <a:spcPct val="150000"/>
              </a:lnSpc>
            </a:pPr>
            <a:r>
              <a:rPr lang="zh-CN" altLang="en-US" sz="1200" dirty="0" smtClean="0">
                <a:solidFill>
                  <a:schemeClr val="bg1"/>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输入文本内容处输入文本内容处输入文本内容处输入文本内容处输入文本内容处文本内容处输入文本内容输入文本内容处输入</a:t>
            </a:r>
            <a:endParaRPr lang="zh-CN" altLang="en-US" sz="1200" dirty="0">
              <a:solidFill>
                <a:schemeClr val="bg1"/>
              </a:solidFill>
              <a:latin typeface="思源黑体 CN Normal" panose="020B0400000000000000" charset="-122"/>
              <a:ea typeface="思源黑体 CN Normal" panose="020B0400000000000000" charset="-122"/>
              <a:sym typeface="+mn-ea"/>
            </a:endParaRPr>
          </a:p>
        </p:txBody>
      </p:sp>
      <p:sp>
        <p:nvSpPr>
          <p:cNvPr id="36" name="矩形 35"/>
          <p:cNvSpPr/>
          <p:nvPr/>
        </p:nvSpPr>
        <p:spPr>
          <a:xfrm>
            <a:off x="3345168" y="2394585"/>
            <a:ext cx="2708922" cy="28771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Normal" panose="020B0400000000000000" charset="-122"/>
              <a:ea typeface="思源黑体 CN Normal" panose="020B0400000000000000" charset="-122"/>
            </a:endParaRPr>
          </a:p>
        </p:txBody>
      </p:sp>
      <p:sp>
        <p:nvSpPr>
          <p:cNvPr id="38" name="studying_385590"/>
          <p:cNvSpPr/>
          <p:nvPr/>
        </p:nvSpPr>
        <p:spPr>
          <a:xfrm>
            <a:off x="4494125" y="2653033"/>
            <a:ext cx="411009" cy="390475"/>
          </a:xfrm>
          <a:custGeom>
            <a:avLst/>
            <a:gdLst>
              <a:gd name="connsiteX0" fmla="*/ 40222 w 608177"/>
              <a:gd name="connsiteY0" fmla="*/ 428840 h 578509"/>
              <a:gd name="connsiteX1" fmla="*/ 499910 w 608177"/>
              <a:gd name="connsiteY1" fmla="*/ 428840 h 578509"/>
              <a:gd name="connsiteX2" fmla="*/ 529392 w 608177"/>
              <a:gd name="connsiteY2" fmla="*/ 441163 h 578509"/>
              <a:gd name="connsiteX3" fmla="*/ 541407 w 608177"/>
              <a:gd name="connsiteY3" fmla="*/ 470749 h 578509"/>
              <a:gd name="connsiteX4" fmla="*/ 499076 w 608177"/>
              <a:gd name="connsiteY4" fmla="*/ 511825 h 578509"/>
              <a:gd name="connsiteX5" fmla="*/ 40222 w 608177"/>
              <a:gd name="connsiteY5" fmla="*/ 511825 h 578509"/>
              <a:gd name="connsiteX6" fmla="*/ 18524 w 608177"/>
              <a:gd name="connsiteY6" fmla="*/ 362155 h 578509"/>
              <a:gd name="connsiteX7" fmla="*/ 499926 w 608177"/>
              <a:gd name="connsiteY7" fmla="*/ 362155 h 578509"/>
              <a:gd name="connsiteX8" fmla="*/ 608177 w 608177"/>
              <a:gd name="connsiteY8" fmla="*/ 470693 h 578509"/>
              <a:gd name="connsiteX9" fmla="*/ 498813 w 608177"/>
              <a:gd name="connsiteY9" fmla="*/ 578509 h 578509"/>
              <a:gd name="connsiteX10" fmla="*/ 18524 w 608177"/>
              <a:gd name="connsiteY10" fmla="*/ 578509 h 578509"/>
              <a:gd name="connsiteX11" fmla="*/ 0 w 608177"/>
              <a:gd name="connsiteY11" fmla="*/ 560012 h 578509"/>
              <a:gd name="connsiteX12" fmla="*/ 0 w 608177"/>
              <a:gd name="connsiteY12" fmla="*/ 552569 h 578509"/>
              <a:gd name="connsiteX13" fmla="*/ 18524 w 608177"/>
              <a:gd name="connsiteY13" fmla="*/ 534072 h 578509"/>
              <a:gd name="connsiteX14" fmla="*/ 499091 w 608177"/>
              <a:gd name="connsiteY14" fmla="*/ 534072 h 578509"/>
              <a:gd name="connsiteX15" fmla="*/ 550213 w 608177"/>
              <a:gd name="connsiteY15" fmla="*/ 509242 h 578509"/>
              <a:gd name="connsiteX16" fmla="*/ 563675 w 608177"/>
              <a:gd name="connsiteY16" fmla="*/ 470971 h 578509"/>
              <a:gd name="connsiteX17" fmla="*/ 550213 w 608177"/>
              <a:gd name="connsiteY17" fmla="*/ 431199 h 578509"/>
              <a:gd name="connsiteX18" fmla="*/ 499926 w 608177"/>
              <a:gd name="connsiteY18" fmla="*/ 406592 h 578509"/>
              <a:gd name="connsiteX19" fmla="*/ 18524 w 608177"/>
              <a:gd name="connsiteY19" fmla="*/ 406592 h 578509"/>
              <a:gd name="connsiteX20" fmla="*/ 0 w 608177"/>
              <a:gd name="connsiteY20" fmla="*/ 388095 h 578509"/>
              <a:gd name="connsiteX21" fmla="*/ 0 w 608177"/>
              <a:gd name="connsiteY21" fmla="*/ 380708 h 578509"/>
              <a:gd name="connsiteX22" fmla="*/ 18524 w 608177"/>
              <a:gd name="connsiteY22" fmla="*/ 362155 h 578509"/>
              <a:gd name="connsiteX23" fmla="*/ 316640 w 608177"/>
              <a:gd name="connsiteY23" fmla="*/ 20660 h 578509"/>
              <a:gd name="connsiteX24" fmla="*/ 323447 w 608177"/>
              <a:gd name="connsiteY24" fmla="*/ 25763 h 578509"/>
              <a:gd name="connsiteX25" fmla="*/ 319442 w 608177"/>
              <a:gd name="connsiteY25" fmla="*/ 40984 h 578509"/>
              <a:gd name="connsiteX26" fmla="*/ 286958 w 608177"/>
              <a:gd name="connsiteY26" fmla="*/ 97032 h 578509"/>
              <a:gd name="connsiteX27" fmla="*/ 286624 w 608177"/>
              <a:gd name="connsiteY27" fmla="*/ 105476 h 578509"/>
              <a:gd name="connsiteX28" fmla="*/ 297026 w 608177"/>
              <a:gd name="connsiteY28" fmla="*/ 102421 h 578509"/>
              <a:gd name="connsiteX29" fmla="*/ 330010 w 608177"/>
              <a:gd name="connsiteY29" fmla="*/ 95310 h 578509"/>
              <a:gd name="connsiteX30" fmla="*/ 427908 w 608177"/>
              <a:gd name="connsiteY30" fmla="*/ 217906 h 578509"/>
              <a:gd name="connsiteX31" fmla="*/ 338799 w 608177"/>
              <a:gd name="connsiteY31" fmla="*/ 339947 h 578509"/>
              <a:gd name="connsiteX32" fmla="*/ 223380 w 608177"/>
              <a:gd name="connsiteY32" fmla="*/ 339947 h 578509"/>
              <a:gd name="connsiteX33" fmla="*/ 134326 w 608177"/>
              <a:gd name="connsiteY33" fmla="*/ 217906 h 578509"/>
              <a:gd name="connsiteX34" fmla="*/ 232224 w 608177"/>
              <a:gd name="connsiteY34" fmla="*/ 95310 h 578509"/>
              <a:gd name="connsiteX35" fmla="*/ 264597 w 608177"/>
              <a:gd name="connsiteY35" fmla="*/ 102198 h 578509"/>
              <a:gd name="connsiteX36" fmla="*/ 308206 w 608177"/>
              <a:gd name="connsiteY36" fmla="*/ 21764 h 578509"/>
              <a:gd name="connsiteX37" fmla="*/ 316640 w 608177"/>
              <a:gd name="connsiteY37" fmla="*/ 20660 h 578509"/>
              <a:gd name="connsiteX38" fmla="*/ 182850 w 608177"/>
              <a:gd name="connsiteY38" fmla="*/ 147 h 578509"/>
              <a:gd name="connsiteX39" fmla="*/ 254264 w 608177"/>
              <a:gd name="connsiteY39" fmla="*/ 66585 h 578509"/>
              <a:gd name="connsiteX40" fmla="*/ 237856 w 608177"/>
              <a:gd name="connsiteY40" fmla="*/ 82861 h 578509"/>
              <a:gd name="connsiteX41" fmla="*/ 165998 w 608177"/>
              <a:gd name="connsiteY41" fmla="*/ 16312 h 578509"/>
              <a:gd name="connsiteX42" fmla="*/ 182850 w 608177"/>
              <a:gd name="connsiteY42" fmla="*/ 147 h 57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8177" h="578509">
                <a:moveTo>
                  <a:pt x="40222" y="428840"/>
                </a:moveTo>
                <a:lnTo>
                  <a:pt x="499910" y="428840"/>
                </a:lnTo>
                <a:cubicBezTo>
                  <a:pt x="511035" y="428840"/>
                  <a:pt x="521549" y="433225"/>
                  <a:pt x="529392" y="441163"/>
                </a:cubicBezTo>
                <a:cubicBezTo>
                  <a:pt x="537291" y="449156"/>
                  <a:pt x="541518" y="459647"/>
                  <a:pt x="541407" y="470749"/>
                </a:cubicBezTo>
                <a:cubicBezTo>
                  <a:pt x="541184" y="493396"/>
                  <a:pt x="522216" y="511825"/>
                  <a:pt x="499076" y="511825"/>
                </a:cubicBezTo>
                <a:lnTo>
                  <a:pt x="40222" y="511825"/>
                </a:lnTo>
                <a:close/>
                <a:moveTo>
                  <a:pt x="18524" y="362155"/>
                </a:moveTo>
                <a:lnTo>
                  <a:pt x="499926" y="362155"/>
                </a:lnTo>
                <a:cubicBezTo>
                  <a:pt x="559670" y="362155"/>
                  <a:pt x="608344" y="410925"/>
                  <a:pt x="608177" y="470693"/>
                </a:cubicBezTo>
                <a:cubicBezTo>
                  <a:pt x="607955" y="530461"/>
                  <a:pt x="558669" y="578509"/>
                  <a:pt x="498813" y="578509"/>
                </a:cubicBezTo>
                <a:lnTo>
                  <a:pt x="18524" y="578509"/>
                </a:lnTo>
                <a:cubicBezTo>
                  <a:pt x="8288" y="578509"/>
                  <a:pt x="0" y="570233"/>
                  <a:pt x="0" y="560012"/>
                </a:cubicBezTo>
                <a:lnTo>
                  <a:pt x="0" y="552569"/>
                </a:lnTo>
                <a:cubicBezTo>
                  <a:pt x="0" y="542348"/>
                  <a:pt x="8288" y="534072"/>
                  <a:pt x="18524" y="534072"/>
                </a:cubicBezTo>
                <a:lnTo>
                  <a:pt x="499091" y="534072"/>
                </a:lnTo>
                <a:cubicBezTo>
                  <a:pt x="519729" y="534072"/>
                  <a:pt x="538309" y="524351"/>
                  <a:pt x="550213" y="509242"/>
                </a:cubicBezTo>
                <a:cubicBezTo>
                  <a:pt x="558502" y="498689"/>
                  <a:pt x="563564" y="485413"/>
                  <a:pt x="563675" y="470971"/>
                </a:cubicBezTo>
                <a:cubicBezTo>
                  <a:pt x="563842" y="456029"/>
                  <a:pt x="558780" y="442142"/>
                  <a:pt x="550213" y="431199"/>
                </a:cubicBezTo>
                <a:cubicBezTo>
                  <a:pt x="538531" y="416257"/>
                  <a:pt x="520286" y="406592"/>
                  <a:pt x="499926" y="406592"/>
                </a:cubicBezTo>
                <a:lnTo>
                  <a:pt x="18524" y="406592"/>
                </a:lnTo>
                <a:cubicBezTo>
                  <a:pt x="8288" y="406592"/>
                  <a:pt x="0" y="398316"/>
                  <a:pt x="0" y="388095"/>
                </a:cubicBezTo>
                <a:lnTo>
                  <a:pt x="0" y="380708"/>
                </a:lnTo>
                <a:cubicBezTo>
                  <a:pt x="0" y="370487"/>
                  <a:pt x="8288" y="362155"/>
                  <a:pt x="18524" y="362155"/>
                </a:cubicBezTo>
                <a:close/>
                <a:moveTo>
                  <a:pt x="316640" y="20660"/>
                </a:moveTo>
                <a:cubicBezTo>
                  <a:pt x="319456" y="21458"/>
                  <a:pt x="322001" y="23292"/>
                  <a:pt x="323447" y="25763"/>
                </a:cubicBezTo>
                <a:cubicBezTo>
                  <a:pt x="326562" y="31096"/>
                  <a:pt x="324392" y="37651"/>
                  <a:pt x="319442" y="40984"/>
                </a:cubicBezTo>
                <a:cubicBezTo>
                  <a:pt x="300975" y="53205"/>
                  <a:pt x="288626" y="75035"/>
                  <a:pt x="286958" y="97032"/>
                </a:cubicBezTo>
                <a:cubicBezTo>
                  <a:pt x="286624" y="100143"/>
                  <a:pt x="286568" y="102865"/>
                  <a:pt x="286624" y="105476"/>
                </a:cubicBezTo>
                <a:cubicBezTo>
                  <a:pt x="290184" y="104976"/>
                  <a:pt x="293688" y="103920"/>
                  <a:pt x="297026" y="102421"/>
                </a:cubicBezTo>
                <a:cubicBezTo>
                  <a:pt x="307316" y="97866"/>
                  <a:pt x="318441" y="95310"/>
                  <a:pt x="330010" y="95310"/>
                </a:cubicBezTo>
                <a:cubicBezTo>
                  <a:pt x="384077" y="95310"/>
                  <a:pt x="427908" y="150193"/>
                  <a:pt x="427908" y="217906"/>
                </a:cubicBezTo>
                <a:cubicBezTo>
                  <a:pt x="427908" y="281898"/>
                  <a:pt x="388749" y="334392"/>
                  <a:pt x="338799" y="339947"/>
                </a:cubicBezTo>
                <a:cubicBezTo>
                  <a:pt x="335907" y="340280"/>
                  <a:pt x="226272" y="340280"/>
                  <a:pt x="223380" y="339947"/>
                </a:cubicBezTo>
                <a:cubicBezTo>
                  <a:pt x="173374" y="334392"/>
                  <a:pt x="134215" y="281898"/>
                  <a:pt x="134326" y="217906"/>
                </a:cubicBezTo>
                <a:cubicBezTo>
                  <a:pt x="134326" y="150193"/>
                  <a:pt x="178158" y="95310"/>
                  <a:pt x="232224" y="95310"/>
                </a:cubicBezTo>
                <a:cubicBezTo>
                  <a:pt x="243571" y="95310"/>
                  <a:pt x="254473" y="97755"/>
                  <a:pt x="264597" y="102198"/>
                </a:cubicBezTo>
                <a:cubicBezTo>
                  <a:pt x="265042" y="70425"/>
                  <a:pt x="281284" y="39651"/>
                  <a:pt x="308206" y="21764"/>
                </a:cubicBezTo>
                <a:cubicBezTo>
                  <a:pt x="310737" y="20098"/>
                  <a:pt x="313824" y="19861"/>
                  <a:pt x="316640" y="20660"/>
                </a:cubicBezTo>
                <a:close/>
                <a:moveTo>
                  <a:pt x="182850" y="147"/>
                </a:moveTo>
                <a:cubicBezTo>
                  <a:pt x="239024" y="8146"/>
                  <a:pt x="251816" y="44531"/>
                  <a:pt x="254264" y="66585"/>
                </a:cubicBezTo>
                <a:cubicBezTo>
                  <a:pt x="255376" y="75972"/>
                  <a:pt x="247256" y="83916"/>
                  <a:pt x="237856" y="82861"/>
                </a:cubicBezTo>
                <a:cubicBezTo>
                  <a:pt x="180848" y="76417"/>
                  <a:pt x="168278" y="38976"/>
                  <a:pt x="165998" y="16312"/>
                </a:cubicBezTo>
                <a:cubicBezTo>
                  <a:pt x="165052" y="6758"/>
                  <a:pt x="173339" y="-1186"/>
                  <a:pt x="182850" y="14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Normal" panose="020B0400000000000000" charset="-122"/>
              <a:ea typeface="思源黑体 CN Normal" panose="020B0400000000000000" charset="-122"/>
            </a:endParaRPr>
          </a:p>
        </p:txBody>
      </p:sp>
      <p:sp>
        <p:nvSpPr>
          <p:cNvPr id="39" name="文本框 38"/>
          <p:cNvSpPr txBox="1"/>
          <p:nvPr/>
        </p:nvSpPr>
        <p:spPr>
          <a:xfrm>
            <a:off x="3700130" y="3335586"/>
            <a:ext cx="1998998" cy="398571"/>
          </a:xfrm>
          <a:prstGeom prst="rect">
            <a:avLst/>
          </a:prstGeom>
          <a:noFill/>
        </p:spPr>
        <p:txBody>
          <a:bodyPr wrap="square" rtlCol="0">
            <a:no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市场秩序整理</a:t>
            </a:r>
            <a:endParaRPr lang="zh-CN" altLang="en-US" sz="20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2" name="文本框 41"/>
          <p:cNvSpPr txBox="1"/>
          <p:nvPr/>
        </p:nvSpPr>
        <p:spPr>
          <a:xfrm>
            <a:off x="3600492" y="3734780"/>
            <a:ext cx="2229412" cy="1477204"/>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输入文本内容处输入文本内容处输入文本内容处输入文本内容处输入文本内容处文本内容处输入文本内容输入文本内容处输入</a:t>
            </a:r>
          </a:p>
        </p:txBody>
      </p:sp>
      <p:sp>
        <p:nvSpPr>
          <p:cNvPr id="44" name="矩形 43"/>
          <p:cNvSpPr/>
          <p:nvPr/>
        </p:nvSpPr>
        <p:spPr>
          <a:xfrm>
            <a:off x="6155043" y="2394585"/>
            <a:ext cx="2708922" cy="2877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Normal" panose="020B0400000000000000" charset="-122"/>
              <a:ea typeface="思源黑体 CN Normal" panose="020B0400000000000000" charset="-122"/>
            </a:endParaRPr>
          </a:p>
        </p:txBody>
      </p:sp>
      <p:sp>
        <p:nvSpPr>
          <p:cNvPr id="45" name="studying_385590"/>
          <p:cNvSpPr/>
          <p:nvPr/>
        </p:nvSpPr>
        <p:spPr>
          <a:xfrm>
            <a:off x="7304000" y="2647429"/>
            <a:ext cx="411009" cy="402308"/>
          </a:xfrm>
          <a:custGeom>
            <a:avLst/>
            <a:gdLst>
              <a:gd name="connsiteX0" fmla="*/ 44278 w 608768"/>
              <a:gd name="connsiteY0" fmla="*/ 439349 h 596237"/>
              <a:gd name="connsiteX1" fmla="*/ 44278 w 608768"/>
              <a:gd name="connsiteY1" fmla="*/ 482173 h 596237"/>
              <a:gd name="connsiteX2" fmla="*/ 171055 w 608768"/>
              <a:gd name="connsiteY2" fmla="*/ 482173 h 596237"/>
              <a:gd name="connsiteX3" fmla="*/ 171055 w 608768"/>
              <a:gd name="connsiteY3" fmla="*/ 439349 h 596237"/>
              <a:gd name="connsiteX4" fmla="*/ 103844 w 608768"/>
              <a:gd name="connsiteY4" fmla="*/ 152766 h 596237"/>
              <a:gd name="connsiteX5" fmla="*/ 173735 w 608768"/>
              <a:gd name="connsiteY5" fmla="*/ 157723 h 596237"/>
              <a:gd name="connsiteX6" fmla="*/ 211957 w 608768"/>
              <a:gd name="connsiteY6" fmla="*/ 201637 h 596237"/>
              <a:gd name="connsiteX7" fmla="*/ 209872 w 608768"/>
              <a:gd name="connsiteY7" fmla="*/ 230979 h 596237"/>
              <a:gd name="connsiteX8" fmla="*/ 198058 w 608768"/>
              <a:gd name="connsiteY8" fmla="*/ 234350 h 596237"/>
              <a:gd name="connsiteX9" fmla="*/ 153384 w 608768"/>
              <a:gd name="connsiteY9" fmla="*/ 191328 h 596237"/>
              <a:gd name="connsiteX10" fmla="*/ 197264 w 608768"/>
              <a:gd name="connsiteY10" fmla="*/ 264485 h 596237"/>
              <a:gd name="connsiteX11" fmla="*/ 287110 w 608768"/>
              <a:gd name="connsiteY11" fmla="*/ 239009 h 596237"/>
              <a:gd name="connsiteX12" fmla="*/ 321261 w 608768"/>
              <a:gd name="connsiteY12" fmla="*/ 258042 h 596237"/>
              <a:gd name="connsiteX13" fmla="*/ 302299 w 608768"/>
              <a:gd name="connsiteY13" fmla="*/ 292142 h 596237"/>
              <a:gd name="connsiteX14" fmla="*/ 301902 w 608768"/>
              <a:gd name="connsiteY14" fmla="*/ 292241 h 596237"/>
              <a:gd name="connsiteX15" fmla="*/ 344393 w 608768"/>
              <a:gd name="connsiteY15" fmla="*/ 292241 h 596237"/>
              <a:gd name="connsiteX16" fmla="*/ 586729 w 608768"/>
              <a:gd name="connsiteY16" fmla="*/ 292241 h 596237"/>
              <a:gd name="connsiteX17" fmla="*/ 608768 w 608768"/>
              <a:gd name="connsiteY17" fmla="*/ 314347 h 596237"/>
              <a:gd name="connsiteX18" fmla="*/ 586729 w 608768"/>
              <a:gd name="connsiteY18" fmla="*/ 336354 h 596237"/>
              <a:gd name="connsiteX19" fmla="*/ 462334 w 608768"/>
              <a:gd name="connsiteY19" fmla="*/ 336354 h 596237"/>
              <a:gd name="connsiteX20" fmla="*/ 462334 w 608768"/>
              <a:gd name="connsiteY20" fmla="*/ 552060 h 596237"/>
              <a:gd name="connsiteX21" fmla="*/ 492812 w 608768"/>
              <a:gd name="connsiteY21" fmla="*/ 552060 h 596237"/>
              <a:gd name="connsiteX22" fmla="*/ 514951 w 608768"/>
              <a:gd name="connsiteY22" fmla="*/ 574166 h 596237"/>
              <a:gd name="connsiteX23" fmla="*/ 492812 w 608768"/>
              <a:gd name="connsiteY23" fmla="*/ 596172 h 596237"/>
              <a:gd name="connsiteX24" fmla="*/ 387579 w 608768"/>
              <a:gd name="connsiteY24" fmla="*/ 596172 h 596237"/>
              <a:gd name="connsiteX25" fmla="*/ 365440 w 608768"/>
              <a:gd name="connsiteY25" fmla="*/ 574166 h 596237"/>
              <a:gd name="connsiteX26" fmla="*/ 387579 w 608768"/>
              <a:gd name="connsiteY26" fmla="*/ 552060 h 596237"/>
              <a:gd name="connsiteX27" fmla="*/ 418057 w 608768"/>
              <a:gd name="connsiteY27" fmla="*/ 552060 h 596237"/>
              <a:gd name="connsiteX28" fmla="*/ 418057 w 608768"/>
              <a:gd name="connsiteY28" fmla="*/ 336354 h 596237"/>
              <a:gd name="connsiteX29" fmla="*/ 293762 w 608768"/>
              <a:gd name="connsiteY29" fmla="*/ 336354 h 596237"/>
              <a:gd name="connsiteX30" fmla="*/ 271623 w 608768"/>
              <a:gd name="connsiteY30" fmla="*/ 314347 h 596237"/>
              <a:gd name="connsiteX31" fmla="*/ 277778 w 608768"/>
              <a:gd name="connsiteY31" fmla="*/ 299081 h 596237"/>
              <a:gd name="connsiteX32" fmla="*/ 184358 w 608768"/>
              <a:gd name="connsiteY32" fmla="*/ 324458 h 596237"/>
              <a:gd name="connsiteX33" fmla="*/ 160631 w 608768"/>
              <a:gd name="connsiteY33" fmla="*/ 310977 h 596237"/>
              <a:gd name="connsiteX34" fmla="*/ 105929 w 608768"/>
              <a:gd name="connsiteY34" fmla="*/ 219679 h 596237"/>
              <a:gd name="connsiteX35" fmla="*/ 135911 w 608768"/>
              <a:gd name="connsiteY35" fmla="*/ 325747 h 596237"/>
              <a:gd name="connsiteX36" fmla="*/ 135911 w 608768"/>
              <a:gd name="connsiteY36" fmla="*/ 325846 h 596237"/>
              <a:gd name="connsiteX37" fmla="*/ 187535 w 608768"/>
              <a:gd name="connsiteY37" fmla="*/ 354594 h 596237"/>
              <a:gd name="connsiteX38" fmla="*/ 217020 w 608768"/>
              <a:gd name="connsiteY38" fmla="*/ 346168 h 596237"/>
              <a:gd name="connsiteX39" fmla="*/ 270829 w 608768"/>
              <a:gd name="connsiteY39" fmla="*/ 360046 h 596237"/>
              <a:gd name="connsiteX40" fmla="*/ 295449 w 608768"/>
              <a:gd name="connsiteY40" fmla="*/ 387901 h 596237"/>
              <a:gd name="connsiteX41" fmla="*/ 317290 w 608768"/>
              <a:gd name="connsiteY41" fmla="*/ 558900 h 596237"/>
              <a:gd name="connsiteX42" fmla="*/ 288599 w 608768"/>
              <a:gd name="connsiteY42" fmla="*/ 595974 h 596237"/>
              <a:gd name="connsiteX43" fmla="*/ 251469 w 608768"/>
              <a:gd name="connsiteY43" fmla="*/ 567326 h 596237"/>
              <a:gd name="connsiteX44" fmla="*/ 232508 w 608768"/>
              <a:gd name="connsiteY44" fmla="*/ 418631 h 596237"/>
              <a:gd name="connsiteX45" fmla="*/ 215035 w 608768"/>
              <a:gd name="connsiteY45" fmla="*/ 414071 h 596237"/>
              <a:gd name="connsiteX46" fmla="*/ 215233 w 608768"/>
              <a:gd name="connsiteY46" fmla="*/ 574166 h 596237"/>
              <a:gd name="connsiteX47" fmla="*/ 193094 w 608768"/>
              <a:gd name="connsiteY47" fmla="*/ 596172 h 596237"/>
              <a:gd name="connsiteX48" fmla="*/ 171055 w 608768"/>
              <a:gd name="connsiteY48" fmla="*/ 574166 h 596237"/>
              <a:gd name="connsiteX49" fmla="*/ 171055 w 608768"/>
              <a:gd name="connsiteY49" fmla="*/ 512606 h 596237"/>
              <a:gd name="connsiteX50" fmla="*/ 44278 w 608768"/>
              <a:gd name="connsiteY50" fmla="*/ 512606 h 596237"/>
              <a:gd name="connsiteX51" fmla="*/ 44278 w 608768"/>
              <a:gd name="connsiteY51" fmla="*/ 574166 h 596237"/>
              <a:gd name="connsiteX52" fmla="*/ 22139 w 608768"/>
              <a:gd name="connsiteY52" fmla="*/ 596172 h 596237"/>
              <a:gd name="connsiteX53" fmla="*/ 0 w 608768"/>
              <a:gd name="connsiteY53" fmla="*/ 574166 h 596237"/>
              <a:gd name="connsiteX54" fmla="*/ 0 w 608768"/>
              <a:gd name="connsiteY54" fmla="*/ 191724 h 596237"/>
              <a:gd name="connsiteX55" fmla="*/ 22139 w 608768"/>
              <a:gd name="connsiteY55" fmla="*/ 169618 h 596237"/>
              <a:gd name="connsiteX56" fmla="*/ 44278 w 608768"/>
              <a:gd name="connsiteY56" fmla="*/ 191724 h 596237"/>
              <a:gd name="connsiteX57" fmla="*/ 44278 w 608768"/>
              <a:gd name="connsiteY57" fmla="*/ 395237 h 596237"/>
              <a:gd name="connsiteX58" fmla="*/ 61155 w 608768"/>
              <a:gd name="connsiteY58" fmla="*/ 395237 h 596237"/>
              <a:gd name="connsiteX59" fmla="*/ 59666 w 608768"/>
              <a:gd name="connsiteY59" fmla="*/ 194103 h 596237"/>
              <a:gd name="connsiteX60" fmla="*/ 103844 w 608768"/>
              <a:gd name="connsiteY60" fmla="*/ 152766 h 596237"/>
              <a:gd name="connsiteX61" fmla="*/ 268649 w 608768"/>
              <a:gd name="connsiteY61" fmla="*/ 152533 h 596237"/>
              <a:gd name="connsiteX62" fmla="*/ 277588 w 608768"/>
              <a:gd name="connsiteY62" fmla="*/ 159982 h 596237"/>
              <a:gd name="connsiteX63" fmla="*/ 304208 w 608768"/>
              <a:gd name="connsiteY63" fmla="*/ 209961 h 596237"/>
              <a:gd name="connsiteX64" fmla="*/ 279277 w 608768"/>
              <a:gd name="connsiteY64" fmla="*/ 211349 h 596237"/>
              <a:gd name="connsiteX65" fmla="*/ 271529 w 608768"/>
              <a:gd name="connsiteY65" fmla="*/ 213531 h 596237"/>
              <a:gd name="connsiteX66" fmla="*/ 250670 w 608768"/>
              <a:gd name="connsiteY66" fmla="*/ 174262 h 596237"/>
              <a:gd name="connsiteX67" fmla="*/ 257027 w 608768"/>
              <a:gd name="connsiteY67" fmla="*/ 153636 h 596237"/>
              <a:gd name="connsiteX68" fmla="*/ 268649 w 608768"/>
              <a:gd name="connsiteY68" fmla="*/ 152533 h 596237"/>
              <a:gd name="connsiteX69" fmla="*/ 153127 w 608768"/>
              <a:gd name="connsiteY69" fmla="*/ 0 h 596237"/>
              <a:gd name="connsiteX70" fmla="*/ 217412 w 608768"/>
              <a:gd name="connsiteY70" fmla="*/ 64180 h 596237"/>
              <a:gd name="connsiteX71" fmla="*/ 153127 w 608768"/>
              <a:gd name="connsiteY71" fmla="*/ 128360 h 596237"/>
              <a:gd name="connsiteX72" fmla="*/ 88842 w 608768"/>
              <a:gd name="connsiteY72" fmla="*/ 64180 h 596237"/>
              <a:gd name="connsiteX73" fmla="*/ 153127 w 608768"/>
              <a:gd name="connsiteY73" fmla="*/ 0 h 59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8768" h="596237">
                <a:moveTo>
                  <a:pt x="44278" y="439349"/>
                </a:moveTo>
                <a:lnTo>
                  <a:pt x="44278" y="482173"/>
                </a:lnTo>
                <a:lnTo>
                  <a:pt x="171055" y="482173"/>
                </a:lnTo>
                <a:lnTo>
                  <a:pt x="171055" y="439349"/>
                </a:lnTo>
                <a:close/>
                <a:moveTo>
                  <a:pt x="103844" y="152766"/>
                </a:moveTo>
                <a:lnTo>
                  <a:pt x="173735" y="157723"/>
                </a:lnTo>
                <a:cubicBezTo>
                  <a:pt x="196470" y="159309"/>
                  <a:pt x="213546" y="179036"/>
                  <a:pt x="211957" y="201637"/>
                </a:cubicBezTo>
                <a:lnTo>
                  <a:pt x="209872" y="230979"/>
                </a:lnTo>
                <a:lnTo>
                  <a:pt x="198058" y="234350"/>
                </a:lnTo>
                <a:lnTo>
                  <a:pt x="153384" y="191328"/>
                </a:lnTo>
                <a:lnTo>
                  <a:pt x="197264" y="264485"/>
                </a:lnTo>
                <a:lnTo>
                  <a:pt x="287110" y="239009"/>
                </a:lnTo>
                <a:cubicBezTo>
                  <a:pt x="301803" y="234845"/>
                  <a:pt x="317092" y="243371"/>
                  <a:pt x="321261" y="258042"/>
                </a:cubicBezTo>
                <a:cubicBezTo>
                  <a:pt x="325431" y="272713"/>
                  <a:pt x="316992" y="287979"/>
                  <a:pt x="302299" y="292142"/>
                </a:cubicBezTo>
                <a:lnTo>
                  <a:pt x="301902" y="292241"/>
                </a:lnTo>
                <a:lnTo>
                  <a:pt x="344393" y="292241"/>
                </a:lnTo>
                <a:lnTo>
                  <a:pt x="586729" y="292241"/>
                </a:lnTo>
                <a:cubicBezTo>
                  <a:pt x="598940" y="292241"/>
                  <a:pt x="608768" y="302154"/>
                  <a:pt x="608768" y="314347"/>
                </a:cubicBezTo>
                <a:cubicBezTo>
                  <a:pt x="608768" y="326540"/>
                  <a:pt x="598940" y="336354"/>
                  <a:pt x="586729" y="336354"/>
                </a:cubicBezTo>
                <a:lnTo>
                  <a:pt x="462334" y="336354"/>
                </a:lnTo>
                <a:lnTo>
                  <a:pt x="462334" y="552060"/>
                </a:lnTo>
                <a:lnTo>
                  <a:pt x="492812" y="552060"/>
                </a:lnTo>
                <a:cubicBezTo>
                  <a:pt x="505024" y="552060"/>
                  <a:pt x="514951" y="561973"/>
                  <a:pt x="514951" y="574166"/>
                </a:cubicBezTo>
                <a:cubicBezTo>
                  <a:pt x="514951" y="586358"/>
                  <a:pt x="505024" y="596172"/>
                  <a:pt x="492812" y="596172"/>
                </a:cubicBezTo>
                <a:lnTo>
                  <a:pt x="387579" y="596172"/>
                </a:lnTo>
                <a:cubicBezTo>
                  <a:pt x="375367" y="596172"/>
                  <a:pt x="365440" y="586358"/>
                  <a:pt x="365440" y="574166"/>
                </a:cubicBezTo>
                <a:cubicBezTo>
                  <a:pt x="365440" y="561973"/>
                  <a:pt x="375367" y="552060"/>
                  <a:pt x="387579" y="552060"/>
                </a:cubicBezTo>
                <a:lnTo>
                  <a:pt x="418057" y="552060"/>
                </a:lnTo>
                <a:lnTo>
                  <a:pt x="418057" y="336354"/>
                </a:lnTo>
                <a:lnTo>
                  <a:pt x="293762" y="336354"/>
                </a:lnTo>
                <a:cubicBezTo>
                  <a:pt x="281550" y="336354"/>
                  <a:pt x="271623" y="326441"/>
                  <a:pt x="271623" y="314347"/>
                </a:cubicBezTo>
                <a:cubicBezTo>
                  <a:pt x="271623" y="308399"/>
                  <a:pt x="273906" y="303046"/>
                  <a:pt x="277778" y="299081"/>
                </a:cubicBezTo>
                <a:cubicBezTo>
                  <a:pt x="184457" y="325549"/>
                  <a:pt x="189620" y="324458"/>
                  <a:pt x="184358" y="324458"/>
                </a:cubicBezTo>
                <a:cubicBezTo>
                  <a:pt x="174827" y="324458"/>
                  <a:pt x="165694" y="319502"/>
                  <a:pt x="160631" y="310977"/>
                </a:cubicBezTo>
                <a:lnTo>
                  <a:pt x="105929" y="219679"/>
                </a:lnTo>
                <a:lnTo>
                  <a:pt x="135911" y="325747"/>
                </a:lnTo>
                <a:lnTo>
                  <a:pt x="135911" y="325846"/>
                </a:lnTo>
                <a:cubicBezTo>
                  <a:pt x="142265" y="348051"/>
                  <a:pt x="165297" y="360839"/>
                  <a:pt x="187535" y="354594"/>
                </a:cubicBezTo>
                <a:cubicBezTo>
                  <a:pt x="204214" y="349836"/>
                  <a:pt x="200640" y="350827"/>
                  <a:pt x="217020" y="346168"/>
                </a:cubicBezTo>
                <a:lnTo>
                  <a:pt x="270829" y="360046"/>
                </a:lnTo>
                <a:cubicBezTo>
                  <a:pt x="284032" y="363416"/>
                  <a:pt x="293762" y="374519"/>
                  <a:pt x="295449" y="387901"/>
                </a:cubicBezTo>
                <a:lnTo>
                  <a:pt x="317290" y="558900"/>
                </a:lnTo>
                <a:cubicBezTo>
                  <a:pt x="319673" y="577040"/>
                  <a:pt x="306767" y="593595"/>
                  <a:pt x="288599" y="595974"/>
                </a:cubicBezTo>
                <a:cubicBezTo>
                  <a:pt x="270431" y="598254"/>
                  <a:pt x="253852" y="585466"/>
                  <a:pt x="251469" y="567326"/>
                </a:cubicBezTo>
                <a:lnTo>
                  <a:pt x="232508" y="418631"/>
                </a:lnTo>
                <a:lnTo>
                  <a:pt x="215035" y="414071"/>
                </a:lnTo>
                <a:cubicBezTo>
                  <a:pt x="215432" y="416748"/>
                  <a:pt x="215233" y="405943"/>
                  <a:pt x="215233" y="574166"/>
                </a:cubicBezTo>
                <a:cubicBezTo>
                  <a:pt x="215233" y="586358"/>
                  <a:pt x="205405" y="596172"/>
                  <a:pt x="193094" y="596172"/>
                </a:cubicBezTo>
                <a:cubicBezTo>
                  <a:pt x="180883" y="596172"/>
                  <a:pt x="171055" y="586358"/>
                  <a:pt x="171055" y="574166"/>
                </a:cubicBezTo>
                <a:lnTo>
                  <a:pt x="171055" y="512606"/>
                </a:lnTo>
                <a:lnTo>
                  <a:pt x="44278" y="512606"/>
                </a:lnTo>
                <a:lnTo>
                  <a:pt x="44278" y="574166"/>
                </a:lnTo>
                <a:cubicBezTo>
                  <a:pt x="44278" y="586358"/>
                  <a:pt x="34350" y="596172"/>
                  <a:pt x="22139" y="596172"/>
                </a:cubicBezTo>
                <a:cubicBezTo>
                  <a:pt x="9928" y="596172"/>
                  <a:pt x="0" y="586358"/>
                  <a:pt x="0" y="574166"/>
                </a:cubicBezTo>
                <a:lnTo>
                  <a:pt x="0" y="191724"/>
                </a:lnTo>
                <a:cubicBezTo>
                  <a:pt x="0" y="179531"/>
                  <a:pt x="9928" y="169618"/>
                  <a:pt x="22139" y="169618"/>
                </a:cubicBezTo>
                <a:cubicBezTo>
                  <a:pt x="34350" y="169618"/>
                  <a:pt x="44278" y="179531"/>
                  <a:pt x="44278" y="191724"/>
                </a:cubicBezTo>
                <a:lnTo>
                  <a:pt x="44278" y="395237"/>
                </a:lnTo>
                <a:lnTo>
                  <a:pt x="61155" y="395237"/>
                </a:lnTo>
                <a:lnTo>
                  <a:pt x="59666" y="194103"/>
                </a:lnTo>
                <a:cubicBezTo>
                  <a:pt x="59467" y="170114"/>
                  <a:pt x="79819" y="151081"/>
                  <a:pt x="103844" y="152766"/>
                </a:cubicBezTo>
                <a:close/>
                <a:moveTo>
                  <a:pt x="268649" y="152533"/>
                </a:moveTo>
                <a:cubicBezTo>
                  <a:pt x="272374" y="153685"/>
                  <a:pt x="275652" y="156264"/>
                  <a:pt x="277588" y="159982"/>
                </a:cubicBezTo>
                <a:lnTo>
                  <a:pt x="304208" y="209961"/>
                </a:lnTo>
                <a:cubicBezTo>
                  <a:pt x="296163" y="208573"/>
                  <a:pt x="287720" y="208969"/>
                  <a:pt x="279277" y="211349"/>
                </a:cubicBezTo>
                <a:lnTo>
                  <a:pt x="271529" y="213531"/>
                </a:lnTo>
                <a:lnTo>
                  <a:pt x="250670" y="174262"/>
                </a:lnTo>
                <a:cubicBezTo>
                  <a:pt x="246697" y="166824"/>
                  <a:pt x="249578" y="157602"/>
                  <a:pt x="257027" y="153636"/>
                </a:cubicBezTo>
                <a:cubicBezTo>
                  <a:pt x="260752" y="151653"/>
                  <a:pt x="264924" y="151380"/>
                  <a:pt x="268649" y="152533"/>
                </a:cubicBezTo>
                <a:close/>
                <a:moveTo>
                  <a:pt x="153127" y="0"/>
                </a:moveTo>
                <a:cubicBezTo>
                  <a:pt x="188631" y="0"/>
                  <a:pt x="217412" y="28734"/>
                  <a:pt x="217412" y="64180"/>
                </a:cubicBezTo>
                <a:cubicBezTo>
                  <a:pt x="217412" y="99626"/>
                  <a:pt x="188631" y="128360"/>
                  <a:pt x="153127" y="128360"/>
                </a:cubicBezTo>
                <a:cubicBezTo>
                  <a:pt x="117623" y="128360"/>
                  <a:pt x="88842" y="99626"/>
                  <a:pt x="88842" y="64180"/>
                </a:cubicBezTo>
                <a:cubicBezTo>
                  <a:pt x="88842" y="28734"/>
                  <a:pt x="117623" y="0"/>
                  <a:pt x="1531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思源黑体 CN Normal" panose="020B0400000000000000" charset="-122"/>
              <a:ea typeface="思源黑体 CN Normal" panose="020B0400000000000000" charset="-122"/>
            </a:endParaRPr>
          </a:p>
        </p:txBody>
      </p:sp>
      <p:sp>
        <p:nvSpPr>
          <p:cNvPr id="46" name="文本框 45"/>
          <p:cNvSpPr txBox="1"/>
          <p:nvPr/>
        </p:nvSpPr>
        <p:spPr>
          <a:xfrm>
            <a:off x="6510005" y="3335586"/>
            <a:ext cx="1998998" cy="398571"/>
          </a:xfrm>
          <a:prstGeom prst="rect">
            <a:avLst/>
          </a:prstGeom>
          <a:noFill/>
        </p:spPr>
        <p:txBody>
          <a:bodyPr wrap="square" rtlCol="0">
            <a:noAutofit/>
          </a:bodyPr>
          <a:lstStyle/>
          <a:p>
            <a:pPr algn="ctr"/>
            <a:r>
              <a:rPr lang="zh-CN" altLang="en-US" sz="2000" b="1" dirty="0" smtClean="0">
                <a:solidFill>
                  <a:schemeClr val="bg1"/>
                </a:solidFill>
                <a:latin typeface="思源黑体 CN Normal" panose="020B0400000000000000" charset="-122"/>
                <a:ea typeface="思源黑体 CN Normal" panose="020B0400000000000000" charset="-122"/>
              </a:rPr>
              <a:t>市场前景开拓</a:t>
            </a:r>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47" name="文本框 46"/>
          <p:cNvSpPr txBox="1"/>
          <p:nvPr/>
        </p:nvSpPr>
        <p:spPr>
          <a:xfrm>
            <a:off x="6410367" y="3734780"/>
            <a:ext cx="2229412" cy="1477204"/>
          </a:xfrm>
          <a:prstGeom prst="rect">
            <a:avLst/>
          </a:prstGeom>
          <a:noFill/>
        </p:spPr>
        <p:txBody>
          <a:bodyPr wrap="square" rtlCol="0">
            <a:noAutofit/>
          </a:bodyPr>
          <a:lstStyle/>
          <a:p>
            <a:pPr algn="ctr">
              <a:lnSpc>
                <a:spcPct val="150000"/>
              </a:lnSpc>
            </a:pPr>
            <a:r>
              <a:rPr lang="zh-CN" altLang="en-US" sz="1200" dirty="0" smtClean="0">
                <a:solidFill>
                  <a:schemeClr val="bg1"/>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输入文本内容处输入文本内容处输入文本内容处输入文本内容处输入文本内容处文本内容处输入文本内容输入文本内容处输入</a:t>
            </a:r>
            <a:endParaRPr lang="zh-CN" altLang="en-US" sz="1200" dirty="0">
              <a:solidFill>
                <a:schemeClr val="bg1"/>
              </a:solidFill>
              <a:latin typeface="思源黑体 CN Normal" panose="020B0400000000000000" charset="-122"/>
              <a:ea typeface="思源黑体 CN Normal" panose="020B0400000000000000" charset="-122"/>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近期工作汇报</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pic>
        <p:nvPicPr>
          <p:cNvPr id="1026" name="Picture 2" descr="Free 城市建筑物附近的水体 Stock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28514" b="31643"/>
          <a:stretch>
            <a:fillRect/>
          </a:stretch>
        </p:blipFill>
        <p:spPr bwMode="auto">
          <a:xfrm>
            <a:off x="3633128" y="2874807"/>
            <a:ext cx="3404518" cy="216817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731434" y="2234812"/>
            <a:ext cx="2827439" cy="179029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6145654" y="2468699"/>
            <a:ext cx="1998998" cy="400110"/>
          </a:xfrm>
          <a:prstGeom prst="rect">
            <a:avLst/>
          </a:prstGeom>
          <a:noFill/>
        </p:spPr>
        <p:txBody>
          <a:bodyPr wrap="square" rtlCol="0">
            <a:noAutofit/>
          </a:bodyPr>
          <a:lstStyle/>
          <a:p>
            <a:pPr algn="ctr"/>
            <a:r>
              <a:rPr lang="zh-CN" altLang="en-US" sz="2000" b="1" dirty="0" smtClean="0">
                <a:solidFill>
                  <a:schemeClr val="tx1">
                    <a:lumMod val="75000"/>
                    <a:lumOff val="25000"/>
                  </a:schemeClr>
                </a:solidFill>
                <a:latin typeface="思源黑体 CN Normal" panose="020B0400000000000000" charset="-122"/>
                <a:ea typeface="思源黑体 CN Normal" panose="020B0400000000000000" charset="-122"/>
              </a:rPr>
              <a:t>环境监察</a:t>
            </a:r>
            <a:r>
              <a:rPr lang="zh-CN" altLang="en-US" sz="2000" b="1" dirty="0">
                <a:solidFill>
                  <a:schemeClr val="tx1">
                    <a:lumMod val="75000"/>
                    <a:lumOff val="25000"/>
                  </a:schemeClr>
                </a:solidFill>
                <a:latin typeface="思源黑体 CN Normal" panose="020B0400000000000000" charset="-122"/>
                <a:ea typeface="思源黑体 CN Normal" panose="020B0400000000000000" charset="-122"/>
              </a:rPr>
              <a:t>成就</a:t>
            </a:r>
          </a:p>
        </p:txBody>
      </p:sp>
      <p:sp>
        <p:nvSpPr>
          <p:cNvPr id="26" name="文本框 25"/>
          <p:cNvSpPr txBox="1"/>
          <p:nvPr/>
        </p:nvSpPr>
        <p:spPr>
          <a:xfrm>
            <a:off x="5827187" y="2867893"/>
            <a:ext cx="2635933" cy="923330"/>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a:t>
            </a:r>
            <a:endParaRPr lang="zh-CN" altLang="en-US" sz="120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30" name="studying_385590"/>
          <p:cNvSpPr/>
          <p:nvPr/>
        </p:nvSpPr>
        <p:spPr>
          <a:xfrm>
            <a:off x="8994167" y="2106194"/>
            <a:ext cx="259118" cy="258736"/>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32" name="文本框 31"/>
          <p:cNvSpPr txBox="1"/>
          <p:nvPr/>
        </p:nvSpPr>
        <p:spPr>
          <a:xfrm>
            <a:off x="9253285" y="2364930"/>
            <a:ext cx="2534783" cy="819455"/>
          </a:xfrm>
          <a:prstGeom prst="rect">
            <a:avLst/>
          </a:prstGeom>
          <a:noFill/>
        </p:spPr>
        <p:txBody>
          <a:bodyPr wrap="square" rtlCol="0">
            <a:noAutofit/>
          </a:bodyPr>
          <a:lstStyle/>
          <a:p>
            <a:pP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50" name="文本框 49"/>
          <p:cNvSpPr txBox="1"/>
          <p:nvPr/>
        </p:nvSpPr>
        <p:spPr>
          <a:xfrm>
            <a:off x="9253285" y="2062478"/>
            <a:ext cx="1998998" cy="338554"/>
          </a:xfrm>
          <a:prstGeom prst="rect">
            <a:avLst/>
          </a:prstGeom>
          <a:noFill/>
        </p:spPr>
        <p:txBody>
          <a:bodyPr wrap="square" rtlCol="0">
            <a:noAutofit/>
          </a:bodyPr>
          <a:lstStyle/>
          <a:p>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成就标题处</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54" name="studying_385590"/>
          <p:cNvSpPr/>
          <p:nvPr/>
        </p:nvSpPr>
        <p:spPr>
          <a:xfrm>
            <a:off x="8994167" y="4137125"/>
            <a:ext cx="259118" cy="258736"/>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55" name="文本框 54"/>
          <p:cNvSpPr txBox="1"/>
          <p:nvPr/>
        </p:nvSpPr>
        <p:spPr>
          <a:xfrm>
            <a:off x="9253285" y="4395861"/>
            <a:ext cx="2534783" cy="819455"/>
          </a:xfrm>
          <a:prstGeom prst="rect">
            <a:avLst/>
          </a:prstGeom>
          <a:noFill/>
        </p:spPr>
        <p:txBody>
          <a:bodyPr wrap="square" rtlCol="0">
            <a:noAutofit/>
          </a:bodyPr>
          <a:lstStyle/>
          <a:p>
            <a:pP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53" name="文本框 52"/>
          <p:cNvSpPr txBox="1"/>
          <p:nvPr/>
        </p:nvSpPr>
        <p:spPr>
          <a:xfrm>
            <a:off x="9253285" y="4093409"/>
            <a:ext cx="1998998" cy="338554"/>
          </a:xfrm>
          <a:prstGeom prst="rect">
            <a:avLst/>
          </a:prstGeom>
          <a:noFill/>
        </p:spPr>
        <p:txBody>
          <a:bodyPr wrap="square" rtlCol="0">
            <a:noAutofit/>
          </a:bodyPr>
          <a:lstStyle/>
          <a:p>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成就标题处</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59" name="studying_385590"/>
          <p:cNvSpPr/>
          <p:nvPr/>
        </p:nvSpPr>
        <p:spPr>
          <a:xfrm>
            <a:off x="2938716" y="2106194"/>
            <a:ext cx="259118" cy="258736"/>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r"/>
            <a:endParaRPr 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60" name="文本框 59"/>
          <p:cNvSpPr txBox="1"/>
          <p:nvPr/>
        </p:nvSpPr>
        <p:spPr>
          <a:xfrm>
            <a:off x="403933" y="2364930"/>
            <a:ext cx="2534783" cy="819455"/>
          </a:xfrm>
          <a:prstGeom prst="rect">
            <a:avLst/>
          </a:prstGeom>
          <a:noFill/>
        </p:spPr>
        <p:txBody>
          <a:bodyPr wrap="square" rtlCol="0">
            <a:noAutofit/>
          </a:bodyPr>
          <a:lstStyle/>
          <a:p>
            <a:pPr algn="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58" name="文本框 57"/>
          <p:cNvSpPr txBox="1"/>
          <p:nvPr/>
        </p:nvSpPr>
        <p:spPr>
          <a:xfrm>
            <a:off x="939718" y="2062478"/>
            <a:ext cx="1998998" cy="338554"/>
          </a:xfrm>
          <a:prstGeom prst="rect">
            <a:avLst/>
          </a:prstGeom>
          <a:noFill/>
        </p:spPr>
        <p:txBody>
          <a:bodyPr wrap="square" rtlCol="0">
            <a:noAutofit/>
          </a:bodyPr>
          <a:lstStyle/>
          <a:p>
            <a:pPr algn="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成就标题处</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64" name="studying_385590"/>
          <p:cNvSpPr/>
          <p:nvPr/>
        </p:nvSpPr>
        <p:spPr>
          <a:xfrm>
            <a:off x="2938716" y="4137125"/>
            <a:ext cx="259118" cy="258736"/>
          </a:xfrm>
          <a:custGeom>
            <a:avLst/>
            <a:gdLst>
              <a:gd name="connsiteX0" fmla="*/ 532769 w 607639"/>
              <a:gd name="connsiteY0" fmla="*/ 484785 h 606722"/>
              <a:gd name="connsiteX1" fmla="*/ 607639 w 607639"/>
              <a:gd name="connsiteY1" fmla="*/ 484785 h 606722"/>
              <a:gd name="connsiteX2" fmla="*/ 607639 w 607639"/>
              <a:gd name="connsiteY2" fmla="*/ 544907 h 606722"/>
              <a:gd name="connsiteX3" fmla="*/ 532769 w 607639"/>
              <a:gd name="connsiteY3" fmla="*/ 544907 h 606722"/>
              <a:gd name="connsiteX4" fmla="*/ 95952 w 607639"/>
              <a:gd name="connsiteY4" fmla="*/ 477593 h 606722"/>
              <a:gd name="connsiteX5" fmla="*/ 95952 w 607639"/>
              <a:gd name="connsiteY5" fmla="*/ 513585 h 606722"/>
              <a:gd name="connsiteX6" fmla="*/ 381140 w 607639"/>
              <a:gd name="connsiteY6" fmla="*/ 513585 h 606722"/>
              <a:gd name="connsiteX7" fmla="*/ 381140 w 607639"/>
              <a:gd name="connsiteY7" fmla="*/ 477593 h 606722"/>
              <a:gd name="connsiteX8" fmla="*/ 95952 w 607639"/>
              <a:gd name="connsiteY8" fmla="*/ 417516 h 606722"/>
              <a:gd name="connsiteX9" fmla="*/ 95952 w 607639"/>
              <a:gd name="connsiteY9" fmla="*/ 453508 h 606722"/>
              <a:gd name="connsiteX10" fmla="*/ 381140 w 607639"/>
              <a:gd name="connsiteY10" fmla="*/ 453508 h 606722"/>
              <a:gd name="connsiteX11" fmla="*/ 381140 w 607639"/>
              <a:gd name="connsiteY11" fmla="*/ 417516 h 606722"/>
              <a:gd name="connsiteX12" fmla="*/ 95952 w 607639"/>
              <a:gd name="connsiteY12" fmla="*/ 273278 h 606722"/>
              <a:gd name="connsiteX13" fmla="*/ 95952 w 607639"/>
              <a:gd name="connsiteY13" fmla="*/ 309360 h 606722"/>
              <a:gd name="connsiteX14" fmla="*/ 381140 w 607639"/>
              <a:gd name="connsiteY14" fmla="*/ 309360 h 606722"/>
              <a:gd name="connsiteX15" fmla="*/ 381140 w 607639"/>
              <a:gd name="connsiteY15" fmla="*/ 273278 h 606722"/>
              <a:gd name="connsiteX16" fmla="*/ 95952 w 607639"/>
              <a:gd name="connsiteY16" fmla="*/ 213201 h 606722"/>
              <a:gd name="connsiteX17" fmla="*/ 95952 w 607639"/>
              <a:gd name="connsiteY17" fmla="*/ 249283 h 606722"/>
              <a:gd name="connsiteX18" fmla="*/ 381140 w 607639"/>
              <a:gd name="connsiteY18" fmla="*/ 249283 h 606722"/>
              <a:gd name="connsiteX19" fmla="*/ 381140 w 607639"/>
              <a:gd name="connsiteY19" fmla="*/ 213201 h 606722"/>
              <a:gd name="connsiteX20" fmla="*/ 95952 w 607639"/>
              <a:gd name="connsiteY20" fmla="*/ 153125 h 606722"/>
              <a:gd name="connsiteX21" fmla="*/ 95952 w 607639"/>
              <a:gd name="connsiteY21" fmla="*/ 189206 h 606722"/>
              <a:gd name="connsiteX22" fmla="*/ 381140 w 607639"/>
              <a:gd name="connsiteY22" fmla="*/ 189206 h 606722"/>
              <a:gd name="connsiteX23" fmla="*/ 381140 w 607639"/>
              <a:gd name="connsiteY23" fmla="*/ 153125 h 606722"/>
              <a:gd name="connsiteX24" fmla="*/ 163956 w 607639"/>
              <a:gd name="connsiteY24" fmla="*/ 93048 h 606722"/>
              <a:gd name="connsiteX25" fmla="*/ 163956 w 607639"/>
              <a:gd name="connsiteY25" fmla="*/ 129129 h 606722"/>
              <a:gd name="connsiteX26" fmla="*/ 313137 w 607639"/>
              <a:gd name="connsiteY26" fmla="*/ 129129 h 606722"/>
              <a:gd name="connsiteX27" fmla="*/ 313137 w 607639"/>
              <a:gd name="connsiteY27" fmla="*/ 93048 h 606722"/>
              <a:gd name="connsiteX28" fmla="*/ 570249 w 607639"/>
              <a:gd name="connsiteY28" fmla="*/ 49114 h 606722"/>
              <a:gd name="connsiteX29" fmla="*/ 607639 w 607639"/>
              <a:gd name="connsiteY29" fmla="*/ 110087 h 606722"/>
              <a:gd name="connsiteX30" fmla="*/ 607639 w 607639"/>
              <a:gd name="connsiteY30" fmla="*/ 448726 h 606722"/>
              <a:gd name="connsiteX31" fmla="*/ 532769 w 607639"/>
              <a:gd name="connsiteY31" fmla="*/ 448726 h 606722"/>
              <a:gd name="connsiteX32" fmla="*/ 532769 w 607639"/>
              <a:gd name="connsiteY32" fmla="*/ 110087 h 606722"/>
              <a:gd name="connsiteX33" fmla="*/ 0 w 607639"/>
              <a:gd name="connsiteY33" fmla="*/ 0 h 606722"/>
              <a:gd name="connsiteX34" fmla="*/ 477093 w 607639"/>
              <a:gd name="connsiteY34" fmla="*/ 0 h 606722"/>
              <a:gd name="connsiteX35" fmla="*/ 477093 w 607639"/>
              <a:gd name="connsiteY35" fmla="*/ 606722 h 606722"/>
              <a:gd name="connsiteX36" fmla="*/ 0 w 607639"/>
              <a:gd name="connsiteY36"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606722">
                <a:moveTo>
                  <a:pt x="532769" y="484785"/>
                </a:moveTo>
                <a:lnTo>
                  <a:pt x="607639" y="484785"/>
                </a:lnTo>
                <a:lnTo>
                  <a:pt x="607639" y="544907"/>
                </a:lnTo>
                <a:lnTo>
                  <a:pt x="532769" y="544907"/>
                </a:lnTo>
                <a:close/>
                <a:moveTo>
                  <a:pt x="95952" y="477593"/>
                </a:moveTo>
                <a:lnTo>
                  <a:pt x="95952" y="513585"/>
                </a:lnTo>
                <a:lnTo>
                  <a:pt x="381140" y="513585"/>
                </a:lnTo>
                <a:lnTo>
                  <a:pt x="381140" y="477593"/>
                </a:lnTo>
                <a:close/>
                <a:moveTo>
                  <a:pt x="95952" y="417516"/>
                </a:moveTo>
                <a:lnTo>
                  <a:pt x="95952" y="453508"/>
                </a:lnTo>
                <a:lnTo>
                  <a:pt x="381140" y="453508"/>
                </a:lnTo>
                <a:lnTo>
                  <a:pt x="381140" y="417516"/>
                </a:lnTo>
                <a:close/>
                <a:moveTo>
                  <a:pt x="95952" y="273278"/>
                </a:moveTo>
                <a:lnTo>
                  <a:pt x="95952" y="309360"/>
                </a:lnTo>
                <a:lnTo>
                  <a:pt x="381140" y="309360"/>
                </a:lnTo>
                <a:lnTo>
                  <a:pt x="381140" y="273278"/>
                </a:lnTo>
                <a:close/>
                <a:moveTo>
                  <a:pt x="95952" y="213201"/>
                </a:moveTo>
                <a:lnTo>
                  <a:pt x="95952" y="249283"/>
                </a:lnTo>
                <a:lnTo>
                  <a:pt x="381140" y="249283"/>
                </a:lnTo>
                <a:lnTo>
                  <a:pt x="381140" y="213201"/>
                </a:lnTo>
                <a:close/>
                <a:moveTo>
                  <a:pt x="95952" y="153125"/>
                </a:moveTo>
                <a:lnTo>
                  <a:pt x="95952" y="189206"/>
                </a:lnTo>
                <a:lnTo>
                  <a:pt x="381140" y="189206"/>
                </a:lnTo>
                <a:lnTo>
                  <a:pt x="381140" y="153125"/>
                </a:lnTo>
                <a:close/>
                <a:moveTo>
                  <a:pt x="163956" y="93048"/>
                </a:moveTo>
                <a:lnTo>
                  <a:pt x="163956" y="129129"/>
                </a:lnTo>
                <a:lnTo>
                  <a:pt x="313137" y="129129"/>
                </a:lnTo>
                <a:lnTo>
                  <a:pt x="313137" y="93048"/>
                </a:lnTo>
                <a:close/>
                <a:moveTo>
                  <a:pt x="570249" y="49114"/>
                </a:moveTo>
                <a:lnTo>
                  <a:pt x="607639" y="110087"/>
                </a:lnTo>
                <a:lnTo>
                  <a:pt x="607639" y="448726"/>
                </a:lnTo>
                <a:lnTo>
                  <a:pt x="532769" y="448726"/>
                </a:lnTo>
                <a:lnTo>
                  <a:pt x="532769" y="110087"/>
                </a:lnTo>
                <a:close/>
                <a:moveTo>
                  <a:pt x="0" y="0"/>
                </a:moveTo>
                <a:lnTo>
                  <a:pt x="477093" y="0"/>
                </a:lnTo>
                <a:lnTo>
                  <a:pt x="477093" y="606722"/>
                </a:lnTo>
                <a:lnTo>
                  <a:pt x="0" y="606722"/>
                </a:lnTo>
                <a:close/>
              </a:path>
            </a:pathLst>
          </a:custGeom>
          <a:gradFill>
            <a:gsLst>
              <a:gs pos="4400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r"/>
            <a:endParaRPr lang="en-US">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65" name="文本框 64"/>
          <p:cNvSpPr txBox="1"/>
          <p:nvPr/>
        </p:nvSpPr>
        <p:spPr>
          <a:xfrm>
            <a:off x="403933" y="4395861"/>
            <a:ext cx="2534783" cy="819455"/>
          </a:xfrm>
          <a:prstGeom prst="rect">
            <a:avLst/>
          </a:prstGeom>
          <a:noFill/>
        </p:spPr>
        <p:txBody>
          <a:bodyPr wrap="square" rtlCol="0">
            <a:noAutofit/>
          </a:bodyPr>
          <a:lstStyle/>
          <a:p>
            <a:pPr algn="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a:t>
            </a: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63" name="文本框 62"/>
          <p:cNvSpPr txBox="1"/>
          <p:nvPr/>
        </p:nvSpPr>
        <p:spPr>
          <a:xfrm>
            <a:off x="939718" y="4093409"/>
            <a:ext cx="1998998" cy="338554"/>
          </a:xfrm>
          <a:prstGeom prst="rect">
            <a:avLst/>
          </a:prstGeom>
          <a:noFill/>
        </p:spPr>
        <p:txBody>
          <a:bodyPr wrap="square" rtlCol="0">
            <a:noAutofit/>
          </a:bodyPr>
          <a:lstStyle/>
          <a:p>
            <a:pPr algn="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成就标题处</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875" b="6875"/>
          <a:stretch>
            <a:fillRect/>
          </a:stretch>
        </p:blipFill>
        <p:spPr>
          <a:xfrm>
            <a:off x="0" y="-76200"/>
            <a:ext cx="12192000" cy="7010400"/>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flipH="1">
            <a:off x="0" y="3009900"/>
            <a:ext cx="2616200" cy="3924300"/>
          </a:xfrm>
          <a:prstGeom prst="rect">
            <a:avLst/>
          </a:prstGeom>
        </p:spPr>
      </p:pic>
      <p:pic>
        <p:nvPicPr>
          <p:cNvPr id="2" name="图片 1"/>
          <p:cNvPicPr>
            <a:picLocks noChangeAspect="1"/>
          </p:cNvPicPr>
          <p:nvPr/>
        </p:nvPicPr>
        <p:blipFill>
          <a:blip r:embed="rId5" cstate="print">
            <a:extLst>
              <a:ext uri="{BEBA8EAE-BF5A-486C-A8C5-ECC9F3942E4B}">
                <a14:imgProps xmlns:a14="http://schemas.microsoft.com/office/drawing/2010/main">
                  <a14:imgLayer r:embed="rId4">
                    <a14:imgEffect>
                      <a14:backgroundRemoval t="3091" b="100000" l="10000" r="100000">
                        <a14:foregroundMark x1="93545" y1="24303" x2="95727" y2="12727"/>
                      </a14:backgroundRemoval>
                    </a14:imgEffect>
                  </a14:imgLayer>
                </a14:imgProps>
              </a:ext>
              <a:ext uri="{28A0092B-C50C-407E-A947-70E740481C1C}">
                <a14:useLocalDpi xmlns:a14="http://schemas.microsoft.com/office/drawing/2010/main" val="0"/>
              </a:ext>
            </a:extLst>
          </a:blip>
          <a:stretch>
            <a:fillRect/>
          </a:stretch>
        </p:blipFill>
        <p:spPr>
          <a:xfrm>
            <a:off x="7493000" y="-114300"/>
            <a:ext cx="4699000" cy="70485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6" y="265272"/>
            <a:ext cx="1871634" cy="249958"/>
          </a:xfrm>
          <a:prstGeom prst="rect">
            <a:avLst/>
          </a:prstGeom>
        </p:spPr>
      </p:pic>
      <p:grpSp>
        <p:nvGrpSpPr>
          <p:cNvPr id="24" name="组合 23"/>
          <p:cNvGrpSpPr/>
          <p:nvPr/>
        </p:nvGrpSpPr>
        <p:grpSpPr>
          <a:xfrm>
            <a:off x="3662593" y="1829843"/>
            <a:ext cx="4866814" cy="2360113"/>
            <a:chOff x="3873467" y="1359431"/>
            <a:chExt cx="4866814" cy="2360113"/>
          </a:xfrm>
        </p:grpSpPr>
        <p:sp>
          <p:nvSpPr>
            <p:cNvPr id="25" name="文本框 24"/>
            <p:cNvSpPr txBox="1"/>
            <p:nvPr/>
          </p:nvSpPr>
          <p:spPr>
            <a:xfrm>
              <a:off x="4287895" y="2499222"/>
              <a:ext cx="4037958" cy="869620"/>
            </a:xfrm>
            <a:prstGeom prst="rect">
              <a:avLst/>
            </a:prstGeom>
            <a:noFill/>
          </p:spPr>
          <p:txBody>
            <a:bodyPr wrap="none" rtlCol="0">
              <a:noAutofit/>
            </a:bodyPr>
            <a:lstStyle/>
            <a:p>
              <a:pPr algn="ctr"/>
              <a:r>
                <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rPr>
                <a:t>项目</a:t>
              </a:r>
              <a:r>
                <a:rPr lang="zh-CN" altLang="en-US" sz="48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进展总结</a:t>
              </a:r>
              <a:endParaRPr lang="zh-CN" altLang="en-US" sz="48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5693184" y="1359431"/>
              <a:ext cx="1227381" cy="869620"/>
            </a:xfrm>
            <a:prstGeom prst="rect">
              <a:avLst/>
            </a:prstGeom>
            <a:noFill/>
          </p:spPr>
          <p:txBody>
            <a:bodyPr wrap="none" rtlCol="0">
              <a:noAutofit/>
            </a:bodyPr>
            <a:lstStyle/>
            <a:p>
              <a:pPr algn="ctr"/>
              <a:r>
                <a:rPr lang="en-US" altLang="zh-CN" sz="6000" b="1" u="sng" dirty="0" smtClean="0">
                  <a:solidFill>
                    <a:schemeClr val="accent2">
                      <a:lumMod val="50000"/>
                    </a:schemeClr>
                  </a:solidFill>
                  <a:latin typeface="思源宋体 CN SemiBold" panose="02020600000000000000" pitchFamily="18" charset="-122"/>
                  <a:ea typeface="思源宋体 CN SemiBold" panose="02020600000000000000" pitchFamily="18" charset="-122"/>
                </a:rPr>
                <a:t>02</a:t>
              </a:r>
              <a:endParaRPr lang="zh-CN" altLang="en-US" sz="6000" b="1" u="sng"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sp>
          <p:nvSpPr>
            <p:cNvPr id="27" name="矩形 26"/>
            <p:cNvSpPr/>
            <p:nvPr/>
          </p:nvSpPr>
          <p:spPr>
            <a:xfrm>
              <a:off x="3873467" y="3293066"/>
              <a:ext cx="4866814" cy="426478"/>
            </a:xfrm>
            <a:prstGeom prst="rect">
              <a:avLst/>
            </a:prstGeom>
          </p:spPr>
          <p:txBody>
            <a:bodyPr wrap="none">
              <a:noAutofit/>
            </a:bodyPr>
            <a:lstStyle/>
            <a:p>
              <a:pPr algn="ctr"/>
              <a:r>
                <a:rPr lang="en-US" altLang="zh-CN" dirty="0">
                  <a:solidFill>
                    <a:schemeClr val="accent2">
                      <a:lumMod val="50000"/>
                    </a:schemeClr>
                  </a:solidFill>
                  <a:latin typeface="Arial" panose="020B0604020202020204" pitchFamily="34" charset="0"/>
                </a:rPr>
                <a:t>PROJECT PROGRESS SUMMARY </a:t>
              </a:r>
              <a:endParaRPr lang="zh-CN" altLang="en-US" dirty="0">
                <a:solidFill>
                  <a:schemeClr val="accent2">
                    <a:lumMod val="50000"/>
                  </a:schemeClr>
                </a:solidFill>
                <a:latin typeface="Arial" panose="020B0604020202020204" pitchFamily="34" charset="0"/>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4077021" y="391534"/>
            <a:ext cx="4037958" cy="869620"/>
          </a:xfrm>
          <a:prstGeom prst="rect">
            <a:avLst/>
          </a:prstGeom>
          <a:noFill/>
        </p:spPr>
        <p:txBody>
          <a:bodyPr wrap="none" rtlCol="0">
            <a:noAutofit/>
          </a:bodyPr>
          <a:lstStyle/>
          <a:p>
            <a:pPr algn="ctr"/>
            <a:r>
              <a:rPr lang="zh-CN" altLang="en-US" sz="3200" b="1" dirty="0" smtClean="0">
                <a:solidFill>
                  <a:schemeClr val="accent2">
                    <a:lumMod val="50000"/>
                  </a:schemeClr>
                </a:solidFill>
                <a:latin typeface="思源宋体 CN SemiBold" panose="02020600000000000000" pitchFamily="18" charset="-122"/>
                <a:ea typeface="思源宋体 CN SemiBold" panose="02020600000000000000" pitchFamily="18" charset="-122"/>
              </a:rPr>
              <a:t>项目进展总结</a:t>
            </a:r>
            <a:endParaRPr lang="zh-CN" altLang="en-US" sz="3200" b="1" dirty="0">
              <a:solidFill>
                <a:schemeClr val="accent2">
                  <a:lumMod val="50000"/>
                </a:schemeClr>
              </a:solidFill>
              <a:latin typeface="思源宋体 CN SemiBold" panose="02020600000000000000" pitchFamily="18" charset="-122"/>
              <a:ea typeface="思源宋体 CN SemiBold" panose="02020600000000000000" pitchFamily="18"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55" y="157814"/>
            <a:ext cx="981732" cy="131112"/>
          </a:xfrm>
          <a:prstGeom prst="rect">
            <a:avLst/>
          </a:prstGeom>
        </p:spPr>
      </p:pic>
      <p:cxnSp>
        <p:nvCxnSpPr>
          <p:cNvPr id="21" name="直接连接符 20"/>
          <p:cNvCxnSpPr/>
          <p:nvPr/>
        </p:nvCxnSpPr>
        <p:spPr>
          <a:xfrm>
            <a:off x="1222611" y="3562650"/>
            <a:ext cx="9772650"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组合 13"/>
          <p:cNvGrpSpPr/>
          <p:nvPr/>
        </p:nvGrpSpPr>
        <p:grpSpPr>
          <a:xfrm>
            <a:off x="2002303" y="3172460"/>
            <a:ext cx="819150" cy="819150"/>
            <a:chOff x="13559" y="8039"/>
            <a:chExt cx="1290" cy="1290"/>
          </a:xfrm>
        </p:grpSpPr>
        <p:sp>
          <p:nvSpPr>
            <p:cNvPr id="23" name="椭圆 22"/>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video-lecture_67934"/>
            <p:cNvSpPr/>
            <p:nvPr/>
          </p:nvSpPr>
          <p:spPr>
            <a:xfrm>
              <a:off x="13904" y="8398"/>
              <a:ext cx="600" cy="570"/>
            </a:xfrm>
            <a:custGeom>
              <a:avLst/>
              <a:gdLst>
                <a:gd name="connsiteX0" fmla="*/ 40222 w 608177"/>
                <a:gd name="connsiteY0" fmla="*/ 428840 h 578509"/>
                <a:gd name="connsiteX1" fmla="*/ 499910 w 608177"/>
                <a:gd name="connsiteY1" fmla="*/ 428840 h 578509"/>
                <a:gd name="connsiteX2" fmla="*/ 529392 w 608177"/>
                <a:gd name="connsiteY2" fmla="*/ 441163 h 578509"/>
                <a:gd name="connsiteX3" fmla="*/ 541407 w 608177"/>
                <a:gd name="connsiteY3" fmla="*/ 470749 h 578509"/>
                <a:gd name="connsiteX4" fmla="*/ 499076 w 608177"/>
                <a:gd name="connsiteY4" fmla="*/ 511825 h 578509"/>
                <a:gd name="connsiteX5" fmla="*/ 40222 w 608177"/>
                <a:gd name="connsiteY5" fmla="*/ 511825 h 578509"/>
                <a:gd name="connsiteX6" fmla="*/ 18524 w 608177"/>
                <a:gd name="connsiteY6" fmla="*/ 362155 h 578509"/>
                <a:gd name="connsiteX7" fmla="*/ 499926 w 608177"/>
                <a:gd name="connsiteY7" fmla="*/ 362155 h 578509"/>
                <a:gd name="connsiteX8" fmla="*/ 608177 w 608177"/>
                <a:gd name="connsiteY8" fmla="*/ 470693 h 578509"/>
                <a:gd name="connsiteX9" fmla="*/ 498813 w 608177"/>
                <a:gd name="connsiteY9" fmla="*/ 578509 h 578509"/>
                <a:gd name="connsiteX10" fmla="*/ 18524 w 608177"/>
                <a:gd name="connsiteY10" fmla="*/ 578509 h 578509"/>
                <a:gd name="connsiteX11" fmla="*/ 0 w 608177"/>
                <a:gd name="connsiteY11" fmla="*/ 560012 h 578509"/>
                <a:gd name="connsiteX12" fmla="*/ 0 w 608177"/>
                <a:gd name="connsiteY12" fmla="*/ 552569 h 578509"/>
                <a:gd name="connsiteX13" fmla="*/ 18524 w 608177"/>
                <a:gd name="connsiteY13" fmla="*/ 534072 h 578509"/>
                <a:gd name="connsiteX14" fmla="*/ 499091 w 608177"/>
                <a:gd name="connsiteY14" fmla="*/ 534072 h 578509"/>
                <a:gd name="connsiteX15" fmla="*/ 550213 w 608177"/>
                <a:gd name="connsiteY15" fmla="*/ 509242 h 578509"/>
                <a:gd name="connsiteX16" fmla="*/ 563675 w 608177"/>
                <a:gd name="connsiteY16" fmla="*/ 470971 h 578509"/>
                <a:gd name="connsiteX17" fmla="*/ 550213 w 608177"/>
                <a:gd name="connsiteY17" fmla="*/ 431199 h 578509"/>
                <a:gd name="connsiteX18" fmla="*/ 499926 w 608177"/>
                <a:gd name="connsiteY18" fmla="*/ 406592 h 578509"/>
                <a:gd name="connsiteX19" fmla="*/ 18524 w 608177"/>
                <a:gd name="connsiteY19" fmla="*/ 406592 h 578509"/>
                <a:gd name="connsiteX20" fmla="*/ 0 w 608177"/>
                <a:gd name="connsiteY20" fmla="*/ 388095 h 578509"/>
                <a:gd name="connsiteX21" fmla="*/ 0 w 608177"/>
                <a:gd name="connsiteY21" fmla="*/ 380708 h 578509"/>
                <a:gd name="connsiteX22" fmla="*/ 18524 w 608177"/>
                <a:gd name="connsiteY22" fmla="*/ 362155 h 578509"/>
                <a:gd name="connsiteX23" fmla="*/ 316640 w 608177"/>
                <a:gd name="connsiteY23" fmla="*/ 20660 h 578509"/>
                <a:gd name="connsiteX24" fmla="*/ 323447 w 608177"/>
                <a:gd name="connsiteY24" fmla="*/ 25763 h 578509"/>
                <a:gd name="connsiteX25" fmla="*/ 319442 w 608177"/>
                <a:gd name="connsiteY25" fmla="*/ 40984 h 578509"/>
                <a:gd name="connsiteX26" fmla="*/ 286958 w 608177"/>
                <a:gd name="connsiteY26" fmla="*/ 97032 h 578509"/>
                <a:gd name="connsiteX27" fmla="*/ 286624 w 608177"/>
                <a:gd name="connsiteY27" fmla="*/ 105476 h 578509"/>
                <a:gd name="connsiteX28" fmla="*/ 297026 w 608177"/>
                <a:gd name="connsiteY28" fmla="*/ 102421 h 578509"/>
                <a:gd name="connsiteX29" fmla="*/ 330010 w 608177"/>
                <a:gd name="connsiteY29" fmla="*/ 95310 h 578509"/>
                <a:gd name="connsiteX30" fmla="*/ 427908 w 608177"/>
                <a:gd name="connsiteY30" fmla="*/ 217906 h 578509"/>
                <a:gd name="connsiteX31" fmla="*/ 338799 w 608177"/>
                <a:gd name="connsiteY31" fmla="*/ 339947 h 578509"/>
                <a:gd name="connsiteX32" fmla="*/ 223380 w 608177"/>
                <a:gd name="connsiteY32" fmla="*/ 339947 h 578509"/>
                <a:gd name="connsiteX33" fmla="*/ 134326 w 608177"/>
                <a:gd name="connsiteY33" fmla="*/ 217906 h 578509"/>
                <a:gd name="connsiteX34" fmla="*/ 232224 w 608177"/>
                <a:gd name="connsiteY34" fmla="*/ 95310 h 578509"/>
                <a:gd name="connsiteX35" fmla="*/ 264597 w 608177"/>
                <a:gd name="connsiteY35" fmla="*/ 102198 h 578509"/>
                <a:gd name="connsiteX36" fmla="*/ 308206 w 608177"/>
                <a:gd name="connsiteY36" fmla="*/ 21764 h 578509"/>
                <a:gd name="connsiteX37" fmla="*/ 316640 w 608177"/>
                <a:gd name="connsiteY37" fmla="*/ 20660 h 578509"/>
                <a:gd name="connsiteX38" fmla="*/ 182850 w 608177"/>
                <a:gd name="connsiteY38" fmla="*/ 147 h 578509"/>
                <a:gd name="connsiteX39" fmla="*/ 254264 w 608177"/>
                <a:gd name="connsiteY39" fmla="*/ 66585 h 578509"/>
                <a:gd name="connsiteX40" fmla="*/ 237856 w 608177"/>
                <a:gd name="connsiteY40" fmla="*/ 82861 h 578509"/>
                <a:gd name="connsiteX41" fmla="*/ 165998 w 608177"/>
                <a:gd name="connsiteY41" fmla="*/ 16312 h 578509"/>
                <a:gd name="connsiteX42" fmla="*/ 182850 w 608177"/>
                <a:gd name="connsiteY42" fmla="*/ 147 h 57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8177" h="578509">
                  <a:moveTo>
                    <a:pt x="40222" y="428840"/>
                  </a:moveTo>
                  <a:lnTo>
                    <a:pt x="499910" y="428840"/>
                  </a:lnTo>
                  <a:cubicBezTo>
                    <a:pt x="511035" y="428840"/>
                    <a:pt x="521549" y="433225"/>
                    <a:pt x="529392" y="441163"/>
                  </a:cubicBezTo>
                  <a:cubicBezTo>
                    <a:pt x="537291" y="449156"/>
                    <a:pt x="541518" y="459647"/>
                    <a:pt x="541407" y="470749"/>
                  </a:cubicBezTo>
                  <a:cubicBezTo>
                    <a:pt x="541184" y="493396"/>
                    <a:pt x="522216" y="511825"/>
                    <a:pt x="499076" y="511825"/>
                  </a:cubicBezTo>
                  <a:lnTo>
                    <a:pt x="40222" y="511825"/>
                  </a:lnTo>
                  <a:close/>
                  <a:moveTo>
                    <a:pt x="18524" y="362155"/>
                  </a:moveTo>
                  <a:lnTo>
                    <a:pt x="499926" y="362155"/>
                  </a:lnTo>
                  <a:cubicBezTo>
                    <a:pt x="559670" y="362155"/>
                    <a:pt x="608344" y="410925"/>
                    <a:pt x="608177" y="470693"/>
                  </a:cubicBezTo>
                  <a:cubicBezTo>
                    <a:pt x="607955" y="530461"/>
                    <a:pt x="558669" y="578509"/>
                    <a:pt x="498813" y="578509"/>
                  </a:cubicBezTo>
                  <a:lnTo>
                    <a:pt x="18524" y="578509"/>
                  </a:lnTo>
                  <a:cubicBezTo>
                    <a:pt x="8288" y="578509"/>
                    <a:pt x="0" y="570233"/>
                    <a:pt x="0" y="560012"/>
                  </a:cubicBezTo>
                  <a:lnTo>
                    <a:pt x="0" y="552569"/>
                  </a:lnTo>
                  <a:cubicBezTo>
                    <a:pt x="0" y="542348"/>
                    <a:pt x="8288" y="534072"/>
                    <a:pt x="18524" y="534072"/>
                  </a:cubicBezTo>
                  <a:lnTo>
                    <a:pt x="499091" y="534072"/>
                  </a:lnTo>
                  <a:cubicBezTo>
                    <a:pt x="519729" y="534072"/>
                    <a:pt x="538309" y="524351"/>
                    <a:pt x="550213" y="509242"/>
                  </a:cubicBezTo>
                  <a:cubicBezTo>
                    <a:pt x="558502" y="498689"/>
                    <a:pt x="563564" y="485413"/>
                    <a:pt x="563675" y="470971"/>
                  </a:cubicBezTo>
                  <a:cubicBezTo>
                    <a:pt x="563842" y="456029"/>
                    <a:pt x="558780" y="442142"/>
                    <a:pt x="550213" y="431199"/>
                  </a:cubicBezTo>
                  <a:cubicBezTo>
                    <a:pt x="538531" y="416257"/>
                    <a:pt x="520286" y="406592"/>
                    <a:pt x="499926" y="406592"/>
                  </a:cubicBezTo>
                  <a:lnTo>
                    <a:pt x="18524" y="406592"/>
                  </a:lnTo>
                  <a:cubicBezTo>
                    <a:pt x="8288" y="406592"/>
                    <a:pt x="0" y="398316"/>
                    <a:pt x="0" y="388095"/>
                  </a:cubicBezTo>
                  <a:lnTo>
                    <a:pt x="0" y="380708"/>
                  </a:lnTo>
                  <a:cubicBezTo>
                    <a:pt x="0" y="370487"/>
                    <a:pt x="8288" y="362155"/>
                    <a:pt x="18524" y="362155"/>
                  </a:cubicBezTo>
                  <a:close/>
                  <a:moveTo>
                    <a:pt x="316640" y="20660"/>
                  </a:moveTo>
                  <a:cubicBezTo>
                    <a:pt x="319456" y="21458"/>
                    <a:pt x="322001" y="23292"/>
                    <a:pt x="323447" y="25763"/>
                  </a:cubicBezTo>
                  <a:cubicBezTo>
                    <a:pt x="326562" y="31096"/>
                    <a:pt x="324392" y="37651"/>
                    <a:pt x="319442" y="40984"/>
                  </a:cubicBezTo>
                  <a:cubicBezTo>
                    <a:pt x="300975" y="53205"/>
                    <a:pt x="288626" y="75035"/>
                    <a:pt x="286958" y="97032"/>
                  </a:cubicBezTo>
                  <a:cubicBezTo>
                    <a:pt x="286624" y="100143"/>
                    <a:pt x="286568" y="102865"/>
                    <a:pt x="286624" y="105476"/>
                  </a:cubicBezTo>
                  <a:cubicBezTo>
                    <a:pt x="290184" y="104976"/>
                    <a:pt x="293688" y="103920"/>
                    <a:pt x="297026" y="102421"/>
                  </a:cubicBezTo>
                  <a:cubicBezTo>
                    <a:pt x="307316" y="97866"/>
                    <a:pt x="318441" y="95310"/>
                    <a:pt x="330010" y="95310"/>
                  </a:cubicBezTo>
                  <a:cubicBezTo>
                    <a:pt x="384077" y="95310"/>
                    <a:pt x="427908" y="150193"/>
                    <a:pt x="427908" y="217906"/>
                  </a:cubicBezTo>
                  <a:cubicBezTo>
                    <a:pt x="427908" y="281898"/>
                    <a:pt x="388749" y="334392"/>
                    <a:pt x="338799" y="339947"/>
                  </a:cubicBezTo>
                  <a:cubicBezTo>
                    <a:pt x="335907" y="340280"/>
                    <a:pt x="226272" y="340280"/>
                    <a:pt x="223380" y="339947"/>
                  </a:cubicBezTo>
                  <a:cubicBezTo>
                    <a:pt x="173374" y="334392"/>
                    <a:pt x="134215" y="281898"/>
                    <a:pt x="134326" y="217906"/>
                  </a:cubicBezTo>
                  <a:cubicBezTo>
                    <a:pt x="134326" y="150193"/>
                    <a:pt x="178158" y="95310"/>
                    <a:pt x="232224" y="95310"/>
                  </a:cubicBezTo>
                  <a:cubicBezTo>
                    <a:pt x="243571" y="95310"/>
                    <a:pt x="254473" y="97755"/>
                    <a:pt x="264597" y="102198"/>
                  </a:cubicBezTo>
                  <a:cubicBezTo>
                    <a:pt x="265042" y="70425"/>
                    <a:pt x="281284" y="39651"/>
                    <a:pt x="308206" y="21764"/>
                  </a:cubicBezTo>
                  <a:cubicBezTo>
                    <a:pt x="310737" y="20098"/>
                    <a:pt x="313824" y="19861"/>
                    <a:pt x="316640" y="20660"/>
                  </a:cubicBezTo>
                  <a:close/>
                  <a:moveTo>
                    <a:pt x="182850" y="147"/>
                  </a:moveTo>
                  <a:cubicBezTo>
                    <a:pt x="239024" y="8146"/>
                    <a:pt x="251816" y="44531"/>
                    <a:pt x="254264" y="66585"/>
                  </a:cubicBezTo>
                  <a:cubicBezTo>
                    <a:pt x="255376" y="75972"/>
                    <a:pt x="247256" y="83916"/>
                    <a:pt x="237856" y="82861"/>
                  </a:cubicBezTo>
                  <a:cubicBezTo>
                    <a:pt x="180848" y="76417"/>
                    <a:pt x="168278" y="38976"/>
                    <a:pt x="165998" y="16312"/>
                  </a:cubicBezTo>
                  <a:cubicBezTo>
                    <a:pt x="165052" y="6758"/>
                    <a:pt x="173339" y="-1186"/>
                    <a:pt x="182850" y="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41" name="文本框 40"/>
          <p:cNvSpPr txBox="1"/>
          <p:nvPr/>
        </p:nvSpPr>
        <p:spPr>
          <a:xfrm>
            <a:off x="1144487" y="4081744"/>
            <a:ext cx="2534783" cy="1279068"/>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输入文本内容处输入文本内容处输入文本内容处输入文本内容处输入文本内容处文本内容处输入内容处输入文本内容处文本内容处输入</a:t>
            </a:r>
            <a:endPar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sym typeface="+mn-ea"/>
            </a:endParaRPr>
          </a:p>
          <a:p>
            <a:pPr algn="ctr">
              <a:lnSpc>
                <a:spcPct val="150000"/>
              </a:lnSpc>
            </a:pP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42" name="文本框 41"/>
          <p:cNvSpPr txBox="1"/>
          <p:nvPr/>
        </p:nvSpPr>
        <p:spPr>
          <a:xfrm>
            <a:off x="1412379" y="2672117"/>
            <a:ext cx="1998998" cy="338554"/>
          </a:xfrm>
          <a:prstGeom prst="rect">
            <a:avLst/>
          </a:prstGeom>
          <a:noFill/>
        </p:spPr>
        <p:txBody>
          <a:bodyPr wrap="square" rtlCol="0">
            <a:noAutofit/>
          </a:bodyPr>
          <a:lstStyle/>
          <a:p>
            <a:pPr algn="ctr"/>
            <a:r>
              <a:rPr lang="zh-CN" altLang="en-US" sz="1600" b="1" dirty="0">
                <a:solidFill>
                  <a:schemeClr val="tx1">
                    <a:lumMod val="75000"/>
                    <a:lumOff val="25000"/>
                  </a:schemeClr>
                </a:solidFill>
                <a:latin typeface="思源黑体 CN Normal" panose="020B0400000000000000" charset="-122"/>
                <a:ea typeface="思源黑体 CN Normal" panose="020B0400000000000000" charset="-122"/>
              </a:rPr>
              <a:t>项目</a:t>
            </a: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实施过程</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grpSp>
        <p:nvGrpSpPr>
          <p:cNvPr id="31" name="组合 13"/>
          <p:cNvGrpSpPr/>
          <p:nvPr/>
        </p:nvGrpSpPr>
        <p:grpSpPr>
          <a:xfrm>
            <a:off x="6931713" y="3172460"/>
            <a:ext cx="819150" cy="819150"/>
            <a:chOff x="13559" y="8039"/>
            <a:chExt cx="1290" cy="1290"/>
          </a:xfrm>
        </p:grpSpPr>
        <p:sp>
          <p:nvSpPr>
            <p:cNvPr id="33" name="椭圆 32"/>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video-lecture_67934"/>
            <p:cNvSpPr/>
            <p:nvPr/>
          </p:nvSpPr>
          <p:spPr>
            <a:xfrm>
              <a:off x="13919" y="8383"/>
              <a:ext cx="569" cy="600"/>
            </a:xfrm>
            <a:custGeom>
              <a:avLst/>
              <a:gdLst>
                <a:gd name="T0" fmla="*/ 0 w 3654"/>
                <a:gd name="T1" fmla="*/ 0 h 3852"/>
                <a:gd name="T2" fmla="*/ 0 w 3654"/>
                <a:gd name="T3" fmla="*/ 3526 h 3852"/>
                <a:gd name="T4" fmla="*/ 1501 w 3654"/>
                <a:gd name="T5" fmla="*/ 3526 h 3852"/>
                <a:gd name="T6" fmla="*/ 1827 w 3654"/>
                <a:gd name="T7" fmla="*/ 3852 h 3852"/>
                <a:gd name="T8" fmla="*/ 2153 w 3654"/>
                <a:gd name="T9" fmla="*/ 3526 h 3852"/>
                <a:gd name="T10" fmla="*/ 3654 w 3654"/>
                <a:gd name="T11" fmla="*/ 3526 h 3852"/>
                <a:gd name="T12" fmla="*/ 3654 w 3654"/>
                <a:gd name="T13" fmla="*/ 0 h 3852"/>
                <a:gd name="T14" fmla="*/ 0 w 3654"/>
                <a:gd name="T15" fmla="*/ 0 h 3852"/>
                <a:gd name="T16" fmla="*/ 156 w 3654"/>
                <a:gd name="T17" fmla="*/ 3370 h 3852"/>
                <a:gd name="T18" fmla="*/ 156 w 3654"/>
                <a:gd name="T19" fmla="*/ 156 h 3852"/>
                <a:gd name="T20" fmla="*/ 1749 w 3654"/>
                <a:gd name="T21" fmla="*/ 156 h 3852"/>
                <a:gd name="T22" fmla="*/ 1749 w 3654"/>
                <a:gd name="T23" fmla="*/ 3553 h 3852"/>
                <a:gd name="T24" fmla="*/ 1566 w 3654"/>
                <a:gd name="T25" fmla="*/ 3370 h 3852"/>
                <a:gd name="T26" fmla="*/ 156 w 3654"/>
                <a:gd name="T27" fmla="*/ 3370 h 3852"/>
                <a:gd name="T28" fmla="*/ 3498 w 3654"/>
                <a:gd name="T29" fmla="*/ 3370 h 3852"/>
                <a:gd name="T30" fmla="*/ 2088 w 3654"/>
                <a:gd name="T31" fmla="*/ 3370 h 3852"/>
                <a:gd name="T32" fmla="*/ 1905 w 3654"/>
                <a:gd name="T33" fmla="*/ 3553 h 3852"/>
                <a:gd name="T34" fmla="*/ 1905 w 3654"/>
                <a:gd name="T35" fmla="*/ 156 h 3852"/>
                <a:gd name="T36" fmla="*/ 3498 w 3654"/>
                <a:gd name="T37" fmla="*/ 156 h 3852"/>
                <a:gd name="T38" fmla="*/ 3498 w 3654"/>
                <a:gd name="T39" fmla="*/ 3370 h 3852"/>
                <a:gd name="T40" fmla="*/ 3498 w 3654"/>
                <a:gd name="T41" fmla="*/ 3370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4" h="3852">
                  <a:moveTo>
                    <a:pt x="0" y="0"/>
                  </a:moveTo>
                  <a:lnTo>
                    <a:pt x="0" y="3526"/>
                  </a:lnTo>
                  <a:lnTo>
                    <a:pt x="1501" y="3526"/>
                  </a:lnTo>
                  <a:lnTo>
                    <a:pt x="1827" y="3852"/>
                  </a:lnTo>
                  <a:lnTo>
                    <a:pt x="2153" y="3526"/>
                  </a:lnTo>
                  <a:lnTo>
                    <a:pt x="3654" y="3526"/>
                  </a:lnTo>
                  <a:lnTo>
                    <a:pt x="3654" y="0"/>
                  </a:lnTo>
                  <a:lnTo>
                    <a:pt x="0" y="0"/>
                  </a:lnTo>
                  <a:close/>
                  <a:moveTo>
                    <a:pt x="156" y="3370"/>
                  </a:moveTo>
                  <a:lnTo>
                    <a:pt x="156" y="156"/>
                  </a:lnTo>
                  <a:lnTo>
                    <a:pt x="1749" y="156"/>
                  </a:lnTo>
                  <a:lnTo>
                    <a:pt x="1749" y="3553"/>
                  </a:lnTo>
                  <a:lnTo>
                    <a:pt x="1566" y="3370"/>
                  </a:lnTo>
                  <a:lnTo>
                    <a:pt x="156" y="3370"/>
                  </a:lnTo>
                  <a:close/>
                  <a:moveTo>
                    <a:pt x="3498" y="3370"/>
                  </a:moveTo>
                  <a:lnTo>
                    <a:pt x="2088" y="3370"/>
                  </a:lnTo>
                  <a:lnTo>
                    <a:pt x="1905" y="3553"/>
                  </a:lnTo>
                  <a:lnTo>
                    <a:pt x="1905" y="156"/>
                  </a:lnTo>
                  <a:lnTo>
                    <a:pt x="3498" y="156"/>
                  </a:lnTo>
                  <a:lnTo>
                    <a:pt x="3498" y="3370"/>
                  </a:lnTo>
                  <a:lnTo>
                    <a:pt x="3498" y="33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43" name="文本框 42"/>
          <p:cNvSpPr txBox="1"/>
          <p:nvPr/>
        </p:nvSpPr>
        <p:spPr>
          <a:xfrm>
            <a:off x="6073897" y="4081744"/>
            <a:ext cx="2534783" cy="1279068"/>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输入文本内容处输入文本内容处输入文本内容处输入文本内容处输入文本内容处文本内容处输入内容处输入文本内容处文本内容处输入</a:t>
            </a:r>
            <a:endPar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sym typeface="+mn-ea"/>
            </a:endParaRPr>
          </a:p>
          <a:p>
            <a:pPr algn="ctr">
              <a:lnSpc>
                <a:spcPct val="150000"/>
              </a:lnSpc>
            </a:pP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44" name="文本框 43"/>
          <p:cNvSpPr txBox="1"/>
          <p:nvPr/>
        </p:nvSpPr>
        <p:spPr>
          <a:xfrm>
            <a:off x="6341789" y="2672117"/>
            <a:ext cx="1998998" cy="338554"/>
          </a:xfrm>
          <a:prstGeom prst="rect">
            <a:avLst/>
          </a:prstGeom>
          <a:noFill/>
        </p:spPr>
        <p:txBody>
          <a:bodyPr wrap="square" rtlCol="0">
            <a:noAutofit/>
          </a:bodyPr>
          <a:lstStyle/>
          <a:p>
            <a:pPr algn="ctr"/>
            <a:r>
              <a:rPr lang="zh-CN" altLang="en-US" sz="1600" b="1" dirty="0">
                <a:solidFill>
                  <a:schemeClr val="tx1">
                    <a:lumMod val="75000"/>
                    <a:lumOff val="25000"/>
                  </a:schemeClr>
                </a:solidFill>
                <a:latin typeface="思源黑体 CN Normal" panose="020B0400000000000000" charset="-122"/>
                <a:ea typeface="思源黑体 CN Normal" panose="020B0400000000000000" charset="-122"/>
              </a:rPr>
              <a:t>项目</a:t>
            </a: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实施过程</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grpSp>
        <p:nvGrpSpPr>
          <p:cNvPr id="35" name="组合 13"/>
          <p:cNvGrpSpPr/>
          <p:nvPr/>
        </p:nvGrpSpPr>
        <p:grpSpPr>
          <a:xfrm>
            <a:off x="9396418" y="3172460"/>
            <a:ext cx="819150" cy="819150"/>
            <a:chOff x="13559" y="8039"/>
            <a:chExt cx="1290" cy="1290"/>
          </a:xfrm>
        </p:grpSpPr>
        <p:sp>
          <p:nvSpPr>
            <p:cNvPr id="36" name="椭圆 35"/>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video-lecture_67934"/>
            <p:cNvSpPr/>
            <p:nvPr/>
          </p:nvSpPr>
          <p:spPr>
            <a:xfrm>
              <a:off x="13907" y="8383"/>
              <a:ext cx="592" cy="600"/>
            </a:xfrm>
            <a:custGeom>
              <a:avLst/>
              <a:gdLst>
                <a:gd name="T0" fmla="*/ 7558 w 11184"/>
                <a:gd name="T1" fmla="*/ 2125 h 11325"/>
                <a:gd name="T2" fmla="*/ 6347 w 11184"/>
                <a:gd name="T3" fmla="*/ 306 h 11325"/>
                <a:gd name="T4" fmla="*/ 4203 w 11184"/>
                <a:gd name="T5" fmla="*/ 729 h 11325"/>
                <a:gd name="T6" fmla="*/ 3775 w 11184"/>
                <a:gd name="T7" fmla="*/ 2872 h 11325"/>
                <a:gd name="T8" fmla="*/ 5592 w 11184"/>
                <a:gd name="T9" fmla="*/ 4087 h 11325"/>
                <a:gd name="T10" fmla="*/ 7558 w 11184"/>
                <a:gd name="T11" fmla="*/ 2125 h 11325"/>
                <a:gd name="T12" fmla="*/ 6248 w 11184"/>
                <a:gd name="T13" fmla="*/ 4087 h 11325"/>
                <a:gd name="T14" fmla="*/ 4936 w 11184"/>
                <a:gd name="T15" fmla="*/ 4087 h 11325"/>
                <a:gd name="T16" fmla="*/ 3622 w 11184"/>
                <a:gd name="T17" fmla="*/ 4409 h 11325"/>
                <a:gd name="T18" fmla="*/ 5592 w 11184"/>
                <a:gd name="T19" fmla="*/ 5225 h 11325"/>
                <a:gd name="T20" fmla="*/ 7562 w 11184"/>
                <a:gd name="T21" fmla="*/ 4409 h 11325"/>
                <a:gd name="T22" fmla="*/ 6248 w 11184"/>
                <a:gd name="T23" fmla="*/ 4087 h 11325"/>
                <a:gd name="T24" fmla="*/ 10528 w 11184"/>
                <a:gd name="T25" fmla="*/ 6053 h 11325"/>
                <a:gd name="T26" fmla="*/ 9874 w 11184"/>
                <a:gd name="T27" fmla="*/ 6707 h 11325"/>
                <a:gd name="T28" fmla="*/ 9874 w 11184"/>
                <a:gd name="T29" fmla="*/ 8019 h 11325"/>
                <a:gd name="T30" fmla="*/ 10529 w 11184"/>
                <a:gd name="T31" fmla="*/ 8639 h 11325"/>
                <a:gd name="T32" fmla="*/ 11184 w 11184"/>
                <a:gd name="T33" fmla="*/ 8019 h 11325"/>
                <a:gd name="T34" fmla="*/ 11184 w 11184"/>
                <a:gd name="T35" fmla="*/ 6707 h 11325"/>
                <a:gd name="T36" fmla="*/ 10528 w 11184"/>
                <a:gd name="T37" fmla="*/ 6053 h 11325"/>
                <a:gd name="T38" fmla="*/ 1310 w 11184"/>
                <a:gd name="T39" fmla="*/ 8019 h 11325"/>
                <a:gd name="T40" fmla="*/ 1310 w 11184"/>
                <a:gd name="T41" fmla="*/ 6707 h 11325"/>
                <a:gd name="T42" fmla="*/ 655 w 11184"/>
                <a:gd name="T43" fmla="*/ 6087 h 11325"/>
                <a:gd name="T44" fmla="*/ 0 w 11184"/>
                <a:gd name="T45" fmla="*/ 6707 h 11325"/>
                <a:gd name="T46" fmla="*/ 0 w 11184"/>
                <a:gd name="T47" fmla="*/ 8019 h 11325"/>
                <a:gd name="T48" fmla="*/ 655 w 11184"/>
                <a:gd name="T49" fmla="*/ 8639 h 11325"/>
                <a:gd name="T50" fmla="*/ 1310 w 11184"/>
                <a:gd name="T51" fmla="*/ 8019 h 11325"/>
                <a:gd name="T52" fmla="*/ 656 w 11184"/>
                <a:gd name="T53" fmla="*/ 5069 h 11325"/>
                <a:gd name="T54" fmla="*/ 656 w 11184"/>
                <a:gd name="T55" fmla="*/ 5397 h 11325"/>
                <a:gd name="T56" fmla="*/ 1966 w 11184"/>
                <a:gd name="T57" fmla="*/ 6707 h 11325"/>
                <a:gd name="T58" fmla="*/ 1966 w 11184"/>
                <a:gd name="T59" fmla="*/ 8019 h 11325"/>
                <a:gd name="T60" fmla="*/ 656 w 11184"/>
                <a:gd name="T61" fmla="*/ 9325 h 11325"/>
                <a:gd name="T62" fmla="*/ 656 w 11184"/>
                <a:gd name="T63" fmla="*/ 9653 h 11325"/>
                <a:gd name="T64" fmla="*/ 992 w 11184"/>
                <a:gd name="T65" fmla="*/ 9985 h 11325"/>
                <a:gd name="T66" fmla="*/ 5272 w 11184"/>
                <a:gd name="T67" fmla="*/ 11317 h 11325"/>
                <a:gd name="T68" fmla="*/ 5272 w 11184"/>
                <a:gd name="T69" fmla="*/ 5803 h 11325"/>
                <a:gd name="T70" fmla="*/ 992 w 11184"/>
                <a:gd name="T71" fmla="*/ 4743 h 11325"/>
                <a:gd name="T72" fmla="*/ 656 w 11184"/>
                <a:gd name="T73" fmla="*/ 5069 h 11325"/>
                <a:gd name="T74" fmla="*/ 9218 w 11184"/>
                <a:gd name="T75" fmla="*/ 8019 h 11325"/>
                <a:gd name="T76" fmla="*/ 9218 w 11184"/>
                <a:gd name="T77" fmla="*/ 6707 h 11325"/>
                <a:gd name="T78" fmla="*/ 10528 w 11184"/>
                <a:gd name="T79" fmla="*/ 5397 h 11325"/>
                <a:gd name="T80" fmla="*/ 10528 w 11184"/>
                <a:gd name="T81" fmla="*/ 5069 h 11325"/>
                <a:gd name="T82" fmla="*/ 10192 w 11184"/>
                <a:gd name="T83" fmla="*/ 4743 h 11325"/>
                <a:gd name="T84" fmla="*/ 5912 w 11184"/>
                <a:gd name="T85" fmla="*/ 5803 h 11325"/>
                <a:gd name="T86" fmla="*/ 5912 w 11184"/>
                <a:gd name="T87" fmla="*/ 11325 h 11325"/>
                <a:gd name="T88" fmla="*/ 10192 w 11184"/>
                <a:gd name="T89" fmla="*/ 9993 h 11325"/>
                <a:gd name="T90" fmla="*/ 10520 w 11184"/>
                <a:gd name="T91" fmla="*/ 9665 h 11325"/>
                <a:gd name="T92" fmla="*/ 10520 w 11184"/>
                <a:gd name="T93" fmla="*/ 9325 h 11325"/>
                <a:gd name="T94" fmla="*/ 9218 w 11184"/>
                <a:gd name="T95" fmla="*/ 8019 h 1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84" h="11325">
                  <a:moveTo>
                    <a:pt x="7558" y="2125"/>
                  </a:moveTo>
                  <a:cubicBezTo>
                    <a:pt x="7560" y="1329"/>
                    <a:pt x="7082" y="611"/>
                    <a:pt x="6347" y="306"/>
                  </a:cubicBezTo>
                  <a:cubicBezTo>
                    <a:pt x="5613" y="0"/>
                    <a:pt x="4766" y="168"/>
                    <a:pt x="4203" y="729"/>
                  </a:cubicBezTo>
                  <a:cubicBezTo>
                    <a:pt x="3640" y="1291"/>
                    <a:pt x="3471" y="2137"/>
                    <a:pt x="3775" y="2872"/>
                  </a:cubicBezTo>
                  <a:cubicBezTo>
                    <a:pt x="4079" y="3608"/>
                    <a:pt x="4796" y="4087"/>
                    <a:pt x="5592" y="4087"/>
                  </a:cubicBezTo>
                  <a:cubicBezTo>
                    <a:pt x="6671" y="4075"/>
                    <a:pt x="7544" y="3204"/>
                    <a:pt x="7558" y="2125"/>
                  </a:cubicBezTo>
                  <a:close/>
                  <a:moveTo>
                    <a:pt x="6248" y="4087"/>
                  </a:moveTo>
                  <a:lnTo>
                    <a:pt x="4936" y="4087"/>
                  </a:lnTo>
                  <a:cubicBezTo>
                    <a:pt x="4479" y="4091"/>
                    <a:pt x="4029" y="4201"/>
                    <a:pt x="3622" y="4409"/>
                  </a:cubicBezTo>
                  <a:cubicBezTo>
                    <a:pt x="4311" y="4594"/>
                    <a:pt x="4973" y="4869"/>
                    <a:pt x="5592" y="5225"/>
                  </a:cubicBezTo>
                  <a:cubicBezTo>
                    <a:pt x="6211" y="4869"/>
                    <a:pt x="6873" y="4594"/>
                    <a:pt x="7562" y="4409"/>
                  </a:cubicBezTo>
                  <a:cubicBezTo>
                    <a:pt x="7155" y="4201"/>
                    <a:pt x="6705" y="4091"/>
                    <a:pt x="6248" y="4087"/>
                  </a:cubicBezTo>
                  <a:close/>
                  <a:moveTo>
                    <a:pt x="10528" y="6053"/>
                  </a:moveTo>
                  <a:cubicBezTo>
                    <a:pt x="10167" y="6053"/>
                    <a:pt x="9874" y="6346"/>
                    <a:pt x="9874" y="6707"/>
                  </a:cubicBezTo>
                  <a:lnTo>
                    <a:pt x="9874" y="8019"/>
                  </a:lnTo>
                  <a:cubicBezTo>
                    <a:pt x="9893" y="8367"/>
                    <a:pt x="10181" y="8639"/>
                    <a:pt x="10529" y="8639"/>
                  </a:cubicBezTo>
                  <a:cubicBezTo>
                    <a:pt x="10877" y="8639"/>
                    <a:pt x="11165" y="8367"/>
                    <a:pt x="11184" y="8019"/>
                  </a:cubicBezTo>
                  <a:lnTo>
                    <a:pt x="11184" y="6707"/>
                  </a:lnTo>
                  <a:cubicBezTo>
                    <a:pt x="11183" y="6345"/>
                    <a:pt x="10890" y="6053"/>
                    <a:pt x="10528" y="6053"/>
                  </a:cubicBezTo>
                  <a:close/>
                  <a:moveTo>
                    <a:pt x="1310" y="8019"/>
                  </a:moveTo>
                  <a:lnTo>
                    <a:pt x="1310" y="6707"/>
                  </a:lnTo>
                  <a:cubicBezTo>
                    <a:pt x="1291" y="6359"/>
                    <a:pt x="1003" y="6087"/>
                    <a:pt x="655" y="6087"/>
                  </a:cubicBezTo>
                  <a:cubicBezTo>
                    <a:pt x="307" y="6087"/>
                    <a:pt x="19" y="6359"/>
                    <a:pt x="0" y="6707"/>
                  </a:cubicBezTo>
                  <a:lnTo>
                    <a:pt x="0" y="8019"/>
                  </a:lnTo>
                  <a:cubicBezTo>
                    <a:pt x="19" y="8367"/>
                    <a:pt x="307" y="8639"/>
                    <a:pt x="655" y="8639"/>
                  </a:cubicBezTo>
                  <a:cubicBezTo>
                    <a:pt x="1003" y="8639"/>
                    <a:pt x="1291" y="8367"/>
                    <a:pt x="1310" y="8019"/>
                  </a:cubicBezTo>
                  <a:close/>
                  <a:moveTo>
                    <a:pt x="656" y="5069"/>
                  </a:moveTo>
                  <a:lnTo>
                    <a:pt x="656" y="5397"/>
                  </a:lnTo>
                  <a:cubicBezTo>
                    <a:pt x="1379" y="5398"/>
                    <a:pt x="1965" y="5984"/>
                    <a:pt x="1966" y="6707"/>
                  </a:cubicBezTo>
                  <a:lnTo>
                    <a:pt x="1966" y="8019"/>
                  </a:lnTo>
                  <a:cubicBezTo>
                    <a:pt x="1963" y="8740"/>
                    <a:pt x="1377" y="9324"/>
                    <a:pt x="656" y="9325"/>
                  </a:cubicBezTo>
                  <a:lnTo>
                    <a:pt x="656" y="9653"/>
                  </a:lnTo>
                  <a:cubicBezTo>
                    <a:pt x="654" y="9839"/>
                    <a:pt x="806" y="9990"/>
                    <a:pt x="992" y="9985"/>
                  </a:cubicBezTo>
                  <a:cubicBezTo>
                    <a:pt x="2670" y="9985"/>
                    <a:pt x="4014" y="10515"/>
                    <a:pt x="5272" y="11317"/>
                  </a:cubicBezTo>
                  <a:lnTo>
                    <a:pt x="5272" y="5803"/>
                  </a:lnTo>
                  <a:cubicBezTo>
                    <a:pt x="3992" y="5079"/>
                    <a:pt x="2642" y="4743"/>
                    <a:pt x="992" y="4743"/>
                  </a:cubicBezTo>
                  <a:cubicBezTo>
                    <a:pt x="808" y="4737"/>
                    <a:pt x="656" y="4885"/>
                    <a:pt x="656" y="5069"/>
                  </a:cubicBezTo>
                  <a:close/>
                  <a:moveTo>
                    <a:pt x="9218" y="8019"/>
                  </a:moveTo>
                  <a:lnTo>
                    <a:pt x="9218" y="6707"/>
                  </a:lnTo>
                  <a:cubicBezTo>
                    <a:pt x="9219" y="5984"/>
                    <a:pt x="9805" y="5398"/>
                    <a:pt x="10528" y="5397"/>
                  </a:cubicBezTo>
                  <a:lnTo>
                    <a:pt x="10528" y="5069"/>
                  </a:lnTo>
                  <a:cubicBezTo>
                    <a:pt x="10528" y="4885"/>
                    <a:pt x="10376" y="4737"/>
                    <a:pt x="10192" y="4743"/>
                  </a:cubicBezTo>
                  <a:cubicBezTo>
                    <a:pt x="8534" y="4743"/>
                    <a:pt x="7176" y="5079"/>
                    <a:pt x="5912" y="5803"/>
                  </a:cubicBezTo>
                  <a:lnTo>
                    <a:pt x="5912" y="11325"/>
                  </a:lnTo>
                  <a:cubicBezTo>
                    <a:pt x="7170" y="10525"/>
                    <a:pt x="8512" y="9993"/>
                    <a:pt x="10192" y="9993"/>
                  </a:cubicBezTo>
                  <a:cubicBezTo>
                    <a:pt x="10373" y="9993"/>
                    <a:pt x="10520" y="9846"/>
                    <a:pt x="10520" y="9665"/>
                  </a:cubicBezTo>
                  <a:lnTo>
                    <a:pt x="10520" y="9325"/>
                  </a:lnTo>
                  <a:cubicBezTo>
                    <a:pt x="9802" y="9320"/>
                    <a:pt x="9221" y="8737"/>
                    <a:pt x="9218" y="80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45" name="文本框 44"/>
          <p:cNvSpPr txBox="1"/>
          <p:nvPr/>
        </p:nvSpPr>
        <p:spPr>
          <a:xfrm>
            <a:off x="8538602" y="1764488"/>
            <a:ext cx="2534783" cy="1279068"/>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输入文本内容处输入文本内容处输入文本内容处输入文本内容处输入文本内容处文本内容处输入内容处输入文本内容处文本内容处输入</a:t>
            </a:r>
            <a:endPar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sym typeface="+mn-ea"/>
            </a:endParaRPr>
          </a:p>
          <a:p>
            <a:pPr algn="ctr">
              <a:lnSpc>
                <a:spcPct val="150000"/>
              </a:lnSpc>
            </a:pP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46" name="文本框 45"/>
          <p:cNvSpPr txBox="1"/>
          <p:nvPr/>
        </p:nvSpPr>
        <p:spPr>
          <a:xfrm>
            <a:off x="8806494" y="4115895"/>
            <a:ext cx="1998998" cy="338554"/>
          </a:xfrm>
          <a:prstGeom prst="rect">
            <a:avLst/>
          </a:prstGeom>
          <a:noFill/>
        </p:spPr>
        <p:txBody>
          <a:bodyPr wrap="square" rtlCol="0">
            <a:noAutofit/>
          </a:bodyPr>
          <a:lstStyle/>
          <a:p>
            <a:pPr algn="ctr"/>
            <a:r>
              <a:rPr lang="zh-CN" altLang="en-US" sz="1600" b="1" dirty="0">
                <a:solidFill>
                  <a:schemeClr val="tx1">
                    <a:lumMod val="75000"/>
                    <a:lumOff val="25000"/>
                  </a:schemeClr>
                </a:solidFill>
                <a:latin typeface="思源黑体 CN Normal" panose="020B0400000000000000" charset="-122"/>
                <a:ea typeface="思源黑体 CN Normal" panose="020B0400000000000000" charset="-122"/>
              </a:rPr>
              <a:t>项目</a:t>
            </a: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实施过程</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grpSp>
        <p:nvGrpSpPr>
          <p:cNvPr id="27" name="组合 13"/>
          <p:cNvGrpSpPr/>
          <p:nvPr/>
        </p:nvGrpSpPr>
        <p:grpSpPr>
          <a:xfrm>
            <a:off x="4467008" y="3172460"/>
            <a:ext cx="819150" cy="819150"/>
            <a:chOff x="13559" y="8039"/>
            <a:chExt cx="1290" cy="1290"/>
          </a:xfrm>
        </p:grpSpPr>
        <p:sp>
          <p:nvSpPr>
            <p:cNvPr id="28" name="椭圆 27"/>
            <p:cNvSpPr/>
            <p:nvPr/>
          </p:nvSpPr>
          <p:spPr>
            <a:xfrm>
              <a:off x="13559" y="8039"/>
              <a:ext cx="1290" cy="1290"/>
            </a:xfrm>
            <a:prstGeom prst="ellipse">
              <a:avLst/>
            </a:prstGeom>
            <a:gradFill>
              <a:gsLst>
                <a:gs pos="44000">
                  <a:schemeClr val="accent3"/>
                </a:gs>
                <a:gs pos="100000">
                  <a:schemeClr val="accent4"/>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video-lecture_67934"/>
            <p:cNvSpPr/>
            <p:nvPr/>
          </p:nvSpPr>
          <p:spPr>
            <a:xfrm>
              <a:off x="13904" y="8478"/>
              <a:ext cx="600" cy="408"/>
            </a:xfrm>
            <a:custGeom>
              <a:avLst/>
              <a:gdLst>
                <a:gd name="T0" fmla="*/ 0 w 3107"/>
                <a:gd name="T1" fmla="*/ 0 h 2120"/>
                <a:gd name="T2" fmla="*/ 0 w 3107"/>
                <a:gd name="T3" fmla="*/ 374 h 2120"/>
                <a:gd name="T4" fmla="*/ 240 w 3107"/>
                <a:gd name="T5" fmla="*/ 374 h 2120"/>
                <a:gd name="T6" fmla="*/ 240 w 3107"/>
                <a:gd name="T7" fmla="*/ 2120 h 2120"/>
                <a:gd name="T8" fmla="*/ 627 w 3107"/>
                <a:gd name="T9" fmla="*/ 2120 h 2120"/>
                <a:gd name="T10" fmla="*/ 627 w 3107"/>
                <a:gd name="T11" fmla="*/ 374 h 2120"/>
                <a:gd name="T12" fmla="*/ 1640 w 3107"/>
                <a:gd name="T13" fmla="*/ 374 h 2120"/>
                <a:gd name="T14" fmla="*/ 1640 w 3107"/>
                <a:gd name="T15" fmla="*/ 1254 h 2120"/>
                <a:gd name="T16" fmla="*/ 2467 w 3107"/>
                <a:gd name="T17" fmla="*/ 1254 h 2120"/>
                <a:gd name="T18" fmla="*/ 2467 w 3107"/>
                <a:gd name="T19" fmla="*/ 2120 h 2120"/>
                <a:gd name="T20" fmla="*/ 2840 w 3107"/>
                <a:gd name="T21" fmla="*/ 2120 h 2120"/>
                <a:gd name="T22" fmla="*/ 2840 w 3107"/>
                <a:gd name="T23" fmla="*/ 374 h 2120"/>
                <a:gd name="T24" fmla="*/ 3107 w 3107"/>
                <a:gd name="T25" fmla="*/ 374 h 2120"/>
                <a:gd name="T26" fmla="*/ 3107 w 3107"/>
                <a:gd name="T27" fmla="*/ 0 h 2120"/>
                <a:gd name="T28" fmla="*/ 0 w 3107"/>
                <a:gd name="T29" fmla="*/ 0 h 2120"/>
                <a:gd name="T30" fmla="*/ 2360 w 3107"/>
                <a:gd name="T31" fmla="*/ 694 h 2120"/>
                <a:gd name="T32" fmla="*/ 1853 w 3107"/>
                <a:gd name="T33" fmla="*/ 694 h 2120"/>
                <a:gd name="T34" fmla="*/ 1853 w 3107"/>
                <a:gd name="T35" fmla="*/ 534 h 2120"/>
                <a:gd name="T36" fmla="*/ 2360 w 3107"/>
                <a:gd name="T37" fmla="*/ 534 h 2120"/>
                <a:gd name="T38" fmla="*/ 2360 w 3107"/>
                <a:gd name="T39" fmla="*/ 694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07" h="2120">
                  <a:moveTo>
                    <a:pt x="0" y="0"/>
                  </a:moveTo>
                  <a:lnTo>
                    <a:pt x="0" y="374"/>
                  </a:lnTo>
                  <a:lnTo>
                    <a:pt x="240" y="374"/>
                  </a:lnTo>
                  <a:lnTo>
                    <a:pt x="240" y="2120"/>
                  </a:lnTo>
                  <a:lnTo>
                    <a:pt x="627" y="2120"/>
                  </a:lnTo>
                  <a:lnTo>
                    <a:pt x="627" y="374"/>
                  </a:lnTo>
                  <a:lnTo>
                    <a:pt x="1640" y="374"/>
                  </a:lnTo>
                  <a:lnTo>
                    <a:pt x="1640" y="1254"/>
                  </a:lnTo>
                  <a:lnTo>
                    <a:pt x="2467" y="1254"/>
                  </a:lnTo>
                  <a:lnTo>
                    <a:pt x="2467" y="2120"/>
                  </a:lnTo>
                  <a:lnTo>
                    <a:pt x="2840" y="2120"/>
                  </a:lnTo>
                  <a:lnTo>
                    <a:pt x="2840" y="374"/>
                  </a:lnTo>
                  <a:lnTo>
                    <a:pt x="3107" y="374"/>
                  </a:lnTo>
                  <a:lnTo>
                    <a:pt x="3107" y="0"/>
                  </a:lnTo>
                  <a:lnTo>
                    <a:pt x="0" y="0"/>
                  </a:lnTo>
                  <a:close/>
                  <a:moveTo>
                    <a:pt x="2360" y="694"/>
                  </a:moveTo>
                  <a:lnTo>
                    <a:pt x="1853" y="694"/>
                  </a:lnTo>
                  <a:lnTo>
                    <a:pt x="1853" y="534"/>
                  </a:lnTo>
                  <a:lnTo>
                    <a:pt x="2360" y="534"/>
                  </a:lnTo>
                  <a:lnTo>
                    <a:pt x="2360" y="6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47" name="文本框 46"/>
          <p:cNvSpPr txBox="1"/>
          <p:nvPr/>
        </p:nvSpPr>
        <p:spPr>
          <a:xfrm>
            <a:off x="3609192" y="1764488"/>
            <a:ext cx="2534783" cy="1279068"/>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rPr>
              <a:t>输入文本内容处输入文本内容处输入文本内容处输入文本内容处输入文本内容处文本内容处输入内容处输入文本内容处文本内容处输入</a:t>
            </a:r>
            <a:endParaRPr lang="zh-CN" altLang="en-US" sz="1050" dirty="0" smtClean="0">
              <a:solidFill>
                <a:schemeClr val="tx1">
                  <a:lumMod val="75000"/>
                  <a:lumOff val="25000"/>
                </a:schemeClr>
              </a:solidFill>
              <a:latin typeface="思源黑体 CN Normal" panose="020B0400000000000000" charset="-122"/>
              <a:ea typeface="思源黑体 CN Normal" panose="020B0400000000000000" charset="-122"/>
              <a:sym typeface="+mn-ea"/>
            </a:endParaRPr>
          </a:p>
          <a:p>
            <a:pPr algn="ctr">
              <a:lnSpc>
                <a:spcPct val="150000"/>
              </a:lnSpc>
            </a:pPr>
            <a:endParaRPr lang="zh-CN" altLang="en-US" sz="105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48" name="文本框 47"/>
          <p:cNvSpPr txBox="1"/>
          <p:nvPr/>
        </p:nvSpPr>
        <p:spPr>
          <a:xfrm>
            <a:off x="3877084" y="4115895"/>
            <a:ext cx="1998998" cy="338554"/>
          </a:xfrm>
          <a:prstGeom prst="rect">
            <a:avLst/>
          </a:prstGeom>
          <a:noFill/>
        </p:spPr>
        <p:txBody>
          <a:bodyPr wrap="square" rtlCol="0">
            <a:noAutofit/>
          </a:bodyPr>
          <a:lstStyle/>
          <a:p>
            <a:pPr algn="ctr"/>
            <a:r>
              <a:rPr lang="zh-CN" altLang="en-US" sz="1600" b="1" dirty="0">
                <a:solidFill>
                  <a:schemeClr val="tx1">
                    <a:lumMod val="75000"/>
                    <a:lumOff val="25000"/>
                  </a:schemeClr>
                </a:solidFill>
                <a:latin typeface="思源黑体 CN Normal" panose="020B0400000000000000" charset="-122"/>
                <a:ea typeface="思源黑体 CN Normal" panose="020B0400000000000000" charset="-122"/>
              </a:rPr>
              <a:t>项目</a:t>
            </a:r>
            <a:r>
              <a:rPr lang="zh-CN" altLang="en-US" sz="1600" b="1" dirty="0" smtClean="0">
                <a:solidFill>
                  <a:schemeClr val="tx1">
                    <a:lumMod val="75000"/>
                    <a:lumOff val="25000"/>
                  </a:schemeClr>
                </a:solidFill>
                <a:latin typeface="思源黑体 CN Normal" panose="020B0400000000000000" charset="-122"/>
                <a:ea typeface="思源黑体 CN Normal" panose="020B0400000000000000" charset="-122"/>
              </a:rPr>
              <a:t>实施过程</a:t>
            </a:r>
            <a:endParaRPr lang="zh-CN" altLang="en-US" sz="1600" b="1" dirty="0">
              <a:solidFill>
                <a:schemeClr val="tx1">
                  <a:lumMod val="75000"/>
                  <a:lumOff val="25000"/>
                </a:schemeClr>
              </a:solidFill>
              <a:latin typeface="思源黑体 CN Normal" panose="020B0400000000000000" charset="-122"/>
              <a:ea typeface="思源黑体 CN Normal" panose="020B0400000000000000" charset="-122"/>
            </a:endParaRPr>
          </a:p>
        </p:txBody>
      </p:sp>
      <p:pic>
        <p:nvPicPr>
          <p:cNvPr id="12" name="Picture 2"/>
          <p:cNvPicPr>
            <a:picLocks noChangeAspect="1"/>
          </p:cNvPicPr>
          <p:nvPr/>
        </p:nvPicPr>
        <p:blipFill>
          <a:blip r:embed="rId3"/>
          <a:stretch>
            <a:fillRect/>
          </a:stretch>
        </p:blipFill>
        <p:spPr>
          <a:xfrm>
            <a:off x="-5984" y="3991610"/>
            <a:ext cx="1591054" cy="286639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A3YzZlZTAxNWY3MGQzZjc3YzRhZjNhMGFlNTIxMzgifQ=="/>
</p:tagLst>
</file>

<file path=ppt/tags/tag2.xml><?xml version="1.0" encoding="utf-8"?>
<p:tagLst xmlns:a="http://schemas.openxmlformats.org/drawingml/2006/main" xmlns:r="http://schemas.openxmlformats.org/officeDocument/2006/relationships" xmlns:p="http://schemas.openxmlformats.org/presentationml/2006/main">
  <p:tag name="ISLIDE.ICON" val="#152628;"/>
</p:tagLst>
</file>

<file path=ppt/theme/theme1.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D4D4FF"/>
      </a:accent1>
      <a:accent2>
        <a:srgbClr val="7676FF"/>
      </a:accent2>
      <a:accent3>
        <a:srgbClr val="7A7AFF"/>
      </a:accent3>
      <a:accent4>
        <a:srgbClr val="F5CFFF"/>
      </a:accent4>
      <a:accent5>
        <a:srgbClr val="FAE8FF"/>
      </a:accent5>
      <a:accent6>
        <a:srgbClr val="FFFF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TotalTime>
  <Words>1663</Words>
  <Application>Microsoft Office PowerPoint</Application>
  <PresentationFormat>宽屏</PresentationFormat>
  <Paragraphs>149</Paragraphs>
  <Slides>19</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黑体</vt:lpstr>
      <vt:lpstr>思源宋体 CN SemiBold</vt:lpstr>
      <vt:lpstr>微软雅黑</vt:lpstr>
      <vt:lpstr>思源黑体 CN Normal</vt:lpstr>
      <vt:lpstr>微软雅黑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海风</dc:creator>
  <cp:lastModifiedBy>胥清</cp:lastModifiedBy>
  <cp:revision>35</cp:revision>
  <dcterms:created xsi:type="dcterms:W3CDTF">2022-07-26T05:59:00Z</dcterms:created>
  <dcterms:modified xsi:type="dcterms:W3CDTF">2022-08-12T02:38:18Z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38A516DF6D4C4E4B8429EBCA47229533</vt:lpwstr>
  </property>
  <property fmtid="{D5CDD505-2E9C-101B-9397-08002B2CF9AE}" pid="3" name="KSOProductBuildVer">
    <vt:lpwstr>2052-11.1.0.11875</vt:lpwstr>
  </property>
</Properties>
</file>