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sldIdLst>
    <p:sldId id="1717" r:id="rId2"/>
    <p:sldId id="1726" r:id="rId3"/>
    <p:sldId id="1727" r:id="rId4"/>
    <p:sldId id="1733" r:id="rId5"/>
    <p:sldId id="1735" r:id="rId6"/>
    <p:sldId id="1720" r:id="rId7"/>
    <p:sldId id="1721" r:id="rId8"/>
    <p:sldId id="1722" r:id="rId9"/>
    <p:sldId id="1970" r:id="rId10"/>
    <p:sldId id="1742" r:id="rId11"/>
    <p:sldId id="1743" r:id="rId12"/>
    <p:sldId id="1744" r:id="rId13"/>
    <p:sldId id="1747" r:id="rId14"/>
    <p:sldId id="1973" r:id="rId15"/>
    <p:sldId id="1748" r:id="rId16"/>
    <p:sldId id="1734" r:id="rId17"/>
    <p:sldId id="1749" r:id="rId18"/>
    <p:sldId id="1972" r:id="rId19"/>
    <p:sldId id="1974" r:id="rId20"/>
    <p:sldId id="1981" r:id="rId21"/>
    <p:sldId id="1982" r:id="rId22"/>
    <p:sldId id="1768" r:id="rId23"/>
    <p:sldId id="1764" r:id="rId24"/>
    <p:sldId id="1983" r:id="rId25"/>
    <p:sldId id="1729" r:id="rId26"/>
    <p:sldId id="1769" r:id="rId27"/>
    <p:sldId id="1966" r:id="rId28"/>
    <p:sldId id="1896" r:id="rId29"/>
    <p:sldId id="1916" r:id="rId30"/>
    <p:sldId id="1985" r:id="rId31"/>
    <p:sldId id="1770" r:id="rId32"/>
    <p:sldId id="1935" r:id="rId33"/>
    <p:sldId id="1960" r:id="rId34"/>
    <p:sldId id="1958" r:id="rId35"/>
    <p:sldId id="1782" r:id="rId36"/>
    <p:sldId id="1771" r:id="rId37"/>
    <p:sldId id="1965" r:id="rId38"/>
    <p:sldId id="1779" r:id="rId39"/>
    <p:sldId id="1924" r:id="rId40"/>
    <p:sldId id="1900" r:id="rId41"/>
    <p:sldId id="1923" r:id="rId42"/>
    <p:sldId id="1951" r:id="rId43"/>
    <p:sldId id="1911" r:id="rId44"/>
    <p:sldId id="1943" r:id="rId45"/>
    <p:sldId id="1915" r:id="rId46"/>
    <p:sldId id="1968" r:id="rId47"/>
    <p:sldId id="1945" r:id="rId48"/>
    <p:sldId id="1949" r:id="rId49"/>
    <p:sldId id="1787" r:id="rId50"/>
    <p:sldId id="1946" r:id="rId51"/>
    <p:sldId id="1774" r:id="rId52"/>
    <p:sldId id="1781" r:id="rId53"/>
    <p:sldId id="1912" r:id="rId54"/>
    <p:sldId id="1913" r:id="rId55"/>
    <p:sldId id="1984" r:id="rId56"/>
    <p:sldId id="1775" r:id="rId57"/>
    <p:sldId id="1950" r:id="rId58"/>
    <p:sldId id="1934" r:id="rId59"/>
    <p:sldId id="1941" r:id="rId60"/>
    <p:sldId id="1944" r:id="rId61"/>
    <p:sldId id="1725" r:id="rId62"/>
    <p:sldId id="1904" r:id="rId63"/>
    <p:sldId id="1990" r:id="rId64"/>
    <p:sldId id="1931" r:id="rId65"/>
    <p:sldId id="2008" r:id="rId66"/>
    <p:sldId id="1296" r:id="rId67"/>
    <p:sldId id="1995" r:id="rId68"/>
    <p:sldId id="1992" r:id="rId69"/>
    <p:sldId id="1993" r:id="rId70"/>
    <p:sldId id="1994" r:id="rId71"/>
    <p:sldId id="280" r:id="rId72"/>
  </p:sldIdLst>
  <p:sldSz cx="12192000" cy="6858000"/>
  <p:notesSz cx="6858000" cy="9144000"/>
  <p:custDataLst>
    <p:tags r:id="rId7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选手作品" id="{2F9264CA-929A-4045-A162-59C6DC12D79F}">
          <p14:sldIdLst>
            <p14:sldId id="1717"/>
            <p14:sldId id="1726"/>
          </p14:sldIdLst>
        </p14:section>
        <p14:section name="一、学校概述" id="{FDD1E65D-C85D-4812-869F-6F69763291F5}">
          <p14:sldIdLst>
            <p14:sldId id="1727"/>
            <p14:sldId id="1733"/>
            <p14:sldId id="1735"/>
            <p14:sldId id="1720"/>
            <p14:sldId id="1721"/>
            <p14:sldId id="1722"/>
          </p14:sldIdLst>
        </p14:section>
        <p14:section name="    场景1-日常工作" id="{CABB480B-0BF7-4857-ADC4-8CABBB7A4C2C}">
          <p14:sldIdLst>
            <p14:sldId id="1970"/>
            <p14:sldId id="1742"/>
            <p14:sldId id="1743"/>
            <p14:sldId id="1744"/>
            <p14:sldId id="1747"/>
            <p14:sldId id="1973"/>
          </p14:sldIdLst>
        </p14:section>
        <p14:section name="    场景2-社团活动" id="{257D9D8B-62B4-4FC4-93BF-273DD44DE270}">
          <p14:sldIdLst>
            <p14:sldId id="1748"/>
            <p14:sldId id="1734"/>
            <p14:sldId id="1749"/>
            <p14:sldId id="1972"/>
            <p14:sldId id="1974"/>
          </p14:sldIdLst>
        </p14:section>
        <p14:section name="    场景4-团日活动" id="{B5EC3EFC-D30D-4E10-8A3D-45A075B5ED03}">
          <p14:sldIdLst/>
        </p14:section>
        <p14:section name="    场景5-学生会竞选" id="{95536D2B-1FBC-4787-AA1C-A5AA4C6A6A5C}">
          <p14:sldIdLst>
            <p14:sldId id="1981"/>
            <p14:sldId id="1982"/>
            <p14:sldId id="1768"/>
            <p14:sldId id="1764"/>
            <p14:sldId id="1983"/>
          </p14:sldIdLst>
        </p14:section>
        <p14:section name="三、百搭模板" id="{A6699483-B025-4118-96A1-9877160B1899}">
          <p14:sldIdLst>
            <p14:sldId id="1729"/>
          </p14:sldIdLst>
        </p14:section>
        <p14:section name="    一段话" id="{C9C78B6C-D1C3-47C2-812D-C989F9594D72}">
          <p14:sldIdLst>
            <p14:sldId id="1769"/>
            <p14:sldId id="1966"/>
            <p14:sldId id="1896"/>
            <p14:sldId id="1916"/>
            <p14:sldId id="1985"/>
          </p14:sldIdLst>
        </p14:section>
        <p14:section name="    两段话" id="{BC123E5A-FB01-473B-BDD1-F53D14BBAFD6}">
          <p14:sldIdLst>
            <p14:sldId id="1770"/>
            <p14:sldId id="1935"/>
            <p14:sldId id="1960"/>
            <p14:sldId id="1958"/>
            <p14:sldId id="1782"/>
          </p14:sldIdLst>
        </p14:section>
        <p14:section name="    三段话" id="{EFC03CF3-5403-497E-AE27-50DC5D79E181}">
          <p14:sldIdLst>
            <p14:sldId id="1771"/>
            <p14:sldId id="1965"/>
            <p14:sldId id="1779"/>
            <p14:sldId id="1924"/>
            <p14:sldId id="1900"/>
          </p14:sldIdLst>
        </p14:section>
        <p14:section name="    四段话" id="{7E5FD2E8-9115-467A-8262-A89EA9F0C812}">
          <p14:sldIdLst>
            <p14:sldId id="1923"/>
            <p14:sldId id="1951"/>
            <p14:sldId id="1911"/>
            <p14:sldId id="1943"/>
            <p14:sldId id="1915"/>
          </p14:sldIdLst>
        </p14:section>
        <p14:section name="    五段话" id="{8203125F-319D-4043-826E-4A426F871A5B}">
          <p14:sldIdLst>
            <p14:sldId id="1968"/>
            <p14:sldId id="1945"/>
            <p14:sldId id="1949"/>
            <p14:sldId id="1787"/>
            <p14:sldId id="1946"/>
          </p14:sldIdLst>
        </p14:section>
        <p14:section name="    六段话" id="{26C82119-8DD4-4BF5-B6CD-19B8508B5D3D}">
          <p14:sldIdLst>
            <p14:sldId id="1774"/>
            <p14:sldId id="1781"/>
            <p14:sldId id="1912"/>
            <p14:sldId id="1913"/>
            <p14:sldId id="1984"/>
          </p14:sldIdLst>
        </p14:section>
        <p14:section name="    多段话" id="{52C56AEE-ABBC-4695-B99A-BF464C9B8D21}">
          <p14:sldIdLst>
            <p14:sldId id="1775"/>
            <p14:sldId id="1950"/>
            <p14:sldId id="1934"/>
            <p14:sldId id="1941"/>
            <p14:sldId id="1944"/>
          </p14:sldIdLst>
        </p14:section>
        <p14:section name="    时光轴" id="{B1CCC1A4-F994-470B-9A28-EC76583DAEE5}">
          <p14:sldIdLst>
            <p14:sldId id="1725"/>
            <p14:sldId id="1904"/>
            <p14:sldId id="1990"/>
            <p14:sldId id="1931"/>
          </p14:sldIdLst>
        </p14:section>
        <p14:section name="    炫图片" id="{27E28B91-C4CD-440D-BE09-7B5206D709F3}">
          <p14:sldIdLst>
            <p14:sldId id="2008"/>
          </p14:sldIdLst>
        </p14:section>
        <p14:section name="    深色控" id="{D56A1F13-159D-46B7-9B22-5D6525DB2B08}">
          <p14:sldIdLst>
            <p14:sldId id="1296"/>
            <p14:sldId id="1995"/>
            <p14:sldId id="1992"/>
            <p14:sldId id="1993"/>
            <p14:sldId id="1994"/>
          </p14:sldIdLst>
        </p14:section>
        <p14:section name="片尾" id="{BF046FE6-B4EA-441B-89F6-294E75426D85}">
          <p14:sldIdLst>
            <p14:sldId id="280"/>
          </p14:sldIdLst>
        </p14:section>
      </p14:sectionLst>
    </p:ext>
    <p:ext uri="{EFAFB233-063F-42B5-8137-9DF3F51BA10A}">
      <p15:sldGuideLst xmlns:p15="http://schemas.microsoft.com/office/powerpoint/2012/main">
        <p15:guide id="1" orient="horz" pos="3838" userDrawn="1">
          <p15:clr>
            <a:srgbClr val="A4A3A4"/>
          </p15:clr>
        </p15:guide>
        <p15:guide id="2" pos="461" userDrawn="1">
          <p15:clr>
            <a:srgbClr val="A4A3A4"/>
          </p15:clr>
        </p15:guide>
        <p15:guide id="3" pos="7219" userDrawn="1">
          <p15:clr>
            <a:srgbClr val="A4A3A4"/>
          </p15:clr>
        </p15:guide>
        <p15:guide id="4" orient="horz" pos="5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5440"/>
    <a:srgbClr val="0B41A2"/>
    <a:srgbClr val="0D2D7F"/>
    <a:srgbClr val="2E78BD"/>
    <a:srgbClr val="E9EBF0"/>
    <a:srgbClr val="666666"/>
    <a:srgbClr val="3D487B"/>
    <a:srgbClr val="205382"/>
    <a:srgbClr val="0C47AF"/>
    <a:srgbClr val="FCE8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227" autoAdjust="0"/>
    <p:restoredTop sz="95052" autoAdjust="0"/>
  </p:normalViewPr>
  <p:slideViewPr>
    <p:cSldViewPr snapToGrid="0">
      <p:cViewPr varScale="1">
        <p:scale>
          <a:sx n="101" d="100"/>
          <a:sy n="101" d="100"/>
        </p:scale>
        <p:origin x="212" y="76"/>
      </p:cViewPr>
      <p:guideLst>
        <p:guide orient="horz" pos="3838"/>
        <p:guide pos="461"/>
        <p:guide pos="7219"/>
        <p:guide orient="horz" pos="504"/>
      </p:guideLst>
    </p:cSldViewPr>
  </p:slideViewPr>
  <p:notesTextViewPr>
    <p:cViewPr>
      <p:scale>
        <a:sx n="100" d="100"/>
        <a:sy n="100" d="100"/>
      </p:scale>
      <p:origin x="0" y="0"/>
    </p:cViewPr>
  </p:notesTextViewPr>
  <p:sorterViewPr>
    <p:cViewPr>
      <p:scale>
        <a:sx n="100" d="100"/>
        <a:sy n="100" d="100"/>
      </p:scale>
      <p:origin x="0" y="-5708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gs" Target="tags/tag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193242608511994"/>
          <c:y val="0.23086143201498174"/>
          <c:w val="0.53213197025436365"/>
          <c:h val="0.63927901247659102"/>
        </c:manualLayout>
      </c:layout>
      <c:radarChart>
        <c:radarStyle val="marker"/>
        <c:varyColors val="0"/>
        <c:ser>
          <c:idx val="0"/>
          <c:order val="0"/>
          <c:tx>
            <c:strRef>
              <c:f>Sheet1!$B$1</c:f>
              <c:strCache>
                <c:ptCount val="1"/>
                <c:pt idx="0">
                  <c:v>系列 1</c:v>
                </c:pt>
              </c:strCache>
            </c:strRef>
          </c:tx>
          <c:spPr>
            <a:ln w="19050" cap="rnd">
              <a:solidFill>
                <a:schemeClr val="accent6">
                  <a:lumMod val="75000"/>
                </a:schemeClr>
              </a:solidFill>
              <a:round/>
            </a:ln>
            <a:effectLst>
              <a:outerShdw blurRad="50800" dist="38100" dir="2700000" algn="tl" rotWithShape="0">
                <a:prstClr val="black">
                  <a:alpha val="40000"/>
                </a:prstClr>
              </a:outerShdw>
            </a:effectLst>
          </c:spPr>
          <c:marker>
            <c:symbol val="none"/>
          </c:marker>
          <c:dLbls>
            <c:dLbl>
              <c:idx val="0"/>
              <c:tx>
                <c:rich>
                  <a:bodyPr/>
                  <a:lstStyle/>
                  <a:p>
                    <a:fld id="{6D05F520-BE0D-43C6-B6ED-8D90400F7049}" type="CATEGORYNAME">
                      <a:rPr lang="zh-CN"/>
                      <a:pPr/>
                      <a:t>[类别名称]</a:t>
                    </a:fld>
                    <a:endParaRPr lang="zh-CN" altLang="en-US"/>
                  </a:p>
                </c:rich>
              </c:tx>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88F-4E9C-BCF9-ACE2FD8FC905}"/>
                </c:ext>
              </c:extLst>
            </c:dLbl>
            <c:dLbl>
              <c:idx val="1"/>
              <c:layout>
                <c:manualLayout>
                  <c:x val="9.3619154331544496E-2"/>
                  <c:y val="-1.5943507257748138E-2"/>
                </c:manualLayout>
              </c:layout>
              <c:tx>
                <c:rich>
                  <a:bodyPr/>
                  <a:lstStyle/>
                  <a:p>
                    <a:fld id="{A997CCCD-9E68-4CB7-B1E3-CED7F99C7610}" type="CATEGORYNAME">
                      <a:rPr lang="zh-CN" altLang="en-US">
                        <a:latin typeface="OPPOSans M" panose="00020600040101010101" pitchFamily="18" charset="-122"/>
                        <a:ea typeface="OPPOSans M" panose="00020600040101010101" pitchFamily="18" charset="-122"/>
                        <a:cs typeface="OPPOSans M" panose="00020600040101010101" pitchFamily="18" charset="-122"/>
                      </a:rPr>
                      <a:pPr/>
                      <a:t>[类别名称]</a:t>
                    </a:fld>
                    <a:endParaRPr lang="zh-CN" altLang="en-US"/>
                  </a:p>
                </c:rich>
              </c:tx>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88F-4E9C-BCF9-ACE2FD8FC905}"/>
                </c:ext>
              </c:extLst>
            </c:dLbl>
            <c:dLbl>
              <c:idx val="2"/>
              <c:layout>
                <c:manualLayout>
                  <c:x val="6.7288882356843785E-2"/>
                  <c:y val="5.5802275402118476E-2"/>
                </c:manualLayout>
              </c:layout>
              <c:tx>
                <c:rich>
                  <a:bodyPr/>
                  <a:lstStyle/>
                  <a:p>
                    <a:fld id="{22241666-1F2F-40DB-97E6-4DBCEA457C65}" type="CATEGORYNAME">
                      <a:rPr lang="zh-CN"/>
                      <a:pPr/>
                      <a:t>[类别名称]</a:t>
                    </a:fld>
                    <a:endParaRPr lang="zh-CN" altLang="en-US"/>
                  </a:p>
                </c:rich>
              </c:tx>
              <c:showLegendKey val="0"/>
              <c:showVal val="0"/>
              <c:showCatName val="1"/>
              <c:showSerName val="0"/>
              <c:showPercent val="0"/>
              <c:showBubbleSize val="0"/>
              <c:extLst>
                <c:ext xmlns:c15="http://schemas.microsoft.com/office/drawing/2012/chart" uri="{CE6537A1-D6FC-4f65-9D91-7224C49458BB}">
                  <c15:layout>
                    <c:manualLayout>
                      <c:w val="0.19903284779147251"/>
                      <c:h val="7.6830129462534341E-2"/>
                    </c:manualLayout>
                  </c15:layout>
                  <c15:dlblFieldTable/>
                  <c15:showDataLabelsRange val="0"/>
                </c:ext>
                <c:ext xmlns:c16="http://schemas.microsoft.com/office/drawing/2014/chart" uri="{C3380CC4-5D6E-409C-BE32-E72D297353CC}">
                  <c16:uniqueId val="{00000002-C88F-4E9C-BCF9-ACE2FD8FC905}"/>
                </c:ext>
              </c:extLst>
            </c:dLbl>
            <c:dLbl>
              <c:idx val="3"/>
              <c:layout>
                <c:manualLayout>
                  <c:x val="-2.3404788582886152E-2"/>
                  <c:y val="2.3915260886622058E-2"/>
                </c:manualLayout>
              </c:layout>
              <c:tx>
                <c:rich>
                  <a:bodyPr/>
                  <a:lstStyle/>
                  <a:p>
                    <a:fld id="{176A152C-7A40-4408-9113-32F1097B7EDD}" type="CATEGORYNAME">
                      <a:rPr lang="zh-CN" altLang="en-US">
                        <a:latin typeface="OPPOSans M" panose="00020600040101010101" pitchFamily="18" charset="-122"/>
                        <a:ea typeface="OPPOSans M" panose="00020600040101010101" pitchFamily="18" charset="-122"/>
                        <a:cs typeface="OPPOSans M" panose="00020600040101010101" pitchFamily="18" charset="-122"/>
                      </a:rPr>
                      <a:pPr/>
                      <a:t>[类别名称]</a:t>
                    </a:fld>
                    <a:endParaRPr lang="zh-CN" altLang="en-US"/>
                  </a:p>
                </c:rich>
              </c:tx>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88F-4E9C-BCF9-ACE2FD8FC905}"/>
                </c:ext>
              </c:extLst>
            </c:dLbl>
            <c:dLbl>
              <c:idx val="4"/>
              <c:layout>
                <c:manualLayout>
                  <c:x val="-5.5586372884354543E-2"/>
                  <c:y val="-1.5943507257748211E-2"/>
                </c:manualLayout>
              </c:layout>
              <c:tx>
                <c:rich>
                  <a:bodyPr/>
                  <a:lstStyle/>
                  <a:p>
                    <a:fld id="{D52C52B9-F43B-46D0-B99F-0A6B84316FCB}" type="CATEGORYNAME">
                      <a:rPr lang="zh-CN" altLang="en-US">
                        <a:latin typeface="OPPOSans M" panose="00020600040101010101" pitchFamily="18" charset="-122"/>
                        <a:ea typeface="OPPOSans M" panose="00020600040101010101" pitchFamily="18" charset="-122"/>
                        <a:cs typeface="OPPOSans M" panose="00020600040101010101" pitchFamily="18" charset="-122"/>
                      </a:rPr>
                      <a:pPr/>
                      <a:t>[类别名称]</a:t>
                    </a:fld>
                    <a:endParaRPr lang="zh-CN" altLang="en-US"/>
                  </a:p>
                </c:rich>
              </c:tx>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C88F-4E9C-BCF9-ACE2FD8FC905}"/>
                </c:ext>
              </c:extLst>
            </c:dLbl>
            <c:spPr>
              <a:noFill/>
              <a:ln>
                <a:noFill/>
              </a:ln>
              <a:effectLst/>
            </c:spPr>
            <c:txPr>
              <a:bodyPr rot="0" spcFirstLastPara="1" vertOverflow="clip" horzOverflow="clip" vert="horz" wrap="square" lIns="36576" tIns="18288" rIns="36576" bIns="18288" anchor="ctr" anchorCtr="1">
                <a:spAutoFit/>
              </a:bodyPr>
              <a:lstStyle/>
              <a:p>
                <a:pPr>
                  <a:defRPr sz="1197" b="0" i="0" u="none" strike="noStrike" kern="1200" baseline="0">
                    <a:solidFill>
                      <a:schemeClr val="dk1">
                        <a:lumMod val="65000"/>
                        <a:lumOff val="35000"/>
                      </a:schemeClr>
                    </a:solidFill>
                    <a:latin typeface="+mn-lt"/>
                    <a:ea typeface="+mn-ea"/>
                    <a:cs typeface="+mn-ea"/>
                    <a:sym typeface="+mn-lt"/>
                  </a:defRPr>
                </a:pPr>
                <a:endParaRPr lang="zh-CN"/>
              </a:p>
            </c:txPr>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Sheet1!$A$2:$A$6</c:f>
              <c:strCache>
                <c:ptCount val="5"/>
                <c:pt idx="0">
                  <c:v>沟通能力</c:v>
                </c:pt>
                <c:pt idx="1">
                  <c:v>学习能力</c:v>
                </c:pt>
                <c:pt idx="2">
                  <c:v>自我约束</c:v>
                </c:pt>
                <c:pt idx="3">
                  <c:v>应变能力</c:v>
                </c:pt>
                <c:pt idx="4">
                  <c:v>团队协作</c:v>
                </c:pt>
              </c:strCache>
            </c:strRef>
          </c:cat>
          <c:val>
            <c:numRef>
              <c:f>Sheet1!$B$2:$B$6</c:f>
              <c:numCache>
                <c:formatCode>General</c:formatCode>
                <c:ptCount val="5"/>
                <c:pt idx="0">
                  <c:v>5</c:v>
                </c:pt>
                <c:pt idx="1">
                  <c:v>4</c:v>
                </c:pt>
                <c:pt idx="2">
                  <c:v>4.2</c:v>
                </c:pt>
                <c:pt idx="3">
                  <c:v>4.8</c:v>
                </c:pt>
                <c:pt idx="4">
                  <c:v>4.5</c:v>
                </c:pt>
              </c:numCache>
            </c:numRef>
          </c:val>
          <c:extLst>
            <c:ext xmlns:c16="http://schemas.microsoft.com/office/drawing/2014/chart" uri="{C3380CC4-5D6E-409C-BE32-E72D297353CC}">
              <c16:uniqueId val="{00000005-C88F-4E9C-BCF9-ACE2FD8FC905}"/>
            </c:ext>
          </c:extLst>
        </c:ser>
        <c:dLbls>
          <c:showLegendKey val="0"/>
          <c:showVal val="0"/>
          <c:showCatName val="0"/>
          <c:showSerName val="0"/>
          <c:showPercent val="0"/>
          <c:showBubbleSize val="0"/>
        </c:dLbls>
        <c:axId val="1054593216"/>
        <c:axId val="1054581064"/>
      </c:radarChart>
      <c:catAx>
        <c:axId val="1054593216"/>
        <c:scaling>
          <c:orientation val="minMax"/>
        </c:scaling>
        <c:delete val="1"/>
        <c:axPos val="b"/>
        <c:numFmt formatCode="General" sourceLinked="1"/>
        <c:majorTickMark val="none"/>
        <c:minorTickMark val="none"/>
        <c:tickLblPos val="nextTo"/>
        <c:crossAx val="1054581064"/>
        <c:crosses val="autoZero"/>
        <c:auto val="1"/>
        <c:lblAlgn val="ctr"/>
        <c:lblOffset val="100"/>
        <c:noMultiLvlLbl val="0"/>
      </c:catAx>
      <c:valAx>
        <c:axId val="1054581064"/>
        <c:scaling>
          <c:orientation val="minMax"/>
        </c:scaling>
        <c:delete val="1"/>
        <c:axPos val="l"/>
        <c:majorGridlines>
          <c:spPr>
            <a:ln w="9525" cap="flat" cmpd="sng" algn="ctr">
              <a:gradFill flip="none" rotWithShape="1">
                <a:gsLst>
                  <a:gs pos="16000">
                    <a:schemeClr val="bg1">
                      <a:alpha val="70000"/>
                    </a:schemeClr>
                  </a:gs>
                  <a:gs pos="60000">
                    <a:schemeClr val="bg1">
                      <a:alpha val="10000"/>
                    </a:schemeClr>
                  </a:gs>
                </a:gsLst>
                <a:path path="circle">
                  <a:fillToRect l="50000" t="50000" r="50000" b="50000"/>
                </a:path>
                <a:tileRect/>
              </a:gradFill>
              <a:round/>
            </a:ln>
            <a:effectLst/>
          </c:spPr>
        </c:majorGridlines>
        <c:numFmt formatCode="General" sourceLinked="1"/>
        <c:majorTickMark val="out"/>
        <c:minorTickMark val="none"/>
        <c:tickLblPos val="nextTo"/>
        <c:crossAx val="10545932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ea typeface="+mn-ea"/>
          <a:cs typeface="+mn-ea"/>
          <a:sym typeface="+mn-lt"/>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9A7C36-2BBC-4C48-8AA9-7B5AE6F5F55E}" type="datetimeFigureOut">
              <a:rPr lang="zh-CN" altLang="en-US" smtClean="0"/>
              <a:t>2022/9/12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D766DA-D92F-4667-8A1F-2FC8D9A9DFE6}" type="slidenum">
              <a:rPr lang="zh-CN" altLang="en-US" smtClean="0"/>
              <a:t>‹#›</a:t>
            </a:fld>
            <a:endParaRPr lang="zh-CN" altLang="en-US"/>
          </a:p>
        </p:txBody>
      </p:sp>
    </p:spTree>
    <p:extLst>
      <p:ext uri="{BB962C8B-B14F-4D97-AF65-F5344CB8AC3E}">
        <p14:creationId xmlns:p14="http://schemas.microsoft.com/office/powerpoint/2010/main" val="1038061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6D766DA-D92F-4667-8A1F-2FC8D9A9DFE6}" type="slidenum">
              <a:rPr lang="zh-CN" altLang="en-US" smtClean="0"/>
              <a:t>1</a:t>
            </a:fld>
            <a:endParaRPr lang="zh-CN" altLang="en-US"/>
          </a:p>
        </p:txBody>
      </p:sp>
    </p:spTree>
    <p:extLst>
      <p:ext uri="{BB962C8B-B14F-4D97-AF65-F5344CB8AC3E}">
        <p14:creationId xmlns:p14="http://schemas.microsoft.com/office/powerpoint/2010/main" val="3152716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6D766DA-D92F-4667-8A1F-2FC8D9A9DFE6}" type="slidenum">
              <a:rPr lang="zh-CN" altLang="en-US" smtClean="0"/>
              <a:t>10</a:t>
            </a:fld>
            <a:endParaRPr lang="zh-CN" altLang="en-US"/>
          </a:p>
        </p:txBody>
      </p:sp>
    </p:spTree>
    <p:extLst>
      <p:ext uri="{BB962C8B-B14F-4D97-AF65-F5344CB8AC3E}">
        <p14:creationId xmlns:p14="http://schemas.microsoft.com/office/powerpoint/2010/main" val="31973232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6D766DA-D92F-4667-8A1F-2FC8D9A9DFE6}" type="slidenum">
              <a:rPr lang="zh-CN" altLang="en-US" smtClean="0"/>
              <a:t>11</a:t>
            </a:fld>
            <a:endParaRPr lang="zh-CN" altLang="en-US"/>
          </a:p>
        </p:txBody>
      </p:sp>
    </p:spTree>
    <p:extLst>
      <p:ext uri="{BB962C8B-B14F-4D97-AF65-F5344CB8AC3E}">
        <p14:creationId xmlns:p14="http://schemas.microsoft.com/office/powerpoint/2010/main" val="33194463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6D766DA-D92F-4667-8A1F-2FC8D9A9DFE6}" type="slidenum">
              <a:rPr lang="zh-CN" altLang="en-US" smtClean="0"/>
              <a:t>12</a:t>
            </a:fld>
            <a:endParaRPr lang="zh-CN" altLang="en-US"/>
          </a:p>
        </p:txBody>
      </p:sp>
    </p:spTree>
    <p:extLst>
      <p:ext uri="{BB962C8B-B14F-4D97-AF65-F5344CB8AC3E}">
        <p14:creationId xmlns:p14="http://schemas.microsoft.com/office/powerpoint/2010/main" val="27611254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6D766DA-D92F-4667-8A1F-2FC8D9A9DFE6}" type="slidenum">
              <a:rPr lang="zh-CN" altLang="en-US" smtClean="0"/>
              <a:t>13</a:t>
            </a:fld>
            <a:endParaRPr lang="zh-CN" altLang="en-US"/>
          </a:p>
        </p:txBody>
      </p:sp>
    </p:spTree>
    <p:extLst>
      <p:ext uri="{BB962C8B-B14F-4D97-AF65-F5344CB8AC3E}">
        <p14:creationId xmlns:p14="http://schemas.microsoft.com/office/powerpoint/2010/main" val="36281311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6D766DA-D92F-4667-8A1F-2FC8D9A9DFE6}" type="slidenum">
              <a:rPr lang="zh-CN" altLang="en-US" smtClean="0"/>
              <a:t>14</a:t>
            </a:fld>
            <a:endParaRPr lang="zh-CN" altLang="en-US"/>
          </a:p>
        </p:txBody>
      </p:sp>
    </p:spTree>
    <p:extLst>
      <p:ext uri="{BB962C8B-B14F-4D97-AF65-F5344CB8AC3E}">
        <p14:creationId xmlns:p14="http://schemas.microsoft.com/office/powerpoint/2010/main" val="16248521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6D766DA-D92F-4667-8A1F-2FC8D9A9DFE6}" type="slidenum">
              <a:rPr lang="zh-CN" altLang="en-US" smtClean="0"/>
              <a:t>15</a:t>
            </a:fld>
            <a:endParaRPr lang="zh-CN" altLang="en-US"/>
          </a:p>
        </p:txBody>
      </p:sp>
    </p:spTree>
    <p:extLst>
      <p:ext uri="{BB962C8B-B14F-4D97-AF65-F5344CB8AC3E}">
        <p14:creationId xmlns:p14="http://schemas.microsoft.com/office/powerpoint/2010/main" val="24227206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6D766DA-D92F-4667-8A1F-2FC8D9A9DFE6}" type="slidenum">
              <a:rPr lang="zh-CN" altLang="en-US" smtClean="0"/>
              <a:t>16</a:t>
            </a:fld>
            <a:endParaRPr lang="zh-CN" altLang="en-US"/>
          </a:p>
        </p:txBody>
      </p:sp>
    </p:spTree>
    <p:extLst>
      <p:ext uri="{BB962C8B-B14F-4D97-AF65-F5344CB8AC3E}">
        <p14:creationId xmlns:p14="http://schemas.microsoft.com/office/powerpoint/2010/main" val="6935806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6D766DA-D92F-4667-8A1F-2FC8D9A9DFE6}" type="slidenum">
              <a:rPr lang="zh-CN" altLang="en-US" smtClean="0"/>
              <a:t>17</a:t>
            </a:fld>
            <a:endParaRPr lang="zh-CN" altLang="en-US"/>
          </a:p>
        </p:txBody>
      </p:sp>
    </p:spTree>
    <p:extLst>
      <p:ext uri="{BB962C8B-B14F-4D97-AF65-F5344CB8AC3E}">
        <p14:creationId xmlns:p14="http://schemas.microsoft.com/office/powerpoint/2010/main" val="40596774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6D766DA-D92F-4667-8A1F-2FC8D9A9DFE6}" type="slidenum">
              <a:rPr lang="zh-CN" altLang="en-US" smtClean="0"/>
              <a:t>18</a:t>
            </a:fld>
            <a:endParaRPr lang="zh-CN" altLang="en-US"/>
          </a:p>
        </p:txBody>
      </p:sp>
    </p:spTree>
    <p:extLst>
      <p:ext uri="{BB962C8B-B14F-4D97-AF65-F5344CB8AC3E}">
        <p14:creationId xmlns:p14="http://schemas.microsoft.com/office/powerpoint/2010/main" val="39951392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6D766DA-D92F-4667-8A1F-2FC8D9A9DFE6}" type="slidenum">
              <a:rPr lang="zh-CN" altLang="en-US" smtClean="0"/>
              <a:t>19</a:t>
            </a:fld>
            <a:endParaRPr lang="zh-CN" altLang="en-US"/>
          </a:p>
        </p:txBody>
      </p:sp>
    </p:spTree>
    <p:extLst>
      <p:ext uri="{BB962C8B-B14F-4D97-AF65-F5344CB8AC3E}">
        <p14:creationId xmlns:p14="http://schemas.microsoft.com/office/powerpoint/2010/main" val="198335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6D766DA-D92F-4667-8A1F-2FC8D9A9DFE6}" type="slidenum">
              <a:rPr lang="zh-CN" altLang="en-US" smtClean="0"/>
              <a:t>2</a:t>
            </a:fld>
            <a:endParaRPr lang="zh-CN" altLang="en-US"/>
          </a:p>
        </p:txBody>
      </p:sp>
    </p:spTree>
    <p:extLst>
      <p:ext uri="{BB962C8B-B14F-4D97-AF65-F5344CB8AC3E}">
        <p14:creationId xmlns:p14="http://schemas.microsoft.com/office/powerpoint/2010/main" val="26211837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6D766DA-D92F-4667-8A1F-2FC8D9A9DFE6}" type="slidenum">
              <a:rPr lang="zh-CN" altLang="en-US" smtClean="0"/>
              <a:t>20</a:t>
            </a:fld>
            <a:endParaRPr lang="zh-CN" altLang="en-US"/>
          </a:p>
        </p:txBody>
      </p:sp>
    </p:spTree>
    <p:extLst>
      <p:ext uri="{BB962C8B-B14F-4D97-AF65-F5344CB8AC3E}">
        <p14:creationId xmlns:p14="http://schemas.microsoft.com/office/powerpoint/2010/main" val="33524912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6D766DA-D92F-4667-8A1F-2FC8D9A9DFE6}" type="slidenum">
              <a:rPr lang="zh-CN" altLang="en-US" smtClean="0"/>
              <a:t>21</a:t>
            </a:fld>
            <a:endParaRPr lang="zh-CN" altLang="en-US"/>
          </a:p>
        </p:txBody>
      </p:sp>
    </p:spTree>
    <p:extLst>
      <p:ext uri="{BB962C8B-B14F-4D97-AF65-F5344CB8AC3E}">
        <p14:creationId xmlns:p14="http://schemas.microsoft.com/office/powerpoint/2010/main" val="41988981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6D766DA-D92F-4667-8A1F-2FC8D9A9DFE6}" type="slidenum">
              <a:rPr lang="zh-CN" altLang="en-US" smtClean="0"/>
              <a:t>22</a:t>
            </a:fld>
            <a:endParaRPr lang="zh-CN" altLang="en-US"/>
          </a:p>
        </p:txBody>
      </p:sp>
    </p:spTree>
    <p:extLst>
      <p:ext uri="{BB962C8B-B14F-4D97-AF65-F5344CB8AC3E}">
        <p14:creationId xmlns:p14="http://schemas.microsoft.com/office/powerpoint/2010/main" val="25296355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6D766DA-D92F-4667-8A1F-2FC8D9A9DFE6}" type="slidenum">
              <a:rPr lang="zh-CN" altLang="en-US" smtClean="0"/>
              <a:t>23</a:t>
            </a:fld>
            <a:endParaRPr lang="zh-CN" altLang="en-US"/>
          </a:p>
        </p:txBody>
      </p:sp>
    </p:spTree>
    <p:extLst>
      <p:ext uri="{BB962C8B-B14F-4D97-AF65-F5344CB8AC3E}">
        <p14:creationId xmlns:p14="http://schemas.microsoft.com/office/powerpoint/2010/main" val="41709378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6D766DA-D92F-4667-8A1F-2FC8D9A9DFE6}" type="slidenum">
              <a:rPr lang="zh-CN" altLang="en-US" smtClean="0"/>
              <a:t>24</a:t>
            </a:fld>
            <a:endParaRPr lang="zh-CN" altLang="en-US"/>
          </a:p>
        </p:txBody>
      </p:sp>
    </p:spTree>
    <p:extLst>
      <p:ext uri="{BB962C8B-B14F-4D97-AF65-F5344CB8AC3E}">
        <p14:creationId xmlns:p14="http://schemas.microsoft.com/office/powerpoint/2010/main" val="36354272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6D766DA-D92F-4667-8A1F-2FC8D9A9DFE6}" type="slidenum">
              <a:rPr lang="zh-CN" altLang="en-US" smtClean="0"/>
              <a:t>25</a:t>
            </a:fld>
            <a:endParaRPr lang="zh-CN" altLang="en-US"/>
          </a:p>
        </p:txBody>
      </p:sp>
    </p:spTree>
    <p:extLst>
      <p:ext uri="{BB962C8B-B14F-4D97-AF65-F5344CB8AC3E}">
        <p14:creationId xmlns:p14="http://schemas.microsoft.com/office/powerpoint/2010/main" val="1389942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6D766DA-D92F-4667-8A1F-2FC8D9A9DFE6}" type="slidenum">
              <a:rPr lang="zh-CN" altLang="en-US" smtClean="0"/>
              <a:t>26</a:t>
            </a:fld>
            <a:endParaRPr lang="zh-CN" altLang="en-US"/>
          </a:p>
        </p:txBody>
      </p:sp>
    </p:spTree>
    <p:extLst>
      <p:ext uri="{BB962C8B-B14F-4D97-AF65-F5344CB8AC3E}">
        <p14:creationId xmlns:p14="http://schemas.microsoft.com/office/powerpoint/2010/main" val="3002555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6D766DA-D92F-4667-8A1F-2FC8D9A9DFE6}" type="slidenum">
              <a:rPr lang="zh-CN" altLang="en-US" smtClean="0"/>
              <a:t>27</a:t>
            </a:fld>
            <a:endParaRPr lang="zh-CN" altLang="en-US"/>
          </a:p>
        </p:txBody>
      </p:sp>
    </p:spTree>
    <p:extLst>
      <p:ext uri="{BB962C8B-B14F-4D97-AF65-F5344CB8AC3E}">
        <p14:creationId xmlns:p14="http://schemas.microsoft.com/office/powerpoint/2010/main" val="4336275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6D766DA-D92F-4667-8A1F-2FC8D9A9DFE6}" type="slidenum">
              <a:rPr lang="zh-CN" altLang="en-US" smtClean="0"/>
              <a:t>28</a:t>
            </a:fld>
            <a:endParaRPr lang="zh-CN" altLang="en-US"/>
          </a:p>
        </p:txBody>
      </p:sp>
    </p:spTree>
    <p:extLst>
      <p:ext uri="{BB962C8B-B14F-4D97-AF65-F5344CB8AC3E}">
        <p14:creationId xmlns:p14="http://schemas.microsoft.com/office/powerpoint/2010/main" val="36526396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6D766DA-D92F-4667-8A1F-2FC8D9A9DFE6}" type="slidenum">
              <a:rPr lang="zh-CN" altLang="en-US" smtClean="0"/>
              <a:t>29</a:t>
            </a:fld>
            <a:endParaRPr lang="zh-CN" altLang="en-US"/>
          </a:p>
        </p:txBody>
      </p:sp>
    </p:spTree>
    <p:extLst>
      <p:ext uri="{BB962C8B-B14F-4D97-AF65-F5344CB8AC3E}">
        <p14:creationId xmlns:p14="http://schemas.microsoft.com/office/powerpoint/2010/main" val="1984856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6D766DA-D92F-4667-8A1F-2FC8D9A9DFE6}" type="slidenum">
              <a:rPr lang="zh-CN" altLang="en-US" smtClean="0"/>
              <a:t>3</a:t>
            </a:fld>
            <a:endParaRPr lang="zh-CN" altLang="en-US"/>
          </a:p>
        </p:txBody>
      </p:sp>
    </p:spTree>
    <p:extLst>
      <p:ext uri="{BB962C8B-B14F-4D97-AF65-F5344CB8AC3E}">
        <p14:creationId xmlns:p14="http://schemas.microsoft.com/office/powerpoint/2010/main" val="8085476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6D766DA-D92F-4667-8A1F-2FC8D9A9DFE6}" type="slidenum">
              <a:rPr lang="zh-CN" altLang="en-US" smtClean="0"/>
              <a:t>30</a:t>
            </a:fld>
            <a:endParaRPr lang="zh-CN" altLang="en-US"/>
          </a:p>
        </p:txBody>
      </p:sp>
    </p:spTree>
    <p:extLst>
      <p:ext uri="{BB962C8B-B14F-4D97-AF65-F5344CB8AC3E}">
        <p14:creationId xmlns:p14="http://schemas.microsoft.com/office/powerpoint/2010/main" val="31982183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6D766DA-D92F-4667-8A1F-2FC8D9A9DFE6}" type="slidenum">
              <a:rPr lang="zh-CN" altLang="en-US" smtClean="0"/>
              <a:t>31</a:t>
            </a:fld>
            <a:endParaRPr lang="zh-CN" altLang="en-US"/>
          </a:p>
        </p:txBody>
      </p:sp>
    </p:spTree>
    <p:extLst>
      <p:ext uri="{BB962C8B-B14F-4D97-AF65-F5344CB8AC3E}">
        <p14:creationId xmlns:p14="http://schemas.microsoft.com/office/powerpoint/2010/main" val="2684855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6D766DA-D92F-4667-8A1F-2FC8D9A9DFE6}" type="slidenum">
              <a:rPr lang="zh-CN" altLang="en-US" smtClean="0"/>
              <a:t>32</a:t>
            </a:fld>
            <a:endParaRPr lang="zh-CN" altLang="en-US"/>
          </a:p>
        </p:txBody>
      </p:sp>
    </p:spTree>
    <p:extLst>
      <p:ext uri="{BB962C8B-B14F-4D97-AF65-F5344CB8AC3E}">
        <p14:creationId xmlns:p14="http://schemas.microsoft.com/office/powerpoint/2010/main" val="37454717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6D766DA-D92F-4667-8A1F-2FC8D9A9DFE6}" type="slidenum">
              <a:rPr lang="zh-CN" altLang="en-US" smtClean="0"/>
              <a:t>33</a:t>
            </a:fld>
            <a:endParaRPr lang="zh-CN" altLang="en-US"/>
          </a:p>
        </p:txBody>
      </p:sp>
    </p:spTree>
    <p:extLst>
      <p:ext uri="{BB962C8B-B14F-4D97-AF65-F5344CB8AC3E}">
        <p14:creationId xmlns:p14="http://schemas.microsoft.com/office/powerpoint/2010/main" val="29690272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6D766DA-D92F-4667-8A1F-2FC8D9A9DFE6}" type="slidenum">
              <a:rPr lang="zh-CN" altLang="en-US" smtClean="0"/>
              <a:t>34</a:t>
            </a:fld>
            <a:endParaRPr lang="zh-CN" altLang="en-US"/>
          </a:p>
        </p:txBody>
      </p:sp>
    </p:spTree>
    <p:extLst>
      <p:ext uri="{BB962C8B-B14F-4D97-AF65-F5344CB8AC3E}">
        <p14:creationId xmlns:p14="http://schemas.microsoft.com/office/powerpoint/2010/main" val="7853390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6D766DA-D92F-4667-8A1F-2FC8D9A9DFE6}" type="slidenum">
              <a:rPr lang="zh-CN" altLang="en-US" smtClean="0"/>
              <a:t>35</a:t>
            </a:fld>
            <a:endParaRPr lang="zh-CN" altLang="en-US"/>
          </a:p>
        </p:txBody>
      </p:sp>
    </p:spTree>
    <p:extLst>
      <p:ext uri="{BB962C8B-B14F-4D97-AF65-F5344CB8AC3E}">
        <p14:creationId xmlns:p14="http://schemas.microsoft.com/office/powerpoint/2010/main" val="37856900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6D766DA-D92F-4667-8A1F-2FC8D9A9DFE6}" type="slidenum">
              <a:rPr lang="zh-CN" altLang="en-US" smtClean="0"/>
              <a:t>36</a:t>
            </a:fld>
            <a:endParaRPr lang="zh-CN" altLang="en-US"/>
          </a:p>
        </p:txBody>
      </p:sp>
    </p:spTree>
    <p:extLst>
      <p:ext uri="{BB962C8B-B14F-4D97-AF65-F5344CB8AC3E}">
        <p14:creationId xmlns:p14="http://schemas.microsoft.com/office/powerpoint/2010/main" val="40841389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6D766DA-D92F-4667-8A1F-2FC8D9A9DFE6}" type="slidenum">
              <a:rPr lang="zh-CN" altLang="en-US" smtClean="0"/>
              <a:t>37</a:t>
            </a:fld>
            <a:endParaRPr lang="zh-CN" altLang="en-US"/>
          </a:p>
        </p:txBody>
      </p:sp>
    </p:spTree>
    <p:extLst>
      <p:ext uri="{BB962C8B-B14F-4D97-AF65-F5344CB8AC3E}">
        <p14:creationId xmlns:p14="http://schemas.microsoft.com/office/powerpoint/2010/main" val="38724624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6D766DA-D92F-4667-8A1F-2FC8D9A9DFE6}" type="slidenum">
              <a:rPr lang="zh-CN" altLang="en-US" smtClean="0"/>
              <a:t>38</a:t>
            </a:fld>
            <a:endParaRPr lang="zh-CN" altLang="en-US"/>
          </a:p>
        </p:txBody>
      </p:sp>
    </p:spTree>
    <p:extLst>
      <p:ext uri="{BB962C8B-B14F-4D97-AF65-F5344CB8AC3E}">
        <p14:creationId xmlns:p14="http://schemas.microsoft.com/office/powerpoint/2010/main" val="6691184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6D766DA-D92F-4667-8A1F-2FC8D9A9DFE6}" type="slidenum">
              <a:rPr lang="zh-CN" altLang="en-US" smtClean="0"/>
              <a:t>39</a:t>
            </a:fld>
            <a:endParaRPr lang="zh-CN" altLang="en-US"/>
          </a:p>
        </p:txBody>
      </p:sp>
    </p:spTree>
    <p:extLst>
      <p:ext uri="{BB962C8B-B14F-4D97-AF65-F5344CB8AC3E}">
        <p14:creationId xmlns:p14="http://schemas.microsoft.com/office/powerpoint/2010/main" val="4119417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1" dirty="0"/>
          </a:p>
        </p:txBody>
      </p:sp>
      <p:sp>
        <p:nvSpPr>
          <p:cNvPr id="4" name="灯片编号占位符 3"/>
          <p:cNvSpPr>
            <a:spLocks noGrp="1"/>
          </p:cNvSpPr>
          <p:nvPr>
            <p:ph type="sldNum" sz="quarter" idx="5"/>
          </p:nvPr>
        </p:nvSpPr>
        <p:spPr/>
        <p:txBody>
          <a:bodyPr/>
          <a:lstStyle/>
          <a:p>
            <a:fld id="{96D766DA-D92F-4667-8A1F-2FC8D9A9DFE6}" type="slidenum">
              <a:rPr lang="zh-CN" altLang="en-US" smtClean="0"/>
              <a:t>4</a:t>
            </a:fld>
            <a:endParaRPr lang="zh-CN" altLang="en-US"/>
          </a:p>
        </p:txBody>
      </p:sp>
    </p:spTree>
    <p:extLst>
      <p:ext uri="{BB962C8B-B14F-4D97-AF65-F5344CB8AC3E}">
        <p14:creationId xmlns:p14="http://schemas.microsoft.com/office/powerpoint/2010/main" val="7887276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6D766DA-D92F-4667-8A1F-2FC8D9A9DFE6}" type="slidenum">
              <a:rPr lang="zh-CN" altLang="en-US" smtClean="0"/>
              <a:t>40</a:t>
            </a:fld>
            <a:endParaRPr lang="zh-CN" altLang="en-US"/>
          </a:p>
        </p:txBody>
      </p:sp>
    </p:spTree>
    <p:extLst>
      <p:ext uri="{BB962C8B-B14F-4D97-AF65-F5344CB8AC3E}">
        <p14:creationId xmlns:p14="http://schemas.microsoft.com/office/powerpoint/2010/main" val="19968402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6D766DA-D92F-4667-8A1F-2FC8D9A9DFE6}" type="slidenum">
              <a:rPr lang="zh-CN" altLang="en-US" smtClean="0"/>
              <a:t>41</a:t>
            </a:fld>
            <a:endParaRPr lang="zh-CN" altLang="en-US"/>
          </a:p>
        </p:txBody>
      </p:sp>
    </p:spTree>
    <p:extLst>
      <p:ext uri="{BB962C8B-B14F-4D97-AF65-F5344CB8AC3E}">
        <p14:creationId xmlns:p14="http://schemas.microsoft.com/office/powerpoint/2010/main" val="31013878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6D766DA-D92F-4667-8A1F-2FC8D9A9DFE6}" type="slidenum">
              <a:rPr lang="zh-CN" altLang="en-US" smtClean="0"/>
              <a:t>42</a:t>
            </a:fld>
            <a:endParaRPr lang="zh-CN" altLang="en-US"/>
          </a:p>
        </p:txBody>
      </p:sp>
    </p:spTree>
    <p:extLst>
      <p:ext uri="{BB962C8B-B14F-4D97-AF65-F5344CB8AC3E}">
        <p14:creationId xmlns:p14="http://schemas.microsoft.com/office/powerpoint/2010/main" val="38073007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6D766DA-D92F-4667-8A1F-2FC8D9A9DFE6}" type="slidenum">
              <a:rPr lang="zh-CN" altLang="en-US" smtClean="0"/>
              <a:t>43</a:t>
            </a:fld>
            <a:endParaRPr lang="zh-CN" altLang="en-US"/>
          </a:p>
        </p:txBody>
      </p:sp>
    </p:spTree>
    <p:extLst>
      <p:ext uri="{BB962C8B-B14F-4D97-AF65-F5344CB8AC3E}">
        <p14:creationId xmlns:p14="http://schemas.microsoft.com/office/powerpoint/2010/main" val="30518899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6D766DA-D92F-4667-8A1F-2FC8D9A9DFE6}" type="slidenum">
              <a:rPr lang="zh-CN" altLang="en-US" smtClean="0"/>
              <a:t>44</a:t>
            </a:fld>
            <a:endParaRPr lang="zh-CN" altLang="en-US"/>
          </a:p>
        </p:txBody>
      </p:sp>
    </p:spTree>
    <p:extLst>
      <p:ext uri="{BB962C8B-B14F-4D97-AF65-F5344CB8AC3E}">
        <p14:creationId xmlns:p14="http://schemas.microsoft.com/office/powerpoint/2010/main" val="10521796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6D766DA-D92F-4667-8A1F-2FC8D9A9DFE6}" type="slidenum">
              <a:rPr lang="zh-CN" altLang="en-US" smtClean="0"/>
              <a:t>45</a:t>
            </a:fld>
            <a:endParaRPr lang="zh-CN" altLang="en-US"/>
          </a:p>
        </p:txBody>
      </p:sp>
    </p:spTree>
    <p:extLst>
      <p:ext uri="{BB962C8B-B14F-4D97-AF65-F5344CB8AC3E}">
        <p14:creationId xmlns:p14="http://schemas.microsoft.com/office/powerpoint/2010/main" val="35964698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6D766DA-D92F-4667-8A1F-2FC8D9A9DFE6}" type="slidenum">
              <a:rPr lang="zh-CN" altLang="en-US" smtClean="0"/>
              <a:t>46</a:t>
            </a:fld>
            <a:endParaRPr lang="zh-CN" altLang="en-US"/>
          </a:p>
        </p:txBody>
      </p:sp>
    </p:spTree>
    <p:extLst>
      <p:ext uri="{BB962C8B-B14F-4D97-AF65-F5344CB8AC3E}">
        <p14:creationId xmlns:p14="http://schemas.microsoft.com/office/powerpoint/2010/main" val="16492257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6D766DA-D92F-4667-8A1F-2FC8D9A9DFE6}" type="slidenum">
              <a:rPr lang="zh-CN" altLang="en-US" smtClean="0"/>
              <a:t>47</a:t>
            </a:fld>
            <a:endParaRPr lang="zh-CN" altLang="en-US"/>
          </a:p>
        </p:txBody>
      </p:sp>
    </p:spTree>
    <p:extLst>
      <p:ext uri="{BB962C8B-B14F-4D97-AF65-F5344CB8AC3E}">
        <p14:creationId xmlns:p14="http://schemas.microsoft.com/office/powerpoint/2010/main" val="28399718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6D766DA-D92F-4667-8A1F-2FC8D9A9DFE6}" type="slidenum">
              <a:rPr lang="zh-CN" altLang="en-US" smtClean="0"/>
              <a:t>48</a:t>
            </a:fld>
            <a:endParaRPr lang="zh-CN" altLang="en-US"/>
          </a:p>
        </p:txBody>
      </p:sp>
    </p:spTree>
    <p:extLst>
      <p:ext uri="{BB962C8B-B14F-4D97-AF65-F5344CB8AC3E}">
        <p14:creationId xmlns:p14="http://schemas.microsoft.com/office/powerpoint/2010/main" val="215749323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6D766DA-D92F-4667-8A1F-2FC8D9A9DFE6}" type="slidenum">
              <a:rPr lang="zh-CN" altLang="en-US" smtClean="0"/>
              <a:t>49</a:t>
            </a:fld>
            <a:endParaRPr lang="zh-CN" altLang="en-US"/>
          </a:p>
        </p:txBody>
      </p:sp>
    </p:spTree>
    <p:extLst>
      <p:ext uri="{BB962C8B-B14F-4D97-AF65-F5344CB8AC3E}">
        <p14:creationId xmlns:p14="http://schemas.microsoft.com/office/powerpoint/2010/main" val="3505993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6D766DA-D92F-4667-8A1F-2FC8D9A9DFE6}" type="slidenum">
              <a:rPr lang="zh-CN" altLang="en-US" smtClean="0"/>
              <a:t>5</a:t>
            </a:fld>
            <a:endParaRPr lang="zh-CN" altLang="en-US"/>
          </a:p>
        </p:txBody>
      </p:sp>
    </p:spTree>
    <p:extLst>
      <p:ext uri="{BB962C8B-B14F-4D97-AF65-F5344CB8AC3E}">
        <p14:creationId xmlns:p14="http://schemas.microsoft.com/office/powerpoint/2010/main" val="305592087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6D766DA-D92F-4667-8A1F-2FC8D9A9DFE6}" type="slidenum">
              <a:rPr lang="zh-CN" altLang="en-US" smtClean="0"/>
              <a:t>50</a:t>
            </a:fld>
            <a:endParaRPr lang="zh-CN" altLang="en-US"/>
          </a:p>
        </p:txBody>
      </p:sp>
    </p:spTree>
    <p:extLst>
      <p:ext uri="{BB962C8B-B14F-4D97-AF65-F5344CB8AC3E}">
        <p14:creationId xmlns:p14="http://schemas.microsoft.com/office/powerpoint/2010/main" val="34021319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6D766DA-D92F-4667-8A1F-2FC8D9A9DFE6}" type="slidenum">
              <a:rPr lang="zh-CN" altLang="en-US" smtClean="0"/>
              <a:t>51</a:t>
            </a:fld>
            <a:endParaRPr lang="zh-CN" altLang="en-US"/>
          </a:p>
        </p:txBody>
      </p:sp>
    </p:spTree>
    <p:extLst>
      <p:ext uri="{BB962C8B-B14F-4D97-AF65-F5344CB8AC3E}">
        <p14:creationId xmlns:p14="http://schemas.microsoft.com/office/powerpoint/2010/main" val="202366331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6D766DA-D92F-4667-8A1F-2FC8D9A9DFE6}" type="slidenum">
              <a:rPr lang="zh-CN" altLang="en-US" smtClean="0"/>
              <a:t>52</a:t>
            </a:fld>
            <a:endParaRPr lang="zh-CN" altLang="en-US"/>
          </a:p>
        </p:txBody>
      </p:sp>
    </p:spTree>
    <p:extLst>
      <p:ext uri="{BB962C8B-B14F-4D97-AF65-F5344CB8AC3E}">
        <p14:creationId xmlns:p14="http://schemas.microsoft.com/office/powerpoint/2010/main" val="419746461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6D766DA-D92F-4667-8A1F-2FC8D9A9DFE6}" type="slidenum">
              <a:rPr lang="zh-CN" altLang="en-US" smtClean="0"/>
              <a:t>53</a:t>
            </a:fld>
            <a:endParaRPr lang="zh-CN" altLang="en-US"/>
          </a:p>
        </p:txBody>
      </p:sp>
    </p:spTree>
    <p:extLst>
      <p:ext uri="{BB962C8B-B14F-4D97-AF65-F5344CB8AC3E}">
        <p14:creationId xmlns:p14="http://schemas.microsoft.com/office/powerpoint/2010/main" val="374655391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6D766DA-D92F-4667-8A1F-2FC8D9A9DFE6}" type="slidenum">
              <a:rPr lang="zh-CN" altLang="en-US" smtClean="0"/>
              <a:t>54</a:t>
            </a:fld>
            <a:endParaRPr lang="zh-CN" altLang="en-US"/>
          </a:p>
        </p:txBody>
      </p:sp>
    </p:spTree>
    <p:extLst>
      <p:ext uri="{BB962C8B-B14F-4D97-AF65-F5344CB8AC3E}">
        <p14:creationId xmlns:p14="http://schemas.microsoft.com/office/powerpoint/2010/main" val="22265319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6D766DA-D92F-4667-8A1F-2FC8D9A9DFE6}" type="slidenum">
              <a:rPr lang="zh-CN" altLang="en-US" smtClean="0"/>
              <a:t>55</a:t>
            </a:fld>
            <a:endParaRPr lang="zh-CN" altLang="en-US"/>
          </a:p>
        </p:txBody>
      </p:sp>
    </p:spTree>
    <p:extLst>
      <p:ext uri="{BB962C8B-B14F-4D97-AF65-F5344CB8AC3E}">
        <p14:creationId xmlns:p14="http://schemas.microsoft.com/office/powerpoint/2010/main" val="6367811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6D766DA-D92F-4667-8A1F-2FC8D9A9DFE6}" type="slidenum">
              <a:rPr lang="zh-CN" altLang="en-US" smtClean="0"/>
              <a:t>56</a:t>
            </a:fld>
            <a:endParaRPr lang="zh-CN" altLang="en-US"/>
          </a:p>
        </p:txBody>
      </p:sp>
    </p:spTree>
    <p:extLst>
      <p:ext uri="{BB962C8B-B14F-4D97-AF65-F5344CB8AC3E}">
        <p14:creationId xmlns:p14="http://schemas.microsoft.com/office/powerpoint/2010/main" val="374233866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6D766DA-D92F-4667-8A1F-2FC8D9A9DFE6}" type="slidenum">
              <a:rPr lang="zh-CN" altLang="en-US" smtClean="0"/>
              <a:t>57</a:t>
            </a:fld>
            <a:endParaRPr lang="zh-CN" altLang="en-US"/>
          </a:p>
        </p:txBody>
      </p:sp>
    </p:spTree>
    <p:extLst>
      <p:ext uri="{BB962C8B-B14F-4D97-AF65-F5344CB8AC3E}">
        <p14:creationId xmlns:p14="http://schemas.microsoft.com/office/powerpoint/2010/main" val="90511985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6D766DA-D92F-4667-8A1F-2FC8D9A9DFE6}" type="slidenum">
              <a:rPr lang="zh-CN" altLang="en-US" smtClean="0"/>
              <a:t>58</a:t>
            </a:fld>
            <a:endParaRPr lang="zh-CN" altLang="en-US"/>
          </a:p>
        </p:txBody>
      </p:sp>
    </p:spTree>
    <p:extLst>
      <p:ext uri="{BB962C8B-B14F-4D97-AF65-F5344CB8AC3E}">
        <p14:creationId xmlns:p14="http://schemas.microsoft.com/office/powerpoint/2010/main" val="419512028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6D766DA-D92F-4667-8A1F-2FC8D9A9DFE6}" type="slidenum">
              <a:rPr lang="zh-CN" altLang="en-US" smtClean="0"/>
              <a:t>59</a:t>
            </a:fld>
            <a:endParaRPr lang="zh-CN" altLang="en-US"/>
          </a:p>
        </p:txBody>
      </p:sp>
    </p:spTree>
    <p:extLst>
      <p:ext uri="{BB962C8B-B14F-4D97-AF65-F5344CB8AC3E}">
        <p14:creationId xmlns:p14="http://schemas.microsoft.com/office/powerpoint/2010/main" val="654656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6D766DA-D92F-4667-8A1F-2FC8D9A9DFE6}" type="slidenum">
              <a:rPr lang="zh-CN" altLang="en-US" smtClean="0"/>
              <a:t>6</a:t>
            </a:fld>
            <a:endParaRPr lang="zh-CN" altLang="en-US"/>
          </a:p>
        </p:txBody>
      </p:sp>
    </p:spTree>
    <p:extLst>
      <p:ext uri="{BB962C8B-B14F-4D97-AF65-F5344CB8AC3E}">
        <p14:creationId xmlns:p14="http://schemas.microsoft.com/office/powerpoint/2010/main" val="333196709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6D766DA-D92F-4667-8A1F-2FC8D9A9DFE6}" type="slidenum">
              <a:rPr lang="zh-CN" altLang="en-US" smtClean="0"/>
              <a:t>60</a:t>
            </a:fld>
            <a:endParaRPr lang="zh-CN" altLang="en-US"/>
          </a:p>
        </p:txBody>
      </p:sp>
    </p:spTree>
    <p:extLst>
      <p:ext uri="{BB962C8B-B14F-4D97-AF65-F5344CB8AC3E}">
        <p14:creationId xmlns:p14="http://schemas.microsoft.com/office/powerpoint/2010/main" val="4362084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zh-CN" sz="1200" b="0" dirty="0">
              <a:latin typeface="OPPOSans M" panose="00020600040101010101" pitchFamily="18" charset="-122"/>
              <a:ea typeface="OPPOSans M" panose="00020600040101010101" pitchFamily="18" charset="-122"/>
            </a:endParaRPr>
          </a:p>
        </p:txBody>
      </p:sp>
      <p:sp>
        <p:nvSpPr>
          <p:cNvPr id="4" name="灯片编号占位符 3"/>
          <p:cNvSpPr>
            <a:spLocks noGrp="1"/>
          </p:cNvSpPr>
          <p:nvPr>
            <p:ph type="sldNum" sz="quarter" idx="5"/>
          </p:nvPr>
        </p:nvSpPr>
        <p:spPr/>
        <p:txBody>
          <a:bodyPr/>
          <a:lstStyle/>
          <a:p>
            <a:fld id="{EE71205A-8FE2-4AA6-A0A5-E408B4ABA7A5}" type="slidenum">
              <a:rPr lang="zh-CN" altLang="en-US" smtClean="0"/>
              <a:t>61</a:t>
            </a:fld>
            <a:endParaRPr lang="zh-CN" altLang="en-US"/>
          </a:p>
        </p:txBody>
      </p:sp>
    </p:spTree>
    <p:extLst>
      <p:ext uri="{BB962C8B-B14F-4D97-AF65-F5344CB8AC3E}">
        <p14:creationId xmlns:p14="http://schemas.microsoft.com/office/powerpoint/2010/main" val="415879203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6D766DA-D92F-4667-8A1F-2FC8D9A9DFE6}" type="slidenum">
              <a:rPr lang="zh-CN" altLang="en-US" smtClean="0"/>
              <a:t>62</a:t>
            </a:fld>
            <a:endParaRPr lang="zh-CN" altLang="en-US"/>
          </a:p>
        </p:txBody>
      </p:sp>
    </p:spTree>
    <p:extLst>
      <p:ext uri="{BB962C8B-B14F-4D97-AF65-F5344CB8AC3E}">
        <p14:creationId xmlns:p14="http://schemas.microsoft.com/office/powerpoint/2010/main" val="166442361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6D766DA-D92F-4667-8A1F-2FC8D9A9DFE6}" type="slidenum">
              <a:rPr lang="zh-CN" altLang="en-US" smtClean="0"/>
              <a:t>63</a:t>
            </a:fld>
            <a:endParaRPr lang="zh-CN" altLang="en-US"/>
          </a:p>
        </p:txBody>
      </p:sp>
    </p:spTree>
    <p:extLst>
      <p:ext uri="{BB962C8B-B14F-4D97-AF65-F5344CB8AC3E}">
        <p14:creationId xmlns:p14="http://schemas.microsoft.com/office/powerpoint/2010/main" val="97129202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6D766DA-D92F-4667-8A1F-2FC8D9A9DFE6}" type="slidenum">
              <a:rPr lang="zh-CN" altLang="en-US" smtClean="0"/>
              <a:t>64</a:t>
            </a:fld>
            <a:endParaRPr lang="zh-CN" altLang="en-US"/>
          </a:p>
        </p:txBody>
      </p:sp>
    </p:spTree>
    <p:extLst>
      <p:ext uri="{BB962C8B-B14F-4D97-AF65-F5344CB8AC3E}">
        <p14:creationId xmlns:p14="http://schemas.microsoft.com/office/powerpoint/2010/main" val="327774254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6D766DA-D92F-4667-8A1F-2FC8D9A9DFE6}" type="slidenum">
              <a:rPr lang="zh-CN" altLang="en-US" smtClean="0"/>
              <a:t>65</a:t>
            </a:fld>
            <a:endParaRPr lang="zh-CN" altLang="en-US"/>
          </a:p>
        </p:txBody>
      </p:sp>
    </p:spTree>
    <p:extLst>
      <p:ext uri="{BB962C8B-B14F-4D97-AF65-F5344CB8AC3E}">
        <p14:creationId xmlns:p14="http://schemas.microsoft.com/office/powerpoint/2010/main" val="168536240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EFE7036-B693-4A8C-8595-08E36E5EF7F0}" type="slidenum">
              <a:rPr lang="zh-CN" altLang="en-US" smtClean="0"/>
              <a:t>66</a:t>
            </a:fld>
            <a:endParaRPr lang="zh-CN" altLang="en-US"/>
          </a:p>
        </p:txBody>
      </p:sp>
    </p:spTree>
    <p:extLst>
      <p:ext uri="{BB962C8B-B14F-4D97-AF65-F5344CB8AC3E}">
        <p14:creationId xmlns:p14="http://schemas.microsoft.com/office/powerpoint/2010/main" val="54714889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6D766DA-D92F-4667-8A1F-2FC8D9A9DFE6}" type="slidenum">
              <a:rPr lang="zh-CN" altLang="en-US" smtClean="0"/>
              <a:t>67</a:t>
            </a:fld>
            <a:endParaRPr lang="zh-CN" altLang="en-US"/>
          </a:p>
        </p:txBody>
      </p:sp>
    </p:spTree>
    <p:extLst>
      <p:ext uri="{BB962C8B-B14F-4D97-AF65-F5344CB8AC3E}">
        <p14:creationId xmlns:p14="http://schemas.microsoft.com/office/powerpoint/2010/main" val="242420588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6D766DA-D92F-4667-8A1F-2FC8D9A9DFE6}" type="slidenum">
              <a:rPr lang="zh-CN" altLang="en-US" smtClean="0"/>
              <a:t>68</a:t>
            </a:fld>
            <a:endParaRPr lang="zh-CN" altLang="en-US"/>
          </a:p>
        </p:txBody>
      </p:sp>
    </p:spTree>
    <p:extLst>
      <p:ext uri="{BB962C8B-B14F-4D97-AF65-F5344CB8AC3E}">
        <p14:creationId xmlns:p14="http://schemas.microsoft.com/office/powerpoint/2010/main" val="327720828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6D766DA-D92F-4667-8A1F-2FC8D9A9DFE6}" type="slidenum">
              <a:rPr lang="zh-CN" altLang="en-US" smtClean="0"/>
              <a:t>69</a:t>
            </a:fld>
            <a:endParaRPr lang="zh-CN" altLang="en-US"/>
          </a:p>
        </p:txBody>
      </p:sp>
    </p:spTree>
    <p:extLst>
      <p:ext uri="{BB962C8B-B14F-4D97-AF65-F5344CB8AC3E}">
        <p14:creationId xmlns:p14="http://schemas.microsoft.com/office/powerpoint/2010/main" val="3032650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6D766DA-D92F-4667-8A1F-2FC8D9A9DFE6}" type="slidenum">
              <a:rPr lang="zh-CN" altLang="en-US" smtClean="0"/>
              <a:t>7</a:t>
            </a:fld>
            <a:endParaRPr lang="zh-CN" altLang="en-US"/>
          </a:p>
        </p:txBody>
      </p:sp>
    </p:spTree>
    <p:extLst>
      <p:ext uri="{BB962C8B-B14F-4D97-AF65-F5344CB8AC3E}">
        <p14:creationId xmlns:p14="http://schemas.microsoft.com/office/powerpoint/2010/main" val="376353450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6D766DA-D92F-4667-8A1F-2FC8D9A9DFE6}" type="slidenum">
              <a:rPr lang="zh-CN" altLang="en-US" smtClean="0"/>
              <a:t>70</a:t>
            </a:fld>
            <a:endParaRPr lang="zh-CN" altLang="en-US"/>
          </a:p>
        </p:txBody>
      </p:sp>
    </p:spTree>
    <p:extLst>
      <p:ext uri="{BB962C8B-B14F-4D97-AF65-F5344CB8AC3E}">
        <p14:creationId xmlns:p14="http://schemas.microsoft.com/office/powerpoint/2010/main" val="190710841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6D766DA-D92F-4667-8A1F-2FC8D9A9DFE6}" type="slidenum">
              <a:rPr lang="zh-CN" altLang="en-US" smtClean="0"/>
              <a:t>71</a:t>
            </a:fld>
            <a:endParaRPr lang="zh-CN" altLang="en-US"/>
          </a:p>
        </p:txBody>
      </p:sp>
    </p:spTree>
    <p:extLst>
      <p:ext uri="{BB962C8B-B14F-4D97-AF65-F5344CB8AC3E}">
        <p14:creationId xmlns:p14="http://schemas.microsoft.com/office/powerpoint/2010/main" val="3220543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6D766DA-D92F-4667-8A1F-2FC8D9A9DFE6}" type="slidenum">
              <a:rPr lang="zh-CN" altLang="en-US" smtClean="0"/>
              <a:t>8</a:t>
            </a:fld>
            <a:endParaRPr lang="zh-CN" altLang="en-US"/>
          </a:p>
        </p:txBody>
      </p:sp>
    </p:spTree>
    <p:extLst>
      <p:ext uri="{BB962C8B-B14F-4D97-AF65-F5344CB8AC3E}">
        <p14:creationId xmlns:p14="http://schemas.microsoft.com/office/powerpoint/2010/main" val="1565738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6D766DA-D92F-4667-8A1F-2FC8D9A9DFE6}" type="slidenum">
              <a:rPr lang="zh-CN" altLang="en-US" smtClean="0"/>
              <a:t>9</a:t>
            </a:fld>
            <a:endParaRPr lang="zh-CN" altLang="en-US"/>
          </a:p>
        </p:txBody>
      </p:sp>
    </p:spTree>
    <p:extLst>
      <p:ext uri="{BB962C8B-B14F-4D97-AF65-F5344CB8AC3E}">
        <p14:creationId xmlns:p14="http://schemas.microsoft.com/office/powerpoint/2010/main" val="11899555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1">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B27FB11-C068-4395-95DA-4A21A072AAB4}"/>
              </a:ext>
            </a:extLst>
          </p:cNvPr>
          <p:cNvSpPr/>
          <p:nvPr userDrawn="1"/>
        </p:nvSpPr>
        <p:spPr>
          <a:xfrm>
            <a:off x="0" y="-1"/>
            <a:ext cx="12192000" cy="6873799"/>
          </a:xfrm>
          <a:prstGeom prst="rect">
            <a:avLst/>
          </a:prstGeom>
          <a:gradFill>
            <a:gsLst>
              <a:gs pos="3000">
                <a:schemeClr val="accent3">
                  <a:lumMod val="50000"/>
                </a:schemeClr>
              </a:gs>
              <a:gs pos="100000">
                <a:schemeClr val="accent1">
                  <a:lumMod val="75000"/>
                </a:schemeClr>
              </a:gs>
              <a:gs pos="72000">
                <a:schemeClr val="accent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415" name="图片 414">
            <a:extLst>
              <a:ext uri="{FF2B5EF4-FFF2-40B4-BE49-F238E27FC236}">
                <a16:creationId xmlns:a16="http://schemas.microsoft.com/office/drawing/2014/main" id="{85C60A41-6A7D-4E6E-B750-7DA9795BF2AF}"/>
              </a:ext>
            </a:extLst>
          </p:cNvPr>
          <p:cNvPicPr>
            <a:picLocks noChangeAspect="1"/>
          </p:cNvPicPr>
          <p:nvPr/>
        </p:nvPicPr>
        <p:blipFill rotWithShape="1">
          <a:blip r:embed="rId2">
            <a:extLst>
              <a:ext uri="{28A0092B-C50C-407E-A947-70E740481C1C}">
                <a14:useLocalDpi xmlns:a14="http://schemas.microsoft.com/office/drawing/2010/main" val="0"/>
              </a:ext>
            </a:extLst>
          </a:blip>
          <a:srcRect l="3465" t="19559" b="-19559"/>
          <a:stretch/>
        </p:blipFill>
        <p:spPr>
          <a:xfrm>
            <a:off x="2490653" y="2362341"/>
            <a:ext cx="7278037" cy="5645351"/>
          </a:xfrm>
          <a:prstGeom prst="ellipse">
            <a:avLst/>
          </a:prstGeom>
          <a:ln>
            <a:noFill/>
          </a:ln>
          <a:effectLst>
            <a:softEdge rad="1270000"/>
          </a:effectLst>
        </p:spPr>
      </p:pic>
      <p:sp>
        <p:nvSpPr>
          <p:cNvPr id="412" name="矩形 411">
            <a:extLst>
              <a:ext uri="{FF2B5EF4-FFF2-40B4-BE49-F238E27FC236}">
                <a16:creationId xmlns:a16="http://schemas.microsoft.com/office/drawing/2014/main" id="{77CD8CD4-A3C4-4D61-883F-95C84C19247C}"/>
              </a:ext>
            </a:extLst>
          </p:cNvPr>
          <p:cNvSpPr/>
          <p:nvPr userDrawn="1"/>
        </p:nvSpPr>
        <p:spPr>
          <a:xfrm>
            <a:off x="0" y="0"/>
            <a:ext cx="12192000" cy="6858000"/>
          </a:xfrm>
          <a:prstGeom prst="rect">
            <a:avLst/>
          </a:prstGeom>
          <a:gradFill flip="none" rotWithShape="1">
            <a:gsLst>
              <a:gs pos="0">
                <a:schemeClr val="accent1">
                  <a:alpha val="82000"/>
                </a:schemeClr>
              </a:gs>
              <a:gs pos="36000">
                <a:schemeClr val="accent1">
                  <a:alpha val="0"/>
                </a:schemeClr>
              </a:gs>
              <a:gs pos="100000">
                <a:schemeClr val="accent1">
                  <a:lumMod val="50000"/>
                  <a:alpha val="0"/>
                </a:schemeClr>
              </a:gs>
            </a:gsLst>
            <a:path path="circle">
              <a:fillToRect l="50000" t="130000" r="50000" b="-30000"/>
            </a:path>
            <a:tileRect/>
          </a:gra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417" name="组合 416">
            <a:extLst>
              <a:ext uri="{FF2B5EF4-FFF2-40B4-BE49-F238E27FC236}">
                <a16:creationId xmlns:a16="http://schemas.microsoft.com/office/drawing/2014/main" id="{842E7F5A-0AC4-4525-9B3D-0DC5ED468BDB}"/>
              </a:ext>
            </a:extLst>
          </p:cNvPr>
          <p:cNvGrpSpPr/>
          <p:nvPr userDrawn="1"/>
        </p:nvGrpSpPr>
        <p:grpSpPr>
          <a:xfrm>
            <a:off x="-343382" y="-1142133"/>
            <a:ext cx="12878764" cy="12878764"/>
            <a:chOff x="-343382" y="-1142133"/>
            <a:chExt cx="12878764" cy="12878764"/>
          </a:xfrm>
        </p:grpSpPr>
        <p:sp>
          <p:nvSpPr>
            <p:cNvPr id="418" name="椭圆 417">
              <a:extLst>
                <a:ext uri="{FF2B5EF4-FFF2-40B4-BE49-F238E27FC236}">
                  <a16:creationId xmlns:a16="http://schemas.microsoft.com/office/drawing/2014/main" id="{D51B04A6-7086-4D39-9276-EB38F97615A6}"/>
                </a:ext>
              </a:extLst>
            </p:cNvPr>
            <p:cNvSpPr/>
            <p:nvPr/>
          </p:nvSpPr>
          <p:spPr>
            <a:xfrm>
              <a:off x="-343382" y="-1142133"/>
              <a:ext cx="12878764" cy="12878764"/>
            </a:xfrm>
            <a:prstGeom prst="ellipse">
              <a:avLst/>
            </a:prstGeom>
            <a:noFill/>
            <a:ln w="12700" cap="flat" cmpd="sng" algn="ctr">
              <a:gradFill>
                <a:gsLst>
                  <a:gs pos="20000">
                    <a:srgbClr val="DBE4F3">
                      <a:alpha val="10000"/>
                    </a:srgbClr>
                  </a:gs>
                  <a:gs pos="5000">
                    <a:srgbClr val="0D2D7F">
                      <a:lumMod val="5000"/>
                      <a:lumOff val="95000"/>
                      <a:alpha val="0"/>
                    </a:srgbClr>
                  </a:gs>
                  <a:gs pos="37000">
                    <a:srgbClr val="0D2D7F">
                      <a:lumMod val="45000"/>
                      <a:lumOff val="55000"/>
                      <a:alpha val="0"/>
                    </a:srgbClr>
                  </a:gs>
                  <a:gs pos="100000">
                    <a:srgbClr val="0D2D7F">
                      <a:lumMod val="30000"/>
                      <a:lumOff val="70000"/>
                      <a:alpha val="10000"/>
                    </a:srgbClr>
                  </a:gs>
                </a:gsLst>
                <a:lin ang="5400000" scaled="1"/>
              </a:gra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等线" panose="020F0502020204030204"/>
                <a:ea typeface="等线" panose="02010600030101010101" pitchFamily="2" charset="-122"/>
                <a:cs typeface="+mn-cs"/>
              </a:endParaRPr>
            </a:p>
          </p:txBody>
        </p:sp>
        <p:sp>
          <p:nvSpPr>
            <p:cNvPr id="419" name="椭圆 418">
              <a:extLst>
                <a:ext uri="{FF2B5EF4-FFF2-40B4-BE49-F238E27FC236}">
                  <a16:creationId xmlns:a16="http://schemas.microsoft.com/office/drawing/2014/main" id="{B8BAF53E-8BB4-41F1-A7F4-14BA4F764F60}"/>
                </a:ext>
              </a:extLst>
            </p:cNvPr>
            <p:cNvSpPr/>
            <p:nvPr/>
          </p:nvSpPr>
          <p:spPr>
            <a:xfrm>
              <a:off x="1218452" y="419701"/>
              <a:ext cx="9755096" cy="9755096"/>
            </a:xfrm>
            <a:prstGeom prst="ellipse">
              <a:avLst/>
            </a:prstGeom>
            <a:noFill/>
            <a:ln w="12700" cap="flat" cmpd="sng" algn="ctr">
              <a:gradFill>
                <a:gsLst>
                  <a:gs pos="0">
                    <a:srgbClr val="DBE4F3">
                      <a:alpha val="10000"/>
                    </a:srgbClr>
                  </a:gs>
                  <a:gs pos="19000">
                    <a:srgbClr val="0D2D7F">
                      <a:lumMod val="5000"/>
                      <a:lumOff val="95000"/>
                      <a:alpha val="0"/>
                    </a:srgbClr>
                  </a:gs>
                  <a:gs pos="55000">
                    <a:srgbClr val="0D2D7F">
                      <a:lumMod val="45000"/>
                      <a:lumOff val="55000"/>
                      <a:alpha val="43000"/>
                    </a:srgbClr>
                  </a:gs>
                  <a:gs pos="100000">
                    <a:srgbClr val="0D2D7F">
                      <a:lumMod val="30000"/>
                      <a:lumOff val="70000"/>
                      <a:alpha val="10000"/>
                    </a:srgbClr>
                  </a:gs>
                </a:gsLst>
                <a:lin ang="5400000" scaled="1"/>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420" name="椭圆 419">
              <a:extLst>
                <a:ext uri="{FF2B5EF4-FFF2-40B4-BE49-F238E27FC236}">
                  <a16:creationId xmlns:a16="http://schemas.microsoft.com/office/drawing/2014/main" id="{26FF8268-2ADB-446B-9F4F-05BFDD1FDF66}"/>
                </a:ext>
              </a:extLst>
            </p:cNvPr>
            <p:cNvSpPr/>
            <p:nvPr/>
          </p:nvSpPr>
          <p:spPr>
            <a:xfrm>
              <a:off x="3095334" y="2296583"/>
              <a:ext cx="6001332" cy="6001332"/>
            </a:xfrm>
            <a:prstGeom prst="ellipse">
              <a:avLst/>
            </a:prstGeom>
            <a:noFill/>
            <a:ln w="12700" cap="flat" cmpd="sng" algn="ctr">
              <a:gradFill>
                <a:gsLst>
                  <a:gs pos="28000">
                    <a:srgbClr val="DBE4F3">
                      <a:alpha val="16000"/>
                    </a:srgbClr>
                  </a:gs>
                  <a:gs pos="5000">
                    <a:srgbClr val="0D2D7F">
                      <a:lumMod val="5000"/>
                      <a:lumOff val="95000"/>
                      <a:alpha val="0"/>
                    </a:srgbClr>
                  </a:gs>
                  <a:gs pos="55000">
                    <a:srgbClr val="0D2D7F">
                      <a:lumMod val="45000"/>
                      <a:lumOff val="55000"/>
                      <a:alpha val="0"/>
                    </a:srgbClr>
                  </a:gs>
                  <a:gs pos="100000">
                    <a:srgbClr val="0D2D7F">
                      <a:lumMod val="30000"/>
                      <a:lumOff val="70000"/>
                      <a:alpha val="10000"/>
                    </a:srgbClr>
                  </a:gs>
                </a:gsLst>
                <a:lin ang="5400000" scaled="1"/>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grpSp>
          <p:nvGrpSpPr>
            <p:cNvPr id="421" name="组合 420">
              <a:extLst>
                <a:ext uri="{FF2B5EF4-FFF2-40B4-BE49-F238E27FC236}">
                  <a16:creationId xmlns:a16="http://schemas.microsoft.com/office/drawing/2014/main" id="{BE5BA7D2-37A0-4722-B292-88BB2E6329F9}"/>
                </a:ext>
              </a:extLst>
            </p:cNvPr>
            <p:cNvGrpSpPr/>
            <p:nvPr/>
          </p:nvGrpSpPr>
          <p:grpSpPr>
            <a:xfrm>
              <a:off x="2049535" y="1247210"/>
              <a:ext cx="8092931" cy="8100078"/>
              <a:chOff x="1767635" y="972683"/>
              <a:chExt cx="8652742" cy="8660384"/>
            </a:xfrm>
            <a:solidFill>
              <a:srgbClr val="FFFFFF">
                <a:alpha val="7000"/>
              </a:srgbClr>
            </a:solidFill>
          </p:grpSpPr>
          <p:sp>
            <p:nvSpPr>
              <p:cNvPr id="722" name="椭圆 721">
                <a:extLst>
                  <a:ext uri="{FF2B5EF4-FFF2-40B4-BE49-F238E27FC236}">
                    <a16:creationId xmlns:a16="http://schemas.microsoft.com/office/drawing/2014/main" id="{4E492D98-3505-481A-BCBB-6C8E7E208717}"/>
                  </a:ext>
                </a:extLst>
              </p:cNvPr>
              <p:cNvSpPr/>
              <p:nvPr/>
            </p:nvSpPr>
            <p:spPr>
              <a:xfrm>
                <a:off x="6004006" y="972683"/>
                <a:ext cx="180000" cy="180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723" name="椭圆 722">
                <a:extLst>
                  <a:ext uri="{FF2B5EF4-FFF2-40B4-BE49-F238E27FC236}">
                    <a16:creationId xmlns:a16="http://schemas.microsoft.com/office/drawing/2014/main" id="{FC89210F-FFEA-4856-858A-14BA0FA817C6}"/>
                  </a:ext>
                </a:extLst>
              </p:cNvPr>
              <p:cNvSpPr/>
              <p:nvPr/>
            </p:nvSpPr>
            <p:spPr>
              <a:xfrm>
                <a:off x="6363599" y="987958"/>
                <a:ext cx="180000" cy="180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724" name="椭圆 723">
                <a:extLst>
                  <a:ext uri="{FF2B5EF4-FFF2-40B4-BE49-F238E27FC236}">
                    <a16:creationId xmlns:a16="http://schemas.microsoft.com/office/drawing/2014/main" id="{3F5A0A62-F92B-4338-A76E-F003969C5975}"/>
                  </a:ext>
                </a:extLst>
              </p:cNvPr>
              <p:cNvSpPr/>
              <p:nvPr/>
            </p:nvSpPr>
            <p:spPr>
              <a:xfrm>
                <a:off x="6720602" y="1033674"/>
                <a:ext cx="180000" cy="180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725" name="椭圆 724">
                <a:extLst>
                  <a:ext uri="{FF2B5EF4-FFF2-40B4-BE49-F238E27FC236}">
                    <a16:creationId xmlns:a16="http://schemas.microsoft.com/office/drawing/2014/main" id="{9D7E112F-C89B-454C-A9EC-4ECB3D9DAAE9}"/>
                  </a:ext>
                </a:extLst>
              </p:cNvPr>
              <p:cNvSpPr/>
              <p:nvPr/>
            </p:nvSpPr>
            <p:spPr>
              <a:xfrm>
                <a:off x="7072441" y="1109501"/>
                <a:ext cx="180000" cy="180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726" name="椭圆 725">
                <a:extLst>
                  <a:ext uri="{FF2B5EF4-FFF2-40B4-BE49-F238E27FC236}">
                    <a16:creationId xmlns:a16="http://schemas.microsoft.com/office/drawing/2014/main" id="{BF3C0EE9-CBAD-42B4-8910-5D33FB2C91A6}"/>
                  </a:ext>
                </a:extLst>
              </p:cNvPr>
              <p:cNvSpPr/>
              <p:nvPr/>
            </p:nvSpPr>
            <p:spPr>
              <a:xfrm>
                <a:off x="7416582" y="1214893"/>
                <a:ext cx="180000" cy="180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727" name="椭圆 726">
                <a:extLst>
                  <a:ext uri="{FF2B5EF4-FFF2-40B4-BE49-F238E27FC236}">
                    <a16:creationId xmlns:a16="http://schemas.microsoft.com/office/drawing/2014/main" id="{C9D4ED8E-19AC-4FC0-830E-334F4E63E41A}"/>
                  </a:ext>
                </a:extLst>
              </p:cNvPr>
              <p:cNvSpPr/>
              <p:nvPr/>
            </p:nvSpPr>
            <p:spPr>
              <a:xfrm>
                <a:off x="7750546" y="1349091"/>
                <a:ext cx="180000" cy="180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728" name="椭圆 727">
                <a:extLst>
                  <a:ext uri="{FF2B5EF4-FFF2-40B4-BE49-F238E27FC236}">
                    <a16:creationId xmlns:a16="http://schemas.microsoft.com/office/drawing/2014/main" id="{9085A412-807E-47B8-81F3-8457738CD820}"/>
                  </a:ext>
                </a:extLst>
              </p:cNvPr>
              <p:cNvSpPr/>
              <p:nvPr/>
            </p:nvSpPr>
            <p:spPr>
              <a:xfrm>
                <a:off x="8071926" y="1511127"/>
                <a:ext cx="180000" cy="180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729" name="椭圆 728">
                <a:extLst>
                  <a:ext uri="{FF2B5EF4-FFF2-40B4-BE49-F238E27FC236}">
                    <a16:creationId xmlns:a16="http://schemas.microsoft.com/office/drawing/2014/main" id="{A9D73BA8-DA7E-49D7-82A7-16A5F628D7D2}"/>
                  </a:ext>
                </a:extLst>
              </p:cNvPr>
              <p:cNvSpPr/>
              <p:nvPr/>
            </p:nvSpPr>
            <p:spPr>
              <a:xfrm>
                <a:off x="8378407" y="1699835"/>
                <a:ext cx="180000" cy="180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730" name="椭圆 729">
                <a:extLst>
                  <a:ext uri="{FF2B5EF4-FFF2-40B4-BE49-F238E27FC236}">
                    <a16:creationId xmlns:a16="http://schemas.microsoft.com/office/drawing/2014/main" id="{49BD0BBC-AB87-4713-901D-5B01BBC21925}"/>
                  </a:ext>
                </a:extLst>
              </p:cNvPr>
              <p:cNvSpPr/>
              <p:nvPr/>
            </p:nvSpPr>
            <p:spPr>
              <a:xfrm>
                <a:off x="8667780" y="1913854"/>
                <a:ext cx="180000" cy="180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731" name="椭圆 730">
                <a:extLst>
                  <a:ext uri="{FF2B5EF4-FFF2-40B4-BE49-F238E27FC236}">
                    <a16:creationId xmlns:a16="http://schemas.microsoft.com/office/drawing/2014/main" id="{02C81FD2-3119-408E-8535-2A1C01F85113}"/>
                  </a:ext>
                </a:extLst>
              </p:cNvPr>
              <p:cNvSpPr/>
              <p:nvPr/>
            </p:nvSpPr>
            <p:spPr>
              <a:xfrm>
                <a:off x="8937959" y="2151642"/>
                <a:ext cx="180000" cy="180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732" name="椭圆 731">
                <a:extLst>
                  <a:ext uri="{FF2B5EF4-FFF2-40B4-BE49-F238E27FC236}">
                    <a16:creationId xmlns:a16="http://schemas.microsoft.com/office/drawing/2014/main" id="{DE95FEC6-54CC-47D9-B2F5-8149751F2DC7}"/>
                  </a:ext>
                </a:extLst>
              </p:cNvPr>
              <p:cNvSpPr/>
              <p:nvPr/>
            </p:nvSpPr>
            <p:spPr>
              <a:xfrm>
                <a:off x="9187001" y="2411487"/>
                <a:ext cx="180000" cy="180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733" name="椭圆 732">
                <a:extLst>
                  <a:ext uri="{FF2B5EF4-FFF2-40B4-BE49-F238E27FC236}">
                    <a16:creationId xmlns:a16="http://schemas.microsoft.com/office/drawing/2014/main" id="{2AC3537C-EF33-4CE8-851F-D2BA4267B694}"/>
                  </a:ext>
                </a:extLst>
              </p:cNvPr>
              <p:cNvSpPr/>
              <p:nvPr/>
            </p:nvSpPr>
            <p:spPr>
              <a:xfrm>
                <a:off x="9413109" y="2691516"/>
                <a:ext cx="180000" cy="180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734" name="椭圆 733">
                <a:extLst>
                  <a:ext uri="{FF2B5EF4-FFF2-40B4-BE49-F238E27FC236}">
                    <a16:creationId xmlns:a16="http://schemas.microsoft.com/office/drawing/2014/main" id="{0D9216C9-F368-41DA-A881-A29482B6B652}"/>
                  </a:ext>
                </a:extLst>
              </p:cNvPr>
              <p:cNvSpPr/>
              <p:nvPr/>
            </p:nvSpPr>
            <p:spPr>
              <a:xfrm>
                <a:off x="9614653" y="2989711"/>
                <a:ext cx="180000" cy="180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735" name="椭圆 734">
                <a:extLst>
                  <a:ext uri="{FF2B5EF4-FFF2-40B4-BE49-F238E27FC236}">
                    <a16:creationId xmlns:a16="http://schemas.microsoft.com/office/drawing/2014/main" id="{6284CB74-B96F-487C-9C84-6C5FECE57ECB}"/>
                  </a:ext>
                </a:extLst>
              </p:cNvPr>
              <p:cNvSpPr/>
              <p:nvPr/>
            </p:nvSpPr>
            <p:spPr>
              <a:xfrm>
                <a:off x="9790183" y="3303924"/>
                <a:ext cx="180000" cy="180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736" name="椭圆 735">
                <a:extLst>
                  <a:ext uri="{FF2B5EF4-FFF2-40B4-BE49-F238E27FC236}">
                    <a16:creationId xmlns:a16="http://schemas.microsoft.com/office/drawing/2014/main" id="{53D5CE21-D99C-43A4-802C-118134FF578F}"/>
                  </a:ext>
                </a:extLst>
              </p:cNvPr>
              <p:cNvSpPr/>
              <p:nvPr/>
            </p:nvSpPr>
            <p:spPr>
              <a:xfrm>
                <a:off x="9938434" y="3631892"/>
                <a:ext cx="180000" cy="180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737" name="椭圆 736">
                <a:extLst>
                  <a:ext uri="{FF2B5EF4-FFF2-40B4-BE49-F238E27FC236}">
                    <a16:creationId xmlns:a16="http://schemas.microsoft.com/office/drawing/2014/main" id="{8BD04107-60CA-47F2-841D-9C438AE1E49E}"/>
                  </a:ext>
                </a:extLst>
              </p:cNvPr>
              <p:cNvSpPr/>
              <p:nvPr/>
            </p:nvSpPr>
            <p:spPr>
              <a:xfrm>
                <a:off x="10058337" y="3971250"/>
                <a:ext cx="180000" cy="180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738" name="椭圆 737">
                <a:extLst>
                  <a:ext uri="{FF2B5EF4-FFF2-40B4-BE49-F238E27FC236}">
                    <a16:creationId xmlns:a16="http://schemas.microsoft.com/office/drawing/2014/main" id="{3313D8FC-19BC-44E6-8879-8B1BDEA5E469}"/>
                  </a:ext>
                </a:extLst>
              </p:cNvPr>
              <p:cNvSpPr/>
              <p:nvPr/>
            </p:nvSpPr>
            <p:spPr>
              <a:xfrm>
                <a:off x="10149028" y="4319554"/>
                <a:ext cx="180000" cy="180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739" name="椭圆 738">
                <a:extLst>
                  <a:ext uri="{FF2B5EF4-FFF2-40B4-BE49-F238E27FC236}">
                    <a16:creationId xmlns:a16="http://schemas.microsoft.com/office/drawing/2014/main" id="{7EE1C5F7-5C6A-4956-8BEA-D172CC961D83}"/>
                  </a:ext>
                </a:extLst>
              </p:cNvPr>
              <p:cNvSpPr/>
              <p:nvPr/>
            </p:nvSpPr>
            <p:spPr>
              <a:xfrm>
                <a:off x="10209854" y="4674295"/>
                <a:ext cx="180000" cy="180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740" name="椭圆 739">
                <a:extLst>
                  <a:ext uri="{FF2B5EF4-FFF2-40B4-BE49-F238E27FC236}">
                    <a16:creationId xmlns:a16="http://schemas.microsoft.com/office/drawing/2014/main" id="{DC192165-B750-4EAA-9FA8-3DB4A65ABE64}"/>
                  </a:ext>
                </a:extLst>
              </p:cNvPr>
              <p:cNvSpPr/>
              <p:nvPr/>
            </p:nvSpPr>
            <p:spPr>
              <a:xfrm>
                <a:off x="10240377" y="5032916"/>
                <a:ext cx="180000" cy="180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741" name="椭圆 740">
                <a:extLst>
                  <a:ext uri="{FF2B5EF4-FFF2-40B4-BE49-F238E27FC236}">
                    <a16:creationId xmlns:a16="http://schemas.microsoft.com/office/drawing/2014/main" id="{C3D9304B-F6B5-42DA-94D0-86EC59B94E14}"/>
                  </a:ext>
                </a:extLst>
              </p:cNvPr>
              <p:cNvSpPr/>
              <p:nvPr/>
            </p:nvSpPr>
            <p:spPr>
              <a:xfrm>
                <a:off x="10240377" y="5392834"/>
                <a:ext cx="180000" cy="180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742" name="椭圆 741">
                <a:extLst>
                  <a:ext uri="{FF2B5EF4-FFF2-40B4-BE49-F238E27FC236}">
                    <a16:creationId xmlns:a16="http://schemas.microsoft.com/office/drawing/2014/main" id="{A8D7C5D0-8701-48DE-9946-7D01AFF939EA}"/>
                  </a:ext>
                </a:extLst>
              </p:cNvPr>
              <p:cNvSpPr/>
              <p:nvPr/>
            </p:nvSpPr>
            <p:spPr>
              <a:xfrm>
                <a:off x="10209854" y="5751455"/>
                <a:ext cx="180000" cy="180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743" name="椭圆 742">
                <a:extLst>
                  <a:ext uri="{FF2B5EF4-FFF2-40B4-BE49-F238E27FC236}">
                    <a16:creationId xmlns:a16="http://schemas.microsoft.com/office/drawing/2014/main" id="{9CB34F08-280F-4BCB-988F-0D49B2F2C7B1}"/>
                  </a:ext>
                </a:extLst>
              </p:cNvPr>
              <p:cNvSpPr/>
              <p:nvPr/>
            </p:nvSpPr>
            <p:spPr>
              <a:xfrm>
                <a:off x="10149028" y="6106195"/>
                <a:ext cx="180000" cy="180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744" name="椭圆 743">
                <a:extLst>
                  <a:ext uri="{FF2B5EF4-FFF2-40B4-BE49-F238E27FC236}">
                    <a16:creationId xmlns:a16="http://schemas.microsoft.com/office/drawing/2014/main" id="{9FB84335-6186-4E55-9C74-EEC1F9DA2DD3}"/>
                  </a:ext>
                </a:extLst>
              </p:cNvPr>
              <p:cNvSpPr/>
              <p:nvPr/>
            </p:nvSpPr>
            <p:spPr>
              <a:xfrm>
                <a:off x="10058337" y="6454500"/>
                <a:ext cx="180000" cy="180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745" name="椭圆 744">
                <a:extLst>
                  <a:ext uri="{FF2B5EF4-FFF2-40B4-BE49-F238E27FC236}">
                    <a16:creationId xmlns:a16="http://schemas.microsoft.com/office/drawing/2014/main" id="{050EDD00-E94A-4FA9-A4EB-3BAD53A34EF3}"/>
                  </a:ext>
                </a:extLst>
              </p:cNvPr>
              <p:cNvSpPr/>
              <p:nvPr/>
            </p:nvSpPr>
            <p:spPr>
              <a:xfrm>
                <a:off x="9938434" y="6793858"/>
                <a:ext cx="180000" cy="180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746" name="椭圆 745">
                <a:extLst>
                  <a:ext uri="{FF2B5EF4-FFF2-40B4-BE49-F238E27FC236}">
                    <a16:creationId xmlns:a16="http://schemas.microsoft.com/office/drawing/2014/main" id="{7802B62B-F570-4795-8E61-15A6D8035C00}"/>
                  </a:ext>
                </a:extLst>
              </p:cNvPr>
              <p:cNvSpPr/>
              <p:nvPr/>
            </p:nvSpPr>
            <p:spPr>
              <a:xfrm>
                <a:off x="9790183" y="7121825"/>
                <a:ext cx="180000" cy="180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747" name="椭圆 746">
                <a:extLst>
                  <a:ext uri="{FF2B5EF4-FFF2-40B4-BE49-F238E27FC236}">
                    <a16:creationId xmlns:a16="http://schemas.microsoft.com/office/drawing/2014/main" id="{A00726D6-C79A-42C1-A09E-58636A041B13}"/>
                  </a:ext>
                </a:extLst>
              </p:cNvPr>
              <p:cNvSpPr/>
              <p:nvPr/>
            </p:nvSpPr>
            <p:spPr>
              <a:xfrm>
                <a:off x="9614653" y="7436038"/>
                <a:ext cx="180000" cy="180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748" name="椭圆 747">
                <a:extLst>
                  <a:ext uri="{FF2B5EF4-FFF2-40B4-BE49-F238E27FC236}">
                    <a16:creationId xmlns:a16="http://schemas.microsoft.com/office/drawing/2014/main" id="{E24123C6-796E-42F6-BAEB-A006FCF18A12}"/>
                  </a:ext>
                </a:extLst>
              </p:cNvPr>
              <p:cNvSpPr/>
              <p:nvPr/>
            </p:nvSpPr>
            <p:spPr>
              <a:xfrm>
                <a:off x="9413109" y="7734234"/>
                <a:ext cx="180000" cy="180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749" name="椭圆 748">
                <a:extLst>
                  <a:ext uri="{FF2B5EF4-FFF2-40B4-BE49-F238E27FC236}">
                    <a16:creationId xmlns:a16="http://schemas.microsoft.com/office/drawing/2014/main" id="{537520E6-AF5B-4B8C-9545-1C02B0D957E8}"/>
                  </a:ext>
                </a:extLst>
              </p:cNvPr>
              <p:cNvSpPr/>
              <p:nvPr/>
            </p:nvSpPr>
            <p:spPr>
              <a:xfrm>
                <a:off x="9187001" y="8014262"/>
                <a:ext cx="180000" cy="180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750" name="椭圆 749">
                <a:extLst>
                  <a:ext uri="{FF2B5EF4-FFF2-40B4-BE49-F238E27FC236}">
                    <a16:creationId xmlns:a16="http://schemas.microsoft.com/office/drawing/2014/main" id="{0A496850-06DF-4F10-B157-EE85ECFBC6BB}"/>
                  </a:ext>
                </a:extLst>
              </p:cNvPr>
              <p:cNvSpPr/>
              <p:nvPr/>
            </p:nvSpPr>
            <p:spPr>
              <a:xfrm>
                <a:off x="8937959" y="8274107"/>
                <a:ext cx="180000" cy="180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751" name="椭圆 750">
                <a:extLst>
                  <a:ext uri="{FF2B5EF4-FFF2-40B4-BE49-F238E27FC236}">
                    <a16:creationId xmlns:a16="http://schemas.microsoft.com/office/drawing/2014/main" id="{23BF68FE-DAF5-4146-9736-39D34E5494EC}"/>
                  </a:ext>
                </a:extLst>
              </p:cNvPr>
              <p:cNvSpPr/>
              <p:nvPr/>
            </p:nvSpPr>
            <p:spPr>
              <a:xfrm>
                <a:off x="8667780" y="8511896"/>
                <a:ext cx="180000" cy="180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752" name="椭圆 751">
                <a:extLst>
                  <a:ext uri="{FF2B5EF4-FFF2-40B4-BE49-F238E27FC236}">
                    <a16:creationId xmlns:a16="http://schemas.microsoft.com/office/drawing/2014/main" id="{B761C617-F00A-457F-A078-882E669E146B}"/>
                  </a:ext>
                </a:extLst>
              </p:cNvPr>
              <p:cNvSpPr/>
              <p:nvPr/>
            </p:nvSpPr>
            <p:spPr>
              <a:xfrm>
                <a:off x="8378407" y="8725914"/>
                <a:ext cx="180000" cy="180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753" name="椭圆 752">
                <a:extLst>
                  <a:ext uri="{FF2B5EF4-FFF2-40B4-BE49-F238E27FC236}">
                    <a16:creationId xmlns:a16="http://schemas.microsoft.com/office/drawing/2014/main" id="{8A5F18FD-7B40-4309-B9D0-45043A2011DA}"/>
                  </a:ext>
                </a:extLst>
              </p:cNvPr>
              <p:cNvSpPr/>
              <p:nvPr/>
            </p:nvSpPr>
            <p:spPr>
              <a:xfrm>
                <a:off x="8071926" y="8914622"/>
                <a:ext cx="180000" cy="180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754" name="椭圆 753">
                <a:extLst>
                  <a:ext uri="{FF2B5EF4-FFF2-40B4-BE49-F238E27FC236}">
                    <a16:creationId xmlns:a16="http://schemas.microsoft.com/office/drawing/2014/main" id="{36CE9F19-46E4-4B50-AF52-1B3569EA787E}"/>
                  </a:ext>
                </a:extLst>
              </p:cNvPr>
              <p:cNvSpPr/>
              <p:nvPr/>
            </p:nvSpPr>
            <p:spPr>
              <a:xfrm>
                <a:off x="7750546" y="9076659"/>
                <a:ext cx="180000" cy="180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755" name="椭圆 754">
                <a:extLst>
                  <a:ext uri="{FF2B5EF4-FFF2-40B4-BE49-F238E27FC236}">
                    <a16:creationId xmlns:a16="http://schemas.microsoft.com/office/drawing/2014/main" id="{CA4495B9-8D8B-4192-BC3C-C0CF2AD82D8B}"/>
                  </a:ext>
                </a:extLst>
              </p:cNvPr>
              <p:cNvSpPr/>
              <p:nvPr/>
            </p:nvSpPr>
            <p:spPr>
              <a:xfrm>
                <a:off x="7416582" y="9210856"/>
                <a:ext cx="180000" cy="180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756" name="椭圆 755">
                <a:extLst>
                  <a:ext uri="{FF2B5EF4-FFF2-40B4-BE49-F238E27FC236}">
                    <a16:creationId xmlns:a16="http://schemas.microsoft.com/office/drawing/2014/main" id="{2942A68E-6A06-4591-8CBB-E02D01FE04A6}"/>
                  </a:ext>
                </a:extLst>
              </p:cNvPr>
              <p:cNvSpPr/>
              <p:nvPr/>
            </p:nvSpPr>
            <p:spPr>
              <a:xfrm>
                <a:off x="7072441" y="9316248"/>
                <a:ext cx="180000" cy="180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757" name="椭圆 756">
                <a:extLst>
                  <a:ext uri="{FF2B5EF4-FFF2-40B4-BE49-F238E27FC236}">
                    <a16:creationId xmlns:a16="http://schemas.microsoft.com/office/drawing/2014/main" id="{5C826492-B1F3-47CA-999E-45AC8E4E3515}"/>
                  </a:ext>
                </a:extLst>
              </p:cNvPr>
              <p:cNvSpPr/>
              <p:nvPr/>
            </p:nvSpPr>
            <p:spPr>
              <a:xfrm>
                <a:off x="6720602" y="9392075"/>
                <a:ext cx="180000" cy="180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758" name="椭圆 757">
                <a:extLst>
                  <a:ext uri="{FF2B5EF4-FFF2-40B4-BE49-F238E27FC236}">
                    <a16:creationId xmlns:a16="http://schemas.microsoft.com/office/drawing/2014/main" id="{DC439D96-9CD2-4B05-A8CF-08691F48314D}"/>
                  </a:ext>
                </a:extLst>
              </p:cNvPr>
              <p:cNvSpPr/>
              <p:nvPr/>
            </p:nvSpPr>
            <p:spPr>
              <a:xfrm>
                <a:off x="6363599" y="9437791"/>
                <a:ext cx="180000" cy="180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759" name="椭圆 758">
                <a:extLst>
                  <a:ext uri="{FF2B5EF4-FFF2-40B4-BE49-F238E27FC236}">
                    <a16:creationId xmlns:a16="http://schemas.microsoft.com/office/drawing/2014/main" id="{84F94DD7-D487-4F19-B701-AB453762C00E}"/>
                  </a:ext>
                </a:extLst>
              </p:cNvPr>
              <p:cNvSpPr/>
              <p:nvPr/>
            </p:nvSpPr>
            <p:spPr>
              <a:xfrm>
                <a:off x="6004006" y="9453067"/>
                <a:ext cx="180000" cy="180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760" name="椭圆 759">
                <a:extLst>
                  <a:ext uri="{FF2B5EF4-FFF2-40B4-BE49-F238E27FC236}">
                    <a16:creationId xmlns:a16="http://schemas.microsoft.com/office/drawing/2014/main" id="{3F2BDBD6-24F7-4E88-A53B-8BC746B1286B}"/>
                  </a:ext>
                </a:extLst>
              </p:cNvPr>
              <p:cNvSpPr/>
              <p:nvPr/>
            </p:nvSpPr>
            <p:spPr>
              <a:xfrm>
                <a:off x="5644413" y="9437791"/>
                <a:ext cx="180000" cy="180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761" name="椭圆 760">
                <a:extLst>
                  <a:ext uri="{FF2B5EF4-FFF2-40B4-BE49-F238E27FC236}">
                    <a16:creationId xmlns:a16="http://schemas.microsoft.com/office/drawing/2014/main" id="{CF371ACA-3D59-4EFC-8B70-6F75768C88E0}"/>
                  </a:ext>
                </a:extLst>
              </p:cNvPr>
              <p:cNvSpPr/>
              <p:nvPr/>
            </p:nvSpPr>
            <p:spPr>
              <a:xfrm>
                <a:off x="5287410" y="9392075"/>
                <a:ext cx="180000" cy="180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762" name="椭圆 761">
                <a:extLst>
                  <a:ext uri="{FF2B5EF4-FFF2-40B4-BE49-F238E27FC236}">
                    <a16:creationId xmlns:a16="http://schemas.microsoft.com/office/drawing/2014/main" id="{7B4CAE79-6F77-4A17-BC2B-42E7675F834B}"/>
                  </a:ext>
                </a:extLst>
              </p:cNvPr>
              <p:cNvSpPr/>
              <p:nvPr/>
            </p:nvSpPr>
            <p:spPr>
              <a:xfrm>
                <a:off x="4935571" y="9316248"/>
                <a:ext cx="180000" cy="180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763" name="椭圆 762">
                <a:extLst>
                  <a:ext uri="{FF2B5EF4-FFF2-40B4-BE49-F238E27FC236}">
                    <a16:creationId xmlns:a16="http://schemas.microsoft.com/office/drawing/2014/main" id="{3DE79880-4105-4D0B-957F-5E9D1AF00994}"/>
                  </a:ext>
                </a:extLst>
              </p:cNvPr>
              <p:cNvSpPr/>
              <p:nvPr/>
            </p:nvSpPr>
            <p:spPr>
              <a:xfrm>
                <a:off x="4591429" y="9210856"/>
                <a:ext cx="180000" cy="180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764" name="椭圆 763">
                <a:extLst>
                  <a:ext uri="{FF2B5EF4-FFF2-40B4-BE49-F238E27FC236}">
                    <a16:creationId xmlns:a16="http://schemas.microsoft.com/office/drawing/2014/main" id="{F64D7ACA-D750-4804-8991-7A738E6B38BF}"/>
                  </a:ext>
                </a:extLst>
              </p:cNvPr>
              <p:cNvSpPr/>
              <p:nvPr/>
            </p:nvSpPr>
            <p:spPr>
              <a:xfrm>
                <a:off x="4257465" y="9076659"/>
                <a:ext cx="180000" cy="180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765" name="椭圆 764">
                <a:extLst>
                  <a:ext uri="{FF2B5EF4-FFF2-40B4-BE49-F238E27FC236}">
                    <a16:creationId xmlns:a16="http://schemas.microsoft.com/office/drawing/2014/main" id="{49CD60EA-8433-48AE-98FC-65653A75835A}"/>
                  </a:ext>
                </a:extLst>
              </p:cNvPr>
              <p:cNvSpPr/>
              <p:nvPr/>
            </p:nvSpPr>
            <p:spPr>
              <a:xfrm>
                <a:off x="3936086" y="8914622"/>
                <a:ext cx="180000" cy="180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766" name="椭圆 765">
                <a:extLst>
                  <a:ext uri="{FF2B5EF4-FFF2-40B4-BE49-F238E27FC236}">
                    <a16:creationId xmlns:a16="http://schemas.microsoft.com/office/drawing/2014/main" id="{128FB587-9E3E-4E37-AD39-6297D67A75BA}"/>
                  </a:ext>
                </a:extLst>
              </p:cNvPr>
              <p:cNvSpPr/>
              <p:nvPr/>
            </p:nvSpPr>
            <p:spPr>
              <a:xfrm>
                <a:off x="3629605" y="8725914"/>
                <a:ext cx="180000" cy="180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767" name="椭圆 766">
                <a:extLst>
                  <a:ext uri="{FF2B5EF4-FFF2-40B4-BE49-F238E27FC236}">
                    <a16:creationId xmlns:a16="http://schemas.microsoft.com/office/drawing/2014/main" id="{D99DCCA6-381E-45AC-AC78-956A985D1991}"/>
                  </a:ext>
                </a:extLst>
              </p:cNvPr>
              <p:cNvSpPr/>
              <p:nvPr/>
            </p:nvSpPr>
            <p:spPr>
              <a:xfrm>
                <a:off x="3340233" y="8511896"/>
                <a:ext cx="180000" cy="180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768" name="椭圆 767">
                <a:extLst>
                  <a:ext uri="{FF2B5EF4-FFF2-40B4-BE49-F238E27FC236}">
                    <a16:creationId xmlns:a16="http://schemas.microsoft.com/office/drawing/2014/main" id="{6446596C-FE55-41FD-BD19-2AE188A68517}"/>
                  </a:ext>
                </a:extLst>
              </p:cNvPr>
              <p:cNvSpPr/>
              <p:nvPr/>
            </p:nvSpPr>
            <p:spPr>
              <a:xfrm>
                <a:off x="3070052" y="8274107"/>
                <a:ext cx="180000" cy="180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769" name="椭圆 768">
                <a:extLst>
                  <a:ext uri="{FF2B5EF4-FFF2-40B4-BE49-F238E27FC236}">
                    <a16:creationId xmlns:a16="http://schemas.microsoft.com/office/drawing/2014/main" id="{00BCBEA5-996A-43BC-8BA6-74C0E9007C52}"/>
                  </a:ext>
                </a:extLst>
              </p:cNvPr>
              <p:cNvSpPr/>
              <p:nvPr/>
            </p:nvSpPr>
            <p:spPr>
              <a:xfrm>
                <a:off x="2821011" y="8014262"/>
                <a:ext cx="180000" cy="180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770" name="椭圆 769">
                <a:extLst>
                  <a:ext uri="{FF2B5EF4-FFF2-40B4-BE49-F238E27FC236}">
                    <a16:creationId xmlns:a16="http://schemas.microsoft.com/office/drawing/2014/main" id="{D794CA37-F7C7-4379-AC9A-4B9330494A9B}"/>
                  </a:ext>
                </a:extLst>
              </p:cNvPr>
              <p:cNvSpPr/>
              <p:nvPr/>
            </p:nvSpPr>
            <p:spPr>
              <a:xfrm>
                <a:off x="2594904" y="7734234"/>
                <a:ext cx="180000" cy="180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771" name="椭圆 770">
                <a:extLst>
                  <a:ext uri="{FF2B5EF4-FFF2-40B4-BE49-F238E27FC236}">
                    <a16:creationId xmlns:a16="http://schemas.microsoft.com/office/drawing/2014/main" id="{A361144F-1EA5-481C-91E5-6E65797D1D9D}"/>
                  </a:ext>
                </a:extLst>
              </p:cNvPr>
              <p:cNvSpPr/>
              <p:nvPr/>
            </p:nvSpPr>
            <p:spPr>
              <a:xfrm>
                <a:off x="2393359" y="7436038"/>
                <a:ext cx="180000" cy="180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772" name="椭圆 771">
                <a:extLst>
                  <a:ext uri="{FF2B5EF4-FFF2-40B4-BE49-F238E27FC236}">
                    <a16:creationId xmlns:a16="http://schemas.microsoft.com/office/drawing/2014/main" id="{037B8478-A9F7-436E-AB65-84333A7DA7E2}"/>
                  </a:ext>
                </a:extLst>
              </p:cNvPr>
              <p:cNvSpPr/>
              <p:nvPr/>
            </p:nvSpPr>
            <p:spPr>
              <a:xfrm>
                <a:off x="2217829" y="7121825"/>
                <a:ext cx="180000" cy="180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773" name="椭圆 772">
                <a:extLst>
                  <a:ext uri="{FF2B5EF4-FFF2-40B4-BE49-F238E27FC236}">
                    <a16:creationId xmlns:a16="http://schemas.microsoft.com/office/drawing/2014/main" id="{453DFF02-04B8-42FB-97BC-3E530D69F2D0}"/>
                  </a:ext>
                </a:extLst>
              </p:cNvPr>
              <p:cNvSpPr/>
              <p:nvPr/>
            </p:nvSpPr>
            <p:spPr>
              <a:xfrm>
                <a:off x="2069578" y="6793858"/>
                <a:ext cx="180000" cy="180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774" name="椭圆 773">
                <a:extLst>
                  <a:ext uri="{FF2B5EF4-FFF2-40B4-BE49-F238E27FC236}">
                    <a16:creationId xmlns:a16="http://schemas.microsoft.com/office/drawing/2014/main" id="{3CCB5080-D49E-4DCC-A3E5-027B1471D21E}"/>
                  </a:ext>
                </a:extLst>
              </p:cNvPr>
              <p:cNvSpPr/>
              <p:nvPr/>
            </p:nvSpPr>
            <p:spPr>
              <a:xfrm>
                <a:off x="1949676" y="6454500"/>
                <a:ext cx="180000" cy="180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775" name="椭圆 774">
                <a:extLst>
                  <a:ext uri="{FF2B5EF4-FFF2-40B4-BE49-F238E27FC236}">
                    <a16:creationId xmlns:a16="http://schemas.microsoft.com/office/drawing/2014/main" id="{54913754-2C87-4BED-85CF-0864D9AE63A4}"/>
                  </a:ext>
                </a:extLst>
              </p:cNvPr>
              <p:cNvSpPr/>
              <p:nvPr/>
            </p:nvSpPr>
            <p:spPr>
              <a:xfrm>
                <a:off x="1858984" y="6106195"/>
                <a:ext cx="180000" cy="180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776" name="椭圆 775">
                <a:extLst>
                  <a:ext uri="{FF2B5EF4-FFF2-40B4-BE49-F238E27FC236}">
                    <a16:creationId xmlns:a16="http://schemas.microsoft.com/office/drawing/2014/main" id="{53316FA7-F2A0-4A16-B649-DD48EEBEDC90}"/>
                  </a:ext>
                </a:extLst>
              </p:cNvPr>
              <p:cNvSpPr/>
              <p:nvPr/>
            </p:nvSpPr>
            <p:spPr>
              <a:xfrm>
                <a:off x="1798158" y="5751455"/>
                <a:ext cx="180000" cy="180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777" name="椭圆 776">
                <a:extLst>
                  <a:ext uri="{FF2B5EF4-FFF2-40B4-BE49-F238E27FC236}">
                    <a16:creationId xmlns:a16="http://schemas.microsoft.com/office/drawing/2014/main" id="{3F551464-6B50-4002-ACAC-3201941847A0}"/>
                  </a:ext>
                </a:extLst>
              </p:cNvPr>
              <p:cNvSpPr/>
              <p:nvPr/>
            </p:nvSpPr>
            <p:spPr>
              <a:xfrm>
                <a:off x="1767635" y="5392834"/>
                <a:ext cx="180000" cy="180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778" name="椭圆 777">
                <a:extLst>
                  <a:ext uri="{FF2B5EF4-FFF2-40B4-BE49-F238E27FC236}">
                    <a16:creationId xmlns:a16="http://schemas.microsoft.com/office/drawing/2014/main" id="{622ADF1A-67D9-4875-B051-7A93F3DE2806}"/>
                  </a:ext>
                </a:extLst>
              </p:cNvPr>
              <p:cNvSpPr/>
              <p:nvPr/>
            </p:nvSpPr>
            <p:spPr>
              <a:xfrm>
                <a:off x="1767635" y="5032916"/>
                <a:ext cx="180000" cy="180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779" name="椭圆 778">
                <a:extLst>
                  <a:ext uri="{FF2B5EF4-FFF2-40B4-BE49-F238E27FC236}">
                    <a16:creationId xmlns:a16="http://schemas.microsoft.com/office/drawing/2014/main" id="{7DB217B6-63EE-4352-A59A-0DF08C5D5442}"/>
                  </a:ext>
                </a:extLst>
              </p:cNvPr>
              <p:cNvSpPr/>
              <p:nvPr/>
            </p:nvSpPr>
            <p:spPr>
              <a:xfrm>
                <a:off x="1798158" y="4674295"/>
                <a:ext cx="180000" cy="180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780" name="椭圆 779">
                <a:extLst>
                  <a:ext uri="{FF2B5EF4-FFF2-40B4-BE49-F238E27FC236}">
                    <a16:creationId xmlns:a16="http://schemas.microsoft.com/office/drawing/2014/main" id="{7454FF21-A39D-4115-8B9E-E6CF19AF02E1}"/>
                  </a:ext>
                </a:extLst>
              </p:cNvPr>
              <p:cNvSpPr/>
              <p:nvPr/>
            </p:nvSpPr>
            <p:spPr>
              <a:xfrm>
                <a:off x="2069578" y="3631892"/>
                <a:ext cx="180000" cy="180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781" name="椭圆 780">
                <a:extLst>
                  <a:ext uri="{FF2B5EF4-FFF2-40B4-BE49-F238E27FC236}">
                    <a16:creationId xmlns:a16="http://schemas.microsoft.com/office/drawing/2014/main" id="{660191FE-DDBF-40FA-B10A-7F430FC66EAE}"/>
                  </a:ext>
                </a:extLst>
              </p:cNvPr>
              <p:cNvSpPr/>
              <p:nvPr/>
            </p:nvSpPr>
            <p:spPr>
              <a:xfrm>
                <a:off x="2217829" y="3303924"/>
                <a:ext cx="180000" cy="180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782" name="椭圆 781">
                <a:extLst>
                  <a:ext uri="{FF2B5EF4-FFF2-40B4-BE49-F238E27FC236}">
                    <a16:creationId xmlns:a16="http://schemas.microsoft.com/office/drawing/2014/main" id="{DCAE6272-BD49-4E6F-B614-FD5E85710EC4}"/>
                  </a:ext>
                </a:extLst>
              </p:cNvPr>
              <p:cNvSpPr/>
              <p:nvPr/>
            </p:nvSpPr>
            <p:spPr>
              <a:xfrm>
                <a:off x="2393359" y="2989711"/>
                <a:ext cx="180000" cy="180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783" name="椭圆 782">
                <a:extLst>
                  <a:ext uri="{FF2B5EF4-FFF2-40B4-BE49-F238E27FC236}">
                    <a16:creationId xmlns:a16="http://schemas.microsoft.com/office/drawing/2014/main" id="{A40C50A2-EEF5-430F-8001-C3C448F721AE}"/>
                  </a:ext>
                </a:extLst>
              </p:cNvPr>
              <p:cNvSpPr/>
              <p:nvPr/>
            </p:nvSpPr>
            <p:spPr>
              <a:xfrm>
                <a:off x="2594904" y="2691516"/>
                <a:ext cx="180000" cy="180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784" name="椭圆 783">
                <a:extLst>
                  <a:ext uri="{FF2B5EF4-FFF2-40B4-BE49-F238E27FC236}">
                    <a16:creationId xmlns:a16="http://schemas.microsoft.com/office/drawing/2014/main" id="{9BF6A4D3-1496-45BA-A6B7-5D9D59B53A1D}"/>
                  </a:ext>
                </a:extLst>
              </p:cNvPr>
              <p:cNvSpPr/>
              <p:nvPr/>
            </p:nvSpPr>
            <p:spPr>
              <a:xfrm>
                <a:off x="2821011" y="2411487"/>
                <a:ext cx="180000" cy="180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785" name="椭圆 784">
                <a:extLst>
                  <a:ext uri="{FF2B5EF4-FFF2-40B4-BE49-F238E27FC236}">
                    <a16:creationId xmlns:a16="http://schemas.microsoft.com/office/drawing/2014/main" id="{468BD570-2D63-415D-B97A-E4D7ECAE15F5}"/>
                  </a:ext>
                </a:extLst>
              </p:cNvPr>
              <p:cNvSpPr/>
              <p:nvPr/>
            </p:nvSpPr>
            <p:spPr>
              <a:xfrm>
                <a:off x="3070052" y="2151642"/>
                <a:ext cx="180000" cy="180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786" name="椭圆 785">
                <a:extLst>
                  <a:ext uri="{FF2B5EF4-FFF2-40B4-BE49-F238E27FC236}">
                    <a16:creationId xmlns:a16="http://schemas.microsoft.com/office/drawing/2014/main" id="{2F1CC98E-4A8F-464D-BC27-F437AEBFD0B3}"/>
                  </a:ext>
                </a:extLst>
              </p:cNvPr>
              <p:cNvSpPr/>
              <p:nvPr/>
            </p:nvSpPr>
            <p:spPr>
              <a:xfrm>
                <a:off x="3340233" y="1913854"/>
                <a:ext cx="180000" cy="180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787" name="椭圆 786">
                <a:extLst>
                  <a:ext uri="{FF2B5EF4-FFF2-40B4-BE49-F238E27FC236}">
                    <a16:creationId xmlns:a16="http://schemas.microsoft.com/office/drawing/2014/main" id="{51857F79-7F0C-4F18-9F66-7507F2764201}"/>
                  </a:ext>
                </a:extLst>
              </p:cNvPr>
              <p:cNvSpPr/>
              <p:nvPr/>
            </p:nvSpPr>
            <p:spPr>
              <a:xfrm>
                <a:off x="3629605" y="1699835"/>
                <a:ext cx="180000" cy="180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788" name="椭圆 787">
                <a:extLst>
                  <a:ext uri="{FF2B5EF4-FFF2-40B4-BE49-F238E27FC236}">
                    <a16:creationId xmlns:a16="http://schemas.microsoft.com/office/drawing/2014/main" id="{B52031ED-5030-47F0-BC17-A3443D300C01}"/>
                  </a:ext>
                </a:extLst>
              </p:cNvPr>
              <p:cNvSpPr/>
              <p:nvPr/>
            </p:nvSpPr>
            <p:spPr>
              <a:xfrm>
                <a:off x="3936086" y="1511127"/>
                <a:ext cx="180000" cy="180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789" name="椭圆 788">
                <a:extLst>
                  <a:ext uri="{FF2B5EF4-FFF2-40B4-BE49-F238E27FC236}">
                    <a16:creationId xmlns:a16="http://schemas.microsoft.com/office/drawing/2014/main" id="{A96056B1-A0C2-4854-819F-485673EA3F9B}"/>
                  </a:ext>
                </a:extLst>
              </p:cNvPr>
              <p:cNvSpPr/>
              <p:nvPr/>
            </p:nvSpPr>
            <p:spPr>
              <a:xfrm>
                <a:off x="4257465" y="1349091"/>
                <a:ext cx="180000" cy="180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790" name="椭圆 789">
                <a:extLst>
                  <a:ext uri="{FF2B5EF4-FFF2-40B4-BE49-F238E27FC236}">
                    <a16:creationId xmlns:a16="http://schemas.microsoft.com/office/drawing/2014/main" id="{6335AD7D-C4C4-4AEB-A048-5E9C8271B2D3}"/>
                  </a:ext>
                </a:extLst>
              </p:cNvPr>
              <p:cNvSpPr/>
              <p:nvPr/>
            </p:nvSpPr>
            <p:spPr>
              <a:xfrm>
                <a:off x="4591429" y="1214893"/>
                <a:ext cx="180000" cy="180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791" name="椭圆 790">
                <a:extLst>
                  <a:ext uri="{FF2B5EF4-FFF2-40B4-BE49-F238E27FC236}">
                    <a16:creationId xmlns:a16="http://schemas.microsoft.com/office/drawing/2014/main" id="{DEADC87D-99B1-4913-9436-AE5C0364977D}"/>
                  </a:ext>
                </a:extLst>
              </p:cNvPr>
              <p:cNvSpPr/>
              <p:nvPr/>
            </p:nvSpPr>
            <p:spPr>
              <a:xfrm>
                <a:off x="4935571" y="1109501"/>
                <a:ext cx="180000" cy="180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792" name="椭圆 791">
                <a:extLst>
                  <a:ext uri="{FF2B5EF4-FFF2-40B4-BE49-F238E27FC236}">
                    <a16:creationId xmlns:a16="http://schemas.microsoft.com/office/drawing/2014/main" id="{AC0166DB-BE24-4DFF-8DE6-C699994BC9F4}"/>
                  </a:ext>
                </a:extLst>
              </p:cNvPr>
              <p:cNvSpPr/>
              <p:nvPr/>
            </p:nvSpPr>
            <p:spPr>
              <a:xfrm>
                <a:off x="5287410" y="1033674"/>
                <a:ext cx="180000" cy="180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793" name="椭圆 792">
                <a:extLst>
                  <a:ext uri="{FF2B5EF4-FFF2-40B4-BE49-F238E27FC236}">
                    <a16:creationId xmlns:a16="http://schemas.microsoft.com/office/drawing/2014/main" id="{081A22A9-6750-4A03-AAB9-A7DAE17FBCBC}"/>
                  </a:ext>
                </a:extLst>
              </p:cNvPr>
              <p:cNvSpPr/>
              <p:nvPr/>
            </p:nvSpPr>
            <p:spPr>
              <a:xfrm>
                <a:off x="5644413" y="987958"/>
                <a:ext cx="180000" cy="180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794" name="椭圆 793">
                <a:extLst>
                  <a:ext uri="{FF2B5EF4-FFF2-40B4-BE49-F238E27FC236}">
                    <a16:creationId xmlns:a16="http://schemas.microsoft.com/office/drawing/2014/main" id="{3EB7FBA3-4552-4194-90F0-14E6F4C557DF}"/>
                  </a:ext>
                </a:extLst>
              </p:cNvPr>
              <p:cNvSpPr/>
              <p:nvPr/>
            </p:nvSpPr>
            <p:spPr>
              <a:xfrm>
                <a:off x="1949676" y="3971250"/>
                <a:ext cx="180000" cy="180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795" name="椭圆 794">
                <a:extLst>
                  <a:ext uri="{FF2B5EF4-FFF2-40B4-BE49-F238E27FC236}">
                    <a16:creationId xmlns:a16="http://schemas.microsoft.com/office/drawing/2014/main" id="{B5989CAE-E0CB-48F7-ADDE-3B5FE8D2FD78}"/>
                  </a:ext>
                </a:extLst>
              </p:cNvPr>
              <p:cNvSpPr/>
              <p:nvPr/>
            </p:nvSpPr>
            <p:spPr>
              <a:xfrm>
                <a:off x="1858984" y="4319554"/>
                <a:ext cx="180000" cy="180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grpSp>
        <p:grpSp>
          <p:nvGrpSpPr>
            <p:cNvPr id="422" name="组合 421">
              <a:extLst>
                <a:ext uri="{FF2B5EF4-FFF2-40B4-BE49-F238E27FC236}">
                  <a16:creationId xmlns:a16="http://schemas.microsoft.com/office/drawing/2014/main" id="{7116F911-7E0A-4F03-86BB-3E207D9C8B40}"/>
                </a:ext>
              </a:extLst>
            </p:cNvPr>
            <p:cNvGrpSpPr/>
            <p:nvPr/>
          </p:nvGrpSpPr>
          <p:grpSpPr>
            <a:xfrm>
              <a:off x="1486099" y="683221"/>
              <a:ext cx="9219802" cy="9228057"/>
              <a:chOff x="1097280" y="301736"/>
              <a:chExt cx="9857562" cy="9866388"/>
            </a:xfrm>
            <a:solidFill>
              <a:srgbClr val="FFFFFF">
                <a:alpha val="4000"/>
              </a:srgbClr>
            </a:solidFill>
          </p:grpSpPr>
          <p:sp>
            <p:nvSpPr>
              <p:cNvPr id="648" name="椭圆 647">
                <a:extLst>
                  <a:ext uri="{FF2B5EF4-FFF2-40B4-BE49-F238E27FC236}">
                    <a16:creationId xmlns:a16="http://schemas.microsoft.com/office/drawing/2014/main" id="{309292A9-53E1-47FA-AC53-A43E88337840}"/>
                  </a:ext>
                </a:extLst>
              </p:cNvPr>
              <p:cNvSpPr/>
              <p:nvPr/>
            </p:nvSpPr>
            <p:spPr>
              <a:xfrm>
                <a:off x="5990061" y="301736"/>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649" name="椭圆 648">
                <a:extLst>
                  <a:ext uri="{FF2B5EF4-FFF2-40B4-BE49-F238E27FC236}">
                    <a16:creationId xmlns:a16="http://schemas.microsoft.com/office/drawing/2014/main" id="{63F84DC8-0B48-4821-B520-927D226B3A2C}"/>
                  </a:ext>
                </a:extLst>
              </p:cNvPr>
              <p:cNvSpPr/>
              <p:nvPr/>
            </p:nvSpPr>
            <p:spPr>
              <a:xfrm>
                <a:off x="6405371" y="319378"/>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650" name="椭圆 649">
                <a:extLst>
                  <a:ext uri="{FF2B5EF4-FFF2-40B4-BE49-F238E27FC236}">
                    <a16:creationId xmlns:a16="http://schemas.microsoft.com/office/drawing/2014/main" id="{16747655-4588-4598-AF67-BE11A174CB98}"/>
                  </a:ext>
                </a:extLst>
              </p:cNvPr>
              <p:cNvSpPr/>
              <p:nvPr/>
            </p:nvSpPr>
            <p:spPr>
              <a:xfrm>
                <a:off x="6817691" y="372177"/>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651" name="椭圆 650">
                <a:extLst>
                  <a:ext uri="{FF2B5EF4-FFF2-40B4-BE49-F238E27FC236}">
                    <a16:creationId xmlns:a16="http://schemas.microsoft.com/office/drawing/2014/main" id="{05C3B8AD-D563-4DE1-B9CC-797F07693AC3}"/>
                  </a:ext>
                </a:extLst>
              </p:cNvPr>
              <p:cNvSpPr/>
              <p:nvPr/>
            </p:nvSpPr>
            <p:spPr>
              <a:xfrm>
                <a:off x="7224046" y="459753"/>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652" name="椭圆 651">
                <a:extLst>
                  <a:ext uri="{FF2B5EF4-FFF2-40B4-BE49-F238E27FC236}">
                    <a16:creationId xmlns:a16="http://schemas.microsoft.com/office/drawing/2014/main" id="{950CCD1E-3194-4B25-9BEB-5D892BCBFF88}"/>
                  </a:ext>
                </a:extLst>
              </p:cNvPr>
              <p:cNvSpPr/>
              <p:nvPr/>
            </p:nvSpPr>
            <p:spPr>
              <a:xfrm>
                <a:off x="7621510" y="581476"/>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653" name="椭圆 652">
                <a:extLst>
                  <a:ext uri="{FF2B5EF4-FFF2-40B4-BE49-F238E27FC236}">
                    <a16:creationId xmlns:a16="http://schemas.microsoft.com/office/drawing/2014/main" id="{85B94415-080B-4702-896C-F9E3AA2FF2F4}"/>
                  </a:ext>
                </a:extLst>
              </p:cNvPr>
              <p:cNvSpPr/>
              <p:nvPr/>
            </p:nvSpPr>
            <p:spPr>
              <a:xfrm>
                <a:off x="8007221" y="736467"/>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654" name="椭圆 653">
                <a:extLst>
                  <a:ext uri="{FF2B5EF4-FFF2-40B4-BE49-F238E27FC236}">
                    <a16:creationId xmlns:a16="http://schemas.microsoft.com/office/drawing/2014/main" id="{95785D5E-A1F2-48B1-84EB-F90595F80DEF}"/>
                  </a:ext>
                </a:extLst>
              </p:cNvPr>
              <p:cNvSpPr/>
              <p:nvPr/>
            </p:nvSpPr>
            <p:spPr>
              <a:xfrm>
                <a:off x="8378397" y="923610"/>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655" name="椭圆 654">
                <a:extLst>
                  <a:ext uri="{FF2B5EF4-FFF2-40B4-BE49-F238E27FC236}">
                    <a16:creationId xmlns:a16="http://schemas.microsoft.com/office/drawing/2014/main" id="{C2C9A8B0-BFC6-4179-83B0-D132D41E78F6}"/>
                  </a:ext>
                </a:extLst>
              </p:cNvPr>
              <p:cNvSpPr/>
              <p:nvPr/>
            </p:nvSpPr>
            <p:spPr>
              <a:xfrm>
                <a:off x="8732366" y="1141557"/>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656" name="椭圆 655">
                <a:extLst>
                  <a:ext uri="{FF2B5EF4-FFF2-40B4-BE49-F238E27FC236}">
                    <a16:creationId xmlns:a16="http://schemas.microsoft.com/office/drawing/2014/main" id="{14F054B8-51D8-4763-B841-6FACC6557D6E}"/>
                  </a:ext>
                </a:extLst>
              </p:cNvPr>
              <p:cNvSpPr/>
              <p:nvPr/>
            </p:nvSpPr>
            <p:spPr>
              <a:xfrm>
                <a:off x="9066577" y="1388738"/>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657" name="椭圆 656">
                <a:extLst>
                  <a:ext uri="{FF2B5EF4-FFF2-40B4-BE49-F238E27FC236}">
                    <a16:creationId xmlns:a16="http://schemas.microsoft.com/office/drawing/2014/main" id="{C26C9D7A-3ECF-4CAF-8DEB-5C1528DF1126}"/>
                  </a:ext>
                </a:extLst>
              </p:cNvPr>
              <p:cNvSpPr/>
              <p:nvPr/>
            </p:nvSpPr>
            <p:spPr>
              <a:xfrm>
                <a:off x="9378619" y="1663370"/>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658" name="椭圆 657">
                <a:extLst>
                  <a:ext uri="{FF2B5EF4-FFF2-40B4-BE49-F238E27FC236}">
                    <a16:creationId xmlns:a16="http://schemas.microsoft.com/office/drawing/2014/main" id="{BC14A5D8-83B7-40C8-9137-9CDAA5DDF166}"/>
                  </a:ext>
                </a:extLst>
              </p:cNvPr>
              <p:cNvSpPr/>
              <p:nvPr/>
            </p:nvSpPr>
            <p:spPr>
              <a:xfrm>
                <a:off x="9666249" y="1963477"/>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659" name="椭圆 658">
                <a:extLst>
                  <a:ext uri="{FF2B5EF4-FFF2-40B4-BE49-F238E27FC236}">
                    <a16:creationId xmlns:a16="http://schemas.microsoft.com/office/drawing/2014/main" id="{F89EA3D5-6FD2-4734-B60D-EA59EA6175EE}"/>
                  </a:ext>
                </a:extLst>
              </p:cNvPr>
              <p:cNvSpPr/>
              <p:nvPr/>
            </p:nvSpPr>
            <p:spPr>
              <a:xfrm>
                <a:off x="9927392" y="2286896"/>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660" name="椭圆 659">
                <a:extLst>
                  <a:ext uri="{FF2B5EF4-FFF2-40B4-BE49-F238E27FC236}">
                    <a16:creationId xmlns:a16="http://schemas.microsoft.com/office/drawing/2014/main" id="{DEAE76C0-D8D8-4607-9A37-3CC3DFD6BB49}"/>
                  </a:ext>
                </a:extLst>
              </p:cNvPr>
              <p:cNvSpPr/>
              <p:nvPr/>
            </p:nvSpPr>
            <p:spPr>
              <a:xfrm>
                <a:off x="10160164" y="2631295"/>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661" name="椭圆 660">
                <a:extLst>
                  <a:ext uri="{FF2B5EF4-FFF2-40B4-BE49-F238E27FC236}">
                    <a16:creationId xmlns:a16="http://schemas.microsoft.com/office/drawing/2014/main" id="{3757295B-FC66-438A-A7F3-362DFED5960C}"/>
                  </a:ext>
                </a:extLst>
              </p:cNvPr>
              <p:cNvSpPr/>
              <p:nvPr/>
            </p:nvSpPr>
            <p:spPr>
              <a:xfrm>
                <a:off x="10362892" y="2994194"/>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662" name="椭圆 661">
                <a:extLst>
                  <a:ext uri="{FF2B5EF4-FFF2-40B4-BE49-F238E27FC236}">
                    <a16:creationId xmlns:a16="http://schemas.microsoft.com/office/drawing/2014/main" id="{04FED4D0-A030-403C-B84C-5EACB03948AC}"/>
                  </a:ext>
                </a:extLst>
              </p:cNvPr>
              <p:cNvSpPr/>
              <p:nvPr/>
            </p:nvSpPr>
            <p:spPr>
              <a:xfrm>
                <a:off x="10534114" y="3372979"/>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663" name="椭圆 662">
                <a:extLst>
                  <a:ext uri="{FF2B5EF4-FFF2-40B4-BE49-F238E27FC236}">
                    <a16:creationId xmlns:a16="http://schemas.microsoft.com/office/drawing/2014/main" id="{E869AB14-9755-493F-BB5E-7B23C26FA0CA}"/>
                  </a:ext>
                </a:extLst>
              </p:cNvPr>
              <p:cNvSpPr/>
              <p:nvPr/>
            </p:nvSpPr>
            <p:spPr>
              <a:xfrm>
                <a:off x="10672595" y="3764920"/>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664" name="椭圆 663">
                <a:extLst>
                  <a:ext uri="{FF2B5EF4-FFF2-40B4-BE49-F238E27FC236}">
                    <a16:creationId xmlns:a16="http://schemas.microsoft.com/office/drawing/2014/main" id="{8A8D0ECB-18AF-4F46-AF7E-12B2DF4D7CCC}"/>
                  </a:ext>
                </a:extLst>
              </p:cNvPr>
              <p:cNvSpPr/>
              <p:nvPr/>
            </p:nvSpPr>
            <p:spPr>
              <a:xfrm>
                <a:off x="10777338" y="4167192"/>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665" name="椭圆 664">
                <a:extLst>
                  <a:ext uri="{FF2B5EF4-FFF2-40B4-BE49-F238E27FC236}">
                    <a16:creationId xmlns:a16="http://schemas.microsoft.com/office/drawing/2014/main" id="{265A7E5C-3EC9-421D-8868-84B24606590E}"/>
                  </a:ext>
                </a:extLst>
              </p:cNvPr>
              <p:cNvSpPr/>
              <p:nvPr/>
            </p:nvSpPr>
            <p:spPr>
              <a:xfrm>
                <a:off x="10847589" y="4576899"/>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666" name="椭圆 665">
                <a:extLst>
                  <a:ext uri="{FF2B5EF4-FFF2-40B4-BE49-F238E27FC236}">
                    <a16:creationId xmlns:a16="http://schemas.microsoft.com/office/drawing/2014/main" id="{13119911-7362-4CA2-9208-47F2987D2EC8}"/>
                  </a:ext>
                </a:extLst>
              </p:cNvPr>
              <p:cNvSpPr/>
              <p:nvPr/>
            </p:nvSpPr>
            <p:spPr>
              <a:xfrm>
                <a:off x="10882842" y="4991087"/>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667" name="椭圆 666">
                <a:extLst>
                  <a:ext uri="{FF2B5EF4-FFF2-40B4-BE49-F238E27FC236}">
                    <a16:creationId xmlns:a16="http://schemas.microsoft.com/office/drawing/2014/main" id="{085D1699-B0F6-4015-BE55-D9A4C85E4B4D}"/>
                  </a:ext>
                </a:extLst>
              </p:cNvPr>
              <p:cNvSpPr/>
              <p:nvPr/>
            </p:nvSpPr>
            <p:spPr>
              <a:xfrm>
                <a:off x="10882842" y="5406773"/>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668" name="椭圆 667">
                <a:extLst>
                  <a:ext uri="{FF2B5EF4-FFF2-40B4-BE49-F238E27FC236}">
                    <a16:creationId xmlns:a16="http://schemas.microsoft.com/office/drawing/2014/main" id="{318B239B-D15C-4CE2-80F6-27957038641E}"/>
                  </a:ext>
                </a:extLst>
              </p:cNvPr>
              <p:cNvSpPr/>
              <p:nvPr/>
            </p:nvSpPr>
            <p:spPr>
              <a:xfrm>
                <a:off x="10847589" y="5820961"/>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669" name="椭圆 668">
                <a:extLst>
                  <a:ext uri="{FF2B5EF4-FFF2-40B4-BE49-F238E27FC236}">
                    <a16:creationId xmlns:a16="http://schemas.microsoft.com/office/drawing/2014/main" id="{CCD70438-1EAC-4716-BFC8-EC725198E6A4}"/>
                  </a:ext>
                </a:extLst>
              </p:cNvPr>
              <p:cNvSpPr/>
              <p:nvPr/>
            </p:nvSpPr>
            <p:spPr>
              <a:xfrm>
                <a:off x="10777338" y="6230666"/>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670" name="椭圆 669">
                <a:extLst>
                  <a:ext uri="{FF2B5EF4-FFF2-40B4-BE49-F238E27FC236}">
                    <a16:creationId xmlns:a16="http://schemas.microsoft.com/office/drawing/2014/main" id="{984EC1E9-C88A-4F4B-AE94-58108212B235}"/>
                  </a:ext>
                </a:extLst>
              </p:cNvPr>
              <p:cNvSpPr/>
              <p:nvPr/>
            </p:nvSpPr>
            <p:spPr>
              <a:xfrm>
                <a:off x="10672595" y="6632940"/>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671" name="椭圆 670">
                <a:extLst>
                  <a:ext uri="{FF2B5EF4-FFF2-40B4-BE49-F238E27FC236}">
                    <a16:creationId xmlns:a16="http://schemas.microsoft.com/office/drawing/2014/main" id="{23447D8B-B331-438D-BFC0-4ACD3C6D83BD}"/>
                  </a:ext>
                </a:extLst>
              </p:cNvPr>
              <p:cNvSpPr/>
              <p:nvPr/>
            </p:nvSpPr>
            <p:spPr>
              <a:xfrm>
                <a:off x="10534114" y="7024880"/>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672" name="椭圆 671">
                <a:extLst>
                  <a:ext uri="{FF2B5EF4-FFF2-40B4-BE49-F238E27FC236}">
                    <a16:creationId xmlns:a16="http://schemas.microsoft.com/office/drawing/2014/main" id="{26BA812D-F186-40A0-AB51-B1C8AE30C927}"/>
                  </a:ext>
                </a:extLst>
              </p:cNvPr>
              <p:cNvSpPr/>
              <p:nvPr/>
            </p:nvSpPr>
            <p:spPr>
              <a:xfrm>
                <a:off x="10362892" y="7403664"/>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673" name="椭圆 672">
                <a:extLst>
                  <a:ext uri="{FF2B5EF4-FFF2-40B4-BE49-F238E27FC236}">
                    <a16:creationId xmlns:a16="http://schemas.microsoft.com/office/drawing/2014/main" id="{3D5945EF-9CC8-46BE-9B53-ED00365E8837}"/>
                  </a:ext>
                </a:extLst>
              </p:cNvPr>
              <p:cNvSpPr/>
              <p:nvPr/>
            </p:nvSpPr>
            <p:spPr>
              <a:xfrm>
                <a:off x="10160164" y="7766564"/>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674" name="椭圆 673">
                <a:extLst>
                  <a:ext uri="{FF2B5EF4-FFF2-40B4-BE49-F238E27FC236}">
                    <a16:creationId xmlns:a16="http://schemas.microsoft.com/office/drawing/2014/main" id="{435AAF05-BBCF-48AE-AC28-049847B86264}"/>
                  </a:ext>
                </a:extLst>
              </p:cNvPr>
              <p:cNvSpPr/>
              <p:nvPr/>
            </p:nvSpPr>
            <p:spPr>
              <a:xfrm>
                <a:off x="9927392" y="8110964"/>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675" name="椭圆 674">
                <a:extLst>
                  <a:ext uri="{FF2B5EF4-FFF2-40B4-BE49-F238E27FC236}">
                    <a16:creationId xmlns:a16="http://schemas.microsoft.com/office/drawing/2014/main" id="{903210BE-A002-4DBC-94AA-E34EBA55DB4E}"/>
                  </a:ext>
                </a:extLst>
              </p:cNvPr>
              <p:cNvSpPr/>
              <p:nvPr/>
            </p:nvSpPr>
            <p:spPr>
              <a:xfrm>
                <a:off x="9666249" y="8434381"/>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676" name="椭圆 675">
                <a:extLst>
                  <a:ext uri="{FF2B5EF4-FFF2-40B4-BE49-F238E27FC236}">
                    <a16:creationId xmlns:a16="http://schemas.microsoft.com/office/drawing/2014/main" id="{59C6DEC7-E3AF-434A-B48A-7F5F6711ECDB}"/>
                  </a:ext>
                </a:extLst>
              </p:cNvPr>
              <p:cNvSpPr/>
              <p:nvPr/>
            </p:nvSpPr>
            <p:spPr>
              <a:xfrm>
                <a:off x="9378619" y="8734488"/>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677" name="椭圆 676">
                <a:extLst>
                  <a:ext uri="{FF2B5EF4-FFF2-40B4-BE49-F238E27FC236}">
                    <a16:creationId xmlns:a16="http://schemas.microsoft.com/office/drawing/2014/main" id="{1E2AC4BF-D6EB-4163-B0AD-96C9FB098E29}"/>
                  </a:ext>
                </a:extLst>
              </p:cNvPr>
              <p:cNvSpPr/>
              <p:nvPr/>
            </p:nvSpPr>
            <p:spPr>
              <a:xfrm>
                <a:off x="9066577" y="9009122"/>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678" name="椭圆 677">
                <a:extLst>
                  <a:ext uri="{FF2B5EF4-FFF2-40B4-BE49-F238E27FC236}">
                    <a16:creationId xmlns:a16="http://schemas.microsoft.com/office/drawing/2014/main" id="{9EE3BD2C-EEE9-4FF8-95C3-888ED1F6BD60}"/>
                  </a:ext>
                </a:extLst>
              </p:cNvPr>
              <p:cNvSpPr/>
              <p:nvPr/>
            </p:nvSpPr>
            <p:spPr>
              <a:xfrm>
                <a:off x="8732366" y="9256301"/>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679" name="椭圆 678">
                <a:extLst>
                  <a:ext uri="{FF2B5EF4-FFF2-40B4-BE49-F238E27FC236}">
                    <a16:creationId xmlns:a16="http://schemas.microsoft.com/office/drawing/2014/main" id="{7909DBBB-4306-4B1E-8B3A-0D27A0AD657A}"/>
                  </a:ext>
                </a:extLst>
              </p:cNvPr>
              <p:cNvSpPr/>
              <p:nvPr/>
            </p:nvSpPr>
            <p:spPr>
              <a:xfrm>
                <a:off x="8378397" y="9474249"/>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680" name="椭圆 679">
                <a:extLst>
                  <a:ext uri="{FF2B5EF4-FFF2-40B4-BE49-F238E27FC236}">
                    <a16:creationId xmlns:a16="http://schemas.microsoft.com/office/drawing/2014/main" id="{F7E7B3CC-1C74-49FD-A8CB-53BF8DA6118E}"/>
                  </a:ext>
                </a:extLst>
              </p:cNvPr>
              <p:cNvSpPr/>
              <p:nvPr/>
            </p:nvSpPr>
            <p:spPr>
              <a:xfrm>
                <a:off x="8007221" y="9661393"/>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681" name="椭圆 680">
                <a:extLst>
                  <a:ext uri="{FF2B5EF4-FFF2-40B4-BE49-F238E27FC236}">
                    <a16:creationId xmlns:a16="http://schemas.microsoft.com/office/drawing/2014/main" id="{7EBFD12C-A6E3-44BA-BCBD-95A539ED67E7}"/>
                  </a:ext>
                </a:extLst>
              </p:cNvPr>
              <p:cNvSpPr/>
              <p:nvPr/>
            </p:nvSpPr>
            <p:spPr>
              <a:xfrm>
                <a:off x="7621510" y="9816383"/>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682" name="椭圆 681">
                <a:extLst>
                  <a:ext uri="{FF2B5EF4-FFF2-40B4-BE49-F238E27FC236}">
                    <a16:creationId xmlns:a16="http://schemas.microsoft.com/office/drawing/2014/main" id="{5B315827-52B8-4FFD-B102-25348C40EE8D}"/>
                  </a:ext>
                </a:extLst>
              </p:cNvPr>
              <p:cNvSpPr/>
              <p:nvPr/>
            </p:nvSpPr>
            <p:spPr>
              <a:xfrm>
                <a:off x="7224046" y="9938105"/>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683" name="椭圆 682">
                <a:extLst>
                  <a:ext uri="{FF2B5EF4-FFF2-40B4-BE49-F238E27FC236}">
                    <a16:creationId xmlns:a16="http://schemas.microsoft.com/office/drawing/2014/main" id="{EFDBF3A7-2DFE-43F9-A3C7-5DB34BB6BCA4}"/>
                  </a:ext>
                </a:extLst>
              </p:cNvPr>
              <p:cNvSpPr/>
              <p:nvPr/>
            </p:nvSpPr>
            <p:spPr>
              <a:xfrm>
                <a:off x="6817691" y="10025681"/>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684" name="椭圆 683">
                <a:extLst>
                  <a:ext uri="{FF2B5EF4-FFF2-40B4-BE49-F238E27FC236}">
                    <a16:creationId xmlns:a16="http://schemas.microsoft.com/office/drawing/2014/main" id="{A3E5A306-2706-41A8-A832-E9270A33E7D0}"/>
                  </a:ext>
                </a:extLst>
              </p:cNvPr>
              <p:cNvSpPr/>
              <p:nvPr/>
            </p:nvSpPr>
            <p:spPr>
              <a:xfrm>
                <a:off x="6405371" y="10078481"/>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685" name="椭圆 684">
                <a:extLst>
                  <a:ext uri="{FF2B5EF4-FFF2-40B4-BE49-F238E27FC236}">
                    <a16:creationId xmlns:a16="http://schemas.microsoft.com/office/drawing/2014/main" id="{4DC0B100-8DD3-44C9-8C46-C2446EB8F346}"/>
                  </a:ext>
                </a:extLst>
              </p:cNvPr>
              <p:cNvSpPr/>
              <p:nvPr/>
            </p:nvSpPr>
            <p:spPr>
              <a:xfrm>
                <a:off x="5990061" y="10096124"/>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686" name="椭圆 685">
                <a:extLst>
                  <a:ext uri="{FF2B5EF4-FFF2-40B4-BE49-F238E27FC236}">
                    <a16:creationId xmlns:a16="http://schemas.microsoft.com/office/drawing/2014/main" id="{3395B148-E172-4D9E-8B1F-5C12E8AD7582}"/>
                  </a:ext>
                </a:extLst>
              </p:cNvPr>
              <p:cNvSpPr/>
              <p:nvPr/>
            </p:nvSpPr>
            <p:spPr>
              <a:xfrm>
                <a:off x="5574750" y="10078481"/>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687" name="椭圆 686">
                <a:extLst>
                  <a:ext uri="{FF2B5EF4-FFF2-40B4-BE49-F238E27FC236}">
                    <a16:creationId xmlns:a16="http://schemas.microsoft.com/office/drawing/2014/main" id="{7A99445B-EF94-4621-A25F-782C59E19DE3}"/>
                  </a:ext>
                </a:extLst>
              </p:cNvPr>
              <p:cNvSpPr/>
              <p:nvPr/>
            </p:nvSpPr>
            <p:spPr>
              <a:xfrm>
                <a:off x="5162431" y="10025681"/>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688" name="椭圆 687">
                <a:extLst>
                  <a:ext uri="{FF2B5EF4-FFF2-40B4-BE49-F238E27FC236}">
                    <a16:creationId xmlns:a16="http://schemas.microsoft.com/office/drawing/2014/main" id="{B1C1CE0F-2536-4AE9-9A35-13E908BC932C}"/>
                  </a:ext>
                </a:extLst>
              </p:cNvPr>
              <p:cNvSpPr/>
              <p:nvPr/>
            </p:nvSpPr>
            <p:spPr>
              <a:xfrm>
                <a:off x="4756076" y="9938105"/>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689" name="椭圆 688">
                <a:extLst>
                  <a:ext uri="{FF2B5EF4-FFF2-40B4-BE49-F238E27FC236}">
                    <a16:creationId xmlns:a16="http://schemas.microsoft.com/office/drawing/2014/main" id="{9506F8DF-215E-4C34-8FAF-F542F1682DF8}"/>
                  </a:ext>
                </a:extLst>
              </p:cNvPr>
              <p:cNvSpPr/>
              <p:nvPr/>
            </p:nvSpPr>
            <p:spPr>
              <a:xfrm>
                <a:off x="4358610" y="9816383"/>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690" name="椭圆 689">
                <a:extLst>
                  <a:ext uri="{FF2B5EF4-FFF2-40B4-BE49-F238E27FC236}">
                    <a16:creationId xmlns:a16="http://schemas.microsoft.com/office/drawing/2014/main" id="{4B27D9FB-2066-4A08-84C9-7A3C9417F9A9}"/>
                  </a:ext>
                </a:extLst>
              </p:cNvPr>
              <p:cNvSpPr/>
              <p:nvPr/>
            </p:nvSpPr>
            <p:spPr>
              <a:xfrm>
                <a:off x="3972900" y="9661393"/>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691" name="椭圆 690">
                <a:extLst>
                  <a:ext uri="{FF2B5EF4-FFF2-40B4-BE49-F238E27FC236}">
                    <a16:creationId xmlns:a16="http://schemas.microsoft.com/office/drawing/2014/main" id="{2DAA599A-05F1-42C2-A85A-12B6D2FCBCAE}"/>
                  </a:ext>
                </a:extLst>
              </p:cNvPr>
              <p:cNvSpPr/>
              <p:nvPr/>
            </p:nvSpPr>
            <p:spPr>
              <a:xfrm>
                <a:off x="3601724" y="9474249"/>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692" name="椭圆 691">
                <a:extLst>
                  <a:ext uri="{FF2B5EF4-FFF2-40B4-BE49-F238E27FC236}">
                    <a16:creationId xmlns:a16="http://schemas.microsoft.com/office/drawing/2014/main" id="{2BA6D93E-658B-404C-B700-F31B071757C1}"/>
                  </a:ext>
                </a:extLst>
              </p:cNvPr>
              <p:cNvSpPr/>
              <p:nvPr/>
            </p:nvSpPr>
            <p:spPr>
              <a:xfrm>
                <a:off x="3247755" y="9256301"/>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693" name="椭圆 692">
                <a:extLst>
                  <a:ext uri="{FF2B5EF4-FFF2-40B4-BE49-F238E27FC236}">
                    <a16:creationId xmlns:a16="http://schemas.microsoft.com/office/drawing/2014/main" id="{92F54BAB-07F6-452C-9EFB-E6C299F9C5C3}"/>
                  </a:ext>
                </a:extLst>
              </p:cNvPr>
              <p:cNvSpPr/>
              <p:nvPr/>
            </p:nvSpPr>
            <p:spPr>
              <a:xfrm>
                <a:off x="2913546" y="9009122"/>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694" name="椭圆 693">
                <a:extLst>
                  <a:ext uri="{FF2B5EF4-FFF2-40B4-BE49-F238E27FC236}">
                    <a16:creationId xmlns:a16="http://schemas.microsoft.com/office/drawing/2014/main" id="{8B9D170A-62F0-4FEC-A87D-6CD9336657F1}"/>
                  </a:ext>
                </a:extLst>
              </p:cNvPr>
              <p:cNvSpPr/>
              <p:nvPr/>
            </p:nvSpPr>
            <p:spPr>
              <a:xfrm>
                <a:off x="2601502" y="8734488"/>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695" name="椭圆 694">
                <a:extLst>
                  <a:ext uri="{FF2B5EF4-FFF2-40B4-BE49-F238E27FC236}">
                    <a16:creationId xmlns:a16="http://schemas.microsoft.com/office/drawing/2014/main" id="{4B67C9D2-B1C0-48CC-B397-0E0AFC9FD5AC}"/>
                  </a:ext>
                </a:extLst>
              </p:cNvPr>
              <p:cNvSpPr/>
              <p:nvPr/>
            </p:nvSpPr>
            <p:spPr>
              <a:xfrm>
                <a:off x="2313873" y="8434381"/>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696" name="椭圆 695">
                <a:extLst>
                  <a:ext uri="{FF2B5EF4-FFF2-40B4-BE49-F238E27FC236}">
                    <a16:creationId xmlns:a16="http://schemas.microsoft.com/office/drawing/2014/main" id="{14BD97A9-1C65-4CED-9982-79E700411EE6}"/>
                  </a:ext>
                </a:extLst>
              </p:cNvPr>
              <p:cNvSpPr/>
              <p:nvPr/>
            </p:nvSpPr>
            <p:spPr>
              <a:xfrm>
                <a:off x="2052731" y="8110964"/>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697" name="椭圆 696">
                <a:extLst>
                  <a:ext uri="{FF2B5EF4-FFF2-40B4-BE49-F238E27FC236}">
                    <a16:creationId xmlns:a16="http://schemas.microsoft.com/office/drawing/2014/main" id="{34189B9B-3856-472E-9562-1F9742E1F4EE}"/>
                  </a:ext>
                </a:extLst>
              </p:cNvPr>
              <p:cNvSpPr/>
              <p:nvPr/>
            </p:nvSpPr>
            <p:spPr>
              <a:xfrm>
                <a:off x="1819958" y="7766564"/>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698" name="椭圆 697">
                <a:extLst>
                  <a:ext uri="{FF2B5EF4-FFF2-40B4-BE49-F238E27FC236}">
                    <a16:creationId xmlns:a16="http://schemas.microsoft.com/office/drawing/2014/main" id="{9600727B-951E-4D3A-89BA-E21A54503D79}"/>
                  </a:ext>
                </a:extLst>
              </p:cNvPr>
              <p:cNvSpPr/>
              <p:nvPr/>
            </p:nvSpPr>
            <p:spPr>
              <a:xfrm>
                <a:off x="1617230" y="7403664"/>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699" name="椭圆 698">
                <a:extLst>
                  <a:ext uri="{FF2B5EF4-FFF2-40B4-BE49-F238E27FC236}">
                    <a16:creationId xmlns:a16="http://schemas.microsoft.com/office/drawing/2014/main" id="{E467A23F-F204-4416-AAAF-C0236964421A}"/>
                  </a:ext>
                </a:extLst>
              </p:cNvPr>
              <p:cNvSpPr/>
              <p:nvPr/>
            </p:nvSpPr>
            <p:spPr>
              <a:xfrm>
                <a:off x="1446008" y="7024880"/>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700" name="椭圆 699">
                <a:extLst>
                  <a:ext uri="{FF2B5EF4-FFF2-40B4-BE49-F238E27FC236}">
                    <a16:creationId xmlns:a16="http://schemas.microsoft.com/office/drawing/2014/main" id="{E8A72857-F7D6-4421-946D-0DE35DFB76CB}"/>
                  </a:ext>
                </a:extLst>
              </p:cNvPr>
              <p:cNvSpPr/>
              <p:nvPr/>
            </p:nvSpPr>
            <p:spPr>
              <a:xfrm>
                <a:off x="1307528" y="6632940"/>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701" name="椭圆 700">
                <a:extLst>
                  <a:ext uri="{FF2B5EF4-FFF2-40B4-BE49-F238E27FC236}">
                    <a16:creationId xmlns:a16="http://schemas.microsoft.com/office/drawing/2014/main" id="{78D1DCF7-4CAE-418F-BFDA-4AAB4E41E049}"/>
                  </a:ext>
                </a:extLst>
              </p:cNvPr>
              <p:cNvSpPr/>
              <p:nvPr/>
            </p:nvSpPr>
            <p:spPr>
              <a:xfrm>
                <a:off x="1202783" y="6230666"/>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702" name="椭圆 701">
                <a:extLst>
                  <a:ext uri="{FF2B5EF4-FFF2-40B4-BE49-F238E27FC236}">
                    <a16:creationId xmlns:a16="http://schemas.microsoft.com/office/drawing/2014/main" id="{8673363F-A8AF-439B-A7D7-A6ACE0AA12C2}"/>
                  </a:ext>
                </a:extLst>
              </p:cNvPr>
              <p:cNvSpPr/>
              <p:nvPr/>
            </p:nvSpPr>
            <p:spPr>
              <a:xfrm>
                <a:off x="1132532" y="5820961"/>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703" name="椭圆 702">
                <a:extLst>
                  <a:ext uri="{FF2B5EF4-FFF2-40B4-BE49-F238E27FC236}">
                    <a16:creationId xmlns:a16="http://schemas.microsoft.com/office/drawing/2014/main" id="{85644A93-A26A-456D-A5BD-AD074CC666B8}"/>
                  </a:ext>
                </a:extLst>
              </p:cNvPr>
              <p:cNvSpPr/>
              <p:nvPr/>
            </p:nvSpPr>
            <p:spPr>
              <a:xfrm>
                <a:off x="1097280" y="5406773"/>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704" name="椭圆 703">
                <a:extLst>
                  <a:ext uri="{FF2B5EF4-FFF2-40B4-BE49-F238E27FC236}">
                    <a16:creationId xmlns:a16="http://schemas.microsoft.com/office/drawing/2014/main" id="{738DD6D8-A0DA-4976-A9B9-08D06B01E8B8}"/>
                  </a:ext>
                </a:extLst>
              </p:cNvPr>
              <p:cNvSpPr/>
              <p:nvPr/>
            </p:nvSpPr>
            <p:spPr>
              <a:xfrm>
                <a:off x="1097280" y="4991087"/>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705" name="椭圆 704">
                <a:extLst>
                  <a:ext uri="{FF2B5EF4-FFF2-40B4-BE49-F238E27FC236}">
                    <a16:creationId xmlns:a16="http://schemas.microsoft.com/office/drawing/2014/main" id="{4608A19C-7431-46E4-AEB8-2D46D910D4C8}"/>
                  </a:ext>
                </a:extLst>
              </p:cNvPr>
              <p:cNvSpPr/>
              <p:nvPr/>
            </p:nvSpPr>
            <p:spPr>
              <a:xfrm>
                <a:off x="1132532" y="4576899"/>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706" name="椭圆 705">
                <a:extLst>
                  <a:ext uri="{FF2B5EF4-FFF2-40B4-BE49-F238E27FC236}">
                    <a16:creationId xmlns:a16="http://schemas.microsoft.com/office/drawing/2014/main" id="{F430CDAB-8774-4FF3-AAD9-A0BFCA68F07D}"/>
                  </a:ext>
                </a:extLst>
              </p:cNvPr>
              <p:cNvSpPr/>
              <p:nvPr/>
            </p:nvSpPr>
            <p:spPr>
              <a:xfrm>
                <a:off x="1446008" y="3372979"/>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707" name="椭圆 706">
                <a:extLst>
                  <a:ext uri="{FF2B5EF4-FFF2-40B4-BE49-F238E27FC236}">
                    <a16:creationId xmlns:a16="http://schemas.microsoft.com/office/drawing/2014/main" id="{3F1946D9-1DE6-463C-927A-F24D783C90FB}"/>
                  </a:ext>
                </a:extLst>
              </p:cNvPr>
              <p:cNvSpPr/>
              <p:nvPr/>
            </p:nvSpPr>
            <p:spPr>
              <a:xfrm>
                <a:off x="1617230" y="2994194"/>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708" name="椭圆 707">
                <a:extLst>
                  <a:ext uri="{FF2B5EF4-FFF2-40B4-BE49-F238E27FC236}">
                    <a16:creationId xmlns:a16="http://schemas.microsoft.com/office/drawing/2014/main" id="{EB08DF84-78F8-43BE-9020-D0992F27D469}"/>
                  </a:ext>
                </a:extLst>
              </p:cNvPr>
              <p:cNvSpPr/>
              <p:nvPr/>
            </p:nvSpPr>
            <p:spPr>
              <a:xfrm>
                <a:off x="1819958" y="2631295"/>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709" name="椭圆 708">
                <a:extLst>
                  <a:ext uri="{FF2B5EF4-FFF2-40B4-BE49-F238E27FC236}">
                    <a16:creationId xmlns:a16="http://schemas.microsoft.com/office/drawing/2014/main" id="{FBAE5C35-58FA-42A6-8361-0EFD85EB4E9E}"/>
                  </a:ext>
                </a:extLst>
              </p:cNvPr>
              <p:cNvSpPr/>
              <p:nvPr/>
            </p:nvSpPr>
            <p:spPr>
              <a:xfrm>
                <a:off x="2052731" y="2286896"/>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710" name="椭圆 709">
                <a:extLst>
                  <a:ext uri="{FF2B5EF4-FFF2-40B4-BE49-F238E27FC236}">
                    <a16:creationId xmlns:a16="http://schemas.microsoft.com/office/drawing/2014/main" id="{FF8CB386-C01C-4A1F-856B-B9AAF8417D0F}"/>
                  </a:ext>
                </a:extLst>
              </p:cNvPr>
              <p:cNvSpPr/>
              <p:nvPr/>
            </p:nvSpPr>
            <p:spPr>
              <a:xfrm>
                <a:off x="2313873" y="1963477"/>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711" name="椭圆 710">
                <a:extLst>
                  <a:ext uri="{FF2B5EF4-FFF2-40B4-BE49-F238E27FC236}">
                    <a16:creationId xmlns:a16="http://schemas.microsoft.com/office/drawing/2014/main" id="{34EC2F1C-E4DF-4EFC-AA98-83776A1BCB59}"/>
                  </a:ext>
                </a:extLst>
              </p:cNvPr>
              <p:cNvSpPr/>
              <p:nvPr/>
            </p:nvSpPr>
            <p:spPr>
              <a:xfrm>
                <a:off x="2601502" y="1663370"/>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712" name="椭圆 711">
                <a:extLst>
                  <a:ext uri="{FF2B5EF4-FFF2-40B4-BE49-F238E27FC236}">
                    <a16:creationId xmlns:a16="http://schemas.microsoft.com/office/drawing/2014/main" id="{071577F5-AFC4-49E3-944A-66B0C09BB02F}"/>
                  </a:ext>
                </a:extLst>
              </p:cNvPr>
              <p:cNvSpPr/>
              <p:nvPr/>
            </p:nvSpPr>
            <p:spPr>
              <a:xfrm>
                <a:off x="2913546" y="1388738"/>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713" name="椭圆 712">
                <a:extLst>
                  <a:ext uri="{FF2B5EF4-FFF2-40B4-BE49-F238E27FC236}">
                    <a16:creationId xmlns:a16="http://schemas.microsoft.com/office/drawing/2014/main" id="{D93E739A-1737-4428-BE91-F6DD44817AE3}"/>
                  </a:ext>
                </a:extLst>
              </p:cNvPr>
              <p:cNvSpPr/>
              <p:nvPr/>
            </p:nvSpPr>
            <p:spPr>
              <a:xfrm>
                <a:off x="3247755" y="1141557"/>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714" name="椭圆 713">
                <a:extLst>
                  <a:ext uri="{FF2B5EF4-FFF2-40B4-BE49-F238E27FC236}">
                    <a16:creationId xmlns:a16="http://schemas.microsoft.com/office/drawing/2014/main" id="{C24F0CC4-D33C-4CCA-9100-43804539E6DA}"/>
                  </a:ext>
                </a:extLst>
              </p:cNvPr>
              <p:cNvSpPr/>
              <p:nvPr/>
            </p:nvSpPr>
            <p:spPr>
              <a:xfrm>
                <a:off x="3601724" y="923610"/>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715" name="椭圆 714">
                <a:extLst>
                  <a:ext uri="{FF2B5EF4-FFF2-40B4-BE49-F238E27FC236}">
                    <a16:creationId xmlns:a16="http://schemas.microsoft.com/office/drawing/2014/main" id="{5AB0C723-F898-4905-A84D-FB48B16DA6B7}"/>
                  </a:ext>
                </a:extLst>
              </p:cNvPr>
              <p:cNvSpPr/>
              <p:nvPr/>
            </p:nvSpPr>
            <p:spPr>
              <a:xfrm>
                <a:off x="3972900" y="736467"/>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716" name="椭圆 715">
                <a:extLst>
                  <a:ext uri="{FF2B5EF4-FFF2-40B4-BE49-F238E27FC236}">
                    <a16:creationId xmlns:a16="http://schemas.microsoft.com/office/drawing/2014/main" id="{0333BE1D-65CF-433C-99B1-D65EBD9D2EDF}"/>
                  </a:ext>
                </a:extLst>
              </p:cNvPr>
              <p:cNvSpPr/>
              <p:nvPr/>
            </p:nvSpPr>
            <p:spPr>
              <a:xfrm>
                <a:off x="4358610" y="581476"/>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717" name="椭圆 716">
                <a:extLst>
                  <a:ext uri="{FF2B5EF4-FFF2-40B4-BE49-F238E27FC236}">
                    <a16:creationId xmlns:a16="http://schemas.microsoft.com/office/drawing/2014/main" id="{C8DF8FDB-FC05-41E1-8BA3-79D905E92696}"/>
                  </a:ext>
                </a:extLst>
              </p:cNvPr>
              <p:cNvSpPr/>
              <p:nvPr/>
            </p:nvSpPr>
            <p:spPr>
              <a:xfrm>
                <a:off x="4756076" y="459753"/>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718" name="椭圆 717">
                <a:extLst>
                  <a:ext uri="{FF2B5EF4-FFF2-40B4-BE49-F238E27FC236}">
                    <a16:creationId xmlns:a16="http://schemas.microsoft.com/office/drawing/2014/main" id="{507CF29F-53B3-47B8-8AAE-8497D2E45028}"/>
                  </a:ext>
                </a:extLst>
              </p:cNvPr>
              <p:cNvSpPr/>
              <p:nvPr/>
            </p:nvSpPr>
            <p:spPr>
              <a:xfrm>
                <a:off x="5162431" y="372177"/>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719" name="椭圆 718">
                <a:extLst>
                  <a:ext uri="{FF2B5EF4-FFF2-40B4-BE49-F238E27FC236}">
                    <a16:creationId xmlns:a16="http://schemas.microsoft.com/office/drawing/2014/main" id="{E96315FE-1BF0-4EF4-BF01-26337D83957F}"/>
                  </a:ext>
                </a:extLst>
              </p:cNvPr>
              <p:cNvSpPr/>
              <p:nvPr/>
            </p:nvSpPr>
            <p:spPr>
              <a:xfrm>
                <a:off x="5574750" y="319378"/>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720" name="椭圆 719">
                <a:extLst>
                  <a:ext uri="{FF2B5EF4-FFF2-40B4-BE49-F238E27FC236}">
                    <a16:creationId xmlns:a16="http://schemas.microsoft.com/office/drawing/2014/main" id="{5CBEA1A7-88D0-46DA-B132-BFA026080120}"/>
                  </a:ext>
                </a:extLst>
              </p:cNvPr>
              <p:cNvSpPr/>
              <p:nvPr/>
            </p:nvSpPr>
            <p:spPr>
              <a:xfrm>
                <a:off x="1307528" y="3764920"/>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721" name="椭圆 720">
                <a:extLst>
                  <a:ext uri="{FF2B5EF4-FFF2-40B4-BE49-F238E27FC236}">
                    <a16:creationId xmlns:a16="http://schemas.microsoft.com/office/drawing/2014/main" id="{C101E018-4BDA-42AE-B703-78BC66BBBECB}"/>
                  </a:ext>
                </a:extLst>
              </p:cNvPr>
              <p:cNvSpPr/>
              <p:nvPr/>
            </p:nvSpPr>
            <p:spPr>
              <a:xfrm>
                <a:off x="1202783" y="4167192"/>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grpSp>
        <p:grpSp>
          <p:nvGrpSpPr>
            <p:cNvPr id="423" name="组合 422">
              <a:extLst>
                <a:ext uri="{FF2B5EF4-FFF2-40B4-BE49-F238E27FC236}">
                  <a16:creationId xmlns:a16="http://schemas.microsoft.com/office/drawing/2014/main" id="{4E45FD5B-F29A-49C2-904A-87419DF5AD0D}"/>
                </a:ext>
              </a:extLst>
            </p:cNvPr>
            <p:cNvGrpSpPr/>
            <p:nvPr/>
          </p:nvGrpSpPr>
          <p:grpSpPr>
            <a:xfrm rot="158308">
              <a:off x="1770766" y="968167"/>
              <a:ext cx="8650469" cy="8658165"/>
              <a:chOff x="1435677" y="640432"/>
              <a:chExt cx="9248847" cy="9257075"/>
            </a:xfrm>
            <a:solidFill>
              <a:srgbClr val="FFFFFF">
                <a:alpha val="5000"/>
              </a:srgbClr>
            </a:solidFill>
          </p:grpSpPr>
          <p:sp>
            <p:nvSpPr>
              <p:cNvPr id="574" name="椭圆 573">
                <a:extLst>
                  <a:ext uri="{FF2B5EF4-FFF2-40B4-BE49-F238E27FC236}">
                    <a16:creationId xmlns:a16="http://schemas.microsoft.com/office/drawing/2014/main" id="{47AB9448-571D-4709-89A3-E4656C2B82C5}"/>
                  </a:ext>
                </a:extLst>
              </p:cNvPr>
              <p:cNvSpPr/>
              <p:nvPr/>
            </p:nvSpPr>
            <p:spPr>
              <a:xfrm>
                <a:off x="5997100" y="640432"/>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575" name="椭圆 574">
                <a:extLst>
                  <a:ext uri="{FF2B5EF4-FFF2-40B4-BE49-F238E27FC236}">
                    <a16:creationId xmlns:a16="http://schemas.microsoft.com/office/drawing/2014/main" id="{A958D618-7C53-421C-B5A1-E6665A7F65B4}"/>
                  </a:ext>
                </a:extLst>
              </p:cNvPr>
              <p:cNvSpPr/>
              <p:nvPr/>
            </p:nvSpPr>
            <p:spPr>
              <a:xfrm>
                <a:off x="6384285" y="656879"/>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576" name="椭圆 575">
                <a:extLst>
                  <a:ext uri="{FF2B5EF4-FFF2-40B4-BE49-F238E27FC236}">
                    <a16:creationId xmlns:a16="http://schemas.microsoft.com/office/drawing/2014/main" id="{9EC9437D-B7CD-4FCB-AC37-6033D74F5669}"/>
                  </a:ext>
                </a:extLst>
              </p:cNvPr>
              <p:cNvSpPr/>
              <p:nvPr/>
            </p:nvSpPr>
            <p:spPr>
              <a:xfrm>
                <a:off x="6768680" y="706103"/>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577" name="椭圆 576">
                <a:extLst>
                  <a:ext uri="{FF2B5EF4-FFF2-40B4-BE49-F238E27FC236}">
                    <a16:creationId xmlns:a16="http://schemas.microsoft.com/office/drawing/2014/main" id="{689B6082-3D20-4308-8932-AFD23ED1EABF}"/>
                  </a:ext>
                </a:extLst>
              </p:cNvPr>
              <p:cNvSpPr/>
              <p:nvPr/>
            </p:nvSpPr>
            <p:spPr>
              <a:xfrm>
                <a:off x="7147515" y="787748"/>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578" name="椭圆 577">
                <a:extLst>
                  <a:ext uri="{FF2B5EF4-FFF2-40B4-BE49-F238E27FC236}">
                    <a16:creationId xmlns:a16="http://schemas.microsoft.com/office/drawing/2014/main" id="{564DC575-22D4-4AD7-B48B-5961693D7F66}"/>
                  </a:ext>
                </a:extLst>
              </p:cNvPr>
              <p:cNvSpPr/>
              <p:nvPr/>
            </p:nvSpPr>
            <p:spPr>
              <a:xfrm>
                <a:off x="7518062" y="901227"/>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579" name="椭圆 578">
                <a:extLst>
                  <a:ext uri="{FF2B5EF4-FFF2-40B4-BE49-F238E27FC236}">
                    <a16:creationId xmlns:a16="http://schemas.microsoft.com/office/drawing/2014/main" id="{48F3D17F-03A3-49E7-BEBD-11124CBA5883}"/>
                  </a:ext>
                </a:extLst>
              </p:cNvPr>
              <p:cNvSpPr/>
              <p:nvPr/>
            </p:nvSpPr>
            <p:spPr>
              <a:xfrm>
                <a:off x="7877651" y="1045721"/>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580" name="椭圆 579">
                <a:extLst>
                  <a:ext uri="{FF2B5EF4-FFF2-40B4-BE49-F238E27FC236}">
                    <a16:creationId xmlns:a16="http://schemas.microsoft.com/office/drawing/2014/main" id="{148D5E5A-EA71-4AD7-B1E4-47996E25F54B}"/>
                  </a:ext>
                </a:extLst>
              </p:cNvPr>
              <p:cNvSpPr/>
              <p:nvPr/>
            </p:nvSpPr>
            <p:spPr>
              <a:xfrm>
                <a:off x="8223690" y="1220190"/>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581" name="椭圆 580">
                <a:extLst>
                  <a:ext uri="{FF2B5EF4-FFF2-40B4-BE49-F238E27FC236}">
                    <a16:creationId xmlns:a16="http://schemas.microsoft.com/office/drawing/2014/main" id="{7886ACB0-FF6F-4EED-83AB-C6CE058F5DCE}"/>
                  </a:ext>
                </a:extLst>
              </p:cNvPr>
              <p:cNvSpPr/>
              <p:nvPr/>
            </p:nvSpPr>
            <p:spPr>
              <a:xfrm>
                <a:off x="8553687" y="1423378"/>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582" name="椭圆 581">
                <a:extLst>
                  <a:ext uri="{FF2B5EF4-FFF2-40B4-BE49-F238E27FC236}">
                    <a16:creationId xmlns:a16="http://schemas.microsoft.com/office/drawing/2014/main" id="{22719F22-8C40-43CC-9029-CF689007317F}"/>
                  </a:ext>
                </a:extLst>
              </p:cNvPr>
              <p:cNvSpPr/>
              <p:nvPr/>
            </p:nvSpPr>
            <p:spPr>
              <a:xfrm>
                <a:off x="8865263" y="1653818"/>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583" name="椭圆 582">
                <a:extLst>
                  <a:ext uri="{FF2B5EF4-FFF2-40B4-BE49-F238E27FC236}">
                    <a16:creationId xmlns:a16="http://schemas.microsoft.com/office/drawing/2014/main" id="{7D344ECB-BEA9-4F22-9D08-16F91417501E}"/>
                  </a:ext>
                </a:extLst>
              </p:cNvPr>
              <p:cNvSpPr/>
              <p:nvPr/>
            </p:nvSpPr>
            <p:spPr>
              <a:xfrm>
                <a:off x="9156173" y="1909851"/>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584" name="椭圆 583">
                <a:extLst>
                  <a:ext uri="{FF2B5EF4-FFF2-40B4-BE49-F238E27FC236}">
                    <a16:creationId xmlns:a16="http://schemas.microsoft.com/office/drawing/2014/main" id="{7AE83A05-D3AE-413C-ACEB-E25127AAB1C7}"/>
                  </a:ext>
                </a:extLst>
              </p:cNvPr>
              <p:cNvSpPr/>
              <p:nvPr/>
            </p:nvSpPr>
            <p:spPr>
              <a:xfrm>
                <a:off x="9424323" y="2189634"/>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585" name="椭圆 584">
                <a:extLst>
                  <a:ext uri="{FF2B5EF4-FFF2-40B4-BE49-F238E27FC236}">
                    <a16:creationId xmlns:a16="http://schemas.microsoft.com/office/drawing/2014/main" id="{8CD6E3E4-48AA-4E1A-ACC3-1298B88EE250}"/>
                  </a:ext>
                </a:extLst>
              </p:cNvPr>
              <p:cNvSpPr/>
              <p:nvPr/>
            </p:nvSpPr>
            <p:spPr>
              <a:xfrm>
                <a:off x="9667780" y="2491149"/>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586" name="椭圆 585">
                <a:extLst>
                  <a:ext uri="{FF2B5EF4-FFF2-40B4-BE49-F238E27FC236}">
                    <a16:creationId xmlns:a16="http://schemas.microsoft.com/office/drawing/2014/main" id="{B33D90E0-1340-42E9-9F9B-AEF3D3A77383}"/>
                  </a:ext>
                </a:extLst>
              </p:cNvPr>
              <p:cNvSpPr/>
              <p:nvPr/>
            </p:nvSpPr>
            <p:spPr>
              <a:xfrm>
                <a:off x="9884789" y="2812224"/>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587" name="椭圆 586">
                <a:extLst>
                  <a:ext uri="{FF2B5EF4-FFF2-40B4-BE49-F238E27FC236}">
                    <a16:creationId xmlns:a16="http://schemas.microsoft.com/office/drawing/2014/main" id="{965E9209-042F-4805-A0C3-3151373C80B9}"/>
                  </a:ext>
                </a:extLst>
              </p:cNvPr>
              <p:cNvSpPr/>
              <p:nvPr/>
            </p:nvSpPr>
            <p:spPr>
              <a:xfrm>
                <a:off x="10073787" y="3150547"/>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588" name="椭圆 587">
                <a:extLst>
                  <a:ext uri="{FF2B5EF4-FFF2-40B4-BE49-F238E27FC236}">
                    <a16:creationId xmlns:a16="http://schemas.microsoft.com/office/drawing/2014/main" id="{294DCB76-A467-47F4-A2A3-651CD33586CD}"/>
                  </a:ext>
                </a:extLst>
              </p:cNvPr>
              <p:cNvSpPr/>
              <p:nvPr/>
            </p:nvSpPr>
            <p:spPr>
              <a:xfrm>
                <a:off x="10233413" y="3503679"/>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589" name="椭圆 588">
                <a:extLst>
                  <a:ext uri="{FF2B5EF4-FFF2-40B4-BE49-F238E27FC236}">
                    <a16:creationId xmlns:a16="http://schemas.microsoft.com/office/drawing/2014/main" id="{12F0EDD0-D894-441E-9C38-70FACDD5C2EB}"/>
                  </a:ext>
                </a:extLst>
              </p:cNvPr>
              <p:cNvSpPr/>
              <p:nvPr/>
            </p:nvSpPr>
            <p:spPr>
              <a:xfrm>
                <a:off x="10362516" y="3869076"/>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590" name="椭圆 589">
                <a:extLst>
                  <a:ext uri="{FF2B5EF4-FFF2-40B4-BE49-F238E27FC236}">
                    <a16:creationId xmlns:a16="http://schemas.microsoft.com/office/drawing/2014/main" id="{C8F344A3-A9E8-4EE2-8918-55C000698F1C}"/>
                  </a:ext>
                </a:extLst>
              </p:cNvPr>
              <p:cNvSpPr/>
              <p:nvPr/>
            </p:nvSpPr>
            <p:spPr>
              <a:xfrm>
                <a:off x="10460166" y="4244105"/>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591" name="椭圆 590">
                <a:extLst>
                  <a:ext uri="{FF2B5EF4-FFF2-40B4-BE49-F238E27FC236}">
                    <a16:creationId xmlns:a16="http://schemas.microsoft.com/office/drawing/2014/main" id="{79422472-1E9D-4AFE-A9B6-F878E83857CF}"/>
                  </a:ext>
                </a:extLst>
              </p:cNvPr>
              <p:cNvSpPr/>
              <p:nvPr/>
            </p:nvSpPr>
            <p:spPr>
              <a:xfrm>
                <a:off x="10525659" y="4626065"/>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592" name="椭圆 591">
                <a:extLst>
                  <a:ext uri="{FF2B5EF4-FFF2-40B4-BE49-F238E27FC236}">
                    <a16:creationId xmlns:a16="http://schemas.microsoft.com/office/drawing/2014/main" id="{CBEBC1B2-F5BB-4DA1-B3BA-8965611E7A04}"/>
                  </a:ext>
                </a:extLst>
              </p:cNvPr>
              <p:cNvSpPr/>
              <p:nvPr/>
            </p:nvSpPr>
            <p:spPr>
              <a:xfrm>
                <a:off x="10558524" y="5012202"/>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593" name="椭圆 592">
                <a:extLst>
                  <a:ext uri="{FF2B5EF4-FFF2-40B4-BE49-F238E27FC236}">
                    <a16:creationId xmlns:a16="http://schemas.microsoft.com/office/drawing/2014/main" id="{32200B5C-61AE-427C-A1C3-A2398C995D27}"/>
                  </a:ext>
                </a:extLst>
              </p:cNvPr>
              <p:cNvSpPr/>
              <p:nvPr/>
            </p:nvSpPr>
            <p:spPr>
              <a:xfrm>
                <a:off x="10558524" y="5399736"/>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594" name="椭圆 593">
                <a:extLst>
                  <a:ext uri="{FF2B5EF4-FFF2-40B4-BE49-F238E27FC236}">
                    <a16:creationId xmlns:a16="http://schemas.microsoft.com/office/drawing/2014/main" id="{A4EE1A30-DF78-4A7F-A397-DAD14B47E9FF}"/>
                  </a:ext>
                </a:extLst>
              </p:cNvPr>
              <p:cNvSpPr/>
              <p:nvPr/>
            </p:nvSpPr>
            <p:spPr>
              <a:xfrm>
                <a:off x="10525659" y="5785874"/>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595" name="椭圆 594">
                <a:extLst>
                  <a:ext uri="{FF2B5EF4-FFF2-40B4-BE49-F238E27FC236}">
                    <a16:creationId xmlns:a16="http://schemas.microsoft.com/office/drawing/2014/main" id="{FED64EC8-A419-446F-8BAD-3530A2445B59}"/>
                  </a:ext>
                </a:extLst>
              </p:cNvPr>
              <p:cNvSpPr/>
              <p:nvPr/>
            </p:nvSpPr>
            <p:spPr>
              <a:xfrm>
                <a:off x="10460166" y="6167833"/>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596" name="椭圆 595">
                <a:extLst>
                  <a:ext uri="{FF2B5EF4-FFF2-40B4-BE49-F238E27FC236}">
                    <a16:creationId xmlns:a16="http://schemas.microsoft.com/office/drawing/2014/main" id="{A84DFB44-770C-4DD0-AB9F-B0B8000D0613}"/>
                  </a:ext>
                </a:extLst>
              </p:cNvPr>
              <p:cNvSpPr/>
              <p:nvPr/>
            </p:nvSpPr>
            <p:spPr>
              <a:xfrm>
                <a:off x="10362516" y="6542863"/>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597" name="椭圆 596">
                <a:extLst>
                  <a:ext uri="{FF2B5EF4-FFF2-40B4-BE49-F238E27FC236}">
                    <a16:creationId xmlns:a16="http://schemas.microsoft.com/office/drawing/2014/main" id="{7459DE3C-B234-4ACC-B3C4-449C00B7A0ED}"/>
                  </a:ext>
                </a:extLst>
              </p:cNvPr>
              <p:cNvSpPr/>
              <p:nvPr/>
            </p:nvSpPr>
            <p:spPr>
              <a:xfrm>
                <a:off x="10233413" y="6908260"/>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598" name="椭圆 597">
                <a:extLst>
                  <a:ext uri="{FF2B5EF4-FFF2-40B4-BE49-F238E27FC236}">
                    <a16:creationId xmlns:a16="http://schemas.microsoft.com/office/drawing/2014/main" id="{050FE947-0C2E-43A9-A1BD-7422ADECFA7E}"/>
                  </a:ext>
                </a:extLst>
              </p:cNvPr>
              <p:cNvSpPr/>
              <p:nvPr/>
            </p:nvSpPr>
            <p:spPr>
              <a:xfrm>
                <a:off x="10073787" y="7261391"/>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599" name="椭圆 598">
                <a:extLst>
                  <a:ext uri="{FF2B5EF4-FFF2-40B4-BE49-F238E27FC236}">
                    <a16:creationId xmlns:a16="http://schemas.microsoft.com/office/drawing/2014/main" id="{2E8DCA8C-4195-4F77-A01B-FE6ECA39A10E}"/>
                  </a:ext>
                </a:extLst>
              </p:cNvPr>
              <p:cNvSpPr/>
              <p:nvPr/>
            </p:nvSpPr>
            <p:spPr>
              <a:xfrm>
                <a:off x="9884789" y="7599713"/>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600" name="椭圆 599">
                <a:extLst>
                  <a:ext uri="{FF2B5EF4-FFF2-40B4-BE49-F238E27FC236}">
                    <a16:creationId xmlns:a16="http://schemas.microsoft.com/office/drawing/2014/main" id="{AF9D62C0-F17C-4130-8294-AC639DBC3106}"/>
                  </a:ext>
                </a:extLst>
              </p:cNvPr>
              <p:cNvSpPr/>
              <p:nvPr/>
            </p:nvSpPr>
            <p:spPr>
              <a:xfrm>
                <a:off x="9667780" y="7920790"/>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601" name="椭圆 600">
                <a:extLst>
                  <a:ext uri="{FF2B5EF4-FFF2-40B4-BE49-F238E27FC236}">
                    <a16:creationId xmlns:a16="http://schemas.microsoft.com/office/drawing/2014/main" id="{65ED77A0-E603-43EE-9E88-89D1DBC11CAD}"/>
                  </a:ext>
                </a:extLst>
              </p:cNvPr>
              <p:cNvSpPr/>
              <p:nvPr/>
            </p:nvSpPr>
            <p:spPr>
              <a:xfrm>
                <a:off x="9424323" y="8222304"/>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602" name="椭圆 601">
                <a:extLst>
                  <a:ext uri="{FF2B5EF4-FFF2-40B4-BE49-F238E27FC236}">
                    <a16:creationId xmlns:a16="http://schemas.microsoft.com/office/drawing/2014/main" id="{05723399-0A4E-4536-AE04-82F40F9A9B20}"/>
                  </a:ext>
                </a:extLst>
              </p:cNvPr>
              <p:cNvSpPr/>
              <p:nvPr/>
            </p:nvSpPr>
            <p:spPr>
              <a:xfrm>
                <a:off x="9156173" y="8502086"/>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603" name="椭圆 602">
                <a:extLst>
                  <a:ext uri="{FF2B5EF4-FFF2-40B4-BE49-F238E27FC236}">
                    <a16:creationId xmlns:a16="http://schemas.microsoft.com/office/drawing/2014/main" id="{0A930628-2D20-453F-B042-BC66E4447BCD}"/>
                  </a:ext>
                </a:extLst>
              </p:cNvPr>
              <p:cNvSpPr/>
              <p:nvPr/>
            </p:nvSpPr>
            <p:spPr>
              <a:xfrm>
                <a:off x="8865263" y="8758121"/>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604" name="椭圆 603">
                <a:extLst>
                  <a:ext uri="{FF2B5EF4-FFF2-40B4-BE49-F238E27FC236}">
                    <a16:creationId xmlns:a16="http://schemas.microsoft.com/office/drawing/2014/main" id="{8F69DA07-33C6-4443-9D33-4F8C135F353D}"/>
                  </a:ext>
                </a:extLst>
              </p:cNvPr>
              <p:cNvSpPr/>
              <p:nvPr/>
            </p:nvSpPr>
            <p:spPr>
              <a:xfrm>
                <a:off x="8553687" y="8988560"/>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605" name="椭圆 604">
                <a:extLst>
                  <a:ext uri="{FF2B5EF4-FFF2-40B4-BE49-F238E27FC236}">
                    <a16:creationId xmlns:a16="http://schemas.microsoft.com/office/drawing/2014/main" id="{133588A6-B41C-4A56-B585-151CC767F338}"/>
                  </a:ext>
                </a:extLst>
              </p:cNvPr>
              <p:cNvSpPr/>
              <p:nvPr/>
            </p:nvSpPr>
            <p:spPr>
              <a:xfrm>
                <a:off x="8223690" y="9191747"/>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606" name="椭圆 605">
                <a:extLst>
                  <a:ext uri="{FF2B5EF4-FFF2-40B4-BE49-F238E27FC236}">
                    <a16:creationId xmlns:a16="http://schemas.microsoft.com/office/drawing/2014/main" id="{FD52B427-6C87-43E1-8D0F-FEDCDB5FF266}"/>
                  </a:ext>
                </a:extLst>
              </p:cNvPr>
              <p:cNvSpPr/>
              <p:nvPr/>
            </p:nvSpPr>
            <p:spPr>
              <a:xfrm>
                <a:off x="7877651" y="9366217"/>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607" name="椭圆 606">
                <a:extLst>
                  <a:ext uri="{FF2B5EF4-FFF2-40B4-BE49-F238E27FC236}">
                    <a16:creationId xmlns:a16="http://schemas.microsoft.com/office/drawing/2014/main" id="{FE3DCC0A-246F-4F1A-B14E-0E756A042543}"/>
                  </a:ext>
                </a:extLst>
              </p:cNvPr>
              <p:cNvSpPr/>
              <p:nvPr/>
            </p:nvSpPr>
            <p:spPr>
              <a:xfrm>
                <a:off x="7518062" y="9510711"/>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608" name="椭圆 607">
                <a:extLst>
                  <a:ext uri="{FF2B5EF4-FFF2-40B4-BE49-F238E27FC236}">
                    <a16:creationId xmlns:a16="http://schemas.microsoft.com/office/drawing/2014/main" id="{3739BD95-40A2-4C42-B3C8-BF5B04FB0958}"/>
                  </a:ext>
                </a:extLst>
              </p:cNvPr>
              <p:cNvSpPr/>
              <p:nvPr/>
            </p:nvSpPr>
            <p:spPr>
              <a:xfrm>
                <a:off x="7147515" y="9624190"/>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609" name="椭圆 608">
                <a:extLst>
                  <a:ext uri="{FF2B5EF4-FFF2-40B4-BE49-F238E27FC236}">
                    <a16:creationId xmlns:a16="http://schemas.microsoft.com/office/drawing/2014/main" id="{931BC3B9-1179-47E1-8693-91B1EC1603BD}"/>
                  </a:ext>
                </a:extLst>
              </p:cNvPr>
              <p:cNvSpPr/>
              <p:nvPr/>
            </p:nvSpPr>
            <p:spPr>
              <a:xfrm>
                <a:off x="6768680" y="9705835"/>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610" name="椭圆 609">
                <a:extLst>
                  <a:ext uri="{FF2B5EF4-FFF2-40B4-BE49-F238E27FC236}">
                    <a16:creationId xmlns:a16="http://schemas.microsoft.com/office/drawing/2014/main" id="{EF60FBD0-E0F2-41CB-814D-0C501FA92409}"/>
                  </a:ext>
                </a:extLst>
              </p:cNvPr>
              <p:cNvSpPr/>
              <p:nvPr/>
            </p:nvSpPr>
            <p:spPr>
              <a:xfrm>
                <a:off x="6384285" y="9755059"/>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611" name="椭圆 610">
                <a:extLst>
                  <a:ext uri="{FF2B5EF4-FFF2-40B4-BE49-F238E27FC236}">
                    <a16:creationId xmlns:a16="http://schemas.microsoft.com/office/drawing/2014/main" id="{4C4CD3A5-1EFE-4296-A8F7-CE9F08156BD6}"/>
                  </a:ext>
                </a:extLst>
              </p:cNvPr>
              <p:cNvSpPr/>
              <p:nvPr/>
            </p:nvSpPr>
            <p:spPr>
              <a:xfrm>
                <a:off x="5997100" y="9771507"/>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612" name="椭圆 611">
                <a:extLst>
                  <a:ext uri="{FF2B5EF4-FFF2-40B4-BE49-F238E27FC236}">
                    <a16:creationId xmlns:a16="http://schemas.microsoft.com/office/drawing/2014/main" id="{1380F2A0-95EB-4333-BBA1-9CEC0FCE2984}"/>
                  </a:ext>
                </a:extLst>
              </p:cNvPr>
              <p:cNvSpPr/>
              <p:nvPr/>
            </p:nvSpPr>
            <p:spPr>
              <a:xfrm>
                <a:off x="5609916" y="9755059"/>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613" name="椭圆 612">
                <a:extLst>
                  <a:ext uri="{FF2B5EF4-FFF2-40B4-BE49-F238E27FC236}">
                    <a16:creationId xmlns:a16="http://schemas.microsoft.com/office/drawing/2014/main" id="{4F6D793C-4CD1-4B89-8C10-520E893774C7}"/>
                  </a:ext>
                </a:extLst>
              </p:cNvPr>
              <p:cNvSpPr/>
              <p:nvPr/>
            </p:nvSpPr>
            <p:spPr>
              <a:xfrm>
                <a:off x="5225521" y="9705835"/>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614" name="椭圆 613">
                <a:extLst>
                  <a:ext uri="{FF2B5EF4-FFF2-40B4-BE49-F238E27FC236}">
                    <a16:creationId xmlns:a16="http://schemas.microsoft.com/office/drawing/2014/main" id="{7AAC5E32-A59F-4D34-9DFC-0C8CFEAAD503}"/>
                  </a:ext>
                </a:extLst>
              </p:cNvPr>
              <p:cNvSpPr/>
              <p:nvPr/>
            </p:nvSpPr>
            <p:spPr>
              <a:xfrm>
                <a:off x="4846685" y="9624190"/>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615" name="椭圆 614">
                <a:extLst>
                  <a:ext uri="{FF2B5EF4-FFF2-40B4-BE49-F238E27FC236}">
                    <a16:creationId xmlns:a16="http://schemas.microsoft.com/office/drawing/2014/main" id="{EA0157CD-EB29-45C8-9747-B28EDB118FBB}"/>
                  </a:ext>
                </a:extLst>
              </p:cNvPr>
              <p:cNvSpPr/>
              <p:nvPr/>
            </p:nvSpPr>
            <p:spPr>
              <a:xfrm>
                <a:off x="4476138" y="9510711"/>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616" name="椭圆 615">
                <a:extLst>
                  <a:ext uri="{FF2B5EF4-FFF2-40B4-BE49-F238E27FC236}">
                    <a16:creationId xmlns:a16="http://schemas.microsoft.com/office/drawing/2014/main" id="{EDC113F3-8CAD-483E-A5B5-8F9DA121B363}"/>
                  </a:ext>
                </a:extLst>
              </p:cNvPr>
              <p:cNvSpPr/>
              <p:nvPr/>
            </p:nvSpPr>
            <p:spPr>
              <a:xfrm>
                <a:off x="4116549" y="9366217"/>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617" name="椭圆 616">
                <a:extLst>
                  <a:ext uri="{FF2B5EF4-FFF2-40B4-BE49-F238E27FC236}">
                    <a16:creationId xmlns:a16="http://schemas.microsoft.com/office/drawing/2014/main" id="{2DD252F8-30E7-4CDA-9987-C56AD97930BC}"/>
                  </a:ext>
                </a:extLst>
              </p:cNvPr>
              <p:cNvSpPr/>
              <p:nvPr/>
            </p:nvSpPr>
            <p:spPr>
              <a:xfrm>
                <a:off x="3770511" y="9191747"/>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618" name="椭圆 617">
                <a:extLst>
                  <a:ext uri="{FF2B5EF4-FFF2-40B4-BE49-F238E27FC236}">
                    <a16:creationId xmlns:a16="http://schemas.microsoft.com/office/drawing/2014/main" id="{96C449F1-1909-4FFB-96DD-6823407FE103}"/>
                  </a:ext>
                </a:extLst>
              </p:cNvPr>
              <p:cNvSpPr/>
              <p:nvPr/>
            </p:nvSpPr>
            <p:spPr>
              <a:xfrm>
                <a:off x="3440514" y="8988560"/>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619" name="椭圆 618">
                <a:extLst>
                  <a:ext uri="{FF2B5EF4-FFF2-40B4-BE49-F238E27FC236}">
                    <a16:creationId xmlns:a16="http://schemas.microsoft.com/office/drawing/2014/main" id="{FEDF63B3-FBBD-4C30-91A7-0893C3DB43C2}"/>
                  </a:ext>
                </a:extLst>
              </p:cNvPr>
              <p:cNvSpPr/>
              <p:nvPr/>
            </p:nvSpPr>
            <p:spPr>
              <a:xfrm>
                <a:off x="3128939" y="8758121"/>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620" name="椭圆 619">
                <a:extLst>
                  <a:ext uri="{FF2B5EF4-FFF2-40B4-BE49-F238E27FC236}">
                    <a16:creationId xmlns:a16="http://schemas.microsoft.com/office/drawing/2014/main" id="{D5CEF6D1-79BF-4F6D-BF65-7E38C6237437}"/>
                  </a:ext>
                </a:extLst>
              </p:cNvPr>
              <p:cNvSpPr/>
              <p:nvPr/>
            </p:nvSpPr>
            <p:spPr>
              <a:xfrm>
                <a:off x="2838027" y="8502086"/>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621" name="椭圆 620">
                <a:extLst>
                  <a:ext uri="{FF2B5EF4-FFF2-40B4-BE49-F238E27FC236}">
                    <a16:creationId xmlns:a16="http://schemas.microsoft.com/office/drawing/2014/main" id="{39BA77AF-84E4-4A2E-AD82-6F6BE8E92119}"/>
                  </a:ext>
                </a:extLst>
              </p:cNvPr>
              <p:cNvSpPr/>
              <p:nvPr/>
            </p:nvSpPr>
            <p:spPr>
              <a:xfrm>
                <a:off x="2569877" y="8222304"/>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622" name="椭圆 621">
                <a:extLst>
                  <a:ext uri="{FF2B5EF4-FFF2-40B4-BE49-F238E27FC236}">
                    <a16:creationId xmlns:a16="http://schemas.microsoft.com/office/drawing/2014/main" id="{D319BC45-D7F7-46D4-8B71-8AE79A7EAD28}"/>
                  </a:ext>
                </a:extLst>
              </p:cNvPr>
              <p:cNvSpPr/>
              <p:nvPr/>
            </p:nvSpPr>
            <p:spPr>
              <a:xfrm>
                <a:off x="2326422" y="7920790"/>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623" name="椭圆 622">
                <a:extLst>
                  <a:ext uri="{FF2B5EF4-FFF2-40B4-BE49-F238E27FC236}">
                    <a16:creationId xmlns:a16="http://schemas.microsoft.com/office/drawing/2014/main" id="{DEA020B9-215F-4B78-AB50-6532429694B3}"/>
                  </a:ext>
                </a:extLst>
              </p:cNvPr>
              <p:cNvSpPr/>
              <p:nvPr/>
            </p:nvSpPr>
            <p:spPr>
              <a:xfrm>
                <a:off x="2109412" y="7599713"/>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624" name="椭圆 623">
                <a:extLst>
                  <a:ext uri="{FF2B5EF4-FFF2-40B4-BE49-F238E27FC236}">
                    <a16:creationId xmlns:a16="http://schemas.microsoft.com/office/drawing/2014/main" id="{56555D72-7A7C-46D6-93B6-24195A7C2A83}"/>
                  </a:ext>
                </a:extLst>
              </p:cNvPr>
              <p:cNvSpPr/>
              <p:nvPr/>
            </p:nvSpPr>
            <p:spPr>
              <a:xfrm>
                <a:off x="1920414" y="7261391"/>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625" name="椭圆 624">
                <a:extLst>
                  <a:ext uri="{FF2B5EF4-FFF2-40B4-BE49-F238E27FC236}">
                    <a16:creationId xmlns:a16="http://schemas.microsoft.com/office/drawing/2014/main" id="{D51CFFBC-6003-4A8A-85B0-ECD5D6C44968}"/>
                  </a:ext>
                </a:extLst>
              </p:cNvPr>
              <p:cNvSpPr/>
              <p:nvPr/>
            </p:nvSpPr>
            <p:spPr>
              <a:xfrm>
                <a:off x="1760788" y="6908260"/>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626" name="椭圆 625">
                <a:extLst>
                  <a:ext uri="{FF2B5EF4-FFF2-40B4-BE49-F238E27FC236}">
                    <a16:creationId xmlns:a16="http://schemas.microsoft.com/office/drawing/2014/main" id="{9E8932FA-3D94-4637-837C-18EA3310DE4B}"/>
                  </a:ext>
                </a:extLst>
              </p:cNvPr>
              <p:cNvSpPr/>
              <p:nvPr/>
            </p:nvSpPr>
            <p:spPr>
              <a:xfrm>
                <a:off x="1631686" y="6542863"/>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627" name="椭圆 626">
                <a:extLst>
                  <a:ext uri="{FF2B5EF4-FFF2-40B4-BE49-F238E27FC236}">
                    <a16:creationId xmlns:a16="http://schemas.microsoft.com/office/drawing/2014/main" id="{68395F7E-5187-471B-BB9C-2925C31959E3}"/>
                  </a:ext>
                </a:extLst>
              </p:cNvPr>
              <p:cNvSpPr/>
              <p:nvPr/>
            </p:nvSpPr>
            <p:spPr>
              <a:xfrm>
                <a:off x="1534035" y="6167833"/>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628" name="椭圆 627">
                <a:extLst>
                  <a:ext uri="{FF2B5EF4-FFF2-40B4-BE49-F238E27FC236}">
                    <a16:creationId xmlns:a16="http://schemas.microsoft.com/office/drawing/2014/main" id="{9DD38CB4-6AC3-4CE7-8F8C-0AE6E133A6C5}"/>
                  </a:ext>
                </a:extLst>
              </p:cNvPr>
              <p:cNvSpPr/>
              <p:nvPr/>
            </p:nvSpPr>
            <p:spPr>
              <a:xfrm>
                <a:off x="1468542" y="5785874"/>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629" name="椭圆 628">
                <a:extLst>
                  <a:ext uri="{FF2B5EF4-FFF2-40B4-BE49-F238E27FC236}">
                    <a16:creationId xmlns:a16="http://schemas.microsoft.com/office/drawing/2014/main" id="{42CE4ED3-C534-4C51-8E10-39A369257851}"/>
                  </a:ext>
                </a:extLst>
              </p:cNvPr>
              <p:cNvSpPr/>
              <p:nvPr/>
            </p:nvSpPr>
            <p:spPr>
              <a:xfrm>
                <a:off x="1435677" y="5399736"/>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630" name="椭圆 629">
                <a:extLst>
                  <a:ext uri="{FF2B5EF4-FFF2-40B4-BE49-F238E27FC236}">
                    <a16:creationId xmlns:a16="http://schemas.microsoft.com/office/drawing/2014/main" id="{F1B978D3-856A-48EC-BAC1-0750411B8BD0}"/>
                  </a:ext>
                </a:extLst>
              </p:cNvPr>
              <p:cNvSpPr/>
              <p:nvPr/>
            </p:nvSpPr>
            <p:spPr>
              <a:xfrm>
                <a:off x="1435677" y="5012202"/>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631" name="椭圆 630">
                <a:extLst>
                  <a:ext uri="{FF2B5EF4-FFF2-40B4-BE49-F238E27FC236}">
                    <a16:creationId xmlns:a16="http://schemas.microsoft.com/office/drawing/2014/main" id="{C3CA2BB8-10EE-4204-99C4-C55B1314B74E}"/>
                  </a:ext>
                </a:extLst>
              </p:cNvPr>
              <p:cNvSpPr/>
              <p:nvPr/>
            </p:nvSpPr>
            <p:spPr>
              <a:xfrm>
                <a:off x="1468542" y="4626065"/>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632" name="椭圆 631">
                <a:extLst>
                  <a:ext uri="{FF2B5EF4-FFF2-40B4-BE49-F238E27FC236}">
                    <a16:creationId xmlns:a16="http://schemas.microsoft.com/office/drawing/2014/main" id="{236A356A-D254-4A27-A1D0-6763B638B961}"/>
                  </a:ext>
                </a:extLst>
              </p:cNvPr>
              <p:cNvSpPr/>
              <p:nvPr/>
            </p:nvSpPr>
            <p:spPr>
              <a:xfrm>
                <a:off x="1760788" y="3503679"/>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633" name="椭圆 632">
                <a:extLst>
                  <a:ext uri="{FF2B5EF4-FFF2-40B4-BE49-F238E27FC236}">
                    <a16:creationId xmlns:a16="http://schemas.microsoft.com/office/drawing/2014/main" id="{B04C0B2A-D319-4361-AA55-9D9B2A7812B7}"/>
                  </a:ext>
                </a:extLst>
              </p:cNvPr>
              <p:cNvSpPr/>
              <p:nvPr/>
            </p:nvSpPr>
            <p:spPr>
              <a:xfrm>
                <a:off x="1920414" y="3150547"/>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634" name="椭圆 633">
                <a:extLst>
                  <a:ext uri="{FF2B5EF4-FFF2-40B4-BE49-F238E27FC236}">
                    <a16:creationId xmlns:a16="http://schemas.microsoft.com/office/drawing/2014/main" id="{A73EACE8-8471-411A-B844-46A83D583B0B}"/>
                  </a:ext>
                </a:extLst>
              </p:cNvPr>
              <p:cNvSpPr/>
              <p:nvPr/>
            </p:nvSpPr>
            <p:spPr>
              <a:xfrm>
                <a:off x="2109412" y="2812224"/>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635" name="椭圆 634">
                <a:extLst>
                  <a:ext uri="{FF2B5EF4-FFF2-40B4-BE49-F238E27FC236}">
                    <a16:creationId xmlns:a16="http://schemas.microsoft.com/office/drawing/2014/main" id="{9D0D5F62-4A79-40F5-8564-F54CAF91072C}"/>
                  </a:ext>
                </a:extLst>
              </p:cNvPr>
              <p:cNvSpPr/>
              <p:nvPr/>
            </p:nvSpPr>
            <p:spPr>
              <a:xfrm>
                <a:off x="2326422" y="2491149"/>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636" name="椭圆 635">
                <a:extLst>
                  <a:ext uri="{FF2B5EF4-FFF2-40B4-BE49-F238E27FC236}">
                    <a16:creationId xmlns:a16="http://schemas.microsoft.com/office/drawing/2014/main" id="{2E8DC9ED-D5A8-412A-A3CB-96E8D3305EE2}"/>
                  </a:ext>
                </a:extLst>
              </p:cNvPr>
              <p:cNvSpPr/>
              <p:nvPr/>
            </p:nvSpPr>
            <p:spPr>
              <a:xfrm>
                <a:off x="2569877" y="2189634"/>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637" name="椭圆 636">
                <a:extLst>
                  <a:ext uri="{FF2B5EF4-FFF2-40B4-BE49-F238E27FC236}">
                    <a16:creationId xmlns:a16="http://schemas.microsoft.com/office/drawing/2014/main" id="{FAB71FED-A095-4503-901B-F3209953FBCE}"/>
                  </a:ext>
                </a:extLst>
              </p:cNvPr>
              <p:cNvSpPr/>
              <p:nvPr/>
            </p:nvSpPr>
            <p:spPr>
              <a:xfrm>
                <a:off x="2838027" y="1909851"/>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638" name="椭圆 637">
                <a:extLst>
                  <a:ext uri="{FF2B5EF4-FFF2-40B4-BE49-F238E27FC236}">
                    <a16:creationId xmlns:a16="http://schemas.microsoft.com/office/drawing/2014/main" id="{CEA7874E-F872-4FBF-B1CC-CA15E42FFB87}"/>
                  </a:ext>
                </a:extLst>
              </p:cNvPr>
              <p:cNvSpPr/>
              <p:nvPr/>
            </p:nvSpPr>
            <p:spPr>
              <a:xfrm>
                <a:off x="3128939" y="1653818"/>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639" name="椭圆 638">
                <a:extLst>
                  <a:ext uri="{FF2B5EF4-FFF2-40B4-BE49-F238E27FC236}">
                    <a16:creationId xmlns:a16="http://schemas.microsoft.com/office/drawing/2014/main" id="{5A7C11E2-1B46-405D-9EBC-EAFD21977F90}"/>
                  </a:ext>
                </a:extLst>
              </p:cNvPr>
              <p:cNvSpPr/>
              <p:nvPr/>
            </p:nvSpPr>
            <p:spPr>
              <a:xfrm>
                <a:off x="3440514" y="1423378"/>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640" name="椭圆 639">
                <a:extLst>
                  <a:ext uri="{FF2B5EF4-FFF2-40B4-BE49-F238E27FC236}">
                    <a16:creationId xmlns:a16="http://schemas.microsoft.com/office/drawing/2014/main" id="{FC499549-4CEE-4A8E-91B6-BABD3A185196}"/>
                  </a:ext>
                </a:extLst>
              </p:cNvPr>
              <p:cNvSpPr/>
              <p:nvPr/>
            </p:nvSpPr>
            <p:spPr>
              <a:xfrm>
                <a:off x="3770511" y="1220190"/>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641" name="椭圆 640">
                <a:extLst>
                  <a:ext uri="{FF2B5EF4-FFF2-40B4-BE49-F238E27FC236}">
                    <a16:creationId xmlns:a16="http://schemas.microsoft.com/office/drawing/2014/main" id="{5609A9EB-2806-4800-AC16-538E3BE12EC1}"/>
                  </a:ext>
                </a:extLst>
              </p:cNvPr>
              <p:cNvSpPr/>
              <p:nvPr/>
            </p:nvSpPr>
            <p:spPr>
              <a:xfrm>
                <a:off x="4116549" y="1045721"/>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642" name="椭圆 641">
                <a:extLst>
                  <a:ext uri="{FF2B5EF4-FFF2-40B4-BE49-F238E27FC236}">
                    <a16:creationId xmlns:a16="http://schemas.microsoft.com/office/drawing/2014/main" id="{AAA8939E-5EEB-4EEB-9C62-5CD6A0E5F2DB}"/>
                  </a:ext>
                </a:extLst>
              </p:cNvPr>
              <p:cNvSpPr/>
              <p:nvPr/>
            </p:nvSpPr>
            <p:spPr>
              <a:xfrm>
                <a:off x="4476138" y="901227"/>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643" name="椭圆 642">
                <a:extLst>
                  <a:ext uri="{FF2B5EF4-FFF2-40B4-BE49-F238E27FC236}">
                    <a16:creationId xmlns:a16="http://schemas.microsoft.com/office/drawing/2014/main" id="{BA2107B4-BF6E-4243-9EBB-ADC0EF746626}"/>
                  </a:ext>
                </a:extLst>
              </p:cNvPr>
              <p:cNvSpPr/>
              <p:nvPr/>
            </p:nvSpPr>
            <p:spPr>
              <a:xfrm>
                <a:off x="4846685" y="787748"/>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644" name="椭圆 643">
                <a:extLst>
                  <a:ext uri="{FF2B5EF4-FFF2-40B4-BE49-F238E27FC236}">
                    <a16:creationId xmlns:a16="http://schemas.microsoft.com/office/drawing/2014/main" id="{7A4A7A95-A5DC-4E41-BFC6-1CEE3D58D94F}"/>
                  </a:ext>
                </a:extLst>
              </p:cNvPr>
              <p:cNvSpPr/>
              <p:nvPr/>
            </p:nvSpPr>
            <p:spPr>
              <a:xfrm>
                <a:off x="5225521" y="706103"/>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645" name="椭圆 644">
                <a:extLst>
                  <a:ext uri="{FF2B5EF4-FFF2-40B4-BE49-F238E27FC236}">
                    <a16:creationId xmlns:a16="http://schemas.microsoft.com/office/drawing/2014/main" id="{AFDF8B98-9E7B-497C-82D8-E5872D41D980}"/>
                  </a:ext>
                </a:extLst>
              </p:cNvPr>
              <p:cNvSpPr/>
              <p:nvPr/>
            </p:nvSpPr>
            <p:spPr>
              <a:xfrm>
                <a:off x="5609916" y="656879"/>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646" name="椭圆 645">
                <a:extLst>
                  <a:ext uri="{FF2B5EF4-FFF2-40B4-BE49-F238E27FC236}">
                    <a16:creationId xmlns:a16="http://schemas.microsoft.com/office/drawing/2014/main" id="{F060435B-139A-4E23-AC43-6B3A08B8CF02}"/>
                  </a:ext>
                </a:extLst>
              </p:cNvPr>
              <p:cNvSpPr/>
              <p:nvPr/>
            </p:nvSpPr>
            <p:spPr>
              <a:xfrm>
                <a:off x="1631686" y="3869076"/>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647" name="椭圆 646">
                <a:extLst>
                  <a:ext uri="{FF2B5EF4-FFF2-40B4-BE49-F238E27FC236}">
                    <a16:creationId xmlns:a16="http://schemas.microsoft.com/office/drawing/2014/main" id="{F8824BBD-731E-43D4-AC4C-02058A05DF9C}"/>
                  </a:ext>
                </a:extLst>
              </p:cNvPr>
              <p:cNvSpPr/>
              <p:nvPr/>
            </p:nvSpPr>
            <p:spPr>
              <a:xfrm>
                <a:off x="1534035" y="4244105"/>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grpSp>
        <p:grpSp>
          <p:nvGrpSpPr>
            <p:cNvPr id="424" name="组合 423">
              <a:extLst>
                <a:ext uri="{FF2B5EF4-FFF2-40B4-BE49-F238E27FC236}">
                  <a16:creationId xmlns:a16="http://schemas.microsoft.com/office/drawing/2014/main" id="{E483DBF4-46E4-4F0B-8C11-0CD911C4D9B6}"/>
                </a:ext>
              </a:extLst>
            </p:cNvPr>
            <p:cNvGrpSpPr/>
            <p:nvPr/>
          </p:nvGrpSpPr>
          <p:grpSpPr>
            <a:xfrm>
              <a:off x="2745747" y="1946996"/>
              <a:ext cx="6700507" cy="6700507"/>
              <a:chOff x="2364949" y="1570525"/>
              <a:chExt cx="7374965" cy="7381551"/>
            </a:xfrm>
            <a:solidFill>
              <a:srgbClr val="FFFFFF">
                <a:alpha val="4000"/>
              </a:srgbClr>
            </a:solidFill>
          </p:grpSpPr>
          <p:sp>
            <p:nvSpPr>
              <p:cNvPr id="500" name="椭圆 499">
                <a:extLst>
                  <a:ext uri="{FF2B5EF4-FFF2-40B4-BE49-F238E27FC236}">
                    <a16:creationId xmlns:a16="http://schemas.microsoft.com/office/drawing/2014/main" id="{19A11843-A51F-4861-906C-3497981A3659}"/>
                  </a:ext>
                </a:extLst>
              </p:cNvPr>
              <p:cNvSpPr/>
              <p:nvPr/>
            </p:nvSpPr>
            <p:spPr>
              <a:xfrm>
                <a:off x="6016432" y="1570525"/>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501" name="椭圆 500">
                <a:extLst>
                  <a:ext uri="{FF2B5EF4-FFF2-40B4-BE49-F238E27FC236}">
                    <a16:creationId xmlns:a16="http://schemas.microsoft.com/office/drawing/2014/main" id="{D0489C20-63D0-4B07-9E45-A7FEBBE67F29}"/>
                  </a:ext>
                </a:extLst>
              </p:cNvPr>
              <p:cNvSpPr/>
              <p:nvPr/>
            </p:nvSpPr>
            <p:spPr>
              <a:xfrm>
                <a:off x="6326378" y="1583691"/>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502" name="椭圆 501">
                <a:extLst>
                  <a:ext uri="{FF2B5EF4-FFF2-40B4-BE49-F238E27FC236}">
                    <a16:creationId xmlns:a16="http://schemas.microsoft.com/office/drawing/2014/main" id="{9F281926-C4CB-4D15-9A54-1B70BF69B80F}"/>
                  </a:ext>
                </a:extLst>
              </p:cNvPr>
              <p:cNvSpPr/>
              <p:nvPr/>
            </p:nvSpPr>
            <p:spPr>
              <a:xfrm>
                <a:off x="6634092" y="1623095"/>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503" name="椭圆 502">
                <a:extLst>
                  <a:ext uri="{FF2B5EF4-FFF2-40B4-BE49-F238E27FC236}">
                    <a16:creationId xmlns:a16="http://schemas.microsoft.com/office/drawing/2014/main" id="{ED9338F7-ADE1-40E2-9BEF-F32A92A20EBF}"/>
                  </a:ext>
                </a:extLst>
              </p:cNvPr>
              <p:cNvSpPr/>
              <p:nvPr/>
            </p:nvSpPr>
            <p:spPr>
              <a:xfrm>
                <a:off x="6937355" y="1688453"/>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504" name="椭圆 503">
                <a:extLst>
                  <a:ext uri="{FF2B5EF4-FFF2-40B4-BE49-F238E27FC236}">
                    <a16:creationId xmlns:a16="http://schemas.microsoft.com/office/drawing/2014/main" id="{F144EDEA-53D5-43B7-8714-1DCCD331C556}"/>
                  </a:ext>
                </a:extLst>
              </p:cNvPr>
              <p:cNvSpPr/>
              <p:nvPr/>
            </p:nvSpPr>
            <p:spPr>
              <a:xfrm>
                <a:off x="7233983" y="1779295"/>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505" name="椭圆 504">
                <a:extLst>
                  <a:ext uri="{FF2B5EF4-FFF2-40B4-BE49-F238E27FC236}">
                    <a16:creationId xmlns:a16="http://schemas.microsoft.com/office/drawing/2014/main" id="{3B0784FC-B709-4BD6-90E1-1B5C1A3A1865}"/>
                  </a:ext>
                </a:extLst>
              </p:cNvPr>
              <p:cNvSpPr/>
              <p:nvPr/>
            </p:nvSpPr>
            <p:spPr>
              <a:xfrm>
                <a:off x="7521838" y="1894965"/>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506" name="椭圆 505">
                <a:extLst>
                  <a:ext uri="{FF2B5EF4-FFF2-40B4-BE49-F238E27FC236}">
                    <a16:creationId xmlns:a16="http://schemas.microsoft.com/office/drawing/2014/main" id="{3E462152-61BB-49F4-BB02-7D5139049EE1}"/>
                  </a:ext>
                </a:extLst>
              </p:cNvPr>
              <p:cNvSpPr/>
              <p:nvPr/>
            </p:nvSpPr>
            <p:spPr>
              <a:xfrm>
                <a:off x="7798847" y="2034629"/>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507" name="椭圆 506">
                <a:extLst>
                  <a:ext uri="{FF2B5EF4-FFF2-40B4-BE49-F238E27FC236}">
                    <a16:creationId xmlns:a16="http://schemas.microsoft.com/office/drawing/2014/main" id="{8B41C64D-AABF-4315-927C-29250716D961}"/>
                  </a:ext>
                </a:extLst>
              </p:cNvPr>
              <p:cNvSpPr/>
              <p:nvPr/>
            </p:nvSpPr>
            <p:spPr>
              <a:xfrm>
                <a:off x="8063015" y="2197284"/>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508" name="椭圆 507">
                <a:extLst>
                  <a:ext uri="{FF2B5EF4-FFF2-40B4-BE49-F238E27FC236}">
                    <a16:creationId xmlns:a16="http://schemas.microsoft.com/office/drawing/2014/main" id="{89E877FF-C713-4ACE-9B5A-8062D9185656}"/>
                  </a:ext>
                </a:extLst>
              </p:cNvPr>
              <p:cNvSpPr/>
              <p:nvPr/>
            </p:nvSpPr>
            <p:spPr>
              <a:xfrm>
                <a:off x="8312436" y="2381755"/>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509" name="椭圆 508">
                <a:extLst>
                  <a:ext uri="{FF2B5EF4-FFF2-40B4-BE49-F238E27FC236}">
                    <a16:creationId xmlns:a16="http://schemas.microsoft.com/office/drawing/2014/main" id="{6D5586B9-5565-46CF-A93E-A614A692586F}"/>
                  </a:ext>
                </a:extLst>
              </p:cNvPr>
              <p:cNvSpPr/>
              <p:nvPr/>
            </p:nvSpPr>
            <p:spPr>
              <a:xfrm>
                <a:off x="8545313" y="2586713"/>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510" name="椭圆 509">
                <a:extLst>
                  <a:ext uri="{FF2B5EF4-FFF2-40B4-BE49-F238E27FC236}">
                    <a16:creationId xmlns:a16="http://schemas.microsoft.com/office/drawing/2014/main" id="{5DE84848-280B-4E99-AC9B-4934303619CF}"/>
                  </a:ext>
                </a:extLst>
              </p:cNvPr>
              <p:cNvSpPr/>
              <p:nvPr/>
            </p:nvSpPr>
            <p:spPr>
              <a:xfrm>
                <a:off x="8759971" y="2810683"/>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511" name="椭圆 510">
                <a:extLst>
                  <a:ext uri="{FF2B5EF4-FFF2-40B4-BE49-F238E27FC236}">
                    <a16:creationId xmlns:a16="http://schemas.microsoft.com/office/drawing/2014/main" id="{1E67E8D0-C7FE-4ECC-B01F-0C13E414110D}"/>
                  </a:ext>
                </a:extLst>
              </p:cNvPr>
              <p:cNvSpPr/>
              <p:nvPr/>
            </p:nvSpPr>
            <p:spPr>
              <a:xfrm>
                <a:off x="8954862" y="3052050"/>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512" name="椭圆 511">
                <a:extLst>
                  <a:ext uri="{FF2B5EF4-FFF2-40B4-BE49-F238E27FC236}">
                    <a16:creationId xmlns:a16="http://schemas.microsoft.com/office/drawing/2014/main" id="{4A87875D-9236-478A-BC5F-EC8D617F7889}"/>
                  </a:ext>
                </a:extLst>
              </p:cNvPr>
              <p:cNvSpPr/>
              <p:nvPr/>
            </p:nvSpPr>
            <p:spPr>
              <a:xfrm>
                <a:off x="9128580" y="3309075"/>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513" name="椭圆 512">
                <a:extLst>
                  <a:ext uri="{FF2B5EF4-FFF2-40B4-BE49-F238E27FC236}">
                    <a16:creationId xmlns:a16="http://schemas.microsoft.com/office/drawing/2014/main" id="{016C0684-F2D2-404B-AF90-57750911B42D}"/>
                  </a:ext>
                </a:extLst>
              </p:cNvPr>
              <p:cNvSpPr/>
              <p:nvPr/>
            </p:nvSpPr>
            <p:spPr>
              <a:xfrm>
                <a:off x="9279876" y="3579906"/>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514" name="椭圆 513">
                <a:extLst>
                  <a:ext uri="{FF2B5EF4-FFF2-40B4-BE49-F238E27FC236}">
                    <a16:creationId xmlns:a16="http://schemas.microsoft.com/office/drawing/2014/main" id="{EF7EA406-6D3B-4D47-8194-FB54EFAD2328}"/>
                  </a:ext>
                </a:extLst>
              </p:cNvPr>
              <p:cNvSpPr/>
              <p:nvPr/>
            </p:nvSpPr>
            <p:spPr>
              <a:xfrm>
                <a:off x="9407659" y="3862594"/>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515" name="椭圆 514">
                <a:extLst>
                  <a:ext uri="{FF2B5EF4-FFF2-40B4-BE49-F238E27FC236}">
                    <a16:creationId xmlns:a16="http://schemas.microsoft.com/office/drawing/2014/main" id="{FA24DB23-CFFB-44A1-AC82-3AEDE66053DA}"/>
                  </a:ext>
                </a:extLst>
              </p:cNvPr>
              <p:cNvSpPr/>
              <p:nvPr/>
            </p:nvSpPr>
            <p:spPr>
              <a:xfrm>
                <a:off x="9511008" y="4155099"/>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516" name="椭圆 515">
                <a:extLst>
                  <a:ext uri="{FF2B5EF4-FFF2-40B4-BE49-F238E27FC236}">
                    <a16:creationId xmlns:a16="http://schemas.microsoft.com/office/drawing/2014/main" id="{313A43AA-D39D-4408-A0FE-3DCC0CBA1AE8}"/>
                  </a:ext>
                </a:extLst>
              </p:cNvPr>
              <p:cNvSpPr/>
              <p:nvPr/>
            </p:nvSpPr>
            <p:spPr>
              <a:xfrm>
                <a:off x="9589177" y="4455315"/>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517" name="椭圆 516">
                <a:extLst>
                  <a:ext uri="{FF2B5EF4-FFF2-40B4-BE49-F238E27FC236}">
                    <a16:creationId xmlns:a16="http://schemas.microsoft.com/office/drawing/2014/main" id="{2E0B8E81-CAAA-481D-8E24-A75325EEF712}"/>
                  </a:ext>
                </a:extLst>
              </p:cNvPr>
              <p:cNvSpPr/>
              <p:nvPr/>
            </p:nvSpPr>
            <p:spPr>
              <a:xfrm>
                <a:off x="9641606" y="4761079"/>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518" name="椭圆 517">
                <a:extLst>
                  <a:ext uri="{FF2B5EF4-FFF2-40B4-BE49-F238E27FC236}">
                    <a16:creationId xmlns:a16="http://schemas.microsoft.com/office/drawing/2014/main" id="{71E89F80-7B11-466C-8764-DD5CDBFE1DB0}"/>
                  </a:ext>
                </a:extLst>
              </p:cNvPr>
              <p:cNvSpPr/>
              <p:nvPr/>
            </p:nvSpPr>
            <p:spPr>
              <a:xfrm>
                <a:off x="9667914" y="5070188"/>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519" name="椭圆 518">
                <a:extLst>
                  <a:ext uri="{FF2B5EF4-FFF2-40B4-BE49-F238E27FC236}">
                    <a16:creationId xmlns:a16="http://schemas.microsoft.com/office/drawing/2014/main" id="{B36B1287-8897-4699-B3FD-7F257701A919}"/>
                  </a:ext>
                </a:extLst>
              </p:cNvPr>
              <p:cNvSpPr/>
              <p:nvPr/>
            </p:nvSpPr>
            <p:spPr>
              <a:xfrm>
                <a:off x="9667914" y="5380414"/>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520" name="椭圆 519">
                <a:extLst>
                  <a:ext uri="{FF2B5EF4-FFF2-40B4-BE49-F238E27FC236}">
                    <a16:creationId xmlns:a16="http://schemas.microsoft.com/office/drawing/2014/main" id="{44CCF773-48D5-403E-8964-209445F99FBE}"/>
                  </a:ext>
                </a:extLst>
              </p:cNvPr>
              <p:cNvSpPr/>
              <p:nvPr/>
            </p:nvSpPr>
            <p:spPr>
              <a:xfrm>
                <a:off x="9641606" y="5689522"/>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521" name="椭圆 520">
                <a:extLst>
                  <a:ext uri="{FF2B5EF4-FFF2-40B4-BE49-F238E27FC236}">
                    <a16:creationId xmlns:a16="http://schemas.microsoft.com/office/drawing/2014/main" id="{DB39B9E0-28A1-447C-807A-7A9A74A22319}"/>
                  </a:ext>
                </a:extLst>
              </p:cNvPr>
              <p:cNvSpPr/>
              <p:nvPr/>
            </p:nvSpPr>
            <p:spPr>
              <a:xfrm>
                <a:off x="9589177" y="5995286"/>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522" name="椭圆 521">
                <a:extLst>
                  <a:ext uri="{FF2B5EF4-FFF2-40B4-BE49-F238E27FC236}">
                    <a16:creationId xmlns:a16="http://schemas.microsoft.com/office/drawing/2014/main" id="{B261DF00-6765-44EA-A78B-241F930E63E6}"/>
                  </a:ext>
                </a:extLst>
              </p:cNvPr>
              <p:cNvSpPr/>
              <p:nvPr/>
            </p:nvSpPr>
            <p:spPr>
              <a:xfrm>
                <a:off x="9511008" y="6295502"/>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523" name="椭圆 522">
                <a:extLst>
                  <a:ext uri="{FF2B5EF4-FFF2-40B4-BE49-F238E27FC236}">
                    <a16:creationId xmlns:a16="http://schemas.microsoft.com/office/drawing/2014/main" id="{721C53E8-6CFC-4F0B-AEBB-D93181C78CDC}"/>
                  </a:ext>
                </a:extLst>
              </p:cNvPr>
              <p:cNvSpPr/>
              <p:nvPr/>
            </p:nvSpPr>
            <p:spPr>
              <a:xfrm>
                <a:off x="9407659" y="6588007"/>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524" name="椭圆 523">
                <a:extLst>
                  <a:ext uri="{FF2B5EF4-FFF2-40B4-BE49-F238E27FC236}">
                    <a16:creationId xmlns:a16="http://schemas.microsoft.com/office/drawing/2014/main" id="{4527D44A-CEF0-42A3-8A98-B426A297E7FC}"/>
                  </a:ext>
                </a:extLst>
              </p:cNvPr>
              <p:cNvSpPr/>
              <p:nvPr/>
            </p:nvSpPr>
            <p:spPr>
              <a:xfrm>
                <a:off x="9279876" y="6870694"/>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525" name="椭圆 524">
                <a:extLst>
                  <a:ext uri="{FF2B5EF4-FFF2-40B4-BE49-F238E27FC236}">
                    <a16:creationId xmlns:a16="http://schemas.microsoft.com/office/drawing/2014/main" id="{593B5928-8BD6-4CBF-9C03-55F17C6A2E90}"/>
                  </a:ext>
                </a:extLst>
              </p:cNvPr>
              <p:cNvSpPr/>
              <p:nvPr/>
            </p:nvSpPr>
            <p:spPr>
              <a:xfrm>
                <a:off x="9128580" y="7141526"/>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526" name="椭圆 525">
                <a:extLst>
                  <a:ext uri="{FF2B5EF4-FFF2-40B4-BE49-F238E27FC236}">
                    <a16:creationId xmlns:a16="http://schemas.microsoft.com/office/drawing/2014/main" id="{30438F75-55CD-4938-AEEC-7494F2F13FB9}"/>
                  </a:ext>
                </a:extLst>
              </p:cNvPr>
              <p:cNvSpPr/>
              <p:nvPr/>
            </p:nvSpPr>
            <p:spPr>
              <a:xfrm>
                <a:off x="8954862" y="7398552"/>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527" name="椭圆 526">
                <a:extLst>
                  <a:ext uri="{FF2B5EF4-FFF2-40B4-BE49-F238E27FC236}">
                    <a16:creationId xmlns:a16="http://schemas.microsoft.com/office/drawing/2014/main" id="{47ED972F-C785-4071-9902-55CDDF62A131}"/>
                  </a:ext>
                </a:extLst>
              </p:cNvPr>
              <p:cNvSpPr/>
              <p:nvPr/>
            </p:nvSpPr>
            <p:spPr>
              <a:xfrm>
                <a:off x="8759971" y="7639918"/>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528" name="椭圆 527">
                <a:extLst>
                  <a:ext uri="{FF2B5EF4-FFF2-40B4-BE49-F238E27FC236}">
                    <a16:creationId xmlns:a16="http://schemas.microsoft.com/office/drawing/2014/main" id="{1C8E3278-EB5E-4F26-802F-245039115E7D}"/>
                  </a:ext>
                </a:extLst>
              </p:cNvPr>
              <p:cNvSpPr/>
              <p:nvPr/>
            </p:nvSpPr>
            <p:spPr>
              <a:xfrm>
                <a:off x="8545313" y="7863888"/>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529" name="椭圆 528">
                <a:extLst>
                  <a:ext uri="{FF2B5EF4-FFF2-40B4-BE49-F238E27FC236}">
                    <a16:creationId xmlns:a16="http://schemas.microsoft.com/office/drawing/2014/main" id="{4E8BE334-D55A-4B4A-9F26-2B1611A96EB7}"/>
                  </a:ext>
                </a:extLst>
              </p:cNvPr>
              <p:cNvSpPr/>
              <p:nvPr/>
            </p:nvSpPr>
            <p:spPr>
              <a:xfrm>
                <a:off x="8312436" y="8068847"/>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530" name="椭圆 529">
                <a:extLst>
                  <a:ext uri="{FF2B5EF4-FFF2-40B4-BE49-F238E27FC236}">
                    <a16:creationId xmlns:a16="http://schemas.microsoft.com/office/drawing/2014/main" id="{5EA1EA3D-B83A-4F40-868F-7C6F549443B8}"/>
                  </a:ext>
                </a:extLst>
              </p:cNvPr>
              <p:cNvSpPr/>
              <p:nvPr/>
            </p:nvSpPr>
            <p:spPr>
              <a:xfrm>
                <a:off x="8063015" y="8253317"/>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531" name="椭圆 530">
                <a:extLst>
                  <a:ext uri="{FF2B5EF4-FFF2-40B4-BE49-F238E27FC236}">
                    <a16:creationId xmlns:a16="http://schemas.microsoft.com/office/drawing/2014/main" id="{5D9C459A-2225-484F-A717-26FF1BCD519F}"/>
                  </a:ext>
                </a:extLst>
              </p:cNvPr>
              <p:cNvSpPr/>
              <p:nvPr/>
            </p:nvSpPr>
            <p:spPr>
              <a:xfrm>
                <a:off x="7798847" y="8415971"/>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532" name="椭圆 531">
                <a:extLst>
                  <a:ext uri="{FF2B5EF4-FFF2-40B4-BE49-F238E27FC236}">
                    <a16:creationId xmlns:a16="http://schemas.microsoft.com/office/drawing/2014/main" id="{6CEF4C67-914C-4C0A-B49C-78011F8E22BF}"/>
                  </a:ext>
                </a:extLst>
              </p:cNvPr>
              <p:cNvSpPr/>
              <p:nvPr/>
            </p:nvSpPr>
            <p:spPr>
              <a:xfrm>
                <a:off x="7521838" y="8555637"/>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533" name="椭圆 532">
                <a:extLst>
                  <a:ext uri="{FF2B5EF4-FFF2-40B4-BE49-F238E27FC236}">
                    <a16:creationId xmlns:a16="http://schemas.microsoft.com/office/drawing/2014/main" id="{0A9A124A-A747-4BC4-A078-08E5DB27A28D}"/>
                  </a:ext>
                </a:extLst>
              </p:cNvPr>
              <p:cNvSpPr/>
              <p:nvPr/>
            </p:nvSpPr>
            <p:spPr>
              <a:xfrm>
                <a:off x="7233983" y="8671306"/>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534" name="椭圆 533">
                <a:extLst>
                  <a:ext uri="{FF2B5EF4-FFF2-40B4-BE49-F238E27FC236}">
                    <a16:creationId xmlns:a16="http://schemas.microsoft.com/office/drawing/2014/main" id="{6C234F56-5C6A-4EC6-89C4-D86D0F9C9082}"/>
                  </a:ext>
                </a:extLst>
              </p:cNvPr>
              <p:cNvSpPr/>
              <p:nvPr/>
            </p:nvSpPr>
            <p:spPr>
              <a:xfrm>
                <a:off x="6937355" y="8762147"/>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535" name="椭圆 534">
                <a:extLst>
                  <a:ext uri="{FF2B5EF4-FFF2-40B4-BE49-F238E27FC236}">
                    <a16:creationId xmlns:a16="http://schemas.microsoft.com/office/drawing/2014/main" id="{B907398C-E676-4D4B-8FC9-91E1EF196B1B}"/>
                  </a:ext>
                </a:extLst>
              </p:cNvPr>
              <p:cNvSpPr/>
              <p:nvPr/>
            </p:nvSpPr>
            <p:spPr>
              <a:xfrm>
                <a:off x="6634092" y="8827505"/>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536" name="椭圆 535">
                <a:extLst>
                  <a:ext uri="{FF2B5EF4-FFF2-40B4-BE49-F238E27FC236}">
                    <a16:creationId xmlns:a16="http://schemas.microsoft.com/office/drawing/2014/main" id="{DE962E1F-B525-4D3D-82B8-DFDE6F686505}"/>
                  </a:ext>
                </a:extLst>
              </p:cNvPr>
              <p:cNvSpPr/>
              <p:nvPr/>
            </p:nvSpPr>
            <p:spPr>
              <a:xfrm>
                <a:off x="6326378" y="8866910"/>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537" name="椭圆 536">
                <a:extLst>
                  <a:ext uri="{FF2B5EF4-FFF2-40B4-BE49-F238E27FC236}">
                    <a16:creationId xmlns:a16="http://schemas.microsoft.com/office/drawing/2014/main" id="{7AFFA818-ABBD-4993-81FF-D681AA18A2BE}"/>
                  </a:ext>
                </a:extLst>
              </p:cNvPr>
              <p:cNvSpPr/>
              <p:nvPr/>
            </p:nvSpPr>
            <p:spPr>
              <a:xfrm>
                <a:off x="6016432" y="8880076"/>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538" name="椭圆 537">
                <a:extLst>
                  <a:ext uri="{FF2B5EF4-FFF2-40B4-BE49-F238E27FC236}">
                    <a16:creationId xmlns:a16="http://schemas.microsoft.com/office/drawing/2014/main" id="{B043ACAA-1A2B-4412-9FD0-78BF81C2454A}"/>
                  </a:ext>
                </a:extLst>
              </p:cNvPr>
              <p:cNvSpPr/>
              <p:nvPr/>
            </p:nvSpPr>
            <p:spPr>
              <a:xfrm>
                <a:off x="5706485" y="8866910"/>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539" name="椭圆 538">
                <a:extLst>
                  <a:ext uri="{FF2B5EF4-FFF2-40B4-BE49-F238E27FC236}">
                    <a16:creationId xmlns:a16="http://schemas.microsoft.com/office/drawing/2014/main" id="{F80FE78F-4243-411B-B2B1-0BACBDEF6411}"/>
                  </a:ext>
                </a:extLst>
              </p:cNvPr>
              <p:cNvSpPr/>
              <p:nvPr/>
            </p:nvSpPr>
            <p:spPr>
              <a:xfrm>
                <a:off x="5398771" y="8827505"/>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540" name="椭圆 539">
                <a:extLst>
                  <a:ext uri="{FF2B5EF4-FFF2-40B4-BE49-F238E27FC236}">
                    <a16:creationId xmlns:a16="http://schemas.microsoft.com/office/drawing/2014/main" id="{5C80B605-ABBA-45FB-B3D9-67F85086D536}"/>
                  </a:ext>
                </a:extLst>
              </p:cNvPr>
              <p:cNvSpPr/>
              <p:nvPr/>
            </p:nvSpPr>
            <p:spPr>
              <a:xfrm>
                <a:off x="5095509" y="8762147"/>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541" name="椭圆 540">
                <a:extLst>
                  <a:ext uri="{FF2B5EF4-FFF2-40B4-BE49-F238E27FC236}">
                    <a16:creationId xmlns:a16="http://schemas.microsoft.com/office/drawing/2014/main" id="{34E384B0-0824-4495-81DD-ED969F17C2E5}"/>
                  </a:ext>
                </a:extLst>
              </p:cNvPr>
              <p:cNvSpPr/>
              <p:nvPr/>
            </p:nvSpPr>
            <p:spPr>
              <a:xfrm>
                <a:off x="4798880" y="8671306"/>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542" name="椭圆 541">
                <a:extLst>
                  <a:ext uri="{FF2B5EF4-FFF2-40B4-BE49-F238E27FC236}">
                    <a16:creationId xmlns:a16="http://schemas.microsoft.com/office/drawing/2014/main" id="{ECCF2836-8A21-46F8-A827-2D2A5CE7E9BC}"/>
                  </a:ext>
                </a:extLst>
              </p:cNvPr>
              <p:cNvSpPr/>
              <p:nvPr/>
            </p:nvSpPr>
            <p:spPr>
              <a:xfrm>
                <a:off x="4511024" y="8555637"/>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543" name="椭圆 542">
                <a:extLst>
                  <a:ext uri="{FF2B5EF4-FFF2-40B4-BE49-F238E27FC236}">
                    <a16:creationId xmlns:a16="http://schemas.microsoft.com/office/drawing/2014/main" id="{EA354D8D-2163-425B-960A-0314683AAB3F}"/>
                  </a:ext>
                </a:extLst>
              </p:cNvPr>
              <p:cNvSpPr/>
              <p:nvPr/>
            </p:nvSpPr>
            <p:spPr>
              <a:xfrm>
                <a:off x="4234016" y="8415971"/>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544" name="椭圆 543">
                <a:extLst>
                  <a:ext uri="{FF2B5EF4-FFF2-40B4-BE49-F238E27FC236}">
                    <a16:creationId xmlns:a16="http://schemas.microsoft.com/office/drawing/2014/main" id="{6F74BF5A-651C-40AA-9650-F9C9BFF88473}"/>
                  </a:ext>
                </a:extLst>
              </p:cNvPr>
              <p:cNvSpPr/>
              <p:nvPr/>
            </p:nvSpPr>
            <p:spPr>
              <a:xfrm>
                <a:off x="3969849" y="8253317"/>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545" name="椭圆 544">
                <a:extLst>
                  <a:ext uri="{FF2B5EF4-FFF2-40B4-BE49-F238E27FC236}">
                    <a16:creationId xmlns:a16="http://schemas.microsoft.com/office/drawing/2014/main" id="{7F40C38D-5444-429F-9F9C-31CC1802DE9D}"/>
                  </a:ext>
                </a:extLst>
              </p:cNvPr>
              <p:cNvSpPr/>
              <p:nvPr/>
            </p:nvSpPr>
            <p:spPr>
              <a:xfrm>
                <a:off x="3720429" y="8068847"/>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546" name="椭圆 545">
                <a:extLst>
                  <a:ext uri="{FF2B5EF4-FFF2-40B4-BE49-F238E27FC236}">
                    <a16:creationId xmlns:a16="http://schemas.microsoft.com/office/drawing/2014/main" id="{99B78F7E-D14A-4C74-8B56-2398940845E3}"/>
                  </a:ext>
                </a:extLst>
              </p:cNvPr>
              <p:cNvSpPr/>
              <p:nvPr/>
            </p:nvSpPr>
            <p:spPr>
              <a:xfrm>
                <a:off x="3487550" y="7863888"/>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547" name="椭圆 546">
                <a:extLst>
                  <a:ext uri="{FF2B5EF4-FFF2-40B4-BE49-F238E27FC236}">
                    <a16:creationId xmlns:a16="http://schemas.microsoft.com/office/drawing/2014/main" id="{67650A91-5B30-4224-AC0F-25252E065ECF}"/>
                  </a:ext>
                </a:extLst>
              </p:cNvPr>
              <p:cNvSpPr/>
              <p:nvPr/>
            </p:nvSpPr>
            <p:spPr>
              <a:xfrm>
                <a:off x="3272892" y="7639918"/>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548" name="椭圆 547">
                <a:extLst>
                  <a:ext uri="{FF2B5EF4-FFF2-40B4-BE49-F238E27FC236}">
                    <a16:creationId xmlns:a16="http://schemas.microsoft.com/office/drawing/2014/main" id="{E7AF9EA4-A529-4C75-9E75-46E7F855B0D3}"/>
                  </a:ext>
                </a:extLst>
              </p:cNvPr>
              <p:cNvSpPr/>
              <p:nvPr/>
            </p:nvSpPr>
            <p:spPr>
              <a:xfrm>
                <a:off x="3078002" y="7398552"/>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549" name="椭圆 548">
                <a:extLst>
                  <a:ext uri="{FF2B5EF4-FFF2-40B4-BE49-F238E27FC236}">
                    <a16:creationId xmlns:a16="http://schemas.microsoft.com/office/drawing/2014/main" id="{7F9B0173-25B5-487D-9D84-A234A2229BF3}"/>
                  </a:ext>
                </a:extLst>
              </p:cNvPr>
              <p:cNvSpPr/>
              <p:nvPr/>
            </p:nvSpPr>
            <p:spPr>
              <a:xfrm>
                <a:off x="2904283" y="7141526"/>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550" name="椭圆 549">
                <a:extLst>
                  <a:ext uri="{FF2B5EF4-FFF2-40B4-BE49-F238E27FC236}">
                    <a16:creationId xmlns:a16="http://schemas.microsoft.com/office/drawing/2014/main" id="{83CEA445-1177-4CDB-A334-DE22728E778A}"/>
                  </a:ext>
                </a:extLst>
              </p:cNvPr>
              <p:cNvSpPr/>
              <p:nvPr/>
            </p:nvSpPr>
            <p:spPr>
              <a:xfrm>
                <a:off x="2752988" y="6870694"/>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551" name="椭圆 550">
                <a:extLst>
                  <a:ext uri="{FF2B5EF4-FFF2-40B4-BE49-F238E27FC236}">
                    <a16:creationId xmlns:a16="http://schemas.microsoft.com/office/drawing/2014/main" id="{08D50E7C-1C12-4122-93D9-74B1B0F5F5B2}"/>
                  </a:ext>
                </a:extLst>
              </p:cNvPr>
              <p:cNvSpPr/>
              <p:nvPr/>
            </p:nvSpPr>
            <p:spPr>
              <a:xfrm>
                <a:off x="2625205" y="6588007"/>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552" name="椭圆 551">
                <a:extLst>
                  <a:ext uri="{FF2B5EF4-FFF2-40B4-BE49-F238E27FC236}">
                    <a16:creationId xmlns:a16="http://schemas.microsoft.com/office/drawing/2014/main" id="{AE862A85-90AC-4AD3-8BB5-2CC12F8EFB2A}"/>
                  </a:ext>
                </a:extLst>
              </p:cNvPr>
              <p:cNvSpPr/>
              <p:nvPr/>
            </p:nvSpPr>
            <p:spPr>
              <a:xfrm>
                <a:off x="2521857" y="6295502"/>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553" name="椭圆 552">
                <a:extLst>
                  <a:ext uri="{FF2B5EF4-FFF2-40B4-BE49-F238E27FC236}">
                    <a16:creationId xmlns:a16="http://schemas.microsoft.com/office/drawing/2014/main" id="{50C81554-905A-44B3-ADF4-24FF9B61B682}"/>
                  </a:ext>
                </a:extLst>
              </p:cNvPr>
              <p:cNvSpPr/>
              <p:nvPr/>
            </p:nvSpPr>
            <p:spPr>
              <a:xfrm>
                <a:off x="2443686" y="5995286"/>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554" name="椭圆 553">
                <a:extLst>
                  <a:ext uri="{FF2B5EF4-FFF2-40B4-BE49-F238E27FC236}">
                    <a16:creationId xmlns:a16="http://schemas.microsoft.com/office/drawing/2014/main" id="{8EEEC427-7AA0-4230-9457-A349D2F39B8B}"/>
                  </a:ext>
                </a:extLst>
              </p:cNvPr>
              <p:cNvSpPr/>
              <p:nvPr/>
            </p:nvSpPr>
            <p:spPr>
              <a:xfrm>
                <a:off x="2391258" y="5689522"/>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555" name="椭圆 554">
                <a:extLst>
                  <a:ext uri="{FF2B5EF4-FFF2-40B4-BE49-F238E27FC236}">
                    <a16:creationId xmlns:a16="http://schemas.microsoft.com/office/drawing/2014/main" id="{6334C6FD-75B4-41ED-AAB2-E170A0B7E5F4}"/>
                  </a:ext>
                </a:extLst>
              </p:cNvPr>
              <p:cNvSpPr/>
              <p:nvPr/>
            </p:nvSpPr>
            <p:spPr>
              <a:xfrm>
                <a:off x="2364949" y="5380414"/>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556" name="椭圆 555">
                <a:extLst>
                  <a:ext uri="{FF2B5EF4-FFF2-40B4-BE49-F238E27FC236}">
                    <a16:creationId xmlns:a16="http://schemas.microsoft.com/office/drawing/2014/main" id="{4C709543-9C60-424C-9F86-4C97A0E4FA2E}"/>
                  </a:ext>
                </a:extLst>
              </p:cNvPr>
              <p:cNvSpPr/>
              <p:nvPr/>
            </p:nvSpPr>
            <p:spPr>
              <a:xfrm>
                <a:off x="2364949" y="5070188"/>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557" name="椭圆 556">
                <a:extLst>
                  <a:ext uri="{FF2B5EF4-FFF2-40B4-BE49-F238E27FC236}">
                    <a16:creationId xmlns:a16="http://schemas.microsoft.com/office/drawing/2014/main" id="{A2487339-65B3-445E-9BEA-A27E17F18DA4}"/>
                  </a:ext>
                </a:extLst>
              </p:cNvPr>
              <p:cNvSpPr/>
              <p:nvPr/>
            </p:nvSpPr>
            <p:spPr>
              <a:xfrm>
                <a:off x="2391258" y="4761079"/>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558" name="椭圆 557">
                <a:extLst>
                  <a:ext uri="{FF2B5EF4-FFF2-40B4-BE49-F238E27FC236}">
                    <a16:creationId xmlns:a16="http://schemas.microsoft.com/office/drawing/2014/main" id="{A21411C2-BE8C-49D5-A7B6-4ECBD882EFAE}"/>
                  </a:ext>
                </a:extLst>
              </p:cNvPr>
              <p:cNvSpPr/>
              <p:nvPr/>
            </p:nvSpPr>
            <p:spPr>
              <a:xfrm>
                <a:off x="2625205" y="3862594"/>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559" name="椭圆 558">
                <a:extLst>
                  <a:ext uri="{FF2B5EF4-FFF2-40B4-BE49-F238E27FC236}">
                    <a16:creationId xmlns:a16="http://schemas.microsoft.com/office/drawing/2014/main" id="{ED297870-D0E8-414A-9DC8-FC67BE3844CF}"/>
                  </a:ext>
                </a:extLst>
              </p:cNvPr>
              <p:cNvSpPr/>
              <p:nvPr/>
            </p:nvSpPr>
            <p:spPr>
              <a:xfrm>
                <a:off x="2752988" y="3579906"/>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560" name="椭圆 559">
                <a:extLst>
                  <a:ext uri="{FF2B5EF4-FFF2-40B4-BE49-F238E27FC236}">
                    <a16:creationId xmlns:a16="http://schemas.microsoft.com/office/drawing/2014/main" id="{26BCCF7B-08C0-40D2-92CF-67A876B2470C}"/>
                  </a:ext>
                </a:extLst>
              </p:cNvPr>
              <p:cNvSpPr/>
              <p:nvPr/>
            </p:nvSpPr>
            <p:spPr>
              <a:xfrm>
                <a:off x="2904283" y="3309075"/>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561" name="椭圆 560">
                <a:extLst>
                  <a:ext uri="{FF2B5EF4-FFF2-40B4-BE49-F238E27FC236}">
                    <a16:creationId xmlns:a16="http://schemas.microsoft.com/office/drawing/2014/main" id="{57ED0145-E5F8-48A0-B1CC-50F8E9C8F00A}"/>
                  </a:ext>
                </a:extLst>
              </p:cNvPr>
              <p:cNvSpPr/>
              <p:nvPr/>
            </p:nvSpPr>
            <p:spPr>
              <a:xfrm>
                <a:off x="3078002" y="3052050"/>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562" name="椭圆 561">
                <a:extLst>
                  <a:ext uri="{FF2B5EF4-FFF2-40B4-BE49-F238E27FC236}">
                    <a16:creationId xmlns:a16="http://schemas.microsoft.com/office/drawing/2014/main" id="{4A333BCD-3321-4941-8A1C-ECB48DE0F722}"/>
                  </a:ext>
                </a:extLst>
              </p:cNvPr>
              <p:cNvSpPr/>
              <p:nvPr/>
            </p:nvSpPr>
            <p:spPr>
              <a:xfrm>
                <a:off x="3272892" y="2810683"/>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563" name="椭圆 562">
                <a:extLst>
                  <a:ext uri="{FF2B5EF4-FFF2-40B4-BE49-F238E27FC236}">
                    <a16:creationId xmlns:a16="http://schemas.microsoft.com/office/drawing/2014/main" id="{16A17173-3FC6-4EC7-A493-215AFF5C221A}"/>
                  </a:ext>
                </a:extLst>
              </p:cNvPr>
              <p:cNvSpPr/>
              <p:nvPr/>
            </p:nvSpPr>
            <p:spPr>
              <a:xfrm>
                <a:off x="3487550" y="2586713"/>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564" name="椭圆 563">
                <a:extLst>
                  <a:ext uri="{FF2B5EF4-FFF2-40B4-BE49-F238E27FC236}">
                    <a16:creationId xmlns:a16="http://schemas.microsoft.com/office/drawing/2014/main" id="{D1027A5D-14BE-42C8-8700-E9184DB562E9}"/>
                  </a:ext>
                </a:extLst>
              </p:cNvPr>
              <p:cNvSpPr/>
              <p:nvPr/>
            </p:nvSpPr>
            <p:spPr>
              <a:xfrm>
                <a:off x="3720429" y="2381755"/>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565" name="椭圆 564">
                <a:extLst>
                  <a:ext uri="{FF2B5EF4-FFF2-40B4-BE49-F238E27FC236}">
                    <a16:creationId xmlns:a16="http://schemas.microsoft.com/office/drawing/2014/main" id="{4458DEA8-C5CA-4367-A2D8-1541E1BF20C1}"/>
                  </a:ext>
                </a:extLst>
              </p:cNvPr>
              <p:cNvSpPr/>
              <p:nvPr/>
            </p:nvSpPr>
            <p:spPr>
              <a:xfrm>
                <a:off x="3969849" y="2197284"/>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566" name="椭圆 565">
                <a:extLst>
                  <a:ext uri="{FF2B5EF4-FFF2-40B4-BE49-F238E27FC236}">
                    <a16:creationId xmlns:a16="http://schemas.microsoft.com/office/drawing/2014/main" id="{41B1424C-E659-4C17-894A-C7A3B07F2BB7}"/>
                  </a:ext>
                </a:extLst>
              </p:cNvPr>
              <p:cNvSpPr/>
              <p:nvPr/>
            </p:nvSpPr>
            <p:spPr>
              <a:xfrm>
                <a:off x="4234016" y="2034629"/>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567" name="椭圆 566">
                <a:extLst>
                  <a:ext uri="{FF2B5EF4-FFF2-40B4-BE49-F238E27FC236}">
                    <a16:creationId xmlns:a16="http://schemas.microsoft.com/office/drawing/2014/main" id="{01910682-B50F-4E8B-B2D0-F24C620642D4}"/>
                  </a:ext>
                </a:extLst>
              </p:cNvPr>
              <p:cNvSpPr/>
              <p:nvPr/>
            </p:nvSpPr>
            <p:spPr>
              <a:xfrm>
                <a:off x="4511024" y="1894965"/>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568" name="椭圆 567">
                <a:extLst>
                  <a:ext uri="{FF2B5EF4-FFF2-40B4-BE49-F238E27FC236}">
                    <a16:creationId xmlns:a16="http://schemas.microsoft.com/office/drawing/2014/main" id="{9194DB83-3260-4CFC-A916-07B828E89F57}"/>
                  </a:ext>
                </a:extLst>
              </p:cNvPr>
              <p:cNvSpPr/>
              <p:nvPr/>
            </p:nvSpPr>
            <p:spPr>
              <a:xfrm>
                <a:off x="4798880" y="1779295"/>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569" name="椭圆 568">
                <a:extLst>
                  <a:ext uri="{FF2B5EF4-FFF2-40B4-BE49-F238E27FC236}">
                    <a16:creationId xmlns:a16="http://schemas.microsoft.com/office/drawing/2014/main" id="{7E06A5A7-0403-46F1-B8AB-A1B2054F68B6}"/>
                  </a:ext>
                </a:extLst>
              </p:cNvPr>
              <p:cNvSpPr/>
              <p:nvPr/>
            </p:nvSpPr>
            <p:spPr>
              <a:xfrm>
                <a:off x="5095509" y="1688453"/>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570" name="椭圆 569">
                <a:extLst>
                  <a:ext uri="{FF2B5EF4-FFF2-40B4-BE49-F238E27FC236}">
                    <a16:creationId xmlns:a16="http://schemas.microsoft.com/office/drawing/2014/main" id="{8C226380-C2AF-4E50-9BA7-9AA519BC6C08}"/>
                  </a:ext>
                </a:extLst>
              </p:cNvPr>
              <p:cNvSpPr/>
              <p:nvPr/>
            </p:nvSpPr>
            <p:spPr>
              <a:xfrm>
                <a:off x="5398771" y="1623095"/>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571" name="椭圆 570">
                <a:extLst>
                  <a:ext uri="{FF2B5EF4-FFF2-40B4-BE49-F238E27FC236}">
                    <a16:creationId xmlns:a16="http://schemas.microsoft.com/office/drawing/2014/main" id="{64FF38DF-40B5-43C0-B9C4-E72EB5EA9989}"/>
                  </a:ext>
                </a:extLst>
              </p:cNvPr>
              <p:cNvSpPr/>
              <p:nvPr/>
            </p:nvSpPr>
            <p:spPr>
              <a:xfrm>
                <a:off x="5706485" y="1583691"/>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572" name="椭圆 571">
                <a:extLst>
                  <a:ext uri="{FF2B5EF4-FFF2-40B4-BE49-F238E27FC236}">
                    <a16:creationId xmlns:a16="http://schemas.microsoft.com/office/drawing/2014/main" id="{3BE40F8A-C8A7-4487-9AB6-2C1350CC827C}"/>
                  </a:ext>
                </a:extLst>
              </p:cNvPr>
              <p:cNvSpPr/>
              <p:nvPr/>
            </p:nvSpPr>
            <p:spPr>
              <a:xfrm>
                <a:off x="2521857" y="4155099"/>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573" name="椭圆 572">
                <a:extLst>
                  <a:ext uri="{FF2B5EF4-FFF2-40B4-BE49-F238E27FC236}">
                    <a16:creationId xmlns:a16="http://schemas.microsoft.com/office/drawing/2014/main" id="{15122D06-D319-4435-B12B-582735D6F338}"/>
                  </a:ext>
                </a:extLst>
              </p:cNvPr>
              <p:cNvSpPr/>
              <p:nvPr/>
            </p:nvSpPr>
            <p:spPr>
              <a:xfrm>
                <a:off x="2443686" y="4455315"/>
                <a:ext cx="72000" cy="72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grpSp>
        <p:grpSp>
          <p:nvGrpSpPr>
            <p:cNvPr id="425" name="组合 424">
              <a:extLst>
                <a:ext uri="{FF2B5EF4-FFF2-40B4-BE49-F238E27FC236}">
                  <a16:creationId xmlns:a16="http://schemas.microsoft.com/office/drawing/2014/main" id="{8A9661B0-7A94-4C99-93B8-59AFAD3B6FB7}"/>
                </a:ext>
              </a:extLst>
            </p:cNvPr>
            <p:cNvGrpSpPr/>
            <p:nvPr/>
          </p:nvGrpSpPr>
          <p:grpSpPr>
            <a:xfrm rot="158308">
              <a:off x="2392202" y="1593452"/>
              <a:ext cx="7407595" cy="7407596"/>
              <a:chOff x="2069578" y="1274893"/>
              <a:chExt cx="8007418" cy="8014526"/>
            </a:xfrm>
            <a:solidFill>
              <a:srgbClr val="FFFFFF">
                <a:alpha val="5000"/>
              </a:srgbClr>
            </a:solidFill>
          </p:grpSpPr>
          <p:sp>
            <p:nvSpPr>
              <p:cNvPr id="426" name="椭圆 425">
                <a:extLst>
                  <a:ext uri="{FF2B5EF4-FFF2-40B4-BE49-F238E27FC236}">
                    <a16:creationId xmlns:a16="http://schemas.microsoft.com/office/drawing/2014/main" id="{269A4C28-33DC-4C68-88DC-3275661B6CBE}"/>
                  </a:ext>
                </a:extLst>
              </p:cNvPr>
              <p:cNvSpPr/>
              <p:nvPr/>
            </p:nvSpPr>
            <p:spPr>
              <a:xfrm>
                <a:off x="6010287" y="1274893"/>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427" name="椭圆 426">
                <a:extLst>
                  <a:ext uri="{FF2B5EF4-FFF2-40B4-BE49-F238E27FC236}">
                    <a16:creationId xmlns:a16="http://schemas.microsoft.com/office/drawing/2014/main" id="{1E591173-8FA4-41E3-9CE2-B037AF7ECA25}"/>
                  </a:ext>
                </a:extLst>
              </p:cNvPr>
              <p:cNvSpPr/>
              <p:nvPr/>
            </p:nvSpPr>
            <p:spPr>
              <a:xfrm>
                <a:off x="6344784" y="1289102"/>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428" name="椭圆 427">
                <a:extLst>
                  <a:ext uri="{FF2B5EF4-FFF2-40B4-BE49-F238E27FC236}">
                    <a16:creationId xmlns:a16="http://schemas.microsoft.com/office/drawing/2014/main" id="{2CB11078-0560-4FAB-85E5-7CDD7842F279}"/>
                  </a:ext>
                </a:extLst>
              </p:cNvPr>
              <p:cNvSpPr/>
              <p:nvPr/>
            </p:nvSpPr>
            <p:spPr>
              <a:xfrm>
                <a:off x="6676871" y="1331627"/>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429" name="椭圆 428">
                <a:extLst>
                  <a:ext uri="{FF2B5EF4-FFF2-40B4-BE49-F238E27FC236}">
                    <a16:creationId xmlns:a16="http://schemas.microsoft.com/office/drawing/2014/main" id="{077A8948-098B-4060-8979-716A1D41F716}"/>
                  </a:ext>
                </a:extLst>
              </p:cNvPr>
              <p:cNvSpPr/>
              <p:nvPr/>
            </p:nvSpPr>
            <p:spPr>
              <a:xfrm>
                <a:off x="7004155" y="1402162"/>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430" name="椭圆 429">
                <a:extLst>
                  <a:ext uri="{FF2B5EF4-FFF2-40B4-BE49-F238E27FC236}">
                    <a16:creationId xmlns:a16="http://schemas.microsoft.com/office/drawing/2014/main" id="{43AC1D18-0D0A-4C5D-B336-89CD32F111E0}"/>
                  </a:ext>
                </a:extLst>
              </p:cNvPr>
              <p:cNvSpPr/>
              <p:nvPr/>
            </p:nvSpPr>
            <p:spPr>
              <a:xfrm>
                <a:off x="7324278" y="1500199"/>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431" name="椭圆 430">
                <a:extLst>
                  <a:ext uri="{FF2B5EF4-FFF2-40B4-BE49-F238E27FC236}">
                    <a16:creationId xmlns:a16="http://schemas.microsoft.com/office/drawing/2014/main" id="{B469AC0A-9E62-4F84-A671-C1C0AA20B7EC}"/>
                  </a:ext>
                </a:extLst>
              </p:cNvPr>
              <p:cNvSpPr/>
              <p:nvPr/>
            </p:nvSpPr>
            <p:spPr>
              <a:xfrm>
                <a:off x="7634934" y="1625031"/>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432" name="椭圆 431">
                <a:extLst>
                  <a:ext uri="{FF2B5EF4-FFF2-40B4-BE49-F238E27FC236}">
                    <a16:creationId xmlns:a16="http://schemas.microsoft.com/office/drawing/2014/main" id="{B391CA18-1CC5-4D8C-B772-1927252998AA}"/>
                  </a:ext>
                </a:extLst>
              </p:cNvPr>
              <p:cNvSpPr/>
              <p:nvPr/>
            </p:nvSpPr>
            <p:spPr>
              <a:xfrm>
                <a:off x="7933884" y="1775758"/>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433" name="椭圆 432">
                <a:extLst>
                  <a:ext uri="{FF2B5EF4-FFF2-40B4-BE49-F238E27FC236}">
                    <a16:creationId xmlns:a16="http://schemas.microsoft.com/office/drawing/2014/main" id="{72F2D926-7C5C-4AB8-B447-39C176C4291A}"/>
                  </a:ext>
                </a:extLst>
              </p:cNvPr>
              <p:cNvSpPr/>
              <p:nvPr/>
            </p:nvSpPr>
            <p:spPr>
              <a:xfrm>
                <a:off x="8218976" y="1951296"/>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434" name="椭圆 433">
                <a:extLst>
                  <a:ext uri="{FF2B5EF4-FFF2-40B4-BE49-F238E27FC236}">
                    <a16:creationId xmlns:a16="http://schemas.microsoft.com/office/drawing/2014/main" id="{737D2B98-6116-42A5-B1C0-3892B2B77134}"/>
                  </a:ext>
                </a:extLst>
              </p:cNvPr>
              <p:cNvSpPr/>
              <p:nvPr/>
            </p:nvSpPr>
            <p:spPr>
              <a:xfrm>
                <a:off x="8488153" y="2150378"/>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435" name="椭圆 434">
                <a:extLst>
                  <a:ext uri="{FF2B5EF4-FFF2-40B4-BE49-F238E27FC236}">
                    <a16:creationId xmlns:a16="http://schemas.microsoft.com/office/drawing/2014/main" id="{6E0275F4-56F1-4F8C-9140-34A95AD4C72E}"/>
                  </a:ext>
                </a:extLst>
              </p:cNvPr>
              <p:cNvSpPr/>
              <p:nvPr/>
            </p:nvSpPr>
            <p:spPr>
              <a:xfrm>
                <a:off x="8739476" y="2371571"/>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436" name="椭圆 435">
                <a:extLst>
                  <a:ext uri="{FF2B5EF4-FFF2-40B4-BE49-F238E27FC236}">
                    <a16:creationId xmlns:a16="http://schemas.microsoft.com/office/drawing/2014/main" id="{CBB0E35C-1F7A-42AC-B66D-F288D3CBBE80}"/>
                  </a:ext>
                </a:extLst>
              </p:cNvPr>
              <p:cNvSpPr/>
              <p:nvPr/>
            </p:nvSpPr>
            <p:spPr>
              <a:xfrm>
                <a:off x="8971137" y="2613281"/>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437" name="椭圆 436">
                <a:extLst>
                  <a:ext uri="{FF2B5EF4-FFF2-40B4-BE49-F238E27FC236}">
                    <a16:creationId xmlns:a16="http://schemas.microsoft.com/office/drawing/2014/main" id="{3DC66D34-979F-46E2-89ED-73639014C4DD}"/>
                  </a:ext>
                </a:extLst>
              </p:cNvPr>
              <p:cNvSpPr/>
              <p:nvPr/>
            </p:nvSpPr>
            <p:spPr>
              <a:xfrm>
                <a:off x="9181465" y="2873766"/>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438" name="椭圆 437">
                <a:extLst>
                  <a:ext uri="{FF2B5EF4-FFF2-40B4-BE49-F238E27FC236}">
                    <a16:creationId xmlns:a16="http://schemas.microsoft.com/office/drawing/2014/main" id="{A984A434-E68D-4C10-BE6E-78FEF63D99D9}"/>
                  </a:ext>
                </a:extLst>
              </p:cNvPr>
              <p:cNvSpPr/>
              <p:nvPr/>
            </p:nvSpPr>
            <p:spPr>
              <a:xfrm>
                <a:off x="9368943" y="3151150"/>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439" name="椭圆 438">
                <a:extLst>
                  <a:ext uri="{FF2B5EF4-FFF2-40B4-BE49-F238E27FC236}">
                    <a16:creationId xmlns:a16="http://schemas.microsoft.com/office/drawing/2014/main" id="{8AB155AF-751C-4882-8920-CF5DD3DC8DCF}"/>
                  </a:ext>
                </a:extLst>
              </p:cNvPr>
              <p:cNvSpPr/>
              <p:nvPr/>
            </p:nvSpPr>
            <p:spPr>
              <a:xfrm>
                <a:off x="9532222" y="3443434"/>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440" name="椭圆 439">
                <a:extLst>
                  <a:ext uri="{FF2B5EF4-FFF2-40B4-BE49-F238E27FC236}">
                    <a16:creationId xmlns:a16="http://schemas.microsoft.com/office/drawing/2014/main" id="{B458CD62-98AD-44E3-9945-BFAF433FC8FC}"/>
                  </a:ext>
                </a:extLst>
              </p:cNvPr>
              <p:cNvSpPr/>
              <p:nvPr/>
            </p:nvSpPr>
            <p:spPr>
              <a:xfrm>
                <a:off x="9670126" y="3748512"/>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441" name="椭圆 440">
                <a:extLst>
                  <a:ext uri="{FF2B5EF4-FFF2-40B4-BE49-F238E27FC236}">
                    <a16:creationId xmlns:a16="http://schemas.microsoft.com/office/drawing/2014/main" id="{C823C5A2-5B83-4033-967F-CDE139487AA5}"/>
                  </a:ext>
                </a:extLst>
              </p:cNvPr>
              <p:cNvSpPr/>
              <p:nvPr/>
            </p:nvSpPr>
            <p:spPr>
              <a:xfrm>
                <a:off x="9781661" y="4064186"/>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442" name="椭圆 441">
                <a:extLst>
                  <a:ext uri="{FF2B5EF4-FFF2-40B4-BE49-F238E27FC236}">
                    <a16:creationId xmlns:a16="http://schemas.microsoft.com/office/drawing/2014/main" id="{F9E7DF27-2426-4E23-8273-ADBD24E153EB}"/>
                  </a:ext>
                </a:extLst>
              </p:cNvPr>
              <p:cNvSpPr/>
              <p:nvPr/>
            </p:nvSpPr>
            <p:spPr>
              <a:xfrm>
                <a:off x="9866023" y="4388181"/>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443" name="椭圆 442">
                <a:extLst>
                  <a:ext uri="{FF2B5EF4-FFF2-40B4-BE49-F238E27FC236}">
                    <a16:creationId xmlns:a16="http://schemas.microsoft.com/office/drawing/2014/main" id="{F753D51A-5D6F-45AC-B7B8-210817071805}"/>
                  </a:ext>
                </a:extLst>
              </p:cNvPr>
              <p:cNvSpPr/>
              <p:nvPr/>
            </p:nvSpPr>
            <p:spPr>
              <a:xfrm>
                <a:off x="9922604" y="4718164"/>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444" name="椭圆 443">
                <a:extLst>
                  <a:ext uri="{FF2B5EF4-FFF2-40B4-BE49-F238E27FC236}">
                    <a16:creationId xmlns:a16="http://schemas.microsoft.com/office/drawing/2014/main" id="{4879D6AC-DDAB-4C2A-86AE-924E21EB59D8}"/>
                  </a:ext>
                </a:extLst>
              </p:cNvPr>
              <p:cNvSpPr/>
              <p:nvPr/>
            </p:nvSpPr>
            <p:spPr>
              <a:xfrm>
                <a:off x="9950996" y="5051757"/>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445" name="椭圆 444">
                <a:extLst>
                  <a:ext uri="{FF2B5EF4-FFF2-40B4-BE49-F238E27FC236}">
                    <a16:creationId xmlns:a16="http://schemas.microsoft.com/office/drawing/2014/main" id="{A1406A7A-B388-4151-8459-16F7C0DA1658}"/>
                  </a:ext>
                </a:extLst>
              </p:cNvPr>
              <p:cNvSpPr/>
              <p:nvPr/>
            </p:nvSpPr>
            <p:spPr>
              <a:xfrm>
                <a:off x="9950996" y="5386556"/>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446" name="椭圆 445">
                <a:extLst>
                  <a:ext uri="{FF2B5EF4-FFF2-40B4-BE49-F238E27FC236}">
                    <a16:creationId xmlns:a16="http://schemas.microsoft.com/office/drawing/2014/main" id="{71B082B2-4EB6-4167-97F7-D09A9B973994}"/>
                  </a:ext>
                </a:extLst>
              </p:cNvPr>
              <p:cNvSpPr/>
              <p:nvPr/>
            </p:nvSpPr>
            <p:spPr>
              <a:xfrm>
                <a:off x="9922604" y="5720148"/>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447" name="椭圆 446">
                <a:extLst>
                  <a:ext uri="{FF2B5EF4-FFF2-40B4-BE49-F238E27FC236}">
                    <a16:creationId xmlns:a16="http://schemas.microsoft.com/office/drawing/2014/main" id="{9924784E-5BD3-4A4C-BC20-A375737B4FC4}"/>
                  </a:ext>
                </a:extLst>
              </p:cNvPr>
              <p:cNvSpPr/>
              <p:nvPr/>
            </p:nvSpPr>
            <p:spPr>
              <a:xfrm>
                <a:off x="9866023" y="6050130"/>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448" name="椭圆 447">
                <a:extLst>
                  <a:ext uri="{FF2B5EF4-FFF2-40B4-BE49-F238E27FC236}">
                    <a16:creationId xmlns:a16="http://schemas.microsoft.com/office/drawing/2014/main" id="{32A3EA45-B105-40B8-9AA4-9D27B22DEC87}"/>
                  </a:ext>
                </a:extLst>
              </p:cNvPr>
              <p:cNvSpPr/>
              <p:nvPr/>
            </p:nvSpPr>
            <p:spPr>
              <a:xfrm>
                <a:off x="9781661" y="6374127"/>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449" name="椭圆 448">
                <a:extLst>
                  <a:ext uri="{FF2B5EF4-FFF2-40B4-BE49-F238E27FC236}">
                    <a16:creationId xmlns:a16="http://schemas.microsoft.com/office/drawing/2014/main" id="{7038EBA0-8D4B-43B2-AB50-A00AD4A6D4B1}"/>
                  </a:ext>
                </a:extLst>
              </p:cNvPr>
              <p:cNvSpPr/>
              <p:nvPr/>
            </p:nvSpPr>
            <p:spPr>
              <a:xfrm>
                <a:off x="9670126" y="6689800"/>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450" name="椭圆 449">
                <a:extLst>
                  <a:ext uri="{FF2B5EF4-FFF2-40B4-BE49-F238E27FC236}">
                    <a16:creationId xmlns:a16="http://schemas.microsoft.com/office/drawing/2014/main" id="{667FDFBC-3572-483D-878F-1C777F0A5BB7}"/>
                  </a:ext>
                </a:extLst>
              </p:cNvPr>
              <p:cNvSpPr/>
              <p:nvPr/>
            </p:nvSpPr>
            <p:spPr>
              <a:xfrm>
                <a:off x="9532222" y="6994878"/>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451" name="椭圆 450">
                <a:extLst>
                  <a:ext uri="{FF2B5EF4-FFF2-40B4-BE49-F238E27FC236}">
                    <a16:creationId xmlns:a16="http://schemas.microsoft.com/office/drawing/2014/main" id="{459B6E2D-B64E-4D45-9DA7-ACAF44B6ACDC}"/>
                  </a:ext>
                </a:extLst>
              </p:cNvPr>
              <p:cNvSpPr/>
              <p:nvPr/>
            </p:nvSpPr>
            <p:spPr>
              <a:xfrm>
                <a:off x="9368943" y="7287162"/>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452" name="椭圆 451">
                <a:extLst>
                  <a:ext uri="{FF2B5EF4-FFF2-40B4-BE49-F238E27FC236}">
                    <a16:creationId xmlns:a16="http://schemas.microsoft.com/office/drawing/2014/main" id="{86AFAA3E-EE13-45DF-ADD2-FC7EBADBED4D}"/>
                  </a:ext>
                </a:extLst>
              </p:cNvPr>
              <p:cNvSpPr/>
              <p:nvPr/>
            </p:nvSpPr>
            <p:spPr>
              <a:xfrm>
                <a:off x="9181465" y="7564546"/>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453" name="椭圆 452">
                <a:extLst>
                  <a:ext uri="{FF2B5EF4-FFF2-40B4-BE49-F238E27FC236}">
                    <a16:creationId xmlns:a16="http://schemas.microsoft.com/office/drawing/2014/main" id="{60CDA328-03B8-49F2-B95A-2656C432069B}"/>
                  </a:ext>
                </a:extLst>
              </p:cNvPr>
              <p:cNvSpPr/>
              <p:nvPr/>
            </p:nvSpPr>
            <p:spPr>
              <a:xfrm>
                <a:off x="8971137" y="7825031"/>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454" name="椭圆 453">
                <a:extLst>
                  <a:ext uri="{FF2B5EF4-FFF2-40B4-BE49-F238E27FC236}">
                    <a16:creationId xmlns:a16="http://schemas.microsoft.com/office/drawing/2014/main" id="{69ED79A2-7808-40B7-83D3-50354CBD948B}"/>
                  </a:ext>
                </a:extLst>
              </p:cNvPr>
              <p:cNvSpPr/>
              <p:nvPr/>
            </p:nvSpPr>
            <p:spPr>
              <a:xfrm>
                <a:off x="8739476" y="8066741"/>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455" name="椭圆 454">
                <a:extLst>
                  <a:ext uri="{FF2B5EF4-FFF2-40B4-BE49-F238E27FC236}">
                    <a16:creationId xmlns:a16="http://schemas.microsoft.com/office/drawing/2014/main" id="{C422E7F4-DE94-4BF3-9B73-4EF207EB10A7}"/>
                  </a:ext>
                </a:extLst>
              </p:cNvPr>
              <p:cNvSpPr/>
              <p:nvPr/>
            </p:nvSpPr>
            <p:spPr>
              <a:xfrm>
                <a:off x="8488153" y="8287934"/>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456" name="椭圆 455">
                <a:extLst>
                  <a:ext uri="{FF2B5EF4-FFF2-40B4-BE49-F238E27FC236}">
                    <a16:creationId xmlns:a16="http://schemas.microsoft.com/office/drawing/2014/main" id="{A292BD0E-6030-4652-95CE-860425F2E944}"/>
                  </a:ext>
                </a:extLst>
              </p:cNvPr>
              <p:cNvSpPr/>
              <p:nvPr/>
            </p:nvSpPr>
            <p:spPr>
              <a:xfrm>
                <a:off x="8218976" y="8487015"/>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457" name="椭圆 456">
                <a:extLst>
                  <a:ext uri="{FF2B5EF4-FFF2-40B4-BE49-F238E27FC236}">
                    <a16:creationId xmlns:a16="http://schemas.microsoft.com/office/drawing/2014/main" id="{008350E6-3C7F-43FD-AE8D-E253CD559B18}"/>
                  </a:ext>
                </a:extLst>
              </p:cNvPr>
              <p:cNvSpPr/>
              <p:nvPr/>
            </p:nvSpPr>
            <p:spPr>
              <a:xfrm>
                <a:off x="7933884" y="8662553"/>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458" name="椭圆 457">
                <a:extLst>
                  <a:ext uri="{FF2B5EF4-FFF2-40B4-BE49-F238E27FC236}">
                    <a16:creationId xmlns:a16="http://schemas.microsoft.com/office/drawing/2014/main" id="{5D610E1B-D8FD-4308-83C9-AA48D1CBB0A6}"/>
                  </a:ext>
                </a:extLst>
              </p:cNvPr>
              <p:cNvSpPr/>
              <p:nvPr/>
            </p:nvSpPr>
            <p:spPr>
              <a:xfrm>
                <a:off x="7634934" y="8813281"/>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459" name="椭圆 458">
                <a:extLst>
                  <a:ext uri="{FF2B5EF4-FFF2-40B4-BE49-F238E27FC236}">
                    <a16:creationId xmlns:a16="http://schemas.microsoft.com/office/drawing/2014/main" id="{70635D2D-FB6E-4ECA-9127-5AE270243F92}"/>
                  </a:ext>
                </a:extLst>
              </p:cNvPr>
              <p:cNvSpPr/>
              <p:nvPr/>
            </p:nvSpPr>
            <p:spPr>
              <a:xfrm>
                <a:off x="7324278" y="8938113"/>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460" name="椭圆 459">
                <a:extLst>
                  <a:ext uri="{FF2B5EF4-FFF2-40B4-BE49-F238E27FC236}">
                    <a16:creationId xmlns:a16="http://schemas.microsoft.com/office/drawing/2014/main" id="{AAE26629-106D-43E7-8BAE-EE41FB90CAD2}"/>
                  </a:ext>
                </a:extLst>
              </p:cNvPr>
              <p:cNvSpPr/>
              <p:nvPr/>
            </p:nvSpPr>
            <p:spPr>
              <a:xfrm>
                <a:off x="7004155" y="9036149"/>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461" name="椭圆 460">
                <a:extLst>
                  <a:ext uri="{FF2B5EF4-FFF2-40B4-BE49-F238E27FC236}">
                    <a16:creationId xmlns:a16="http://schemas.microsoft.com/office/drawing/2014/main" id="{156D9EBF-43AB-4DAC-B8DC-FF5D3A9C8085}"/>
                  </a:ext>
                </a:extLst>
              </p:cNvPr>
              <p:cNvSpPr/>
              <p:nvPr/>
            </p:nvSpPr>
            <p:spPr>
              <a:xfrm>
                <a:off x="6676871" y="9106684"/>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462" name="椭圆 461">
                <a:extLst>
                  <a:ext uri="{FF2B5EF4-FFF2-40B4-BE49-F238E27FC236}">
                    <a16:creationId xmlns:a16="http://schemas.microsoft.com/office/drawing/2014/main" id="{F0A823AA-31A1-4B4C-B090-4003D1D5F708}"/>
                  </a:ext>
                </a:extLst>
              </p:cNvPr>
              <p:cNvSpPr/>
              <p:nvPr/>
            </p:nvSpPr>
            <p:spPr>
              <a:xfrm>
                <a:off x="6344784" y="9149210"/>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463" name="椭圆 462">
                <a:extLst>
                  <a:ext uri="{FF2B5EF4-FFF2-40B4-BE49-F238E27FC236}">
                    <a16:creationId xmlns:a16="http://schemas.microsoft.com/office/drawing/2014/main" id="{F2137B73-AA57-41FC-932B-C6F0CC5D4C22}"/>
                  </a:ext>
                </a:extLst>
              </p:cNvPr>
              <p:cNvSpPr/>
              <p:nvPr/>
            </p:nvSpPr>
            <p:spPr>
              <a:xfrm>
                <a:off x="6010287" y="9163419"/>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464" name="椭圆 463">
                <a:extLst>
                  <a:ext uri="{FF2B5EF4-FFF2-40B4-BE49-F238E27FC236}">
                    <a16:creationId xmlns:a16="http://schemas.microsoft.com/office/drawing/2014/main" id="{7E7A9183-EB7F-464A-8745-436E34A7D9A3}"/>
                  </a:ext>
                </a:extLst>
              </p:cNvPr>
              <p:cNvSpPr/>
              <p:nvPr/>
            </p:nvSpPr>
            <p:spPr>
              <a:xfrm>
                <a:off x="5675791" y="9149210"/>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465" name="椭圆 464">
                <a:extLst>
                  <a:ext uri="{FF2B5EF4-FFF2-40B4-BE49-F238E27FC236}">
                    <a16:creationId xmlns:a16="http://schemas.microsoft.com/office/drawing/2014/main" id="{C3747878-B987-4919-961D-171DDF067409}"/>
                  </a:ext>
                </a:extLst>
              </p:cNvPr>
              <p:cNvSpPr/>
              <p:nvPr/>
            </p:nvSpPr>
            <p:spPr>
              <a:xfrm>
                <a:off x="5343703" y="9106684"/>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466" name="椭圆 465">
                <a:extLst>
                  <a:ext uri="{FF2B5EF4-FFF2-40B4-BE49-F238E27FC236}">
                    <a16:creationId xmlns:a16="http://schemas.microsoft.com/office/drawing/2014/main" id="{DF612D0C-8CCA-443B-A75B-91EEBFA32C80}"/>
                  </a:ext>
                </a:extLst>
              </p:cNvPr>
              <p:cNvSpPr/>
              <p:nvPr/>
            </p:nvSpPr>
            <p:spPr>
              <a:xfrm>
                <a:off x="5016420" y="9036149"/>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467" name="椭圆 466">
                <a:extLst>
                  <a:ext uri="{FF2B5EF4-FFF2-40B4-BE49-F238E27FC236}">
                    <a16:creationId xmlns:a16="http://schemas.microsoft.com/office/drawing/2014/main" id="{6879E37E-15DF-4567-A907-6230BB0FA2AD}"/>
                  </a:ext>
                </a:extLst>
              </p:cNvPr>
              <p:cNvSpPr/>
              <p:nvPr/>
            </p:nvSpPr>
            <p:spPr>
              <a:xfrm>
                <a:off x="4696296" y="8938113"/>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468" name="椭圆 467">
                <a:extLst>
                  <a:ext uri="{FF2B5EF4-FFF2-40B4-BE49-F238E27FC236}">
                    <a16:creationId xmlns:a16="http://schemas.microsoft.com/office/drawing/2014/main" id="{862E72E9-6AD5-41C5-BA38-A11B731BFA31}"/>
                  </a:ext>
                </a:extLst>
              </p:cNvPr>
              <p:cNvSpPr/>
              <p:nvPr/>
            </p:nvSpPr>
            <p:spPr>
              <a:xfrm>
                <a:off x="4385640" y="8813281"/>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469" name="椭圆 468">
                <a:extLst>
                  <a:ext uri="{FF2B5EF4-FFF2-40B4-BE49-F238E27FC236}">
                    <a16:creationId xmlns:a16="http://schemas.microsoft.com/office/drawing/2014/main" id="{F7E9C3FA-0B4F-4085-861D-C538C4BD9DF4}"/>
                  </a:ext>
                </a:extLst>
              </p:cNvPr>
              <p:cNvSpPr/>
              <p:nvPr/>
            </p:nvSpPr>
            <p:spPr>
              <a:xfrm>
                <a:off x="4086690" y="8662553"/>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470" name="椭圆 469">
                <a:extLst>
                  <a:ext uri="{FF2B5EF4-FFF2-40B4-BE49-F238E27FC236}">
                    <a16:creationId xmlns:a16="http://schemas.microsoft.com/office/drawing/2014/main" id="{FCA7BBB6-180E-48A7-ABD7-BB1F35F808F3}"/>
                  </a:ext>
                </a:extLst>
              </p:cNvPr>
              <p:cNvSpPr/>
              <p:nvPr/>
            </p:nvSpPr>
            <p:spPr>
              <a:xfrm>
                <a:off x="3801599" y="8487015"/>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471" name="椭圆 470">
                <a:extLst>
                  <a:ext uri="{FF2B5EF4-FFF2-40B4-BE49-F238E27FC236}">
                    <a16:creationId xmlns:a16="http://schemas.microsoft.com/office/drawing/2014/main" id="{B3BC7E78-92AA-4502-9848-9402DF5A5FC9}"/>
                  </a:ext>
                </a:extLst>
              </p:cNvPr>
              <p:cNvSpPr/>
              <p:nvPr/>
            </p:nvSpPr>
            <p:spPr>
              <a:xfrm>
                <a:off x="3532422" y="8287934"/>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472" name="椭圆 471">
                <a:extLst>
                  <a:ext uri="{FF2B5EF4-FFF2-40B4-BE49-F238E27FC236}">
                    <a16:creationId xmlns:a16="http://schemas.microsoft.com/office/drawing/2014/main" id="{44DF3141-F987-4547-9E64-8E645FAD6F95}"/>
                  </a:ext>
                </a:extLst>
              </p:cNvPr>
              <p:cNvSpPr/>
              <p:nvPr/>
            </p:nvSpPr>
            <p:spPr>
              <a:xfrm>
                <a:off x="3281098" y="8066741"/>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473" name="椭圆 472">
                <a:extLst>
                  <a:ext uri="{FF2B5EF4-FFF2-40B4-BE49-F238E27FC236}">
                    <a16:creationId xmlns:a16="http://schemas.microsoft.com/office/drawing/2014/main" id="{C53C97D5-E107-4E4A-B758-F090CB84A8D9}"/>
                  </a:ext>
                </a:extLst>
              </p:cNvPr>
              <p:cNvSpPr/>
              <p:nvPr/>
            </p:nvSpPr>
            <p:spPr>
              <a:xfrm>
                <a:off x="3049438" y="7825031"/>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474" name="椭圆 473">
                <a:extLst>
                  <a:ext uri="{FF2B5EF4-FFF2-40B4-BE49-F238E27FC236}">
                    <a16:creationId xmlns:a16="http://schemas.microsoft.com/office/drawing/2014/main" id="{B8B89076-757E-4D86-8077-4B0101A23D98}"/>
                  </a:ext>
                </a:extLst>
              </p:cNvPr>
              <p:cNvSpPr/>
              <p:nvPr/>
            </p:nvSpPr>
            <p:spPr>
              <a:xfrm>
                <a:off x="2839111" y="7564546"/>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475" name="椭圆 474">
                <a:extLst>
                  <a:ext uri="{FF2B5EF4-FFF2-40B4-BE49-F238E27FC236}">
                    <a16:creationId xmlns:a16="http://schemas.microsoft.com/office/drawing/2014/main" id="{9B65DE1A-763A-471B-86FC-A56E3E80E51C}"/>
                  </a:ext>
                </a:extLst>
              </p:cNvPr>
              <p:cNvSpPr/>
              <p:nvPr/>
            </p:nvSpPr>
            <p:spPr>
              <a:xfrm>
                <a:off x="2651632" y="7287162"/>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476" name="椭圆 475">
                <a:extLst>
                  <a:ext uri="{FF2B5EF4-FFF2-40B4-BE49-F238E27FC236}">
                    <a16:creationId xmlns:a16="http://schemas.microsoft.com/office/drawing/2014/main" id="{688A95D9-F9A8-46CB-B1D3-4761FE655B87}"/>
                  </a:ext>
                </a:extLst>
              </p:cNvPr>
              <p:cNvSpPr/>
              <p:nvPr/>
            </p:nvSpPr>
            <p:spPr>
              <a:xfrm>
                <a:off x="2488352" y="6994878"/>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477" name="椭圆 476">
                <a:extLst>
                  <a:ext uri="{FF2B5EF4-FFF2-40B4-BE49-F238E27FC236}">
                    <a16:creationId xmlns:a16="http://schemas.microsoft.com/office/drawing/2014/main" id="{5701E185-C7F4-43AF-A755-7F6AB1B488C2}"/>
                  </a:ext>
                </a:extLst>
              </p:cNvPr>
              <p:cNvSpPr/>
              <p:nvPr/>
            </p:nvSpPr>
            <p:spPr>
              <a:xfrm>
                <a:off x="2350448" y="6689800"/>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478" name="椭圆 477">
                <a:extLst>
                  <a:ext uri="{FF2B5EF4-FFF2-40B4-BE49-F238E27FC236}">
                    <a16:creationId xmlns:a16="http://schemas.microsoft.com/office/drawing/2014/main" id="{786832FD-8A6D-4135-BCD4-526F5D17E28C}"/>
                  </a:ext>
                </a:extLst>
              </p:cNvPr>
              <p:cNvSpPr/>
              <p:nvPr/>
            </p:nvSpPr>
            <p:spPr>
              <a:xfrm>
                <a:off x="2238914" y="6374127"/>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479" name="椭圆 478">
                <a:extLst>
                  <a:ext uri="{FF2B5EF4-FFF2-40B4-BE49-F238E27FC236}">
                    <a16:creationId xmlns:a16="http://schemas.microsoft.com/office/drawing/2014/main" id="{0A643C94-4E46-4A30-B14D-A940317CC5E3}"/>
                  </a:ext>
                </a:extLst>
              </p:cNvPr>
              <p:cNvSpPr/>
              <p:nvPr/>
            </p:nvSpPr>
            <p:spPr>
              <a:xfrm>
                <a:off x="2154552" y="6050130"/>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480" name="椭圆 479">
                <a:extLst>
                  <a:ext uri="{FF2B5EF4-FFF2-40B4-BE49-F238E27FC236}">
                    <a16:creationId xmlns:a16="http://schemas.microsoft.com/office/drawing/2014/main" id="{DDA98217-8998-4865-8682-BBA5D943EB68}"/>
                  </a:ext>
                </a:extLst>
              </p:cNvPr>
              <p:cNvSpPr/>
              <p:nvPr/>
            </p:nvSpPr>
            <p:spPr>
              <a:xfrm>
                <a:off x="2097971" y="5720148"/>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481" name="椭圆 480">
                <a:extLst>
                  <a:ext uri="{FF2B5EF4-FFF2-40B4-BE49-F238E27FC236}">
                    <a16:creationId xmlns:a16="http://schemas.microsoft.com/office/drawing/2014/main" id="{C208C3EF-295D-4EAA-ACCD-F30AFF467A28}"/>
                  </a:ext>
                </a:extLst>
              </p:cNvPr>
              <p:cNvSpPr/>
              <p:nvPr/>
            </p:nvSpPr>
            <p:spPr>
              <a:xfrm>
                <a:off x="2069578" y="5386556"/>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482" name="椭圆 481">
                <a:extLst>
                  <a:ext uri="{FF2B5EF4-FFF2-40B4-BE49-F238E27FC236}">
                    <a16:creationId xmlns:a16="http://schemas.microsoft.com/office/drawing/2014/main" id="{51F145C9-3E7D-48FB-B939-A2858805612E}"/>
                  </a:ext>
                </a:extLst>
              </p:cNvPr>
              <p:cNvSpPr/>
              <p:nvPr/>
            </p:nvSpPr>
            <p:spPr>
              <a:xfrm>
                <a:off x="2069578" y="5051757"/>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483" name="椭圆 482">
                <a:extLst>
                  <a:ext uri="{FF2B5EF4-FFF2-40B4-BE49-F238E27FC236}">
                    <a16:creationId xmlns:a16="http://schemas.microsoft.com/office/drawing/2014/main" id="{5B10D125-27A2-43A4-B0CE-9A8FD99362C6}"/>
                  </a:ext>
                </a:extLst>
              </p:cNvPr>
              <p:cNvSpPr/>
              <p:nvPr/>
            </p:nvSpPr>
            <p:spPr>
              <a:xfrm>
                <a:off x="2097971" y="4718164"/>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484" name="椭圆 483">
                <a:extLst>
                  <a:ext uri="{FF2B5EF4-FFF2-40B4-BE49-F238E27FC236}">
                    <a16:creationId xmlns:a16="http://schemas.microsoft.com/office/drawing/2014/main" id="{DF977C86-7EDF-449D-9ABE-C476A446A407}"/>
                  </a:ext>
                </a:extLst>
              </p:cNvPr>
              <p:cNvSpPr/>
              <p:nvPr/>
            </p:nvSpPr>
            <p:spPr>
              <a:xfrm>
                <a:off x="2350448" y="3748512"/>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485" name="椭圆 484">
                <a:extLst>
                  <a:ext uri="{FF2B5EF4-FFF2-40B4-BE49-F238E27FC236}">
                    <a16:creationId xmlns:a16="http://schemas.microsoft.com/office/drawing/2014/main" id="{BCD43267-C692-4625-80E3-4C4E5426412E}"/>
                  </a:ext>
                </a:extLst>
              </p:cNvPr>
              <p:cNvSpPr/>
              <p:nvPr/>
            </p:nvSpPr>
            <p:spPr>
              <a:xfrm>
                <a:off x="2488352" y="3443434"/>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486" name="椭圆 485">
                <a:extLst>
                  <a:ext uri="{FF2B5EF4-FFF2-40B4-BE49-F238E27FC236}">
                    <a16:creationId xmlns:a16="http://schemas.microsoft.com/office/drawing/2014/main" id="{D34115EE-5FA3-4FF8-96F6-04A1F7E5D62A}"/>
                  </a:ext>
                </a:extLst>
              </p:cNvPr>
              <p:cNvSpPr/>
              <p:nvPr/>
            </p:nvSpPr>
            <p:spPr>
              <a:xfrm>
                <a:off x="2651632" y="3151150"/>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487" name="椭圆 486">
                <a:extLst>
                  <a:ext uri="{FF2B5EF4-FFF2-40B4-BE49-F238E27FC236}">
                    <a16:creationId xmlns:a16="http://schemas.microsoft.com/office/drawing/2014/main" id="{D1DDD7CF-4CFF-4FDF-828D-6A58FD55F4AA}"/>
                  </a:ext>
                </a:extLst>
              </p:cNvPr>
              <p:cNvSpPr/>
              <p:nvPr/>
            </p:nvSpPr>
            <p:spPr>
              <a:xfrm>
                <a:off x="2839111" y="2873766"/>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488" name="椭圆 487">
                <a:extLst>
                  <a:ext uri="{FF2B5EF4-FFF2-40B4-BE49-F238E27FC236}">
                    <a16:creationId xmlns:a16="http://schemas.microsoft.com/office/drawing/2014/main" id="{83CDE0A1-ADF6-4643-8EB3-521790C4C214}"/>
                  </a:ext>
                </a:extLst>
              </p:cNvPr>
              <p:cNvSpPr/>
              <p:nvPr/>
            </p:nvSpPr>
            <p:spPr>
              <a:xfrm>
                <a:off x="3049438" y="2613281"/>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489" name="椭圆 488">
                <a:extLst>
                  <a:ext uri="{FF2B5EF4-FFF2-40B4-BE49-F238E27FC236}">
                    <a16:creationId xmlns:a16="http://schemas.microsoft.com/office/drawing/2014/main" id="{7B0B0193-0475-4DC2-8B69-368ADE1391A5}"/>
                  </a:ext>
                </a:extLst>
              </p:cNvPr>
              <p:cNvSpPr/>
              <p:nvPr/>
            </p:nvSpPr>
            <p:spPr>
              <a:xfrm>
                <a:off x="3281098" y="2371571"/>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490" name="椭圆 489">
                <a:extLst>
                  <a:ext uri="{FF2B5EF4-FFF2-40B4-BE49-F238E27FC236}">
                    <a16:creationId xmlns:a16="http://schemas.microsoft.com/office/drawing/2014/main" id="{1BB4F239-A21C-490B-8F68-2639F27CC8F5}"/>
                  </a:ext>
                </a:extLst>
              </p:cNvPr>
              <p:cNvSpPr/>
              <p:nvPr/>
            </p:nvSpPr>
            <p:spPr>
              <a:xfrm>
                <a:off x="3532422" y="2150378"/>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491" name="椭圆 490">
                <a:extLst>
                  <a:ext uri="{FF2B5EF4-FFF2-40B4-BE49-F238E27FC236}">
                    <a16:creationId xmlns:a16="http://schemas.microsoft.com/office/drawing/2014/main" id="{5CE394C8-BB82-4582-A08D-F836187B5D34}"/>
                  </a:ext>
                </a:extLst>
              </p:cNvPr>
              <p:cNvSpPr/>
              <p:nvPr/>
            </p:nvSpPr>
            <p:spPr>
              <a:xfrm>
                <a:off x="3801599" y="1951296"/>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492" name="椭圆 491">
                <a:extLst>
                  <a:ext uri="{FF2B5EF4-FFF2-40B4-BE49-F238E27FC236}">
                    <a16:creationId xmlns:a16="http://schemas.microsoft.com/office/drawing/2014/main" id="{B5B31045-2394-4041-A254-4E1DD6B158D6}"/>
                  </a:ext>
                </a:extLst>
              </p:cNvPr>
              <p:cNvSpPr/>
              <p:nvPr/>
            </p:nvSpPr>
            <p:spPr>
              <a:xfrm>
                <a:off x="4086690" y="1775758"/>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493" name="椭圆 492">
                <a:extLst>
                  <a:ext uri="{FF2B5EF4-FFF2-40B4-BE49-F238E27FC236}">
                    <a16:creationId xmlns:a16="http://schemas.microsoft.com/office/drawing/2014/main" id="{9F9E3ADD-EA10-470B-89E5-CD9A857E5E88}"/>
                  </a:ext>
                </a:extLst>
              </p:cNvPr>
              <p:cNvSpPr/>
              <p:nvPr/>
            </p:nvSpPr>
            <p:spPr>
              <a:xfrm>
                <a:off x="4385640" y="1625031"/>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494" name="椭圆 493">
                <a:extLst>
                  <a:ext uri="{FF2B5EF4-FFF2-40B4-BE49-F238E27FC236}">
                    <a16:creationId xmlns:a16="http://schemas.microsoft.com/office/drawing/2014/main" id="{121936C7-7DBF-4C3E-8401-490827E3A9B1}"/>
                  </a:ext>
                </a:extLst>
              </p:cNvPr>
              <p:cNvSpPr/>
              <p:nvPr/>
            </p:nvSpPr>
            <p:spPr>
              <a:xfrm>
                <a:off x="4696296" y="1500199"/>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495" name="椭圆 494">
                <a:extLst>
                  <a:ext uri="{FF2B5EF4-FFF2-40B4-BE49-F238E27FC236}">
                    <a16:creationId xmlns:a16="http://schemas.microsoft.com/office/drawing/2014/main" id="{5E4CA9D7-026A-4D34-9B68-9E76951FCFF2}"/>
                  </a:ext>
                </a:extLst>
              </p:cNvPr>
              <p:cNvSpPr/>
              <p:nvPr/>
            </p:nvSpPr>
            <p:spPr>
              <a:xfrm>
                <a:off x="5016420" y="1402162"/>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496" name="椭圆 495">
                <a:extLst>
                  <a:ext uri="{FF2B5EF4-FFF2-40B4-BE49-F238E27FC236}">
                    <a16:creationId xmlns:a16="http://schemas.microsoft.com/office/drawing/2014/main" id="{06E23ED8-B9E8-4F58-AC94-8A81540CE8E1}"/>
                  </a:ext>
                </a:extLst>
              </p:cNvPr>
              <p:cNvSpPr/>
              <p:nvPr/>
            </p:nvSpPr>
            <p:spPr>
              <a:xfrm>
                <a:off x="5343703" y="1331627"/>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497" name="椭圆 496">
                <a:extLst>
                  <a:ext uri="{FF2B5EF4-FFF2-40B4-BE49-F238E27FC236}">
                    <a16:creationId xmlns:a16="http://schemas.microsoft.com/office/drawing/2014/main" id="{ECB1ECC1-CB98-4DD2-A506-A11C22EA41FC}"/>
                  </a:ext>
                </a:extLst>
              </p:cNvPr>
              <p:cNvSpPr/>
              <p:nvPr/>
            </p:nvSpPr>
            <p:spPr>
              <a:xfrm>
                <a:off x="5675791" y="1289102"/>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498" name="椭圆 497">
                <a:extLst>
                  <a:ext uri="{FF2B5EF4-FFF2-40B4-BE49-F238E27FC236}">
                    <a16:creationId xmlns:a16="http://schemas.microsoft.com/office/drawing/2014/main" id="{09DC0E68-9943-4F06-8372-F967A3B5DF42}"/>
                  </a:ext>
                </a:extLst>
              </p:cNvPr>
              <p:cNvSpPr/>
              <p:nvPr/>
            </p:nvSpPr>
            <p:spPr>
              <a:xfrm>
                <a:off x="2238914" y="4064186"/>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499" name="椭圆 498">
                <a:extLst>
                  <a:ext uri="{FF2B5EF4-FFF2-40B4-BE49-F238E27FC236}">
                    <a16:creationId xmlns:a16="http://schemas.microsoft.com/office/drawing/2014/main" id="{114DC421-2950-4EDE-A8DB-2D87BFE687DA}"/>
                  </a:ext>
                </a:extLst>
              </p:cNvPr>
              <p:cNvSpPr/>
              <p:nvPr/>
            </p:nvSpPr>
            <p:spPr>
              <a:xfrm>
                <a:off x="2154552" y="4388181"/>
                <a:ext cx="126000" cy="1260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grpSp>
      </p:grpSp>
      <p:grpSp>
        <p:nvGrpSpPr>
          <p:cNvPr id="796" name="组合 795">
            <a:extLst>
              <a:ext uri="{FF2B5EF4-FFF2-40B4-BE49-F238E27FC236}">
                <a16:creationId xmlns:a16="http://schemas.microsoft.com/office/drawing/2014/main" id="{E3C3E924-C501-432B-9E8A-283128CCF24A}"/>
              </a:ext>
            </a:extLst>
          </p:cNvPr>
          <p:cNvGrpSpPr/>
          <p:nvPr userDrawn="1"/>
        </p:nvGrpSpPr>
        <p:grpSpPr>
          <a:xfrm>
            <a:off x="9837637" y="5123770"/>
            <a:ext cx="2935386" cy="2935386"/>
            <a:chOff x="9837637" y="5123770"/>
            <a:chExt cx="2935386" cy="2935386"/>
          </a:xfrm>
        </p:grpSpPr>
        <p:sp>
          <p:nvSpPr>
            <p:cNvPr id="797" name="椭圆 796">
              <a:extLst>
                <a:ext uri="{FF2B5EF4-FFF2-40B4-BE49-F238E27FC236}">
                  <a16:creationId xmlns:a16="http://schemas.microsoft.com/office/drawing/2014/main" id="{FA274055-28B2-4DD6-807B-D42F8E1534A3}"/>
                </a:ext>
              </a:extLst>
            </p:cNvPr>
            <p:cNvSpPr/>
            <p:nvPr/>
          </p:nvSpPr>
          <p:spPr>
            <a:xfrm rot="19688526">
              <a:off x="9837637" y="5123770"/>
              <a:ext cx="2935386" cy="2935386"/>
            </a:xfrm>
            <a:prstGeom prst="ellipse">
              <a:avLst/>
            </a:prstGeom>
            <a:gradFill>
              <a:gsLst>
                <a:gs pos="0">
                  <a:srgbClr val="FFFFFF">
                    <a:alpha val="42000"/>
                  </a:srgbClr>
                </a:gs>
                <a:gs pos="100000">
                  <a:srgbClr val="0D2D7F">
                    <a:lumMod val="40000"/>
                    <a:lumOff val="60000"/>
                    <a:alpha val="0"/>
                  </a:srgbClr>
                </a:gs>
              </a:gsLst>
              <a:lin ang="5400000" scaled="1"/>
            </a:gradFill>
            <a:ln w="12700" cap="flat" cmpd="sng" algn="ctr">
              <a:noFill/>
              <a:prstDash val="solid"/>
              <a:miter lim="800000"/>
            </a:ln>
            <a:effectLst>
              <a:softEdge rad="30480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等线" panose="020F0502020204030204"/>
                <a:ea typeface="等线" panose="02010600030101010101" pitchFamily="2" charset="-122"/>
                <a:cs typeface="+mn-cs"/>
              </a:endParaRPr>
            </a:p>
          </p:txBody>
        </p:sp>
        <p:sp>
          <p:nvSpPr>
            <p:cNvPr id="798" name="椭圆 797">
              <a:extLst>
                <a:ext uri="{FF2B5EF4-FFF2-40B4-BE49-F238E27FC236}">
                  <a16:creationId xmlns:a16="http://schemas.microsoft.com/office/drawing/2014/main" id="{824928C6-1E32-4C97-B3F3-A22A5C9C5FF7}"/>
                </a:ext>
              </a:extLst>
            </p:cNvPr>
            <p:cNvSpPr/>
            <p:nvPr/>
          </p:nvSpPr>
          <p:spPr>
            <a:xfrm rot="19688526">
              <a:off x="9837637" y="5123770"/>
              <a:ext cx="2935386" cy="2935386"/>
            </a:xfrm>
            <a:prstGeom prst="ellipse">
              <a:avLst/>
            </a:prstGeom>
            <a:gradFill>
              <a:gsLst>
                <a:gs pos="0">
                  <a:srgbClr val="FFFFFF">
                    <a:alpha val="42000"/>
                  </a:srgbClr>
                </a:gs>
                <a:gs pos="100000">
                  <a:srgbClr val="0D2D7F">
                    <a:lumMod val="40000"/>
                    <a:lumOff val="60000"/>
                    <a:alpha val="0"/>
                  </a:srgbClr>
                </a:gs>
              </a:gsLst>
              <a:lin ang="5400000" scaled="1"/>
            </a:gradFill>
            <a:ln w="12700" cap="flat" cmpd="sng" algn="ctr">
              <a:noFill/>
              <a:prstDash val="solid"/>
              <a:miter lim="800000"/>
            </a:ln>
            <a:effectLst>
              <a:softEdge rad="30480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等线" panose="020F0502020204030204"/>
                <a:ea typeface="等线" panose="02010600030101010101" pitchFamily="2" charset="-122"/>
                <a:cs typeface="+mn-cs"/>
              </a:endParaRPr>
            </a:p>
          </p:txBody>
        </p:sp>
        <p:sp>
          <p:nvSpPr>
            <p:cNvPr id="799" name="椭圆 798">
              <a:extLst>
                <a:ext uri="{FF2B5EF4-FFF2-40B4-BE49-F238E27FC236}">
                  <a16:creationId xmlns:a16="http://schemas.microsoft.com/office/drawing/2014/main" id="{FFC5A897-7D1A-4225-9B02-FC376975F44A}"/>
                </a:ext>
              </a:extLst>
            </p:cNvPr>
            <p:cNvSpPr/>
            <p:nvPr/>
          </p:nvSpPr>
          <p:spPr>
            <a:xfrm rot="19688526">
              <a:off x="9837637" y="5123770"/>
              <a:ext cx="2935386" cy="2935386"/>
            </a:xfrm>
            <a:prstGeom prst="ellipse">
              <a:avLst/>
            </a:prstGeom>
            <a:gradFill>
              <a:gsLst>
                <a:gs pos="0">
                  <a:srgbClr val="FFFFFF">
                    <a:alpha val="42000"/>
                  </a:srgbClr>
                </a:gs>
                <a:gs pos="100000">
                  <a:srgbClr val="0D2D7F">
                    <a:lumMod val="40000"/>
                    <a:lumOff val="60000"/>
                    <a:alpha val="0"/>
                  </a:srgbClr>
                </a:gs>
              </a:gsLst>
              <a:lin ang="5400000" scaled="1"/>
            </a:gradFill>
            <a:ln w="12700" cap="flat" cmpd="sng" algn="ctr">
              <a:noFill/>
              <a:prstDash val="solid"/>
              <a:miter lim="800000"/>
            </a:ln>
            <a:effectLst>
              <a:softEdge rad="30480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等线" panose="020F0502020204030204"/>
                <a:ea typeface="等线" panose="02010600030101010101" pitchFamily="2" charset="-122"/>
                <a:cs typeface="+mn-cs"/>
              </a:endParaRPr>
            </a:p>
          </p:txBody>
        </p:sp>
        <p:sp>
          <p:nvSpPr>
            <p:cNvPr id="800" name="椭圆 799">
              <a:extLst>
                <a:ext uri="{FF2B5EF4-FFF2-40B4-BE49-F238E27FC236}">
                  <a16:creationId xmlns:a16="http://schemas.microsoft.com/office/drawing/2014/main" id="{95811857-8E84-49CA-9D97-A21BAF4E0F76}"/>
                </a:ext>
              </a:extLst>
            </p:cNvPr>
            <p:cNvSpPr/>
            <p:nvPr/>
          </p:nvSpPr>
          <p:spPr>
            <a:xfrm rot="19688526">
              <a:off x="9837637" y="5123770"/>
              <a:ext cx="2935386" cy="2935386"/>
            </a:xfrm>
            <a:prstGeom prst="ellipse">
              <a:avLst/>
            </a:prstGeom>
            <a:gradFill>
              <a:gsLst>
                <a:gs pos="0">
                  <a:srgbClr val="FFFFFF">
                    <a:alpha val="42000"/>
                  </a:srgbClr>
                </a:gs>
                <a:gs pos="100000">
                  <a:srgbClr val="0D2D7F">
                    <a:lumMod val="40000"/>
                    <a:lumOff val="60000"/>
                    <a:alpha val="0"/>
                  </a:srgbClr>
                </a:gs>
              </a:gsLst>
              <a:lin ang="5400000" scaled="1"/>
            </a:gradFill>
            <a:ln w="12700" cap="flat" cmpd="sng" algn="ctr">
              <a:noFill/>
              <a:prstDash val="solid"/>
              <a:miter lim="800000"/>
            </a:ln>
            <a:effectLst>
              <a:softEdge rad="30480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等线" panose="020F0502020204030204"/>
                <a:ea typeface="等线" panose="02010600030101010101" pitchFamily="2" charset="-122"/>
                <a:cs typeface="+mn-cs"/>
              </a:endParaRPr>
            </a:p>
          </p:txBody>
        </p:sp>
        <p:sp>
          <p:nvSpPr>
            <p:cNvPr id="801" name="椭圆 800">
              <a:extLst>
                <a:ext uri="{FF2B5EF4-FFF2-40B4-BE49-F238E27FC236}">
                  <a16:creationId xmlns:a16="http://schemas.microsoft.com/office/drawing/2014/main" id="{19EC666B-0AD5-40F6-85B3-378218ECF287}"/>
                </a:ext>
              </a:extLst>
            </p:cNvPr>
            <p:cNvSpPr/>
            <p:nvPr/>
          </p:nvSpPr>
          <p:spPr>
            <a:xfrm rot="19688526">
              <a:off x="9837637" y="5123770"/>
              <a:ext cx="2935386" cy="2935386"/>
            </a:xfrm>
            <a:prstGeom prst="ellipse">
              <a:avLst/>
            </a:prstGeom>
            <a:gradFill>
              <a:gsLst>
                <a:gs pos="0">
                  <a:srgbClr val="FFFFFF">
                    <a:alpha val="42000"/>
                  </a:srgbClr>
                </a:gs>
                <a:gs pos="100000">
                  <a:srgbClr val="0D2D7F">
                    <a:lumMod val="40000"/>
                    <a:lumOff val="60000"/>
                    <a:alpha val="0"/>
                  </a:srgbClr>
                </a:gs>
              </a:gsLst>
              <a:lin ang="5400000" scaled="1"/>
            </a:gradFill>
            <a:ln w="12700" cap="flat" cmpd="sng" algn="ctr">
              <a:noFill/>
              <a:prstDash val="solid"/>
              <a:miter lim="800000"/>
            </a:ln>
            <a:effectLst>
              <a:softEdge rad="30480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等线" panose="020F0502020204030204"/>
                <a:ea typeface="等线" panose="02010600030101010101" pitchFamily="2" charset="-122"/>
                <a:cs typeface="+mn-cs"/>
              </a:endParaRPr>
            </a:p>
          </p:txBody>
        </p:sp>
        <p:sp>
          <p:nvSpPr>
            <p:cNvPr id="802" name="椭圆 801">
              <a:extLst>
                <a:ext uri="{FF2B5EF4-FFF2-40B4-BE49-F238E27FC236}">
                  <a16:creationId xmlns:a16="http://schemas.microsoft.com/office/drawing/2014/main" id="{7A2D628B-39D7-4D7B-8BC0-9EC0B7285DD7}"/>
                </a:ext>
              </a:extLst>
            </p:cNvPr>
            <p:cNvSpPr/>
            <p:nvPr/>
          </p:nvSpPr>
          <p:spPr>
            <a:xfrm rot="19688526">
              <a:off x="9837637" y="5123770"/>
              <a:ext cx="2935386" cy="2935386"/>
            </a:xfrm>
            <a:prstGeom prst="ellipse">
              <a:avLst/>
            </a:prstGeom>
            <a:gradFill>
              <a:gsLst>
                <a:gs pos="0">
                  <a:srgbClr val="FFFFFF">
                    <a:alpha val="42000"/>
                  </a:srgbClr>
                </a:gs>
                <a:gs pos="100000">
                  <a:srgbClr val="0D2D7F">
                    <a:lumMod val="40000"/>
                    <a:lumOff val="60000"/>
                    <a:alpha val="0"/>
                  </a:srgbClr>
                </a:gs>
              </a:gsLst>
              <a:lin ang="5400000" scaled="1"/>
            </a:gradFill>
            <a:ln w="12700" cap="flat" cmpd="sng" algn="ctr">
              <a:noFill/>
              <a:prstDash val="solid"/>
              <a:miter lim="800000"/>
            </a:ln>
            <a:effectLst>
              <a:softEdge rad="30480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等线" panose="020F0502020204030204"/>
                <a:ea typeface="等线" panose="02010600030101010101" pitchFamily="2" charset="-122"/>
                <a:cs typeface="+mn-cs"/>
              </a:endParaRPr>
            </a:p>
          </p:txBody>
        </p:sp>
      </p:grpSp>
      <p:grpSp>
        <p:nvGrpSpPr>
          <p:cNvPr id="803" name="组合 802">
            <a:extLst>
              <a:ext uri="{FF2B5EF4-FFF2-40B4-BE49-F238E27FC236}">
                <a16:creationId xmlns:a16="http://schemas.microsoft.com/office/drawing/2014/main" id="{000A97F4-03DC-4C81-B9AB-AB0DEB653C40}"/>
              </a:ext>
            </a:extLst>
          </p:cNvPr>
          <p:cNvGrpSpPr/>
          <p:nvPr userDrawn="1"/>
        </p:nvGrpSpPr>
        <p:grpSpPr>
          <a:xfrm>
            <a:off x="8058698" y="-455020"/>
            <a:ext cx="1164580" cy="1164580"/>
            <a:chOff x="8058698" y="-455020"/>
            <a:chExt cx="1164580" cy="1164580"/>
          </a:xfrm>
        </p:grpSpPr>
        <p:sp>
          <p:nvSpPr>
            <p:cNvPr id="804" name="椭圆 803">
              <a:extLst>
                <a:ext uri="{FF2B5EF4-FFF2-40B4-BE49-F238E27FC236}">
                  <a16:creationId xmlns:a16="http://schemas.microsoft.com/office/drawing/2014/main" id="{427ADD4D-A6D9-49D7-9077-386D4AC2CC9C}"/>
                </a:ext>
              </a:extLst>
            </p:cNvPr>
            <p:cNvSpPr/>
            <p:nvPr/>
          </p:nvSpPr>
          <p:spPr>
            <a:xfrm rot="16876268">
              <a:off x="8058698" y="-455020"/>
              <a:ext cx="1164580" cy="1164580"/>
            </a:xfrm>
            <a:prstGeom prst="ellipse">
              <a:avLst/>
            </a:prstGeom>
            <a:gradFill>
              <a:gsLst>
                <a:gs pos="0">
                  <a:srgbClr val="FFFFFF">
                    <a:alpha val="51000"/>
                  </a:srgbClr>
                </a:gs>
                <a:gs pos="100000">
                  <a:srgbClr val="0D2D7F">
                    <a:lumMod val="40000"/>
                    <a:lumOff val="60000"/>
                    <a:alpha val="0"/>
                  </a:srgbClr>
                </a:gs>
              </a:gsLst>
              <a:lin ang="5400000" scaled="1"/>
            </a:gradFill>
            <a:ln w="12700" cap="flat" cmpd="sng" algn="ctr">
              <a:noFill/>
              <a:prstDash val="solid"/>
              <a:miter lim="800000"/>
            </a:ln>
            <a:effectLst>
              <a:softEdge rad="1397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等线" panose="020F0502020204030204"/>
                <a:ea typeface="等线" panose="02010600030101010101" pitchFamily="2" charset="-122"/>
                <a:cs typeface="+mn-cs"/>
              </a:endParaRPr>
            </a:p>
          </p:txBody>
        </p:sp>
        <p:sp>
          <p:nvSpPr>
            <p:cNvPr id="805" name="椭圆 804">
              <a:extLst>
                <a:ext uri="{FF2B5EF4-FFF2-40B4-BE49-F238E27FC236}">
                  <a16:creationId xmlns:a16="http://schemas.microsoft.com/office/drawing/2014/main" id="{63DE0243-AF92-4399-B297-0A5E092BF47B}"/>
                </a:ext>
              </a:extLst>
            </p:cNvPr>
            <p:cNvSpPr/>
            <p:nvPr/>
          </p:nvSpPr>
          <p:spPr>
            <a:xfrm rot="16876268">
              <a:off x="8058698" y="-455020"/>
              <a:ext cx="1164580" cy="1164580"/>
            </a:xfrm>
            <a:prstGeom prst="ellipse">
              <a:avLst/>
            </a:prstGeom>
            <a:gradFill>
              <a:gsLst>
                <a:gs pos="0">
                  <a:srgbClr val="FFFFFF">
                    <a:alpha val="51000"/>
                  </a:srgbClr>
                </a:gs>
                <a:gs pos="100000">
                  <a:srgbClr val="0D2D7F">
                    <a:lumMod val="40000"/>
                    <a:lumOff val="60000"/>
                    <a:alpha val="0"/>
                  </a:srgbClr>
                </a:gs>
              </a:gsLst>
              <a:lin ang="5400000" scaled="1"/>
            </a:gradFill>
            <a:ln w="12700" cap="flat" cmpd="sng" algn="ctr">
              <a:noFill/>
              <a:prstDash val="solid"/>
              <a:miter lim="800000"/>
            </a:ln>
            <a:effectLst>
              <a:softEdge rad="1397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等线" panose="020F0502020204030204"/>
                <a:ea typeface="等线" panose="02010600030101010101" pitchFamily="2" charset="-122"/>
                <a:cs typeface="+mn-cs"/>
              </a:endParaRPr>
            </a:p>
          </p:txBody>
        </p:sp>
      </p:grpSp>
      <p:grpSp>
        <p:nvGrpSpPr>
          <p:cNvPr id="806" name="组合 805">
            <a:extLst>
              <a:ext uri="{FF2B5EF4-FFF2-40B4-BE49-F238E27FC236}">
                <a16:creationId xmlns:a16="http://schemas.microsoft.com/office/drawing/2014/main" id="{4B2BCC83-67D2-49EA-B89D-1A266D60AC2A}"/>
              </a:ext>
            </a:extLst>
          </p:cNvPr>
          <p:cNvGrpSpPr/>
          <p:nvPr userDrawn="1"/>
        </p:nvGrpSpPr>
        <p:grpSpPr>
          <a:xfrm>
            <a:off x="-447925" y="3040670"/>
            <a:ext cx="1652173" cy="1652173"/>
            <a:chOff x="-447925" y="3040670"/>
            <a:chExt cx="1652173" cy="1652173"/>
          </a:xfrm>
        </p:grpSpPr>
        <p:sp>
          <p:nvSpPr>
            <p:cNvPr id="807" name="椭圆 806">
              <a:extLst>
                <a:ext uri="{FF2B5EF4-FFF2-40B4-BE49-F238E27FC236}">
                  <a16:creationId xmlns:a16="http://schemas.microsoft.com/office/drawing/2014/main" id="{03DBC9B0-6AB5-4B88-B945-F650094A6D1B}"/>
                </a:ext>
              </a:extLst>
            </p:cNvPr>
            <p:cNvSpPr/>
            <p:nvPr/>
          </p:nvSpPr>
          <p:spPr>
            <a:xfrm rot="1800000">
              <a:off x="-447925" y="3040670"/>
              <a:ext cx="1652173" cy="1652173"/>
            </a:xfrm>
            <a:prstGeom prst="ellipse">
              <a:avLst/>
            </a:prstGeom>
            <a:gradFill>
              <a:gsLst>
                <a:gs pos="0">
                  <a:srgbClr val="FFFFFF">
                    <a:alpha val="51000"/>
                  </a:srgbClr>
                </a:gs>
                <a:gs pos="100000">
                  <a:srgbClr val="0D2D7F">
                    <a:lumMod val="40000"/>
                    <a:lumOff val="60000"/>
                    <a:alpha val="0"/>
                  </a:srgbClr>
                </a:gs>
              </a:gsLst>
              <a:lin ang="5400000" scaled="1"/>
            </a:gradFill>
            <a:ln w="12700" cap="flat" cmpd="sng" algn="ctr">
              <a:noFill/>
              <a:prstDash val="solid"/>
              <a:miter lim="800000"/>
            </a:ln>
            <a:effectLst>
              <a:softEdge rad="13970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808" name="椭圆 807">
              <a:extLst>
                <a:ext uri="{FF2B5EF4-FFF2-40B4-BE49-F238E27FC236}">
                  <a16:creationId xmlns:a16="http://schemas.microsoft.com/office/drawing/2014/main" id="{E6D51E89-30F3-42D4-A30A-EB8B3B7D0D56}"/>
                </a:ext>
              </a:extLst>
            </p:cNvPr>
            <p:cNvSpPr/>
            <p:nvPr/>
          </p:nvSpPr>
          <p:spPr>
            <a:xfrm rot="1800000">
              <a:off x="-447925" y="3040670"/>
              <a:ext cx="1652173" cy="1652173"/>
            </a:xfrm>
            <a:prstGeom prst="ellipse">
              <a:avLst/>
            </a:prstGeom>
            <a:gradFill>
              <a:gsLst>
                <a:gs pos="0">
                  <a:srgbClr val="FFFFFF">
                    <a:alpha val="51000"/>
                  </a:srgbClr>
                </a:gs>
                <a:gs pos="100000">
                  <a:srgbClr val="0D2D7F">
                    <a:lumMod val="40000"/>
                    <a:lumOff val="60000"/>
                    <a:alpha val="0"/>
                  </a:srgbClr>
                </a:gs>
              </a:gsLst>
              <a:lin ang="5400000" scaled="1"/>
            </a:gradFill>
            <a:ln w="12700" cap="flat" cmpd="sng" algn="ctr">
              <a:noFill/>
              <a:prstDash val="solid"/>
              <a:miter lim="800000"/>
            </a:ln>
            <a:effectLst>
              <a:softEdge rad="13970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809" name="椭圆 808">
              <a:extLst>
                <a:ext uri="{FF2B5EF4-FFF2-40B4-BE49-F238E27FC236}">
                  <a16:creationId xmlns:a16="http://schemas.microsoft.com/office/drawing/2014/main" id="{7D6B488D-8266-43A6-BEA4-DED430423282}"/>
                </a:ext>
              </a:extLst>
            </p:cNvPr>
            <p:cNvSpPr/>
            <p:nvPr/>
          </p:nvSpPr>
          <p:spPr>
            <a:xfrm rot="1800000">
              <a:off x="-447925" y="3040670"/>
              <a:ext cx="1652173" cy="1652173"/>
            </a:xfrm>
            <a:prstGeom prst="ellipse">
              <a:avLst/>
            </a:prstGeom>
            <a:gradFill>
              <a:gsLst>
                <a:gs pos="0">
                  <a:srgbClr val="FFFFFF">
                    <a:alpha val="51000"/>
                  </a:srgbClr>
                </a:gs>
                <a:gs pos="100000">
                  <a:srgbClr val="0D2D7F">
                    <a:lumMod val="40000"/>
                    <a:lumOff val="60000"/>
                    <a:alpha val="0"/>
                  </a:srgbClr>
                </a:gs>
              </a:gsLst>
              <a:lin ang="5400000" scaled="1"/>
            </a:gradFill>
            <a:ln w="12700" cap="flat" cmpd="sng" algn="ctr">
              <a:noFill/>
              <a:prstDash val="solid"/>
              <a:miter lim="800000"/>
            </a:ln>
            <a:effectLst>
              <a:softEdge rad="13970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grpSp>
      <p:sp>
        <p:nvSpPr>
          <p:cNvPr id="810" name="椭圆 809">
            <a:extLst>
              <a:ext uri="{FF2B5EF4-FFF2-40B4-BE49-F238E27FC236}">
                <a16:creationId xmlns:a16="http://schemas.microsoft.com/office/drawing/2014/main" id="{44F999D1-310E-450B-867B-FEA6B2B654C0}"/>
              </a:ext>
            </a:extLst>
          </p:cNvPr>
          <p:cNvSpPr/>
          <p:nvPr userDrawn="1"/>
        </p:nvSpPr>
        <p:spPr>
          <a:xfrm rot="20700000">
            <a:off x="9003916" y="4510257"/>
            <a:ext cx="1164580" cy="1164580"/>
          </a:xfrm>
          <a:prstGeom prst="ellipse">
            <a:avLst/>
          </a:prstGeom>
          <a:gradFill>
            <a:gsLst>
              <a:gs pos="0">
                <a:srgbClr val="FFFFFF">
                  <a:alpha val="51000"/>
                </a:srgbClr>
              </a:gs>
              <a:gs pos="100000">
                <a:srgbClr val="3E83B2">
                  <a:alpha val="0"/>
                </a:srgbClr>
              </a:gs>
            </a:gsLst>
            <a:lin ang="5400000" scaled="1"/>
          </a:gradFill>
          <a:ln w="12700" cap="flat" cmpd="sng" algn="ctr">
            <a:noFill/>
            <a:prstDash val="solid"/>
            <a:miter lim="800000"/>
          </a:ln>
          <a:effectLst>
            <a:softEdge rad="3048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等线" panose="020F0502020204030204"/>
              <a:ea typeface="等线" panose="02010600030101010101" pitchFamily="2" charset="-122"/>
              <a:cs typeface="+mn-cs"/>
            </a:endParaRPr>
          </a:p>
        </p:txBody>
      </p:sp>
      <p:sp>
        <p:nvSpPr>
          <p:cNvPr id="811" name="椭圆 810">
            <a:extLst>
              <a:ext uri="{FF2B5EF4-FFF2-40B4-BE49-F238E27FC236}">
                <a16:creationId xmlns:a16="http://schemas.microsoft.com/office/drawing/2014/main" id="{AE04EA85-6EDA-4C7B-BFAD-A87AD8E176E6}"/>
              </a:ext>
            </a:extLst>
          </p:cNvPr>
          <p:cNvSpPr/>
          <p:nvPr userDrawn="1"/>
        </p:nvSpPr>
        <p:spPr>
          <a:xfrm rot="20700000">
            <a:off x="1014591" y="133032"/>
            <a:ext cx="2269438" cy="2269438"/>
          </a:xfrm>
          <a:prstGeom prst="ellipse">
            <a:avLst/>
          </a:prstGeom>
          <a:gradFill>
            <a:gsLst>
              <a:gs pos="0">
                <a:srgbClr val="FFFFFF">
                  <a:alpha val="51000"/>
                </a:srgbClr>
              </a:gs>
              <a:gs pos="100000">
                <a:srgbClr val="0D2D7F">
                  <a:lumMod val="40000"/>
                  <a:lumOff val="60000"/>
                  <a:alpha val="0"/>
                </a:srgbClr>
              </a:gs>
            </a:gsLst>
            <a:lin ang="5400000" scaled="1"/>
          </a:gradFill>
          <a:ln w="12700" cap="flat" cmpd="sng" algn="ctr">
            <a:noFill/>
            <a:prstDash val="solid"/>
            <a:miter lim="800000"/>
          </a:ln>
          <a:effectLst>
            <a:softEdge rad="5334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FFFFFF"/>
              </a:solidFill>
              <a:effectLst/>
              <a:uLnTx/>
              <a:uFillTx/>
              <a:latin typeface="等线" panose="020F0502020204030204"/>
              <a:ea typeface="等线" panose="02010600030101010101" pitchFamily="2" charset="-122"/>
              <a:cs typeface="+mn-cs"/>
            </a:endParaRPr>
          </a:p>
        </p:txBody>
      </p:sp>
      <p:sp>
        <p:nvSpPr>
          <p:cNvPr id="812" name="椭圆 811">
            <a:extLst>
              <a:ext uri="{FF2B5EF4-FFF2-40B4-BE49-F238E27FC236}">
                <a16:creationId xmlns:a16="http://schemas.microsoft.com/office/drawing/2014/main" id="{3252C110-C5C6-4AE4-AE18-17F974E83A46}"/>
              </a:ext>
            </a:extLst>
          </p:cNvPr>
          <p:cNvSpPr/>
          <p:nvPr userDrawn="1"/>
        </p:nvSpPr>
        <p:spPr>
          <a:xfrm rot="3661840">
            <a:off x="11255619" y="1558475"/>
            <a:ext cx="291626" cy="291626"/>
          </a:xfrm>
          <a:prstGeom prst="ellipse">
            <a:avLst/>
          </a:prstGeom>
          <a:gradFill>
            <a:gsLst>
              <a:gs pos="0">
                <a:schemeClr val="accent3">
                  <a:lumMod val="50000"/>
                </a:schemeClr>
              </a:gs>
              <a:gs pos="81000">
                <a:schemeClr val="accent1">
                  <a:lumMod val="75000"/>
                </a:schemeClr>
              </a:gs>
            </a:gsLst>
            <a:lin ang="5400000" scaled="1"/>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zh-CN" altLang="en-US"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endParaRPr>
          </a:p>
        </p:txBody>
      </p:sp>
      <p:sp>
        <p:nvSpPr>
          <p:cNvPr id="813" name="椭圆 812">
            <a:extLst>
              <a:ext uri="{FF2B5EF4-FFF2-40B4-BE49-F238E27FC236}">
                <a16:creationId xmlns:a16="http://schemas.microsoft.com/office/drawing/2014/main" id="{A5288958-F482-4CA6-8865-063C5B89D679}"/>
              </a:ext>
            </a:extLst>
          </p:cNvPr>
          <p:cNvSpPr/>
          <p:nvPr userDrawn="1"/>
        </p:nvSpPr>
        <p:spPr>
          <a:xfrm>
            <a:off x="884881" y="1241805"/>
            <a:ext cx="241014" cy="241014"/>
          </a:xfrm>
          <a:prstGeom prst="ellipse">
            <a:avLst/>
          </a:prstGeom>
          <a:gradFill>
            <a:gsLst>
              <a:gs pos="0">
                <a:schemeClr val="accent3">
                  <a:lumMod val="50000"/>
                </a:schemeClr>
              </a:gs>
              <a:gs pos="81000">
                <a:schemeClr val="accent1">
                  <a:lumMod val="75000"/>
                </a:schemeClr>
              </a:gs>
            </a:gsLst>
            <a:lin ang="5400000" scaled="1"/>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sp>
        <p:nvSpPr>
          <p:cNvPr id="814" name="椭圆 813">
            <a:extLst>
              <a:ext uri="{FF2B5EF4-FFF2-40B4-BE49-F238E27FC236}">
                <a16:creationId xmlns:a16="http://schemas.microsoft.com/office/drawing/2014/main" id="{5FB6D01C-2B71-4E5C-992A-F1B308A2DD63}"/>
              </a:ext>
            </a:extLst>
          </p:cNvPr>
          <p:cNvSpPr/>
          <p:nvPr userDrawn="1"/>
        </p:nvSpPr>
        <p:spPr>
          <a:xfrm rot="18691481" flipH="1">
            <a:off x="8754201" y="3284252"/>
            <a:ext cx="153761" cy="153761"/>
          </a:xfrm>
          <a:prstGeom prst="ellipse">
            <a:avLst/>
          </a:prstGeom>
          <a:gradFill>
            <a:gsLst>
              <a:gs pos="0">
                <a:schemeClr val="accent3">
                  <a:lumMod val="50000"/>
                </a:schemeClr>
              </a:gs>
              <a:gs pos="81000">
                <a:schemeClr val="accent1">
                  <a:lumMod val="75000"/>
                </a:schemeClr>
              </a:gs>
            </a:gsLst>
            <a:lin ang="5400000" scaled="1"/>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zh-CN" altLang="en-US"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endParaRPr>
          </a:p>
        </p:txBody>
      </p:sp>
      <p:grpSp>
        <p:nvGrpSpPr>
          <p:cNvPr id="815" name="组合 814">
            <a:extLst>
              <a:ext uri="{FF2B5EF4-FFF2-40B4-BE49-F238E27FC236}">
                <a16:creationId xmlns:a16="http://schemas.microsoft.com/office/drawing/2014/main" id="{28C8D3DC-6F7C-47F8-BDB1-D2AE7BE845A3}"/>
              </a:ext>
            </a:extLst>
          </p:cNvPr>
          <p:cNvGrpSpPr/>
          <p:nvPr userDrawn="1"/>
        </p:nvGrpSpPr>
        <p:grpSpPr>
          <a:xfrm>
            <a:off x="9667677" y="485350"/>
            <a:ext cx="1795147" cy="360688"/>
            <a:chOff x="9667677" y="601260"/>
            <a:chExt cx="1795147" cy="360688"/>
          </a:xfrm>
        </p:grpSpPr>
        <p:pic>
          <p:nvPicPr>
            <p:cNvPr id="816" name="图片 815">
              <a:extLst>
                <a:ext uri="{FF2B5EF4-FFF2-40B4-BE49-F238E27FC236}">
                  <a16:creationId xmlns:a16="http://schemas.microsoft.com/office/drawing/2014/main" id="{2085F83D-63A6-41B9-8FE6-C7521C810A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67677" y="601260"/>
              <a:ext cx="1795147" cy="360688"/>
            </a:xfrm>
            <a:prstGeom prst="rect">
              <a:avLst/>
            </a:prstGeom>
          </p:spPr>
        </p:pic>
        <p:grpSp>
          <p:nvGrpSpPr>
            <p:cNvPr id="817" name="组合 816">
              <a:extLst>
                <a:ext uri="{FF2B5EF4-FFF2-40B4-BE49-F238E27FC236}">
                  <a16:creationId xmlns:a16="http://schemas.microsoft.com/office/drawing/2014/main" id="{FC2420D1-C6B4-4101-B27E-42E1F9F21379}"/>
                </a:ext>
              </a:extLst>
            </p:cNvPr>
            <p:cNvGrpSpPr/>
            <p:nvPr/>
          </p:nvGrpSpPr>
          <p:grpSpPr>
            <a:xfrm>
              <a:off x="9667677" y="601260"/>
              <a:ext cx="383865" cy="360000"/>
              <a:chOff x="9671100" y="1026545"/>
              <a:chExt cx="383865" cy="360000"/>
            </a:xfrm>
          </p:grpSpPr>
          <p:sp>
            <p:nvSpPr>
              <p:cNvPr id="818" name="椭圆 817">
                <a:extLst>
                  <a:ext uri="{FF2B5EF4-FFF2-40B4-BE49-F238E27FC236}">
                    <a16:creationId xmlns:a16="http://schemas.microsoft.com/office/drawing/2014/main" id="{1C9057F1-DB73-4FAE-9730-68102C0E7A1C}"/>
                  </a:ext>
                </a:extLst>
              </p:cNvPr>
              <p:cNvSpPr/>
              <p:nvPr/>
            </p:nvSpPr>
            <p:spPr>
              <a:xfrm>
                <a:off x="9707175" y="1062152"/>
                <a:ext cx="306000" cy="306000"/>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等线" panose="020F0502020204030204"/>
                  <a:ea typeface="等线" panose="02010600030101010101" pitchFamily="2" charset="-122"/>
                  <a:cs typeface="+mn-cs"/>
                </a:endParaRPr>
              </a:p>
            </p:txBody>
          </p:sp>
          <p:pic>
            <p:nvPicPr>
              <p:cNvPr id="819" name="图片 818">
                <a:extLst>
                  <a:ext uri="{FF2B5EF4-FFF2-40B4-BE49-F238E27FC236}">
                    <a16:creationId xmlns:a16="http://schemas.microsoft.com/office/drawing/2014/main" id="{42938C75-565D-4473-95F4-B78F78F896C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8576"/>
              <a:stretch/>
            </p:blipFill>
            <p:spPr>
              <a:xfrm>
                <a:off x="9671100" y="1026545"/>
                <a:ext cx="383865" cy="360000"/>
              </a:xfrm>
              <a:prstGeom prst="rect">
                <a:avLst/>
              </a:prstGeom>
            </p:spPr>
          </p:pic>
        </p:grpSp>
      </p:grpSp>
    </p:spTree>
    <p:extLst>
      <p:ext uri="{BB962C8B-B14F-4D97-AF65-F5344CB8AC3E}">
        <p14:creationId xmlns:p14="http://schemas.microsoft.com/office/powerpoint/2010/main" val="6411975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日常工作-图文">
    <p:spTree>
      <p:nvGrpSpPr>
        <p:cNvPr id="1" name=""/>
        <p:cNvGrpSpPr/>
        <p:nvPr/>
      </p:nvGrpSpPr>
      <p:grpSpPr>
        <a:xfrm>
          <a:off x="0" y="0"/>
          <a:ext cx="0" cy="0"/>
          <a:chOff x="0" y="0"/>
          <a:chExt cx="0" cy="0"/>
        </a:xfrm>
      </p:grpSpPr>
      <p:pic>
        <p:nvPicPr>
          <p:cNvPr id="24" name="图片 23">
            <a:extLst>
              <a:ext uri="{FF2B5EF4-FFF2-40B4-BE49-F238E27FC236}">
                <a16:creationId xmlns:a16="http://schemas.microsoft.com/office/drawing/2014/main" id="{692BE9F2-C196-4723-BC3F-9A2C56AF78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63010"/>
            <a:ext cx="12192000" cy="6394990"/>
          </a:xfrm>
          <a:prstGeom prst="rect">
            <a:avLst/>
          </a:prstGeom>
        </p:spPr>
      </p:pic>
      <p:sp>
        <p:nvSpPr>
          <p:cNvPr id="25" name="任意多边形: 形状 24">
            <a:extLst>
              <a:ext uri="{FF2B5EF4-FFF2-40B4-BE49-F238E27FC236}">
                <a16:creationId xmlns:a16="http://schemas.microsoft.com/office/drawing/2014/main" id="{C7890355-DBC2-4A52-88CE-AAFCD2BB2D49}"/>
              </a:ext>
            </a:extLst>
          </p:cNvPr>
          <p:cNvSpPr/>
          <p:nvPr userDrawn="1"/>
        </p:nvSpPr>
        <p:spPr>
          <a:xfrm rot="16200000" flipH="1" flipV="1">
            <a:off x="-263308" y="263309"/>
            <a:ext cx="850465" cy="323849"/>
          </a:xfrm>
          <a:custGeom>
            <a:avLst/>
            <a:gdLst>
              <a:gd name="connsiteX0" fmla="*/ 0 w 6857999"/>
              <a:gd name="connsiteY0" fmla="*/ 844954 h 844954"/>
              <a:gd name="connsiteX1" fmla="*/ 3429000 w 6857999"/>
              <a:gd name="connsiteY1" fmla="*/ 0 h 844954"/>
              <a:gd name="connsiteX2" fmla="*/ 6857999 w 6857999"/>
              <a:gd name="connsiteY2" fmla="*/ 844954 h 844954"/>
              <a:gd name="connsiteX3" fmla="*/ 0 w 6857999"/>
              <a:gd name="connsiteY3" fmla="*/ 844954 h 844954"/>
              <a:gd name="connsiteX0" fmla="*/ 0 w 6857999"/>
              <a:gd name="connsiteY0" fmla="*/ 844954 h 844954"/>
              <a:gd name="connsiteX1" fmla="*/ 3429000 w 6857999"/>
              <a:gd name="connsiteY1" fmla="*/ 0 h 844954"/>
              <a:gd name="connsiteX2" fmla="*/ 6857999 w 6857999"/>
              <a:gd name="connsiteY2" fmla="*/ 844954 h 844954"/>
              <a:gd name="connsiteX3" fmla="*/ 0 w 6857999"/>
              <a:gd name="connsiteY3" fmla="*/ 844954 h 84495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7161 h 847161"/>
              <a:gd name="connsiteX1" fmla="*/ 3429000 w 6857999"/>
              <a:gd name="connsiteY1" fmla="*/ 2207 h 847161"/>
              <a:gd name="connsiteX2" fmla="*/ 6857999 w 6857999"/>
              <a:gd name="connsiteY2" fmla="*/ 847161 h 847161"/>
              <a:gd name="connsiteX3" fmla="*/ 0 w 6857999"/>
              <a:gd name="connsiteY3" fmla="*/ 847161 h 847161"/>
              <a:gd name="connsiteX0" fmla="*/ 0 w 6857999"/>
              <a:gd name="connsiteY0" fmla="*/ 845042 h 845042"/>
              <a:gd name="connsiteX1" fmla="*/ 3429000 w 6857999"/>
              <a:gd name="connsiteY1" fmla="*/ 88 h 845042"/>
              <a:gd name="connsiteX2" fmla="*/ 6857999 w 6857999"/>
              <a:gd name="connsiteY2" fmla="*/ 845042 h 845042"/>
              <a:gd name="connsiteX3" fmla="*/ 0 w 6857999"/>
              <a:gd name="connsiteY3" fmla="*/ 845042 h 845042"/>
            </a:gdLst>
            <a:ahLst/>
            <a:cxnLst>
              <a:cxn ang="0">
                <a:pos x="connsiteX0" y="connsiteY0"/>
              </a:cxn>
              <a:cxn ang="0">
                <a:pos x="connsiteX1" y="connsiteY1"/>
              </a:cxn>
              <a:cxn ang="0">
                <a:pos x="connsiteX2" y="connsiteY2"/>
              </a:cxn>
              <a:cxn ang="0">
                <a:pos x="connsiteX3" y="connsiteY3"/>
              </a:cxn>
            </a:cxnLst>
            <a:rect l="l" t="t" r="r" b="b"/>
            <a:pathLst>
              <a:path w="6857999" h="845042">
                <a:moveTo>
                  <a:pt x="0" y="845042"/>
                </a:moveTo>
                <a:cubicBezTo>
                  <a:pt x="2254170" y="436072"/>
                  <a:pt x="2517494" y="7804"/>
                  <a:pt x="3429000" y="88"/>
                </a:cubicBezTo>
                <a:cubicBezTo>
                  <a:pt x="4340506" y="-7628"/>
                  <a:pt x="4580679" y="493946"/>
                  <a:pt x="6857999" y="845042"/>
                </a:cubicBezTo>
                <a:lnTo>
                  <a:pt x="0" y="845042"/>
                </a:lnTo>
                <a:close/>
              </a:path>
            </a:pathLst>
          </a:custGeom>
          <a:gradFill>
            <a:gsLst>
              <a:gs pos="100000">
                <a:schemeClr val="accent1"/>
              </a:gs>
              <a:gs pos="0">
                <a:schemeClr val="accent1">
                  <a:alpha val="71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26" name="图片 25">
            <a:extLst>
              <a:ext uri="{FF2B5EF4-FFF2-40B4-BE49-F238E27FC236}">
                <a16:creationId xmlns:a16="http://schemas.microsoft.com/office/drawing/2014/main" id="{2AD9C58C-E373-44B5-B59F-B4467D11F54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9667677" y="485350"/>
            <a:ext cx="1795147" cy="360687"/>
          </a:xfrm>
          <a:prstGeom prst="rect">
            <a:avLst/>
          </a:prstGeom>
        </p:spPr>
      </p:pic>
      <p:grpSp>
        <p:nvGrpSpPr>
          <p:cNvPr id="27" name="组合 26">
            <a:extLst>
              <a:ext uri="{FF2B5EF4-FFF2-40B4-BE49-F238E27FC236}">
                <a16:creationId xmlns:a16="http://schemas.microsoft.com/office/drawing/2014/main" id="{5086A367-6D18-4251-817B-276681249C1A}"/>
              </a:ext>
            </a:extLst>
          </p:cNvPr>
          <p:cNvGrpSpPr/>
          <p:nvPr userDrawn="1"/>
        </p:nvGrpSpPr>
        <p:grpSpPr>
          <a:xfrm>
            <a:off x="729176" y="496973"/>
            <a:ext cx="918667" cy="338554"/>
            <a:chOff x="1384707" y="496973"/>
            <a:chExt cx="918667" cy="338554"/>
          </a:xfrm>
        </p:grpSpPr>
        <p:sp>
          <p:nvSpPr>
            <p:cNvPr id="28" name="矩形: 对角圆角 27">
              <a:extLst>
                <a:ext uri="{FF2B5EF4-FFF2-40B4-BE49-F238E27FC236}">
                  <a16:creationId xmlns:a16="http://schemas.microsoft.com/office/drawing/2014/main" id="{F4FA427C-5626-4FC2-BCE9-E4DCE5BEFF3D}"/>
                </a:ext>
              </a:extLst>
            </p:cNvPr>
            <p:cNvSpPr/>
            <p:nvPr/>
          </p:nvSpPr>
          <p:spPr>
            <a:xfrm flipH="1">
              <a:off x="1384707" y="505161"/>
              <a:ext cx="918667" cy="308870"/>
            </a:xfrm>
            <a:prstGeom prst="round2DiagRect">
              <a:avLst>
                <a:gd name="adj1" fmla="val 5000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a:extLst>
                <a:ext uri="{FF2B5EF4-FFF2-40B4-BE49-F238E27FC236}">
                  <a16:creationId xmlns:a16="http://schemas.microsoft.com/office/drawing/2014/main" id="{714BBC60-D3B5-4135-BE68-49435D053D32}"/>
                </a:ext>
              </a:extLst>
            </p:cNvPr>
            <p:cNvSpPr txBox="1"/>
            <p:nvPr/>
          </p:nvSpPr>
          <p:spPr>
            <a:xfrm>
              <a:off x="1452747" y="496973"/>
              <a:ext cx="782587" cy="338554"/>
            </a:xfrm>
            <a:prstGeom prst="rect">
              <a:avLst/>
            </a:prstGeom>
            <a:noFill/>
          </p:spPr>
          <p:txBody>
            <a:bodyPr wrap="none" rtlCol="0">
              <a:spAutoFit/>
            </a:bodyPr>
            <a:lstStyle/>
            <a:p>
              <a:pPr algn="l"/>
              <a:r>
                <a:rPr lang="en-US" altLang="zh-CN" sz="1600" b="1" spc="100" dirty="0">
                  <a:solidFill>
                    <a:schemeClr val="bg1"/>
                  </a:solidFill>
                  <a:latin typeface="OPPOSans M" panose="00020600040101010101" pitchFamily="18" charset="-122"/>
                  <a:ea typeface="OPPOSans M" panose="00020600040101010101" pitchFamily="18" charset="-122"/>
                  <a:cs typeface="OPPOSans M" panose="00020600040101010101" pitchFamily="18" charset="-122"/>
                </a:rPr>
                <a:t>S</a:t>
              </a:r>
              <a:r>
                <a:rPr lang="en-US" altLang="zh-CN" sz="1600" b="1" spc="100" dirty="0">
                  <a:solidFill>
                    <a:schemeClr val="accent2"/>
                  </a:solidFill>
                  <a:latin typeface="OPPOSans M" panose="00020600040101010101" pitchFamily="18" charset="-122"/>
                  <a:ea typeface="OPPOSans M" panose="00020600040101010101" pitchFamily="18" charset="-122"/>
                  <a:cs typeface="OPPOSans M" panose="00020600040101010101" pitchFamily="18" charset="-122"/>
                </a:rPr>
                <a:t>U</a:t>
              </a:r>
              <a:r>
                <a:rPr lang="en-US" altLang="zh-CN" sz="1600" b="1" spc="100" dirty="0">
                  <a:solidFill>
                    <a:schemeClr val="bg1"/>
                  </a:solidFill>
                  <a:latin typeface="OPPOSans M" panose="00020600040101010101" pitchFamily="18" charset="-122"/>
                  <a:ea typeface="OPPOSans M" panose="00020600040101010101" pitchFamily="18" charset="-122"/>
                  <a:cs typeface="OPPOSans M" panose="00020600040101010101" pitchFamily="18" charset="-122"/>
                </a:rPr>
                <a:t>S</a:t>
              </a:r>
              <a:r>
                <a:rPr lang="en-US" altLang="zh-CN" sz="1600" b="1" spc="100" dirty="0">
                  <a:solidFill>
                    <a:schemeClr val="accent2">
                      <a:lumMod val="20000"/>
                      <a:lumOff val="80000"/>
                    </a:schemeClr>
                  </a:solidFill>
                  <a:latin typeface="OPPOSans M" panose="00020600040101010101" pitchFamily="18" charset="-122"/>
                  <a:ea typeface="OPPOSans M" panose="00020600040101010101" pitchFamily="18" charset="-122"/>
                  <a:cs typeface="OPPOSans M" panose="00020600040101010101" pitchFamily="18" charset="-122"/>
                </a:rPr>
                <a:t>T</a:t>
              </a:r>
              <a:endParaRPr lang="zh-CN" altLang="en-US" sz="1600" b="1" spc="100" dirty="0">
                <a:solidFill>
                  <a:schemeClr val="accent2">
                    <a:lumMod val="20000"/>
                    <a:lumOff val="80000"/>
                  </a:schemeClr>
                </a:solidFill>
                <a:latin typeface="OPPOSans M" panose="00020600040101010101" pitchFamily="18" charset="-122"/>
                <a:ea typeface="OPPOSans M" panose="00020600040101010101" pitchFamily="18" charset="-122"/>
                <a:cs typeface="OPPOSans M" panose="00020600040101010101" pitchFamily="18" charset="-122"/>
              </a:endParaRPr>
            </a:p>
          </p:txBody>
        </p:sp>
      </p:grpSp>
      <p:pic>
        <p:nvPicPr>
          <p:cNvPr id="30" name="图形 29">
            <a:extLst>
              <a:ext uri="{FF2B5EF4-FFF2-40B4-BE49-F238E27FC236}">
                <a16:creationId xmlns:a16="http://schemas.microsoft.com/office/drawing/2014/main" id="{1735DB20-1CDB-41A2-A68E-A38362BF9F83}"/>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1884" y="234853"/>
            <a:ext cx="414583" cy="414583"/>
          </a:xfrm>
          <a:prstGeom prst="rect">
            <a:avLst/>
          </a:prstGeom>
        </p:spPr>
      </p:pic>
      <p:sp>
        <p:nvSpPr>
          <p:cNvPr id="31" name="任意多边形: 形状 30">
            <a:extLst>
              <a:ext uri="{FF2B5EF4-FFF2-40B4-BE49-F238E27FC236}">
                <a16:creationId xmlns:a16="http://schemas.microsoft.com/office/drawing/2014/main" id="{74A646DA-ADEC-483E-80C3-694DF67924FF}"/>
              </a:ext>
            </a:extLst>
          </p:cNvPr>
          <p:cNvSpPr/>
          <p:nvPr userDrawn="1"/>
        </p:nvSpPr>
        <p:spPr>
          <a:xfrm rot="16200000" flipH="1" flipV="1">
            <a:off x="-168519" y="545804"/>
            <a:ext cx="544299" cy="207264"/>
          </a:xfrm>
          <a:custGeom>
            <a:avLst/>
            <a:gdLst>
              <a:gd name="connsiteX0" fmla="*/ 0 w 6857999"/>
              <a:gd name="connsiteY0" fmla="*/ 844954 h 844954"/>
              <a:gd name="connsiteX1" fmla="*/ 3429000 w 6857999"/>
              <a:gd name="connsiteY1" fmla="*/ 0 h 844954"/>
              <a:gd name="connsiteX2" fmla="*/ 6857999 w 6857999"/>
              <a:gd name="connsiteY2" fmla="*/ 844954 h 844954"/>
              <a:gd name="connsiteX3" fmla="*/ 0 w 6857999"/>
              <a:gd name="connsiteY3" fmla="*/ 844954 h 844954"/>
              <a:gd name="connsiteX0" fmla="*/ 0 w 6857999"/>
              <a:gd name="connsiteY0" fmla="*/ 844954 h 844954"/>
              <a:gd name="connsiteX1" fmla="*/ 3429000 w 6857999"/>
              <a:gd name="connsiteY1" fmla="*/ 0 h 844954"/>
              <a:gd name="connsiteX2" fmla="*/ 6857999 w 6857999"/>
              <a:gd name="connsiteY2" fmla="*/ 844954 h 844954"/>
              <a:gd name="connsiteX3" fmla="*/ 0 w 6857999"/>
              <a:gd name="connsiteY3" fmla="*/ 844954 h 84495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7161 h 847161"/>
              <a:gd name="connsiteX1" fmla="*/ 3429000 w 6857999"/>
              <a:gd name="connsiteY1" fmla="*/ 2207 h 847161"/>
              <a:gd name="connsiteX2" fmla="*/ 6857999 w 6857999"/>
              <a:gd name="connsiteY2" fmla="*/ 847161 h 847161"/>
              <a:gd name="connsiteX3" fmla="*/ 0 w 6857999"/>
              <a:gd name="connsiteY3" fmla="*/ 847161 h 847161"/>
              <a:gd name="connsiteX0" fmla="*/ 0 w 6857999"/>
              <a:gd name="connsiteY0" fmla="*/ 845042 h 845042"/>
              <a:gd name="connsiteX1" fmla="*/ 3429000 w 6857999"/>
              <a:gd name="connsiteY1" fmla="*/ 88 h 845042"/>
              <a:gd name="connsiteX2" fmla="*/ 6857999 w 6857999"/>
              <a:gd name="connsiteY2" fmla="*/ 845042 h 845042"/>
              <a:gd name="connsiteX3" fmla="*/ 0 w 6857999"/>
              <a:gd name="connsiteY3" fmla="*/ 845042 h 845042"/>
            </a:gdLst>
            <a:ahLst/>
            <a:cxnLst>
              <a:cxn ang="0">
                <a:pos x="connsiteX0" y="connsiteY0"/>
              </a:cxn>
              <a:cxn ang="0">
                <a:pos x="connsiteX1" y="connsiteY1"/>
              </a:cxn>
              <a:cxn ang="0">
                <a:pos x="connsiteX2" y="connsiteY2"/>
              </a:cxn>
              <a:cxn ang="0">
                <a:pos x="connsiteX3" y="connsiteY3"/>
              </a:cxn>
            </a:cxnLst>
            <a:rect l="l" t="t" r="r" b="b"/>
            <a:pathLst>
              <a:path w="6857999" h="845042">
                <a:moveTo>
                  <a:pt x="0" y="845042"/>
                </a:moveTo>
                <a:cubicBezTo>
                  <a:pt x="2254170" y="436072"/>
                  <a:pt x="2517494" y="7804"/>
                  <a:pt x="3429000" y="88"/>
                </a:cubicBezTo>
                <a:cubicBezTo>
                  <a:pt x="4340506" y="-7628"/>
                  <a:pt x="4580679" y="493946"/>
                  <a:pt x="6857999" y="845042"/>
                </a:cubicBezTo>
                <a:lnTo>
                  <a:pt x="0" y="845042"/>
                </a:lnTo>
                <a:close/>
              </a:path>
            </a:pathLst>
          </a:custGeom>
          <a:gradFill>
            <a:gsLst>
              <a:gs pos="100000">
                <a:schemeClr val="accent1"/>
              </a:gs>
              <a:gs pos="0">
                <a:schemeClr val="accent1">
                  <a:alpha val="71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3" name="图片占位符 22">
            <a:extLst>
              <a:ext uri="{FF2B5EF4-FFF2-40B4-BE49-F238E27FC236}">
                <a16:creationId xmlns:a16="http://schemas.microsoft.com/office/drawing/2014/main" id="{7C93458E-6F8D-4F68-9640-3EE6B626C567}"/>
              </a:ext>
            </a:extLst>
          </p:cNvPr>
          <p:cNvSpPr>
            <a:spLocks noGrp="1"/>
          </p:cNvSpPr>
          <p:nvPr>
            <p:ph type="pic" sz="quarter" idx="10" hasCustomPrompt="1"/>
          </p:nvPr>
        </p:nvSpPr>
        <p:spPr>
          <a:xfrm>
            <a:off x="7956332" y="1450885"/>
            <a:ext cx="3173948" cy="2389595"/>
          </a:xfrm>
          <a:custGeom>
            <a:avLst/>
            <a:gdLst>
              <a:gd name="connsiteX0" fmla="*/ 118127 w 3444240"/>
              <a:gd name="connsiteY0" fmla="*/ 2150522 h 2593092"/>
              <a:gd name="connsiteX1" fmla="*/ 2841007 w 3444240"/>
              <a:gd name="connsiteY1" fmla="*/ 2150522 h 2593092"/>
              <a:gd name="connsiteX2" fmla="*/ 2841007 w 3444240"/>
              <a:gd name="connsiteY2" fmla="*/ 2593092 h 2593092"/>
              <a:gd name="connsiteX3" fmla="*/ 118127 w 3444240"/>
              <a:gd name="connsiteY3" fmla="*/ 2593092 h 2593092"/>
              <a:gd name="connsiteX4" fmla="*/ 582913 w 3444240"/>
              <a:gd name="connsiteY4" fmla="*/ 1613741 h 2593092"/>
              <a:gd name="connsiteX5" fmla="*/ 3305793 w 3444240"/>
              <a:gd name="connsiteY5" fmla="*/ 1613741 h 2593092"/>
              <a:gd name="connsiteX6" fmla="*/ 3305793 w 3444240"/>
              <a:gd name="connsiteY6" fmla="*/ 2056311 h 2593092"/>
              <a:gd name="connsiteX7" fmla="*/ 582913 w 3444240"/>
              <a:gd name="connsiteY7" fmla="*/ 2056311 h 2593092"/>
              <a:gd name="connsiteX8" fmla="*/ 0 w 3444240"/>
              <a:gd name="connsiteY8" fmla="*/ 1076960 h 2593092"/>
              <a:gd name="connsiteX9" fmla="*/ 2722880 w 3444240"/>
              <a:gd name="connsiteY9" fmla="*/ 1076960 h 2593092"/>
              <a:gd name="connsiteX10" fmla="*/ 2722880 w 3444240"/>
              <a:gd name="connsiteY10" fmla="*/ 1519530 h 2593092"/>
              <a:gd name="connsiteX11" fmla="*/ 0 w 3444240"/>
              <a:gd name="connsiteY11" fmla="*/ 1519530 h 2593092"/>
              <a:gd name="connsiteX12" fmla="*/ 721360 w 3444240"/>
              <a:gd name="connsiteY12" fmla="*/ 538480 h 2593092"/>
              <a:gd name="connsiteX13" fmla="*/ 3444240 w 3444240"/>
              <a:gd name="connsiteY13" fmla="*/ 538480 h 2593092"/>
              <a:gd name="connsiteX14" fmla="*/ 3444240 w 3444240"/>
              <a:gd name="connsiteY14" fmla="*/ 981050 h 2593092"/>
              <a:gd name="connsiteX15" fmla="*/ 721360 w 3444240"/>
              <a:gd name="connsiteY15" fmla="*/ 981050 h 2593092"/>
              <a:gd name="connsiteX16" fmla="*/ 294640 w 3444240"/>
              <a:gd name="connsiteY16" fmla="*/ 0 h 2593092"/>
              <a:gd name="connsiteX17" fmla="*/ 3017520 w 3444240"/>
              <a:gd name="connsiteY17" fmla="*/ 0 h 2593092"/>
              <a:gd name="connsiteX18" fmla="*/ 3017520 w 3444240"/>
              <a:gd name="connsiteY18" fmla="*/ 442570 h 2593092"/>
              <a:gd name="connsiteX19" fmla="*/ 294640 w 3444240"/>
              <a:gd name="connsiteY19" fmla="*/ 442570 h 2593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44240" h="2593092">
                <a:moveTo>
                  <a:pt x="118127" y="2150522"/>
                </a:moveTo>
                <a:lnTo>
                  <a:pt x="2841007" y="2150522"/>
                </a:lnTo>
                <a:lnTo>
                  <a:pt x="2841007" y="2593092"/>
                </a:lnTo>
                <a:lnTo>
                  <a:pt x="118127" y="2593092"/>
                </a:lnTo>
                <a:close/>
                <a:moveTo>
                  <a:pt x="582913" y="1613741"/>
                </a:moveTo>
                <a:lnTo>
                  <a:pt x="3305793" y="1613741"/>
                </a:lnTo>
                <a:lnTo>
                  <a:pt x="3305793" y="2056311"/>
                </a:lnTo>
                <a:lnTo>
                  <a:pt x="582913" y="2056311"/>
                </a:lnTo>
                <a:close/>
                <a:moveTo>
                  <a:pt x="0" y="1076960"/>
                </a:moveTo>
                <a:lnTo>
                  <a:pt x="2722880" y="1076960"/>
                </a:lnTo>
                <a:lnTo>
                  <a:pt x="2722880" y="1519530"/>
                </a:lnTo>
                <a:lnTo>
                  <a:pt x="0" y="1519530"/>
                </a:lnTo>
                <a:close/>
                <a:moveTo>
                  <a:pt x="721360" y="538480"/>
                </a:moveTo>
                <a:lnTo>
                  <a:pt x="3444240" y="538480"/>
                </a:lnTo>
                <a:lnTo>
                  <a:pt x="3444240" y="981050"/>
                </a:lnTo>
                <a:lnTo>
                  <a:pt x="721360" y="981050"/>
                </a:lnTo>
                <a:close/>
                <a:moveTo>
                  <a:pt x="294640" y="0"/>
                </a:moveTo>
                <a:lnTo>
                  <a:pt x="3017520" y="0"/>
                </a:lnTo>
                <a:lnTo>
                  <a:pt x="3017520" y="442570"/>
                </a:lnTo>
                <a:lnTo>
                  <a:pt x="294640" y="442570"/>
                </a:lnTo>
                <a:close/>
              </a:path>
            </a:pathLst>
          </a:custGeom>
        </p:spPr>
        <p:txBody>
          <a:bodyPr wrap="square">
            <a:noAutofit/>
          </a:bodyPr>
          <a:lstStyle>
            <a:lvl1pPr marL="0" indent="0">
              <a:buNone/>
              <a:defRPr/>
            </a:lvl1pPr>
          </a:lstStyle>
          <a:p>
            <a:r>
              <a:rPr lang="en-US" altLang="zh-CN" dirty="0"/>
              <a:t> </a:t>
            </a:r>
          </a:p>
        </p:txBody>
      </p:sp>
      <p:sp>
        <p:nvSpPr>
          <p:cNvPr id="11" name="文本占位符 10">
            <a:extLst>
              <a:ext uri="{FF2B5EF4-FFF2-40B4-BE49-F238E27FC236}">
                <a16:creationId xmlns:a16="http://schemas.microsoft.com/office/drawing/2014/main" id="{C4FDBF71-D273-42B4-924B-B75DE229DC76}"/>
              </a:ext>
            </a:extLst>
          </p:cNvPr>
          <p:cNvSpPr>
            <a:spLocks noGrp="1"/>
          </p:cNvSpPr>
          <p:nvPr>
            <p:ph type="body" sz="quarter" idx="11" hasCustomPrompt="1"/>
          </p:nvPr>
        </p:nvSpPr>
        <p:spPr>
          <a:xfrm>
            <a:off x="1814117" y="443111"/>
            <a:ext cx="7240943" cy="437414"/>
          </a:xfrm>
          <a:prstGeom prst="rect">
            <a:avLst/>
          </a:prstGeom>
        </p:spPr>
        <p:txBody>
          <a:bodyPr wrap="square" tIns="108000" anchor="t">
            <a:spAutoFit/>
          </a:bodyPr>
          <a:lstStyle>
            <a:lvl1pPr marL="0" indent="0">
              <a:buNone/>
              <a:defRPr lang="zh-CN" altLang="en-US" sz="2000" kern="1200" spc="100" dirty="0" smtClean="0">
                <a:solidFill>
                  <a:schemeClr val="accent1"/>
                </a:solidFill>
                <a:effectLst>
                  <a:outerShdw blurRad="60007" dist="200025" dir="15000000" sy="30000" kx="-1800000" algn="bl" rotWithShape="0">
                    <a:prstClr val="black">
                      <a:alpha val="32000"/>
                    </a:prstClr>
                  </a:outerShdw>
                </a:effectLst>
                <a:latin typeface="OPPOSans M" panose="00020600040101010101" pitchFamily="18" charset="-122"/>
                <a:ea typeface="OPPOSans M" panose="00020600040101010101" pitchFamily="18" charset="-122"/>
                <a:cs typeface="OPPOSans M" panose="00020600040101010101" pitchFamily="18" charset="-122"/>
              </a:defRPr>
            </a:lvl1pPr>
            <a:lvl2pPr marL="457200" indent="0">
              <a:buNone/>
              <a:defRPr lang="zh-CN" altLang="en-US" sz="2000" kern="1200" spc="100" dirty="0" smtClean="0">
                <a:solidFill>
                  <a:schemeClr val="accent1"/>
                </a:solidFill>
                <a:effectLst>
                  <a:outerShdw blurRad="60007" dist="200025" dir="15000000" sy="30000" kx="-1800000" algn="bl" rotWithShape="0">
                    <a:prstClr val="black">
                      <a:alpha val="32000"/>
                    </a:prstClr>
                  </a:outerShdw>
                </a:effectLst>
                <a:latin typeface="OPPOSans M" panose="00020600040101010101" pitchFamily="18" charset="-122"/>
                <a:ea typeface="OPPOSans M" panose="00020600040101010101" pitchFamily="18" charset="-122"/>
                <a:cs typeface="OPPOSans M" panose="00020600040101010101" pitchFamily="18" charset="-122"/>
              </a:defRPr>
            </a:lvl2pPr>
            <a:lvl3pPr marL="914400" indent="0">
              <a:buNone/>
              <a:defRPr lang="zh-CN" altLang="en-US" sz="2000" kern="1200" spc="100" dirty="0" smtClean="0">
                <a:solidFill>
                  <a:schemeClr val="accent1"/>
                </a:solidFill>
                <a:effectLst>
                  <a:outerShdw blurRad="60007" dist="200025" dir="15000000" sy="30000" kx="-1800000" algn="bl" rotWithShape="0">
                    <a:prstClr val="black">
                      <a:alpha val="32000"/>
                    </a:prstClr>
                  </a:outerShdw>
                </a:effectLst>
                <a:latin typeface="OPPOSans M" panose="00020600040101010101" pitchFamily="18" charset="-122"/>
                <a:ea typeface="OPPOSans M" panose="00020600040101010101" pitchFamily="18" charset="-122"/>
                <a:cs typeface="OPPOSans M" panose="00020600040101010101" pitchFamily="18" charset="-122"/>
              </a:defRPr>
            </a:lvl3pPr>
            <a:lvl4pPr marL="1371600" indent="0">
              <a:buNone/>
              <a:defRPr lang="zh-CN" altLang="en-US" sz="2000" kern="1200" spc="100" dirty="0" smtClean="0">
                <a:solidFill>
                  <a:schemeClr val="accent1"/>
                </a:solidFill>
                <a:effectLst>
                  <a:outerShdw blurRad="60007" dist="200025" dir="15000000" sy="30000" kx="-1800000" algn="bl" rotWithShape="0">
                    <a:prstClr val="black">
                      <a:alpha val="32000"/>
                    </a:prstClr>
                  </a:outerShdw>
                </a:effectLst>
                <a:latin typeface="OPPOSans M" panose="00020600040101010101" pitchFamily="18" charset="-122"/>
                <a:ea typeface="OPPOSans M" panose="00020600040101010101" pitchFamily="18" charset="-122"/>
                <a:cs typeface="OPPOSans M" panose="00020600040101010101" pitchFamily="18" charset="-122"/>
              </a:defRPr>
            </a:lvl4pPr>
            <a:lvl5pPr marL="1828800" indent="0">
              <a:buNone/>
              <a:defRPr lang="zh-CN" altLang="en-US" sz="2000" kern="1200" spc="100" dirty="0">
                <a:solidFill>
                  <a:schemeClr val="accent1"/>
                </a:solidFill>
                <a:effectLst>
                  <a:outerShdw blurRad="60007" dist="200025" dir="15000000" sy="30000" kx="-1800000" algn="bl" rotWithShape="0">
                    <a:prstClr val="black">
                      <a:alpha val="32000"/>
                    </a:prstClr>
                  </a:outerShdw>
                </a:effectLst>
                <a:latin typeface="OPPOSans M" panose="00020600040101010101" pitchFamily="18" charset="-122"/>
                <a:ea typeface="OPPOSans M" panose="00020600040101010101" pitchFamily="18" charset="-122"/>
                <a:cs typeface="OPPOSans M" panose="00020600040101010101" pitchFamily="18" charset="-122"/>
              </a:defRPr>
            </a:lvl5pPr>
          </a:lstStyle>
          <a:p>
            <a:pPr lvl="0"/>
            <a:r>
              <a:rPr lang="zh-CN" altLang="en-US" dirty="0"/>
              <a:t>这里放入你的标题</a:t>
            </a:r>
          </a:p>
        </p:txBody>
      </p:sp>
    </p:spTree>
    <p:extLst>
      <p:ext uri="{BB962C8B-B14F-4D97-AF65-F5344CB8AC3E}">
        <p14:creationId xmlns:p14="http://schemas.microsoft.com/office/powerpoint/2010/main" val="901224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整页图片背景">
    <p:spTree>
      <p:nvGrpSpPr>
        <p:cNvPr id="1" name=""/>
        <p:cNvGrpSpPr/>
        <p:nvPr/>
      </p:nvGrpSpPr>
      <p:grpSpPr>
        <a:xfrm>
          <a:off x="0" y="0"/>
          <a:ext cx="0" cy="0"/>
          <a:chOff x="0" y="0"/>
          <a:chExt cx="0" cy="0"/>
        </a:xfrm>
      </p:grpSpPr>
      <p:sp>
        <p:nvSpPr>
          <p:cNvPr id="4" name="图片占位符 3">
            <a:extLst>
              <a:ext uri="{FF2B5EF4-FFF2-40B4-BE49-F238E27FC236}">
                <a16:creationId xmlns:a16="http://schemas.microsoft.com/office/drawing/2014/main" id="{72082127-6635-4DF3-8051-072A6B34F58A}"/>
              </a:ext>
            </a:extLst>
          </p:cNvPr>
          <p:cNvSpPr>
            <a:spLocks noGrp="1"/>
          </p:cNvSpPr>
          <p:nvPr>
            <p:ph type="pic" sz="quarter" idx="10" hasCustomPrompt="1"/>
          </p:nvPr>
        </p:nvSpPr>
        <p:spPr>
          <a:xfrm>
            <a:off x="0" y="0"/>
            <a:ext cx="12192000" cy="6858000"/>
          </a:xfrm>
          <a:prstGeom prst="rect">
            <a:avLst/>
          </a:prstGeom>
        </p:spPr>
        <p:txBody>
          <a:bodyPr/>
          <a:lstStyle>
            <a:lvl1pPr marL="0" indent="0">
              <a:buNone/>
              <a:defRPr/>
            </a:lvl1pPr>
          </a:lstStyle>
          <a:p>
            <a:r>
              <a:rPr lang="en-US" altLang="zh-CN" dirty="0"/>
              <a:t> </a:t>
            </a:r>
            <a:endParaRPr lang="zh-CN" altLang="en-US" dirty="0"/>
          </a:p>
        </p:txBody>
      </p:sp>
    </p:spTree>
    <p:extLst>
      <p:ext uri="{BB962C8B-B14F-4D97-AF65-F5344CB8AC3E}">
        <p14:creationId xmlns:p14="http://schemas.microsoft.com/office/powerpoint/2010/main" val="24720972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社团活动-图文">
    <p:spTree>
      <p:nvGrpSpPr>
        <p:cNvPr id="1" name=""/>
        <p:cNvGrpSpPr/>
        <p:nvPr/>
      </p:nvGrpSpPr>
      <p:grpSpPr>
        <a:xfrm>
          <a:off x="0" y="0"/>
          <a:ext cx="0" cy="0"/>
          <a:chOff x="0" y="0"/>
          <a:chExt cx="0" cy="0"/>
        </a:xfrm>
      </p:grpSpPr>
      <p:sp>
        <p:nvSpPr>
          <p:cNvPr id="18" name="图片占位符 17">
            <a:extLst>
              <a:ext uri="{FF2B5EF4-FFF2-40B4-BE49-F238E27FC236}">
                <a16:creationId xmlns:a16="http://schemas.microsoft.com/office/drawing/2014/main" id="{60131720-499D-4CCE-9A58-41A9F14EAE79}"/>
              </a:ext>
            </a:extLst>
          </p:cNvPr>
          <p:cNvSpPr>
            <a:spLocks noGrp="1"/>
          </p:cNvSpPr>
          <p:nvPr>
            <p:ph type="pic" sz="quarter" idx="13" hasCustomPrompt="1"/>
          </p:nvPr>
        </p:nvSpPr>
        <p:spPr>
          <a:xfrm>
            <a:off x="6625467" y="1079688"/>
            <a:ext cx="4487593" cy="2527048"/>
          </a:xfrm>
          <a:prstGeom prst="rect">
            <a:avLst/>
          </a:prstGeom>
        </p:spPr>
        <p:txBody>
          <a:bodyPr/>
          <a:lstStyle>
            <a:lvl1pPr marL="0" indent="0">
              <a:buNone/>
              <a:defRPr/>
            </a:lvl1pPr>
          </a:lstStyle>
          <a:p>
            <a:r>
              <a:rPr lang="en-US" altLang="zh-CN" dirty="0"/>
              <a:t> </a:t>
            </a:r>
            <a:endParaRPr lang="zh-CN" altLang="en-US" dirty="0"/>
          </a:p>
        </p:txBody>
      </p:sp>
      <p:sp>
        <p:nvSpPr>
          <p:cNvPr id="17" name="图片占位符 16">
            <a:extLst>
              <a:ext uri="{FF2B5EF4-FFF2-40B4-BE49-F238E27FC236}">
                <a16:creationId xmlns:a16="http://schemas.microsoft.com/office/drawing/2014/main" id="{C3F2DAAE-0A34-4D74-9DF5-1B81F68D1123}"/>
              </a:ext>
            </a:extLst>
          </p:cNvPr>
          <p:cNvSpPr>
            <a:spLocks noGrp="1"/>
          </p:cNvSpPr>
          <p:nvPr>
            <p:ph type="pic" sz="quarter" idx="12" hasCustomPrompt="1"/>
          </p:nvPr>
        </p:nvSpPr>
        <p:spPr>
          <a:xfrm>
            <a:off x="1074003" y="3565777"/>
            <a:ext cx="4487593" cy="2527048"/>
          </a:xfrm>
          <a:prstGeom prst="rect">
            <a:avLst/>
          </a:prstGeom>
        </p:spPr>
        <p:txBody>
          <a:bodyPr/>
          <a:lstStyle>
            <a:lvl1pPr marL="0" indent="0">
              <a:buNone/>
              <a:defRPr/>
            </a:lvl1pPr>
          </a:lstStyle>
          <a:p>
            <a:r>
              <a:rPr lang="en-US" altLang="zh-CN" dirty="0"/>
              <a:t> </a:t>
            </a:r>
            <a:endParaRPr lang="zh-CN" altLang="en-US" dirty="0"/>
          </a:p>
        </p:txBody>
      </p:sp>
      <p:cxnSp>
        <p:nvCxnSpPr>
          <p:cNvPr id="7" name="直接连接符 6">
            <a:extLst>
              <a:ext uri="{FF2B5EF4-FFF2-40B4-BE49-F238E27FC236}">
                <a16:creationId xmlns:a16="http://schemas.microsoft.com/office/drawing/2014/main" id="{42EC63CF-24CC-4D92-B928-937360441C11}"/>
              </a:ext>
            </a:extLst>
          </p:cNvPr>
          <p:cNvCxnSpPr/>
          <p:nvPr userDrawn="1"/>
        </p:nvCxnSpPr>
        <p:spPr>
          <a:xfrm>
            <a:off x="6096000" y="828364"/>
            <a:ext cx="0" cy="5218161"/>
          </a:xfrm>
          <a:prstGeom prst="line">
            <a:avLst/>
          </a:prstGeom>
          <a:ln>
            <a:gradFill>
              <a:gsLst>
                <a:gs pos="50000">
                  <a:schemeClr val="accent1"/>
                </a:gs>
                <a:gs pos="0">
                  <a:schemeClr val="accent1">
                    <a:alpha val="10000"/>
                  </a:schemeClr>
                </a:gs>
                <a:gs pos="100000">
                  <a:schemeClr val="accent1">
                    <a:alpha val="10000"/>
                  </a:schemeClr>
                </a:gs>
              </a:gsLst>
              <a:lin ang="5400000" scaled="1"/>
            </a:gradFill>
            <a:prstDash val="dash"/>
          </a:ln>
        </p:spPr>
        <p:style>
          <a:lnRef idx="1">
            <a:schemeClr val="accent1"/>
          </a:lnRef>
          <a:fillRef idx="0">
            <a:schemeClr val="accent1"/>
          </a:fillRef>
          <a:effectRef idx="0">
            <a:schemeClr val="accent1"/>
          </a:effectRef>
          <a:fontRef idx="minor">
            <a:schemeClr val="tx1"/>
          </a:fontRef>
        </p:style>
      </p:cxnSp>
      <p:sp>
        <p:nvSpPr>
          <p:cNvPr id="5" name="等腰三角形 4">
            <a:extLst>
              <a:ext uri="{FF2B5EF4-FFF2-40B4-BE49-F238E27FC236}">
                <a16:creationId xmlns:a16="http://schemas.microsoft.com/office/drawing/2014/main" id="{D214BDD0-9BF4-4725-8C4C-5E83443AEB95}"/>
              </a:ext>
            </a:extLst>
          </p:cNvPr>
          <p:cNvSpPr/>
          <p:nvPr userDrawn="1"/>
        </p:nvSpPr>
        <p:spPr>
          <a:xfrm rot="5400000">
            <a:off x="6039360" y="2256534"/>
            <a:ext cx="174241" cy="15020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a:extLst>
              <a:ext uri="{FF2B5EF4-FFF2-40B4-BE49-F238E27FC236}">
                <a16:creationId xmlns:a16="http://schemas.microsoft.com/office/drawing/2014/main" id="{8E8082EC-83C9-43CA-A079-0A840DC2A6C2}"/>
              </a:ext>
            </a:extLst>
          </p:cNvPr>
          <p:cNvSpPr/>
          <p:nvPr userDrawn="1"/>
        </p:nvSpPr>
        <p:spPr>
          <a:xfrm rot="16200000" flipH="1">
            <a:off x="5984496" y="4754199"/>
            <a:ext cx="174241" cy="15020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形状 7">
            <a:extLst>
              <a:ext uri="{FF2B5EF4-FFF2-40B4-BE49-F238E27FC236}">
                <a16:creationId xmlns:a16="http://schemas.microsoft.com/office/drawing/2014/main" id="{F90B9116-F17B-4424-A6F4-810BE79155BC}"/>
              </a:ext>
            </a:extLst>
          </p:cNvPr>
          <p:cNvSpPr/>
          <p:nvPr userDrawn="1"/>
        </p:nvSpPr>
        <p:spPr>
          <a:xfrm rot="16200000" flipH="1" flipV="1">
            <a:off x="-263308" y="263309"/>
            <a:ext cx="850465" cy="323849"/>
          </a:xfrm>
          <a:custGeom>
            <a:avLst/>
            <a:gdLst>
              <a:gd name="connsiteX0" fmla="*/ 0 w 6857999"/>
              <a:gd name="connsiteY0" fmla="*/ 844954 h 844954"/>
              <a:gd name="connsiteX1" fmla="*/ 3429000 w 6857999"/>
              <a:gd name="connsiteY1" fmla="*/ 0 h 844954"/>
              <a:gd name="connsiteX2" fmla="*/ 6857999 w 6857999"/>
              <a:gd name="connsiteY2" fmla="*/ 844954 h 844954"/>
              <a:gd name="connsiteX3" fmla="*/ 0 w 6857999"/>
              <a:gd name="connsiteY3" fmla="*/ 844954 h 844954"/>
              <a:gd name="connsiteX0" fmla="*/ 0 w 6857999"/>
              <a:gd name="connsiteY0" fmla="*/ 844954 h 844954"/>
              <a:gd name="connsiteX1" fmla="*/ 3429000 w 6857999"/>
              <a:gd name="connsiteY1" fmla="*/ 0 h 844954"/>
              <a:gd name="connsiteX2" fmla="*/ 6857999 w 6857999"/>
              <a:gd name="connsiteY2" fmla="*/ 844954 h 844954"/>
              <a:gd name="connsiteX3" fmla="*/ 0 w 6857999"/>
              <a:gd name="connsiteY3" fmla="*/ 844954 h 84495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7161 h 847161"/>
              <a:gd name="connsiteX1" fmla="*/ 3429000 w 6857999"/>
              <a:gd name="connsiteY1" fmla="*/ 2207 h 847161"/>
              <a:gd name="connsiteX2" fmla="*/ 6857999 w 6857999"/>
              <a:gd name="connsiteY2" fmla="*/ 847161 h 847161"/>
              <a:gd name="connsiteX3" fmla="*/ 0 w 6857999"/>
              <a:gd name="connsiteY3" fmla="*/ 847161 h 847161"/>
              <a:gd name="connsiteX0" fmla="*/ 0 w 6857999"/>
              <a:gd name="connsiteY0" fmla="*/ 845042 h 845042"/>
              <a:gd name="connsiteX1" fmla="*/ 3429000 w 6857999"/>
              <a:gd name="connsiteY1" fmla="*/ 88 h 845042"/>
              <a:gd name="connsiteX2" fmla="*/ 6857999 w 6857999"/>
              <a:gd name="connsiteY2" fmla="*/ 845042 h 845042"/>
              <a:gd name="connsiteX3" fmla="*/ 0 w 6857999"/>
              <a:gd name="connsiteY3" fmla="*/ 845042 h 845042"/>
            </a:gdLst>
            <a:ahLst/>
            <a:cxnLst>
              <a:cxn ang="0">
                <a:pos x="connsiteX0" y="connsiteY0"/>
              </a:cxn>
              <a:cxn ang="0">
                <a:pos x="connsiteX1" y="connsiteY1"/>
              </a:cxn>
              <a:cxn ang="0">
                <a:pos x="connsiteX2" y="connsiteY2"/>
              </a:cxn>
              <a:cxn ang="0">
                <a:pos x="connsiteX3" y="connsiteY3"/>
              </a:cxn>
            </a:cxnLst>
            <a:rect l="l" t="t" r="r" b="b"/>
            <a:pathLst>
              <a:path w="6857999" h="845042">
                <a:moveTo>
                  <a:pt x="0" y="845042"/>
                </a:moveTo>
                <a:cubicBezTo>
                  <a:pt x="2254170" y="436072"/>
                  <a:pt x="2517494" y="7804"/>
                  <a:pt x="3429000" y="88"/>
                </a:cubicBezTo>
                <a:cubicBezTo>
                  <a:pt x="4340506" y="-7628"/>
                  <a:pt x="4580679" y="493946"/>
                  <a:pt x="6857999" y="845042"/>
                </a:cubicBezTo>
                <a:lnTo>
                  <a:pt x="0" y="845042"/>
                </a:lnTo>
                <a:close/>
              </a:path>
            </a:pathLst>
          </a:custGeom>
          <a:gradFill>
            <a:gsLst>
              <a:gs pos="100000">
                <a:schemeClr val="accent1"/>
              </a:gs>
              <a:gs pos="0">
                <a:schemeClr val="accent1">
                  <a:alpha val="71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9" name="图片 8">
            <a:extLst>
              <a:ext uri="{FF2B5EF4-FFF2-40B4-BE49-F238E27FC236}">
                <a16:creationId xmlns:a16="http://schemas.microsoft.com/office/drawing/2014/main" id="{8CD0A9E8-8A76-4636-93FD-B90DE3841B4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667677" y="485350"/>
            <a:ext cx="1795147" cy="360687"/>
          </a:xfrm>
          <a:prstGeom prst="rect">
            <a:avLst/>
          </a:prstGeom>
        </p:spPr>
      </p:pic>
      <p:grpSp>
        <p:nvGrpSpPr>
          <p:cNvPr id="10" name="组合 9">
            <a:extLst>
              <a:ext uri="{FF2B5EF4-FFF2-40B4-BE49-F238E27FC236}">
                <a16:creationId xmlns:a16="http://schemas.microsoft.com/office/drawing/2014/main" id="{04D01F95-9166-4A9B-A832-3EECF0A70DA4}"/>
              </a:ext>
            </a:extLst>
          </p:cNvPr>
          <p:cNvGrpSpPr/>
          <p:nvPr userDrawn="1"/>
        </p:nvGrpSpPr>
        <p:grpSpPr>
          <a:xfrm>
            <a:off x="729176" y="496973"/>
            <a:ext cx="918667" cy="338554"/>
            <a:chOff x="1384707" y="496973"/>
            <a:chExt cx="918667" cy="338554"/>
          </a:xfrm>
        </p:grpSpPr>
        <p:sp>
          <p:nvSpPr>
            <p:cNvPr id="11" name="矩形: 对角圆角 10">
              <a:extLst>
                <a:ext uri="{FF2B5EF4-FFF2-40B4-BE49-F238E27FC236}">
                  <a16:creationId xmlns:a16="http://schemas.microsoft.com/office/drawing/2014/main" id="{F27CBA7D-265F-4AA3-8F11-112F3DA391B6}"/>
                </a:ext>
              </a:extLst>
            </p:cNvPr>
            <p:cNvSpPr/>
            <p:nvPr/>
          </p:nvSpPr>
          <p:spPr>
            <a:xfrm flipH="1">
              <a:off x="1384707" y="505161"/>
              <a:ext cx="918667" cy="308870"/>
            </a:xfrm>
            <a:prstGeom prst="round2DiagRect">
              <a:avLst>
                <a:gd name="adj1" fmla="val 5000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a:extLst>
                <a:ext uri="{FF2B5EF4-FFF2-40B4-BE49-F238E27FC236}">
                  <a16:creationId xmlns:a16="http://schemas.microsoft.com/office/drawing/2014/main" id="{C1C730B0-3AB7-4ED7-989D-C313CDA4314C}"/>
                </a:ext>
              </a:extLst>
            </p:cNvPr>
            <p:cNvSpPr txBox="1"/>
            <p:nvPr/>
          </p:nvSpPr>
          <p:spPr>
            <a:xfrm>
              <a:off x="1452747" y="496973"/>
              <a:ext cx="782587" cy="338554"/>
            </a:xfrm>
            <a:prstGeom prst="rect">
              <a:avLst/>
            </a:prstGeom>
            <a:noFill/>
          </p:spPr>
          <p:txBody>
            <a:bodyPr wrap="none" rtlCol="0">
              <a:spAutoFit/>
            </a:bodyPr>
            <a:lstStyle/>
            <a:p>
              <a:pPr algn="l"/>
              <a:r>
                <a:rPr lang="en-US" altLang="zh-CN" sz="1600" b="1" spc="100" dirty="0">
                  <a:solidFill>
                    <a:schemeClr val="bg1"/>
                  </a:solidFill>
                  <a:latin typeface="OPPOSans M" panose="00020600040101010101" pitchFamily="18" charset="-122"/>
                  <a:ea typeface="OPPOSans M" panose="00020600040101010101" pitchFamily="18" charset="-122"/>
                  <a:cs typeface="OPPOSans M" panose="00020600040101010101" pitchFamily="18" charset="-122"/>
                </a:rPr>
                <a:t>S</a:t>
              </a:r>
              <a:r>
                <a:rPr lang="en-US" altLang="zh-CN" sz="1600" b="1" spc="100" dirty="0">
                  <a:solidFill>
                    <a:schemeClr val="accent2"/>
                  </a:solidFill>
                  <a:latin typeface="OPPOSans M" panose="00020600040101010101" pitchFamily="18" charset="-122"/>
                  <a:ea typeface="OPPOSans M" panose="00020600040101010101" pitchFamily="18" charset="-122"/>
                  <a:cs typeface="OPPOSans M" panose="00020600040101010101" pitchFamily="18" charset="-122"/>
                </a:rPr>
                <a:t>U</a:t>
              </a:r>
              <a:r>
                <a:rPr lang="en-US" altLang="zh-CN" sz="1600" b="1" spc="100" dirty="0">
                  <a:solidFill>
                    <a:schemeClr val="bg1"/>
                  </a:solidFill>
                  <a:latin typeface="OPPOSans M" panose="00020600040101010101" pitchFamily="18" charset="-122"/>
                  <a:ea typeface="OPPOSans M" panose="00020600040101010101" pitchFamily="18" charset="-122"/>
                  <a:cs typeface="OPPOSans M" panose="00020600040101010101" pitchFamily="18" charset="-122"/>
                </a:rPr>
                <a:t>S</a:t>
              </a:r>
              <a:r>
                <a:rPr lang="en-US" altLang="zh-CN" sz="1600" b="1" spc="100" dirty="0">
                  <a:solidFill>
                    <a:schemeClr val="accent2">
                      <a:lumMod val="20000"/>
                      <a:lumOff val="80000"/>
                    </a:schemeClr>
                  </a:solidFill>
                  <a:latin typeface="OPPOSans M" panose="00020600040101010101" pitchFamily="18" charset="-122"/>
                  <a:ea typeface="OPPOSans M" panose="00020600040101010101" pitchFamily="18" charset="-122"/>
                  <a:cs typeface="OPPOSans M" panose="00020600040101010101" pitchFamily="18" charset="-122"/>
                </a:rPr>
                <a:t>T</a:t>
              </a:r>
              <a:endParaRPr lang="zh-CN" altLang="en-US" sz="1600" b="1" spc="100" dirty="0">
                <a:solidFill>
                  <a:schemeClr val="accent2">
                    <a:lumMod val="20000"/>
                    <a:lumOff val="80000"/>
                  </a:schemeClr>
                </a:solidFill>
                <a:latin typeface="OPPOSans M" panose="00020600040101010101" pitchFamily="18" charset="-122"/>
                <a:ea typeface="OPPOSans M" panose="00020600040101010101" pitchFamily="18" charset="-122"/>
                <a:cs typeface="OPPOSans M" panose="00020600040101010101" pitchFamily="18" charset="-122"/>
              </a:endParaRPr>
            </a:p>
          </p:txBody>
        </p:sp>
      </p:grpSp>
      <p:pic>
        <p:nvPicPr>
          <p:cNvPr id="13" name="图形 12">
            <a:extLst>
              <a:ext uri="{FF2B5EF4-FFF2-40B4-BE49-F238E27FC236}">
                <a16:creationId xmlns:a16="http://schemas.microsoft.com/office/drawing/2014/main" id="{11A41477-256B-4ECE-8E79-3B45983FD4BF}"/>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1884" y="234853"/>
            <a:ext cx="414583" cy="414583"/>
          </a:xfrm>
          <a:prstGeom prst="rect">
            <a:avLst/>
          </a:prstGeom>
        </p:spPr>
      </p:pic>
      <p:sp>
        <p:nvSpPr>
          <p:cNvPr id="14" name="任意多边形: 形状 13">
            <a:extLst>
              <a:ext uri="{FF2B5EF4-FFF2-40B4-BE49-F238E27FC236}">
                <a16:creationId xmlns:a16="http://schemas.microsoft.com/office/drawing/2014/main" id="{69C09530-FDF2-4C08-A281-0C183375AE4A}"/>
              </a:ext>
            </a:extLst>
          </p:cNvPr>
          <p:cNvSpPr/>
          <p:nvPr userDrawn="1"/>
        </p:nvSpPr>
        <p:spPr>
          <a:xfrm rot="16200000" flipH="1" flipV="1">
            <a:off x="-168519" y="545804"/>
            <a:ext cx="544299" cy="207264"/>
          </a:xfrm>
          <a:custGeom>
            <a:avLst/>
            <a:gdLst>
              <a:gd name="connsiteX0" fmla="*/ 0 w 6857999"/>
              <a:gd name="connsiteY0" fmla="*/ 844954 h 844954"/>
              <a:gd name="connsiteX1" fmla="*/ 3429000 w 6857999"/>
              <a:gd name="connsiteY1" fmla="*/ 0 h 844954"/>
              <a:gd name="connsiteX2" fmla="*/ 6857999 w 6857999"/>
              <a:gd name="connsiteY2" fmla="*/ 844954 h 844954"/>
              <a:gd name="connsiteX3" fmla="*/ 0 w 6857999"/>
              <a:gd name="connsiteY3" fmla="*/ 844954 h 844954"/>
              <a:gd name="connsiteX0" fmla="*/ 0 w 6857999"/>
              <a:gd name="connsiteY0" fmla="*/ 844954 h 844954"/>
              <a:gd name="connsiteX1" fmla="*/ 3429000 w 6857999"/>
              <a:gd name="connsiteY1" fmla="*/ 0 h 844954"/>
              <a:gd name="connsiteX2" fmla="*/ 6857999 w 6857999"/>
              <a:gd name="connsiteY2" fmla="*/ 844954 h 844954"/>
              <a:gd name="connsiteX3" fmla="*/ 0 w 6857999"/>
              <a:gd name="connsiteY3" fmla="*/ 844954 h 84495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7161 h 847161"/>
              <a:gd name="connsiteX1" fmla="*/ 3429000 w 6857999"/>
              <a:gd name="connsiteY1" fmla="*/ 2207 h 847161"/>
              <a:gd name="connsiteX2" fmla="*/ 6857999 w 6857999"/>
              <a:gd name="connsiteY2" fmla="*/ 847161 h 847161"/>
              <a:gd name="connsiteX3" fmla="*/ 0 w 6857999"/>
              <a:gd name="connsiteY3" fmla="*/ 847161 h 847161"/>
              <a:gd name="connsiteX0" fmla="*/ 0 w 6857999"/>
              <a:gd name="connsiteY0" fmla="*/ 845042 h 845042"/>
              <a:gd name="connsiteX1" fmla="*/ 3429000 w 6857999"/>
              <a:gd name="connsiteY1" fmla="*/ 88 h 845042"/>
              <a:gd name="connsiteX2" fmla="*/ 6857999 w 6857999"/>
              <a:gd name="connsiteY2" fmla="*/ 845042 h 845042"/>
              <a:gd name="connsiteX3" fmla="*/ 0 w 6857999"/>
              <a:gd name="connsiteY3" fmla="*/ 845042 h 845042"/>
            </a:gdLst>
            <a:ahLst/>
            <a:cxnLst>
              <a:cxn ang="0">
                <a:pos x="connsiteX0" y="connsiteY0"/>
              </a:cxn>
              <a:cxn ang="0">
                <a:pos x="connsiteX1" y="connsiteY1"/>
              </a:cxn>
              <a:cxn ang="0">
                <a:pos x="connsiteX2" y="connsiteY2"/>
              </a:cxn>
              <a:cxn ang="0">
                <a:pos x="connsiteX3" y="connsiteY3"/>
              </a:cxn>
            </a:cxnLst>
            <a:rect l="l" t="t" r="r" b="b"/>
            <a:pathLst>
              <a:path w="6857999" h="845042">
                <a:moveTo>
                  <a:pt x="0" y="845042"/>
                </a:moveTo>
                <a:cubicBezTo>
                  <a:pt x="2254170" y="436072"/>
                  <a:pt x="2517494" y="7804"/>
                  <a:pt x="3429000" y="88"/>
                </a:cubicBezTo>
                <a:cubicBezTo>
                  <a:pt x="4340506" y="-7628"/>
                  <a:pt x="4580679" y="493946"/>
                  <a:pt x="6857999" y="845042"/>
                </a:cubicBezTo>
                <a:lnTo>
                  <a:pt x="0" y="845042"/>
                </a:lnTo>
                <a:close/>
              </a:path>
            </a:pathLst>
          </a:custGeom>
          <a:gradFill>
            <a:gsLst>
              <a:gs pos="100000">
                <a:schemeClr val="accent1"/>
              </a:gs>
              <a:gs pos="0">
                <a:schemeClr val="accent1">
                  <a:alpha val="71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5" name="文本占位符 14">
            <a:extLst>
              <a:ext uri="{FF2B5EF4-FFF2-40B4-BE49-F238E27FC236}">
                <a16:creationId xmlns:a16="http://schemas.microsoft.com/office/drawing/2014/main" id="{C6FA1B02-16DE-4B91-821D-F017305FEBA9}"/>
              </a:ext>
            </a:extLst>
          </p:cNvPr>
          <p:cNvSpPr>
            <a:spLocks noGrp="1"/>
          </p:cNvSpPr>
          <p:nvPr>
            <p:ph type="body" sz="quarter" idx="11" hasCustomPrompt="1"/>
          </p:nvPr>
        </p:nvSpPr>
        <p:spPr>
          <a:xfrm>
            <a:off x="1814117" y="443111"/>
            <a:ext cx="7240943" cy="437414"/>
          </a:xfrm>
          <a:prstGeom prst="rect">
            <a:avLst/>
          </a:prstGeom>
        </p:spPr>
        <p:txBody>
          <a:bodyPr wrap="square" tIns="108000" anchor="t">
            <a:spAutoFit/>
          </a:bodyPr>
          <a:lstStyle>
            <a:lvl1pPr marL="0" indent="0">
              <a:buNone/>
              <a:defRPr lang="zh-CN" altLang="en-US" sz="2000" kern="1200" spc="100" dirty="0" smtClean="0">
                <a:solidFill>
                  <a:schemeClr val="accent1"/>
                </a:solidFill>
                <a:effectLst>
                  <a:outerShdw blurRad="60007" dist="200025" dir="15000000" sy="30000" kx="-1800000" algn="bl" rotWithShape="0">
                    <a:prstClr val="black">
                      <a:alpha val="32000"/>
                    </a:prstClr>
                  </a:outerShdw>
                </a:effectLst>
                <a:latin typeface="OPPOSans M" panose="00020600040101010101" pitchFamily="18" charset="-122"/>
                <a:ea typeface="OPPOSans M" panose="00020600040101010101" pitchFamily="18" charset="-122"/>
                <a:cs typeface="OPPOSans M" panose="00020600040101010101" pitchFamily="18" charset="-122"/>
              </a:defRPr>
            </a:lvl1pPr>
            <a:lvl2pPr marL="457200" indent="0">
              <a:buNone/>
              <a:defRPr lang="zh-CN" altLang="en-US" sz="2000" kern="1200" spc="100" dirty="0" smtClean="0">
                <a:solidFill>
                  <a:schemeClr val="accent1"/>
                </a:solidFill>
                <a:effectLst>
                  <a:outerShdw blurRad="60007" dist="200025" dir="15000000" sy="30000" kx="-1800000" algn="bl" rotWithShape="0">
                    <a:prstClr val="black">
                      <a:alpha val="32000"/>
                    </a:prstClr>
                  </a:outerShdw>
                </a:effectLst>
                <a:latin typeface="OPPOSans M" panose="00020600040101010101" pitchFamily="18" charset="-122"/>
                <a:ea typeface="OPPOSans M" panose="00020600040101010101" pitchFamily="18" charset="-122"/>
                <a:cs typeface="OPPOSans M" panose="00020600040101010101" pitchFamily="18" charset="-122"/>
              </a:defRPr>
            </a:lvl2pPr>
            <a:lvl3pPr marL="914400" indent="0">
              <a:buNone/>
              <a:defRPr lang="zh-CN" altLang="en-US" sz="2000" kern="1200" spc="100" dirty="0" smtClean="0">
                <a:solidFill>
                  <a:schemeClr val="accent1"/>
                </a:solidFill>
                <a:effectLst>
                  <a:outerShdw blurRad="60007" dist="200025" dir="15000000" sy="30000" kx="-1800000" algn="bl" rotWithShape="0">
                    <a:prstClr val="black">
                      <a:alpha val="32000"/>
                    </a:prstClr>
                  </a:outerShdw>
                </a:effectLst>
                <a:latin typeface="OPPOSans M" panose="00020600040101010101" pitchFamily="18" charset="-122"/>
                <a:ea typeface="OPPOSans M" panose="00020600040101010101" pitchFamily="18" charset="-122"/>
                <a:cs typeface="OPPOSans M" panose="00020600040101010101" pitchFamily="18" charset="-122"/>
              </a:defRPr>
            </a:lvl3pPr>
            <a:lvl4pPr marL="1371600" indent="0">
              <a:buNone/>
              <a:defRPr lang="zh-CN" altLang="en-US" sz="2000" kern="1200" spc="100" dirty="0" smtClean="0">
                <a:solidFill>
                  <a:schemeClr val="accent1"/>
                </a:solidFill>
                <a:effectLst>
                  <a:outerShdw blurRad="60007" dist="200025" dir="15000000" sy="30000" kx="-1800000" algn="bl" rotWithShape="0">
                    <a:prstClr val="black">
                      <a:alpha val="32000"/>
                    </a:prstClr>
                  </a:outerShdw>
                </a:effectLst>
                <a:latin typeface="OPPOSans M" panose="00020600040101010101" pitchFamily="18" charset="-122"/>
                <a:ea typeface="OPPOSans M" panose="00020600040101010101" pitchFamily="18" charset="-122"/>
                <a:cs typeface="OPPOSans M" panose="00020600040101010101" pitchFamily="18" charset="-122"/>
              </a:defRPr>
            </a:lvl4pPr>
            <a:lvl5pPr marL="1828800" indent="0">
              <a:buNone/>
              <a:defRPr lang="zh-CN" altLang="en-US" sz="2000" kern="1200" spc="100" dirty="0">
                <a:solidFill>
                  <a:schemeClr val="accent1"/>
                </a:solidFill>
                <a:effectLst>
                  <a:outerShdw blurRad="60007" dist="200025" dir="15000000" sy="30000" kx="-1800000" algn="bl" rotWithShape="0">
                    <a:prstClr val="black">
                      <a:alpha val="32000"/>
                    </a:prstClr>
                  </a:outerShdw>
                </a:effectLst>
                <a:latin typeface="OPPOSans M" panose="00020600040101010101" pitchFamily="18" charset="-122"/>
                <a:ea typeface="OPPOSans M" panose="00020600040101010101" pitchFamily="18" charset="-122"/>
                <a:cs typeface="OPPOSans M" panose="00020600040101010101" pitchFamily="18" charset="-122"/>
              </a:defRPr>
            </a:lvl5pPr>
          </a:lstStyle>
          <a:p>
            <a:pPr lvl="0"/>
            <a:r>
              <a:rPr lang="zh-CN" altLang="en-US" dirty="0"/>
              <a:t>这里放入你的标题</a:t>
            </a:r>
          </a:p>
        </p:txBody>
      </p:sp>
    </p:spTree>
    <p:extLst>
      <p:ext uri="{BB962C8B-B14F-4D97-AF65-F5344CB8AC3E}">
        <p14:creationId xmlns:p14="http://schemas.microsoft.com/office/powerpoint/2010/main" val="3594707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志愿活动-图文">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6D2EFF67-5D45-4671-B8C1-0B49E42802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63010"/>
            <a:ext cx="12192000" cy="6394990"/>
          </a:xfrm>
          <a:prstGeom prst="rect">
            <a:avLst/>
          </a:prstGeom>
        </p:spPr>
      </p:pic>
      <p:sp>
        <p:nvSpPr>
          <p:cNvPr id="12" name="图片占位符 11">
            <a:extLst>
              <a:ext uri="{FF2B5EF4-FFF2-40B4-BE49-F238E27FC236}">
                <a16:creationId xmlns:a16="http://schemas.microsoft.com/office/drawing/2014/main" id="{966DC4B7-02D0-4B95-ADF0-A7561E04F4E7}"/>
              </a:ext>
            </a:extLst>
          </p:cNvPr>
          <p:cNvSpPr>
            <a:spLocks noGrp="1"/>
          </p:cNvSpPr>
          <p:nvPr>
            <p:ph type="pic" sz="quarter" idx="10" hasCustomPrompt="1"/>
          </p:nvPr>
        </p:nvSpPr>
        <p:spPr>
          <a:xfrm>
            <a:off x="1176500" y="1786194"/>
            <a:ext cx="5972909" cy="4053920"/>
          </a:xfrm>
          <a:prstGeom prst="rect">
            <a:avLst/>
          </a:prstGeom>
        </p:spPr>
        <p:txBody>
          <a:bodyPr/>
          <a:lstStyle>
            <a:lvl1pPr marL="0" indent="0">
              <a:buNone/>
              <a:defRPr/>
            </a:lvl1pPr>
          </a:lstStyle>
          <a:p>
            <a:r>
              <a:rPr lang="en-US" altLang="zh-CN" dirty="0"/>
              <a:t> </a:t>
            </a:r>
            <a:endParaRPr lang="zh-CN" altLang="en-US" dirty="0"/>
          </a:p>
        </p:txBody>
      </p:sp>
      <p:sp>
        <p:nvSpPr>
          <p:cNvPr id="4" name="任意多边形: 形状 3">
            <a:extLst>
              <a:ext uri="{FF2B5EF4-FFF2-40B4-BE49-F238E27FC236}">
                <a16:creationId xmlns:a16="http://schemas.microsoft.com/office/drawing/2014/main" id="{880B5232-D473-4127-A733-C24218A8934C}"/>
              </a:ext>
            </a:extLst>
          </p:cNvPr>
          <p:cNvSpPr/>
          <p:nvPr userDrawn="1"/>
        </p:nvSpPr>
        <p:spPr>
          <a:xfrm rot="16200000" flipH="1" flipV="1">
            <a:off x="-263308" y="263309"/>
            <a:ext cx="850465" cy="323849"/>
          </a:xfrm>
          <a:custGeom>
            <a:avLst/>
            <a:gdLst>
              <a:gd name="connsiteX0" fmla="*/ 0 w 6857999"/>
              <a:gd name="connsiteY0" fmla="*/ 844954 h 844954"/>
              <a:gd name="connsiteX1" fmla="*/ 3429000 w 6857999"/>
              <a:gd name="connsiteY1" fmla="*/ 0 h 844954"/>
              <a:gd name="connsiteX2" fmla="*/ 6857999 w 6857999"/>
              <a:gd name="connsiteY2" fmla="*/ 844954 h 844954"/>
              <a:gd name="connsiteX3" fmla="*/ 0 w 6857999"/>
              <a:gd name="connsiteY3" fmla="*/ 844954 h 844954"/>
              <a:gd name="connsiteX0" fmla="*/ 0 w 6857999"/>
              <a:gd name="connsiteY0" fmla="*/ 844954 h 844954"/>
              <a:gd name="connsiteX1" fmla="*/ 3429000 w 6857999"/>
              <a:gd name="connsiteY1" fmla="*/ 0 h 844954"/>
              <a:gd name="connsiteX2" fmla="*/ 6857999 w 6857999"/>
              <a:gd name="connsiteY2" fmla="*/ 844954 h 844954"/>
              <a:gd name="connsiteX3" fmla="*/ 0 w 6857999"/>
              <a:gd name="connsiteY3" fmla="*/ 844954 h 84495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7161 h 847161"/>
              <a:gd name="connsiteX1" fmla="*/ 3429000 w 6857999"/>
              <a:gd name="connsiteY1" fmla="*/ 2207 h 847161"/>
              <a:gd name="connsiteX2" fmla="*/ 6857999 w 6857999"/>
              <a:gd name="connsiteY2" fmla="*/ 847161 h 847161"/>
              <a:gd name="connsiteX3" fmla="*/ 0 w 6857999"/>
              <a:gd name="connsiteY3" fmla="*/ 847161 h 847161"/>
              <a:gd name="connsiteX0" fmla="*/ 0 w 6857999"/>
              <a:gd name="connsiteY0" fmla="*/ 845042 h 845042"/>
              <a:gd name="connsiteX1" fmla="*/ 3429000 w 6857999"/>
              <a:gd name="connsiteY1" fmla="*/ 88 h 845042"/>
              <a:gd name="connsiteX2" fmla="*/ 6857999 w 6857999"/>
              <a:gd name="connsiteY2" fmla="*/ 845042 h 845042"/>
              <a:gd name="connsiteX3" fmla="*/ 0 w 6857999"/>
              <a:gd name="connsiteY3" fmla="*/ 845042 h 845042"/>
            </a:gdLst>
            <a:ahLst/>
            <a:cxnLst>
              <a:cxn ang="0">
                <a:pos x="connsiteX0" y="connsiteY0"/>
              </a:cxn>
              <a:cxn ang="0">
                <a:pos x="connsiteX1" y="connsiteY1"/>
              </a:cxn>
              <a:cxn ang="0">
                <a:pos x="connsiteX2" y="connsiteY2"/>
              </a:cxn>
              <a:cxn ang="0">
                <a:pos x="connsiteX3" y="connsiteY3"/>
              </a:cxn>
            </a:cxnLst>
            <a:rect l="l" t="t" r="r" b="b"/>
            <a:pathLst>
              <a:path w="6857999" h="845042">
                <a:moveTo>
                  <a:pt x="0" y="845042"/>
                </a:moveTo>
                <a:cubicBezTo>
                  <a:pt x="2254170" y="436072"/>
                  <a:pt x="2517494" y="7804"/>
                  <a:pt x="3429000" y="88"/>
                </a:cubicBezTo>
                <a:cubicBezTo>
                  <a:pt x="4340506" y="-7628"/>
                  <a:pt x="4580679" y="493946"/>
                  <a:pt x="6857999" y="845042"/>
                </a:cubicBezTo>
                <a:lnTo>
                  <a:pt x="0" y="845042"/>
                </a:lnTo>
                <a:close/>
              </a:path>
            </a:pathLst>
          </a:custGeom>
          <a:gradFill>
            <a:gsLst>
              <a:gs pos="100000">
                <a:schemeClr val="accent1"/>
              </a:gs>
              <a:gs pos="0">
                <a:schemeClr val="accent1">
                  <a:alpha val="71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5" name="图片 4">
            <a:extLst>
              <a:ext uri="{FF2B5EF4-FFF2-40B4-BE49-F238E27FC236}">
                <a16:creationId xmlns:a16="http://schemas.microsoft.com/office/drawing/2014/main" id="{4C5067BD-622A-4E2D-AC55-73753D1D9C2F}"/>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9667677" y="485350"/>
            <a:ext cx="1795147" cy="360687"/>
          </a:xfrm>
          <a:prstGeom prst="rect">
            <a:avLst/>
          </a:prstGeom>
        </p:spPr>
      </p:pic>
      <p:grpSp>
        <p:nvGrpSpPr>
          <p:cNvPr id="6" name="组合 5">
            <a:extLst>
              <a:ext uri="{FF2B5EF4-FFF2-40B4-BE49-F238E27FC236}">
                <a16:creationId xmlns:a16="http://schemas.microsoft.com/office/drawing/2014/main" id="{4C81DA92-87BE-4A81-BB7D-9FF786C13E0E}"/>
              </a:ext>
            </a:extLst>
          </p:cNvPr>
          <p:cNvGrpSpPr/>
          <p:nvPr userDrawn="1"/>
        </p:nvGrpSpPr>
        <p:grpSpPr>
          <a:xfrm>
            <a:off x="729176" y="496973"/>
            <a:ext cx="918667" cy="338554"/>
            <a:chOff x="1384707" y="496973"/>
            <a:chExt cx="918667" cy="338554"/>
          </a:xfrm>
        </p:grpSpPr>
        <p:sp>
          <p:nvSpPr>
            <p:cNvPr id="7" name="矩形: 对角圆角 6">
              <a:extLst>
                <a:ext uri="{FF2B5EF4-FFF2-40B4-BE49-F238E27FC236}">
                  <a16:creationId xmlns:a16="http://schemas.microsoft.com/office/drawing/2014/main" id="{6A7EA547-8CA1-4EFA-9D4E-B3422C614AA4}"/>
                </a:ext>
              </a:extLst>
            </p:cNvPr>
            <p:cNvSpPr/>
            <p:nvPr/>
          </p:nvSpPr>
          <p:spPr>
            <a:xfrm flipH="1">
              <a:off x="1384707" y="505161"/>
              <a:ext cx="918667" cy="308870"/>
            </a:xfrm>
            <a:prstGeom prst="round2DiagRect">
              <a:avLst>
                <a:gd name="adj1" fmla="val 5000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a:extLst>
                <a:ext uri="{FF2B5EF4-FFF2-40B4-BE49-F238E27FC236}">
                  <a16:creationId xmlns:a16="http://schemas.microsoft.com/office/drawing/2014/main" id="{EB2329A0-729E-4A8F-A992-F3C58F6E441F}"/>
                </a:ext>
              </a:extLst>
            </p:cNvPr>
            <p:cNvSpPr txBox="1"/>
            <p:nvPr/>
          </p:nvSpPr>
          <p:spPr>
            <a:xfrm>
              <a:off x="1452747" y="496973"/>
              <a:ext cx="782587" cy="338554"/>
            </a:xfrm>
            <a:prstGeom prst="rect">
              <a:avLst/>
            </a:prstGeom>
            <a:noFill/>
          </p:spPr>
          <p:txBody>
            <a:bodyPr wrap="none" rtlCol="0">
              <a:spAutoFit/>
            </a:bodyPr>
            <a:lstStyle/>
            <a:p>
              <a:pPr algn="l"/>
              <a:r>
                <a:rPr lang="en-US" altLang="zh-CN" sz="1600" b="1" spc="100" dirty="0">
                  <a:solidFill>
                    <a:schemeClr val="bg1"/>
                  </a:solidFill>
                  <a:latin typeface="OPPOSans M" panose="00020600040101010101" pitchFamily="18" charset="-122"/>
                  <a:ea typeface="OPPOSans M" panose="00020600040101010101" pitchFamily="18" charset="-122"/>
                  <a:cs typeface="OPPOSans M" panose="00020600040101010101" pitchFamily="18" charset="-122"/>
                </a:rPr>
                <a:t>S</a:t>
              </a:r>
              <a:r>
                <a:rPr lang="en-US" altLang="zh-CN" sz="1600" b="1" spc="100" dirty="0">
                  <a:solidFill>
                    <a:schemeClr val="accent2"/>
                  </a:solidFill>
                  <a:latin typeface="OPPOSans M" panose="00020600040101010101" pitchFamily="18" charset="-122"/>
                  <a:ea typeface="OPPOSans M" panose="00020600040101010101" pitchFamily="18" charset="-122"/>
                  <a:cs typeface="OPPOSans M" panose="00020600040101010101" pitchFamily="18" charset="-122"/>
                </a:rPr>
                <a:t>U</a:t>
              </a:r>
              <a:r>
                <a:rPr lang="en-US" altLang="zh-CN" sz="1600" b="1" spc="100" dirty="0">
                  <a:solidFill>
                    <a:schemeClr val="bg1"/>
                  </a:solidFill>
                  <a:latin typeface="OPPOSans M" panose="00020600040101010101" pitchFamily="18" charset="-122"/>
                  <a:ea typeface="OPPOSans M" panose="00020600040101010101" pitchFamily="18" charset="-122"/>
                  <a:cs typeface="OPPOSans M" panose="00020600040101010101" pitchFamily="18" charset="-122"/>
                </a:rPr>
                <a:t>S</a:t>
              </a:r>
              <a:r>
                <a:rPr lang="en-US" altLang="zh-CN" sz="1600" b="1" spc="100" dirty="0">
                  <a:solidFill>
                    <a:schemeClr val="accent2">
                      <a:lumMod val="20000"/>
                      <a:lumOff val="80000"/>
                    </a:schemeClr>
                  </a:solidFill>
                  <a:latin typeface="OPPOSans M" panose="00020600040101010101" pitchFamily="18" charset="-122"/>
                  <a:ea typeface="OPPOSans M" panose="00020600040101010101" pitchFamily="18" charset="-122"/>
                  <a:cs typeface="OPPOSans M" panose="00020600040101010101" pitchFamily="18" charset="-122"/>
                </a:rPr>
                <a:t>T</a:t>
              </a:r>
              <a:endParaRPr lang="zh-CN" altLang="en-US" sz="1600" b="1" spc="100" dirty="0">
                <a:solidFill>
                  <a:schemeClr val="accent2">
                    <a:lumMod val="20000"/>
                    <a:lumOff val="80000"/>
                  </a:schemeClr>
                </a:solidFill>
                <a:latin typeface="OPPOSans M" panose="00020600040101010101" pitchFamily="18" charset="-122"/>
                <a:ea typeface="OPPOSans M" panose="00020600040101010101" pitchFamily="18" charset="-122"/>
                <a:cs typeface="OPPOSans M" panose="00020600040101010101" pitchFamily="18" charset="-122"/>
              </a:endParaRPr>
            </a:p>
          </p:txBody>
        </p:sp>
      </p:grpSp>
      <p:pic>
        <p:nvPicPr>
          <p:cNvPr id="9" name="图形 8">
            <a:extLst>
              <a:ext uri="{FF2B5EF4-FFF2-40B4-BE49-F238E27FC236}">
                <a16:creationId xmlns:a16="http://schemas.microsoft.com/office/drawing/2014/main" id="{91892311-0ABD-427E-99BB-8C92153D2E0F}"/>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1884" y="234853"/>
            <a:ext cx="414583" cy="414583"/>
          </a:xfrm>
          <a:prstGeom prst="rect">
            <a:avLst/>
          </a:prstGeom>
        </p:spPr>
      </p:pic>
      <p:sp>
        <p:nvSpPr>
          <p:cNvPr id="10" name="任意多边形: 形状 9">
            <a:extLst>
              <a:ext uri="{FF2B5EF4-FFF2-40B4-BE49-F238E27FC236}">
                <a16:creationId xmlns:a16="http://schemas.microsoft.com/office/drawing/2014/main" id="{636BFCBC-D932-4FE2-AB94-D2C5D9767125}"/>
              </a:ext>
            </a:extLst>
          </p:cNvPr>
          <p:cNvSpPr/>
          <p:nvPr userDrawn="1"/>
        </p:nvSpPr>
        <p:spPr>
          <a:xfrm rot="16200000" flipH="1" flipV="1">
            <a:off x="-168519" y="545804"/>
            <a:ext cx="544299" cy="207264"/>
          </a:xfrm>
          <a:custGeom>
            <a:avLst/>
            <a:gdLst>
              <a:gd name="connsiteX0" fmla="*/ 0 w 6857999"/>
              <a:gd name="connsiteY0" fmla="*/ 844954 h 844954"/>
              <a:gd name="connsiteX1" fmla="*/ 3429000 w 6857999"/>
              <a:gd name="connsiteY1" fmla="*/ 0 h 844954"/>
              <a:gd name="connsiteX2" fmla="*/ 6857999 w 6857999"/>
              <a:gd name="connsiteY2" fmla="*/ 844954 h 844954"/>
              <a:gd name="connsiteX3" fmla="*/ 0 w 6857999"/>
              <a:gd name="connsiteY3" fmla="*/ 844954 h 844954"/>
              <a:gd name="connsiteX0" fmla="*/ 0 w 6857999"/>
              <a:gd name="connsiteY0" fmla="*/ 844954 h 844954"/>
              <a:gd name="connsiteX1" fmla="*/ 3429000 w 6857999"/>
              <a:gd name="connsiteY1" fmla="*/ 0 h 844954"/>
              <a:gd name="connsiteX2" fmla="*/ 6857999 w 6857999"/>
              <a:gd name="connsiteY2" fmla="*/ 844954 h 844954"/>
              <a:gd name="connsiteX3" fmla="*/ 0 w 6857999"/>
              <a:gd name="connsiteY3" fmla="*/ 844954 h 84495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7161 h 847161"/>
              <a:gd name="connsiteX1" fmla="*/ 3429000 w 6857999"/>
              <a:gd name="connsiteY1" fmla="*/ 2207 h 847161"/>
              <a:gd name="connsiteX2" fmla="*/ 6857999 w 6857999"/>
              <a:gd name="connsiteY2" fmla="*/ 847161 h 847161"/>
              <a:gd name="connsiteX3" fmla="*/ 0 w 6857999"/>
              <a:gd name="connsiteY3" fmla="*/ 847161 h 847161"/>
              <a:gd name="connsiteX0" fmla="*/ 0 w 6857999"/>
              <a:gd name="connsiteY0" fmla="*/ 845042 h 845042"/>
              <a:gd name="connsiteX1" fmla="*/ 3429000 w 6857999"/>
              <a:gd name="connsiteY1" fmla="*/ 88 h 845042"/>
              <a:gd name="connsiteX2" fmla="*/ 6857999 w 6857999"/>
              <a:gd name="connsiteY2" fmla="*/ 845042 h 845042"/>
              <a:gd name="connsiteX3" fmla="*/ 0 w 6857999"/>
              <a:gd name="connsiteY3" fmla="*/ 845042 h 845042"/>
            </a:gdLst>
            <a:ahLst/>
            <a:cxnLst>
              <a:cxn ang="0">
                <a:pos x="connsiteX0" y="connsiteY0"/>
              </a:cxn>
              <a:cxn ang="0">
                <a:pos x="connsiteX1" y="connsiteY1"/>
              </a:cxn>
              <a:cxn ang="0">
                <a:pos x="connsiteX2" y="connsiteY2"/>
              </a:cxn>
              <a:cxn ang="0">
                <a:pos x="connsiteX3" y="connsiteY3"/>
              </a:cxn>
            </a:cxnLst>
            <a:rect l="l" t="t" r="r" b="b"/>
            <a:pathLst>
              <a:path w="6857999" h="845042">
                <a:moveTo>
                  <a:pt x="0" y="845042"/>
                </a:moveTo>
                <a:cubicBezTo>
                  <a:pt x="2254170" y="436072"/>
                  <a:pt x="2517494" y="7804"/>
                  <a:pt x="3429000" y="88"/>
                </a:cubicBezTo>
                <a:cubicBezTo>
                  <a:pt x="4340506" y="-7628"/>
                  <a:pt x="4580679" y="493946"/>
                  <a:pt x="6857999" y="845042"/>
                </a:cubicBezTo>
                <a:lnTo>
                  <a:pt x="0" y="845042"/>
                </a:lnTo>
                <a:close/>
              </a:path>
            </a:pathLst>
          </a:custGeom>
          <a:gradFill>
            <a:gsLst>
              <a:gs pos="100000">
                <a:schemeClr val="accent1"/>
              </a:gs>
              <a:gs pos="0">
                <a:schemeClr val="accent1">
                  <a:alpha val="71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3" name="文本占位符 12">
            <a:extLst>
              <a:ext uri="{FF2B5EF4-FFF2-40B4-BE49-F238E27FC236}">
                <a16:creationId xmlns:a16="http://schemas.microsoft.com/office/drawing/2014/main" id="{07931730-4A54-41D9-BA36-5D3282BD2BE6}"/>
              </a:ext>
            </a:extLst>
          </p:cNvPr>
          <p:cNvSpPr>
            <a:spLocks noGrp="1"/>
          </p:cNvSpPr>
          <p:nvPr>
            <p:ph type="body" sz="quarter" idx="11" hasCustomPrompt="1"/>
          </p:nvPr>
        </p:nvSpPr>
        <p:spPr>
          <a:xfrm>
            <a:off x="1814117" y="443111"/>
            <a:ext cx="7240943" cy="437414"/>
          </a:xfrm>
          <a:prstGeom prst="rect">
            <a:avLst/>
          </a:prstGeom>
        </p:spPr>
        <p:txBody>
          <a:bodyPr wrap="square" tIns="108000" anchor="t">
            <a:spAutoFit/>
          </a:bodyPr>
          <a:lstStyle>
            <a:lvl1pPr marL="0" indent="0">
              <a:buNone/>
              <a:defRPr lang="zh-CN" altLang="en-US" sz="2000" kern="1200" spc="100" dirty="0" smtClean="0">
                <a:solidFill>
                  <a:schemeClr val="accent1"/>
                </a:solidFill>
                <a:effectLst>
                  <a:outerShdw blurRad="60007" dist="200025" dir="15000000" sy="30000" kx="-1800000" algn="bl" rotWithShape="0">
                    <a:prstClr val="black">
                      <a:alpha val="32000"/>
                    </a:prstClr>
                  </a:outerShdw>
                </a:effectLst>
                <a:latin typeface="OPPOSans M" panose="00020600040101010101" pitchFamily="18" charset="-122"/>
                <a:ea typeface="OPPOSans M" panose="00020600040101010101" pitchFamily="18" charset="-122"/>
                <a:cs typeface="OPPOSans M" panose="00020600040101010101" pitchFamily="18" charset="-122"/>
              </a:defRPr>
            </a:lvl1pPr>
            <a:lvl2pPr marL="457200" indent="0">
              <a:buNone/>
              <a:defRPr lang="zh-CN" altLang="en-US" sz="2000" kern="1200" spc="100" dirty="0" smtClean="0">
                <a:solidFill>
                  <a:schemeClr val="accent1"/>
                </a:solidFill>
                <a:effectLst>
                  <a:outerShdw blurRad="60007" dist="200025" dir="15000000" sy="30000" kx="-1800000" algn="bl" rotWithShape="0">
                    <a:prstClr val="black">
                      <a:alpha val="32000"/>
                    </a:prstClr>
                  </a:outerShdw>
                </a:effectLst>
                <a:latin typeface="OPPOSans M" panose="00020600040101010101" pitchFamily="18" charset="-122"/>
                <a:ea typeface="OPPOSans M" panose="00020600040101010101" pitchFamily="18" charset="-122"/>
                <a:cs typeface="OPPOSans M" panose="00020600040101010101" pitchFamily="18" charset="-122"/>
              </a:defRPr>
            </a:lvl2pPr>
            <a:lvl3pPr marL="914400" indent="0">
              <a:buNone/>
              <a:defRPr lang="zh-CN" altLang="en-US" sz="2000" kern="1200" spc="100" dirty="0" smtClean="0">
                <a:solidFill>
                  <a:schemeClr val="accent1"/>
                </a:solidFill>
                <a:effectLst>
                  <a:outerShdw blurRad="60007" dist="200025" dir="15000000" sy="30000" kx="-1800000" algn="bl" rotWithShape="0">
                    <a:prstClr val="black">
                      <a:alpha val="32000"/>
                    </a:prstClr>
                  </a:outerShdw>
                </a:effectLst>
                <a:latin typeface="OPPOSans M" panose="00020600040101010101" pitchFamily="18" charset="-122"/>
                <a:ea typeface="OPPOSans M" panose="00020600040101010101" pitchFamily="18" charset="-122"/>
                <a:cs typeface="OPPOSans M" panose="00020600040101010101" pitchFamily="18" charset="-122"/>
              </a:defRPr>
            </a:lvl3pPr>
            <a:lvl4pPr marL="1371600" indent="0">
              <a:buNone/>
              <a:defRPr lang="zh-CN" altLang="en-US" sz="2000" kern="1200" spc="100" dirty="0" smtClean="0">
                <a:solidFill>
                  <a:schemeClr val="accent1"/>
                </a:solidFill>
                <a:effectLst>
                  <a:outerShdw blurRad="60007" dist="200025" dir="15000000" sy="30000" kx="-1800000" algn="bl" rotWithShape="0">
                    <a:prstClr val="black">
                      <a:alpha val="32000"/>
                    </a:prstClr>
                  </a:outerShdw>
                </a:effectLst>
                <a:latin typeface="OPPOSans M" panose="00020600040101010101" pitchFamily="18" charset="-122"/>
                <a:ea typeface="OPPOSans M" panose="00020600040101010101" pitchFamily="18" charset="-122"/>
                <a:cs typeface="OPPOSans M" panose="00020600040101010101" pitchFamily="18" charset="-122"/>
              </a:defRPr>
            </a:lvl4pPr>
            <a:lvl5pPr marL="1828800" indent="0">
              <a:buNone/>
              <a:defRPr lang="zh-CN" altLang="en-US" sz="2000" kern="1200" spc="100" dirty="0">
                <a:solidFill>
                  <a:schemeClr val="accent1"/>
                </a:solidFill>
                <a:effectLst>
                  <a:outerShdw blurRad="60007" dist="200025" dir="15000000" sy="30000" kx="-1800000" algn="bl" rotWithShape="0">
                    <a:prstClr val="black">
                      <a:alpha val="32000"/>
                    </a:prstClr>
                  </a:outerShdw>
                </a:effectLst>
                <a:latin typeface="OPPOSans M" panose="00020600040101010101" pitchFamily="18" charset="-122"/>
                <a:ea typeface="OPPOSans M" panose="00020600040101010101" pitchFamily="18" charset="-122"/>
                <a:cs typeface="OPPOSans M" panose="00020600040101010101" pitchFamily="18" charset="-122"/>
              </a:defRPr>
            </a:lvl5pPr>
          </a:lstStyle>
          <a:p>
            <a:pPr lvl="0"/>
            <a:r>
              <a:rPr lang="zh-CN" altLang="en-US" dirty="0"/>
              <a:t>这里放入你的标题</a:t>
            </a:r>
          </a:p>
        </p:txBody>
      </p:sp>
      <p:grpSp>
        <p:nvGrpSpPr>
          <p:cNvPr id="14" name="组合 13">
            <a:extLst>
              <a:ext uri="{FF2B5EF4-FFF2-40B4-BE49-F238E27FC236}">
                <a16:creationId xmlns:a16="http://schemas.microsoft.com/office/drawing/2014/main" id="{A99EE99D-764A-42E6-ABD4-8C541D625DC8}"/>
              </a:ext>
            </a:extLst>
          </p:cNvPr>
          <p:cNvGrpSpPr/>
          <p:nvPr userDrawn="1"/>
        </p:nvGrpSpPr>
        <p:grpSpPr>
          <a:xfrm>
            <a:off x="929691" y="1490775"/>
            <a:ext cx="6443381" cy="4621608"/>
            <a:chOff x="1103312" y="1479202"/>
            <a:chExt cx="6443381" cy="4621608"/>
          </a:xfrm>
        </p:grpSpPr>
        <p:grpSp>
          <p:nvGrpSpPr>
            <p:cNvPr id="15" name="组合 14">
              <a:extLst>
                <a:ext uri="{FF2B5EF4-FFF2-40B4-BE49-F238E27FC236}">
                  <a16:creationId xmlns:a16="http://schemas.microsoft.com/office/drawing/2014/main" id="{A5F17965-BD84-4A6C-B2DC-3E725F6B50EF}"/>
                </a:ext>
              </a:extLst>
            </p:cNvPr>
            <p:cNvGrpSpPr/>
            <p:nvPr/>
          </p:nvGrpSpPr>
          <p:grpSpPr>
            <a:xfrm>
              <a:off x="3143076" y="1479303"/>
              <a:ext cx="4386939" cy="103494"/>
              <a:chOff x="5201767" y="1476757"/>
              <a:chExt cx="2729296" cy="64388"/>
            </a:xfrm>
            <a:solidFill>
              <a:schemeClr val="accent1"/>
            </a:solidFill>
          </p:grpSpPr>
          <p:sp>
            <p:nvSpPr>
              <p:cNvPr id="51" name="平行四边形 50">
                <a:extLst>
                  <a:ext uri="{FF2B5EF4-FFF2-40B4-BE49-F238E27FC236}">
                    <a16:creationId xmlns:a16="http://schemas.microsoft.com/office/drawing/2014/main" id="{78F1EC5E-BDB5-45EF-9709-ED3B9104705B}"/>
                  </a:ext>
                </a:extLst>
              </p:cNvPr>
              <p:cNvSpPr/>
              <p:nvPr/>
            </p:nvSpPr>
            <p:spPr>
              <a:xfrm>
                <a:off x="6579870" y="1476757"/>
                <a:ext cx="899160" cy="64388"/>
              </a:xfrm>
              <a:prstGeom prst="parallelogram">
                <a:avLst>
                  <a:gd name="adj" fmla="val 8417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平行四边形 51">
                <a:extLst>
                  <a:ext uri="{FF2B5EF4-FFF2-40B4-BE49-F238E27FC236}">
                    <a16:creationId xmlns:a16="http://schemas.microsoft.com/office/drawing/2014/main" id="{7CE45DDE-640B-4511-91AA-E1564F53C46C}"/>
                  </a:ext>
                </a:extLst>
              </p:cNvPr>
              <p:cNvSpPr/>
              <p:nvPr/>
            </p:nvSpPr>
            <p:spPr>
              <a:xfrm>
                <a:off x="5201767" y="1530200"/>
                <a:ext cx="1448106" cy="10945"/>
              </a:xfrm>
              <a:prstGeom prst="parallelogram">
                <a:avLst>
                  <a:gd name="adj" fmla="val 841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平行四边形 52">
                <a:extLst>
                  <a:ext uri="{FF2B5EF4-FFF2-40B4-BE49-F238E27FC236}">
                    <a16:creationId xmlns:a16="http://schemas.microsoft.com/office/drawing/2014/main" id="{BBB93B0E-6EEE-46AD-A219-9DD37A90D5E7}"/>
                  </a:ext>
                </a:extLst>
              </p:cNvPr>
              <p:cNvSpPr/>
              <p:nvPr/>
            </p:nvSpPr>
            <p:spPr>
              <a:xfrm>
                <a:off x="7435301" y="1476757"/>
                <a:ext cx="65232" cy="64388"/>
              </a:xfrm>
              <a:prstGeom prst="parallelogram">
                <a:avLst>
                  <a:gd name="adj" fmla="val 841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平行四边形 53">
                <a:extLst>
                  <a:ext uri="{FF2B5EF4-FFF2-40B4-BE49-F238E27FC236}">
                    <a16:creationId xmlns:a16="http://schemas.microsoft.com/office/drawing/2014/main" id="{5A2B8801-EC1F-4623-AAD7-9EFDF4880A84}"/>
                  </a:ext>
                </a:extLst>
              </p:cNvPr>
              <p:cNvSpPr/>
              <p:nvPr/>
            </p:nvSpPr>
            <p:spPr>
              <a:xfrm>
                <a:off x="7593914" y="1476757"/>
                <a:ext cx="65232" cy="64388"/>
              </a:xfrm>
              <a:prstGeom prst="parallelogram">
                <a:avLst>
                  <a:gd name="adj" fmla="val 841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平行四边形 54">
                <a:extLst>
                  <a:ext uri="{FF2B5EF4-FFF2-40B4-BE49-F238E27FC236}">
                    <a16:creationId xmlns:a16="http://schemas.microsoft.com/office/drawing/2014/main" id="{F5123E72-97AE-47B8-8333-9B95D11D83F4}"/>
                  </a:ext>
                </a:extLst>
              </p:cNvPr>
              <p:cNvSpPr/>
              <p:nvPr/>
            </p:nvSpPr>
            <p:spPr>
              <a:xfrm>
                <a:off x="7752527" y="1476757"/>
                <a:ext cx="65232" cy="64388"/>
              </a:xfrm>
              <a:prstGeom prst="parallelogram">
                <a:avLst>
                  <a:gd name="adj" fmla="val 841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平行四边形 55">
                <a:extLst>
                  <a:ext uri="{FF2B5EF4-FFF2-40B4-BE49-F238E27FC236}">
                    <a16:creationId xmlns:a16="http://schemas.microsoft.com/office/drawing/2014/main" id="{AE2C699F-F34B-4995-85E3-BF7C5F99B772}"/>
                  </a:ext>
                </a:extLst>
              </p:cNvPr>
              <p:cNvSpPr/>
              <p:nvPr/>
            </p:nvSpPr>
            <p:spPr>
              <a:xfrm>
                <a:off x="7865831" y="1476757"/>
                <a:ext cx="65232" cy="64388"/>
              </a:xfrm>
              <a:prstGeom prst="parallelogram">
                <a:avLst>
                  <a:gd name="adj" fmla="val 841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平行四边形 56">
                <a:extLst>
                  <a:ext uri="{FF2B5EF4-FFF2-40B4-BE49-F238E27FC236}">
                    <a16:creationId xmlns:a16="http://schemas.microsoft.com/office/drawing/2014/main" id="{B488247F-7776-42CC-9620-EE3D50FC63AD}"/>
                  </a:ext>
                </a:extLst>
              </p:cNvPr>
              <p:cNvSpPr/>
              <p:nvPr/>
            </p:nvSpPr>
            <p:spPr>
              <a:xfrm>
                <a:off x="7843163" y="1476757"/>
                <a:ext cx="65232" cy="64388"/>
              </a:xfrm>
              <a:prstGeom prst="parallelogram">
                <a:avLst>
                  <a:gd name="adj" fmla="val 841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平行四边形 57">
                <a:extLst>
                  <a:ext uri="{FF2B5EF4-FFF2-40B4-BE49-F238E27FC236}">
                    <a16:creationId xmlns:a16="http://schemas.microsoft.com/office/drawing/2014/main" id="{30F50BE9-C09E-486E-8D2A-E46FC6186FA3}"/>
                  </a:ext>
                </a:extLst>
              </p:cNvPr>
              <p:cNvSpPr/>
              <p:nvPr/>
            </p:nvSpPr>
            <p:spPr>
              <a:xfrm>
                <a:off x="7820504" y="1476757"/>
                <a:ext cx="65232" cy="64388"/>
              </a:xfrm>
              <a:prstGeom prst="parallelogram">
                <a:avLst>
                  <a:gd name="adj" fmla="val 841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平行四边形 58">
                <a:extLst>
                  <a:ext uri="{FF2B5EF4-FFF2-40B4-BE49-F238E27FC236}">
                    <a16:creationId xmlns:a16="http://schemas.microsoft.com/office/drawing/2014/main" id="{EA2F6B22-C562-4A31-A71F-8EA37389886E}"/>
                  </a:ext>
                </a:extLst>
              </p:cNvPr>
              <p:cNvSpPr/>
              <p:nvPr/>
            </p:nvSpPr>
            <p:spPr>
              <a:xfrm>
                <a:off x="7797845" y="1476757"/>
                <a:ext cx="65232" cy="64388"/>
              </a:xfrm>
              <a:prstGeom prst="parallelogram">
                <a:avLst>
                  <a:gd name="adj" fmla="val 841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平行四边形 59">
                <a:extLst>
                  <a:ext uri="{FF2B5EF4-FFF2-40B4-BE49-F238E27FC236}">
                    <a16:creationId xmlns:a16="http://schemas.microsoft.com/office/drawing/2014/main" id="{4D431FCC-6ADD-481B-8988-8BA0CFFBFD7C}"/>
                  </a:ext>
                </a:extLst>
              </p:cNvPr>
              <p:cNvSpPr/>
              <p:nvPr/>
            </p:nvSpPr>
            <p:spPr>
              <a:xfrm>
                <a:off x="7775186" y="1476757"/>
                <a:ext cx="65232" cy="64388"/>
              </a:xfrm>
              <a:prstGeom prst="parallelogram">
                <a:avLst>
                  <a:gd name="adj" fmla="val 841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平行四边形 60">
                <a:extLst>
                  <a:ext uri="{FF2B5EF4-FFF2-40B4-BE49-F238E27FC236}">
                    <a16:creationId xmlns:a16="http://schemas.microsoft.com/office/drawing/2014/main" id="{2DB5ED6A-4DEB-4866-8E28-FC7FA4CA444A}"/>
                  </a:ext>
                </a:extLst>
              </p:cNvPr>
              <p:cNvSpPr/>
              <p:nvPr/>
            </p:nvSpPr>
            <p:spPr>
              <a:xfrm>
                <a:off x="7707209" y="1476757"/>
                <a:ext cx="65232" cy="64388"/>
              </a:xfrm>
              <a:prstGeom prst="parallelogram">
                <a:avLst>
                  <a:gd name="adj" fmla="val 841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平行四边形 61">
                <a:extLst>
                  <a:ext uri="{FF2B5EF4-FFF2-40B4-BE49-F238E27FC236}">
                    <a16:creationId xmlns:a16="http://schemas.microsoft.com/office/drawing/2014/main" id="{7B7CEFA0-11BB-4285-8E1F-24FB1C16143E}"/>
                  </a:ext>
                </a:extLst>
              </p:cNvPr>
              <p:cNvSpPr/>
              <p:nvPr/>
            </p:nvSpPr>
            <p:spPr>
              <a:xfrm>
                <a:off x="7684550" y="1476757"/>
                <a:ext cx="65232" cy="64388"/>
              </a:xfrm>
              <a:prstGeom prst="parallelogram">
                <a:avLst>
                  <a:gd name="adj" fmla="val 841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平行四边形 62">
                <a:extLst>
                  <a:ext uri="{FF2B5EF4-FFF2-40B4-BE49-F238E27FC236}">
                    <a16:creationId xmlns:a16="http://schemas.microsoft.com/office/drawing/2014/main" id="{B5430A94-E111-4ECA-A97A-4E0BB3C894D2}"/>
                  </a:ext>
                </a:extLst>
              </p:cNvPr>
              <p:cNvSpPr/>
              <p:nvPr/>
            </p:nvSpPr>
            <p:spPr>
              <a:xfrm>
                <a:off x="7639232" y="1476757"/>
                <a:ext cx="65232" cy="64388"/>
              </a:xfrm>
              <a:prstGeom prst="parallelogram">
                <a:avLst>
                  <a:gd name="adj" fmla="val 841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平行四边形 63">
                <a:extLst>
                  <a:ext uri="{FF2B5EF4-FFF2-40B4-BE49-F238E27FC236}">
                    <a16:creationId xmlns:a16="http://schemas.microsoft.com/office/drawing/2014/main" id="{4A810A72-A53E-4146-8257-919807262D47}"/>
                  </a:ext>
                </a:extLst>
              </p:cNvPr>
              <p:cNvSpPr/>
              <p:nvPr/>
            </p:nvSpPr>
            <p:spPr>
              <a:xfrm>
                <a:off x="7571255" y="1476757"/>
                <a:ext cx="65232" cy="64388"/>
              </a:xfrm>
              <a:prstGeom prst="parallelogram">
                <a:avLst>
                  <a:gd name="adj" fmla="val 841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平行四边形 64">
                <a:extLst>
                  <a:ext uri="{FF2B5EF4-FFF2-40B4-BE49-F238E27FC236}">
                    <a16:creationId xmlns:a16="http://schemas.microsoft.com/office/drawing/2014/main" id="{900BE56A-6265-4DFF-B04B-D488F45E8277}"/>
                  </a:ext>
                </a:extLst>
              </p:cNvPr>
              <p:cNvSpPr/>
              <p:nvPr/>
            </p:nvSpPr>
            <p:spPr>
              <a:xfrm>
                <a:off x="7548596" y="1476757"/>
                <a:ext cx="65232" cy="64388"/>
              </a:xfrm>
              <a:prstGeom prst="parallelogram">
                <a:avLst>
                  <a:gd name="adj" fmla="val 841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平行四边形 65">
                <a:extLst>
                  <a:ext uri="{FF2B5EF4-FFF2-40B4-BE49-F238E27FC236}">
                    <a16:creationId xmlns:a16="http://schemas.microsoft.com/office/drawing/2014/main" id="{A8A057A7-F6A9-4386-9743-56CCC90B405F}"/>
                  </a:ext>
                </a:extLst>
              </p:cNvPr>
              <p:cNvSpPr/>
              <p:nvPr/>
            </p:nvSpPr>
            <p:spPr>
              <a:xfrm>
                <a:off x="7616573" y="1476757"/>
                <a:ext cx="65232" cy="64388"/>
              </a:xfrm>
              <a:prstGeom prst="parallelogram">
                <a:avLst>
                  <a:gd name="adj" fmla="val 841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平行四边形 66">
                <a:extLst>
                  <a:ext uri="{FF2B5EF4-FFF2-40B4-BE49-F238E27FC236}">
                    <a16:creationId xmlns:a16="http://schemas.microsoft.com/office/drawing/2014/main" id="{2B1B0A5E-0E70-4C04-BDAF-D2DAD05C59D3}"/>
                  </a:ext>
                </a:extLst>
              </p:cNvPr>
              <p:cNvSpPr/>
              <p:nvPr/>
            </p:nvSpPr>
            <p:spPr>
              <a:xfrm>
                <a:off x="7503278" y="1476757"/>
                <a:ext cx="65232" cy="64388"/>
              </a:xfrm>
              <a:prstGeom prst="parallelogram">
                <a:avLst>
                  <a:gd name="adj" fmla="val 841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平行四边形 67">
                <a:extLst>
                  <a:ext uri="{FF2B5EF4-FFF2-40B4-BE49-F238E27FC236}">
                    <a16:creationId xmlns:a16="http://schemas.microsoft.com/office/drawing/2014/main" id="{8FA7B95C-5B26-454E-800E-035492A0A885}"/>
                  </a:ext>
                </a:extLst>
              </p:cNvPr>
              <p:cNvSpPr/>
              <p:nvPr/>
            </p:nvSpPr>
            <p:spPr>
              <a:xfrm>
                <a:off x="7480619" y="1476757"/>
                <a:ext cx="65232" cy="64388"/>
              </a:xfrm>
              <a:prstGeom prst="parallelogram">
                <a:avLst>
                  <a:gd name="adj" fmla="val 841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平行四边形 68">
                <a:extLst>
                  <a:ext uri="{FF2B5EF4-FFF2-40B4-BE49-F238E27FC236}">
                    <a16:creationId xmlns:a16="http://schemas.microsoft.com/office/drawing/2014/main" id="{C5C3FB94-DEA9-4259-84EC-ADC1E65AA72B}"/>
                  </a:ext>
                </a:extLst>
              </p:cNvPr>
              <p:cNvSpPr/>
              <p:nvPr/>
            </p:nvSpPr>
            <p:spPr>
              <a:xfrm>
                <a:off x="7457960" y="1476757"/>
                <a:ext cx="65232" cy="64388"/>
              </a:xfrm>
              <a:prstGeom prst="parallelogram">
                <a:avLst>
                  <a:gd name="adj" fmla="val 841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平行四边形 69">
                <a:extLst>
                  <a:ext uri="{FF2B5EF4-FFF2-40B4-BE49-F238E27FC236}">
                    <a16:creationId xmlns:a16="http://schemas.microsoft.com/office/drawing/2014/main" id="{77B17FEE-20D3-4AC4-B39C-86EC613A46AD}"/>
                  </a:ext>
                </a:extLst>
              </p:cNvPr>
              <p:cNvSpPr/>
              <p:nvPr/>
            </p:nvSpPr>
            <p:spPr>
              <a:xfrm>
                <a:off x="7525937" y="1476757"/>
                <a:ext cx="65232" cy="64388"/>
              </a:xfrm>
              <a:prstGeom prst="parallelogram">
                <a:avLst>
                  <a:gd name="adj" fmla="val 841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平行四边形 70">
                <a:extLst>
                  <a:ext uri="{FF2B5EF4-FFF2-40B4-BE49-F238E27FC236}">
                    <a16:creationId xmlns:a16="http://schemas.microsoft.com/office/drawing/2014/main" id="{D2CFFA0C-0DB1-4310-B74B-ED9D3EC7341B}"/>
                  </a:ext>
                </a:extLst>
              </p:cNvPr>
              <p:cNvSpPr/>
              <p:nvPr/>
            </p:nvSpPr>
            <p:spPr>
              <a:xfrm>
                <a:off x="7661891" y="1476757"/>
                <a:ext cx="65232" cy="64388"/>
              </a:xfrm>
              <a:prstGeom prst="parallelogram">
                <a:avLst>
                  <a:gd name="adj" fmla="val 841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平行四边形 71">
                <a:extLst>
                  <a:ext uri="{FF2B5EF4-FFF2-40B4-BE49-F238E27FC236}">
                    <a16:creationId xmlns:a16="http://schemas.microsoft.com/office/drawing/2014/main" id="{F14AF87C-DEE9-425C-BC6D-D3DC3938B5DD}"/>
                  </a:ext>
                </a:extLst>
              </p:cNvPr>
              <p:cNvSpPr/>
              <p:nvPr/>
            </p:nvSpPr>
            <p:spPr>
              <a:xfrm>
                <a:off x="7729868" y="1476757"/>
                <a:ext cx="65232" cy="64388"/>
              </a:xfrm>
              <a:prstGeom prst="parallelogram">
                <a:avLst>
                  <a:gd name="adj" fmla="val 841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a:extLst>
                <a:ext uri="{FF2B5EF4-FFF2-40B4-BE49-F238E27FC236}">
                  <a16:creationId xmlns:a16="http://schemas.microsoft.com/office/drawing/2014/main" id="{B042B3DE-A09B-4341-9E29-4B3D71319E73}"/>
                </a:ext>
              </a:extLst>
            </p:cNvPr>
            <p:cNvGrpSpPr/>
            <p:nvPr/>
          </p:nvGrpSpPr>
          <p:grpSpPr>
            <a:xfrm>
              <a:off x="7461159" y="1479202"/>
              <a:ext cx="85534" cy="4582376"/>
              <a:chOff x="7888225" y="1583374"/>
              <a:chExt cx="53214" cy="2850885"/>
            </a:xfrm>
            <a:solidFill>
              <a:schemeClr val="accent1"/>
            </a:solidFill>
          </p:grpSpPr>
          <p:sp>
            <p:nvSpPr>
              <p:cNvPr id="47" name="平行四边形 46">
                <a:extLst>
                  <a:ext uri="{FF2B5EF4-FFF2-40B4-BE49-F238E27FC236}">
                    <a16:creationId xmlns:a16="http://schemas.microsoft.com/office/drawing/2014/main" id="{779A893D-900C-4EA2-A95D-22C3E000A530}"/>
                  </a:ext>
                </a:extLst>
              </p:cNvPr>
              <p:cNvSpPr/>
              <p:nvPr/>
            </p:nvSpPr>
            <p:spPr>
              <a:xfrm rot="16200000" flipH="1">
                <a:off x="7644832" y="1826767"/>
                <a:ext cx="540000" cy="53214"/>
              </a:xfrm>
              <a:prstGeom prst="parallelogram">
                <a:avLst>
                  <a:gd name="adj" fmla="val 11967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平行四边形 47">
                <a:extLst>
                  <a:ext uri="{FF2B5EF4-FFF2-40B4-BE49-F238E27FC236}">
                    <a16:creationId xmlns:a16="http://schemas.microsoft.com/office/drawing/2014/main" id="{155D36DE-BF96-412B-86DD-1E0C4BE12AF5}"/>
                  </a:ext>
                </a:extLst>
              </p:cNvPr>
              <p:cNvSpPr/>
              <p:nvPr/>
            </p:nvSpPr>
            <p:spPr>
              <a:xfrm rot="5400000">
                <a:off x="7169645" y="2760537"/>
                <a:ext cx="1448106" cy="10945"/>
              </a:xfrm>
              <a:prstGeom prst="parallelogram">
                <a:avLst>
                  <a:gd name="adj" fmla="val 841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平行四边形 48">
                <a:extLst>
                  <a:ext uri="{FF2B5EF4-FFF2-40B4-BE49-F238E27FC236}">
                    <a16:creationId xmlns:a16="http://schemas.microsoft.com/office/drawing/2014/main" id="{E47B397D-1420-4374-B2A1-0486742100E2}"/>
                  </a:ext>
                </a:extLst>
              </p:cNvPr>
              <p:cNvSpPr/>
              <p:nvPr/>
            </p:nvSpPr>
            <p:spPr>
              <a:xfrm rot="5400000">
                <a:off x="7378536" y="3884794"/>
                <a:ext cx="1087984" cy="10945"/>
              </a:xfrm>
              <a:prstGeom prst="parallelogram">
                <a:avLst>
                  <a:gd name="adj" fmla="val 841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平行四边形 49">
                <a:extLst>
                  <a:ext uri="{FF2B5EF4-FFF2-40B4-BE49-F238E27FC236}">
                    <a16:creationId xmlns:a16="http://schemas.microsoft.com/office/drawing/2014/main" id="{F891DBEB-711D-4AC1-9A61-843E804560D3}"/>
                  </a:ext>
                </a:extLst>
              </p:cNvPr>
              <p:cNvSpPr/>
              <p:nvPr/>
            </p:nvSpPr>
            <p:spPr>
              <a:xfrm rot="5400000">
                <a:off x="7703819" y="4221564"/>
                <a:ext cx="381339" cy="10945"/>
              </a:xfrm>
              <a:prstGeom prst="parallelogram">
                <a:avLst>
                  <a:gd name="adj" fmla="val 841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a:extLst>
                <a:ext uri="{FF2B5EF4-FFF2-40B4-BE49-F238E27FC236}">
                  <a16:creationId xmlns:a16="http://schemas.microsoft.com/office/drawing/2014/main" id="{DDA2E85F-A1F3-4590-8DF6-513862C3277E}"/>
                </a:ext>
              </a:extLst>
            </p:cNvPr>
            <p:cNvGrpSpPr/>
            <p:nvPr/>
          </p:nvGrpSpPr>
          <p:grpSpPr>
            <a:xfrm>
              <a:off x="4351141" y="5997316"/>
              <a:ext cx="3178874" cy="64262"/>
              <a:chOff x="3540913" y="5997316"/>
              <a:chExt cx="3178874" cy="64262"/>
            </a:xfrm>
          </p:grpSpPr>
          <p:sp>
            <p:nvSpPr>
              <p:cNvPr id="43" name="平行四边形 42">
                <a:extLst>
                  <a:ext uri="{FF2B5EF4-FFF2-40B4-BE49-F238E27FC236}">
                    <a16:creationId xmlns:a16="http://schemas.microsoft.com/office/drawing/2014/main" id="{0B59E692-E2C9-4B04-BE5A-3C66EB76D727}"/>
                  </a:ext>
                </a:extLst>
              </p:cNvPr>
              <p:cNvSpPr/>
              <p:nvPr/>
            </p:nvSpPr>
            <p:spPr>
              <a:xfrm flipH="1">
                <a:off x="4249808" y="5997316"/>
                <a:ext cx="1923650" cy="64262"/>
              </a:xfrm>
              <a:prstGeom prst="parallelogram">
                <a:avLst>
                  <a:gd name="adj" fmla="val 8417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平行四边形 43">
                <a:extLst>
                  <a:ext uri="{FF2B5EF4-FFF2-40B4-BE49-F238E27FC236}">
                    <a16:creationId xmlns:a16="http://schemas.microsoft.com/office/drawing/2014/main" id="{38BF8F8D-382B-4EE0-8B36-E0205150EB3E}"/>
                  </a:ext>
                </a:extLst>
              </p:cNvPr>
              <p:cNvSpPr/>
              <p:nvPr/>
            </p:nvSpPr>
            <p:spPr>
              <a:xfrm flipH="1">
                <a:off x="4796137" y="5997316"/>
                <a:ext cx="1923650" cy="64262"/>
              </a:xfrm>
              <a:prstGeom prst="parallelogram">
                <a:avLst>
                  <a:gd name="adj" fmla="val 8417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平行四边形 44">
                <a:extLst>
                  <a:ext uri="{FF2B5EF4-FFF2-40B4-BE49-F238E27FC236}">
                    <a16:creationId xmlns:a16="http://schemas.microsoft.com/office/drawing/2014/main" id="{48DF5EC9-E1A5-403F-97E8-173DE7E71912}"/>
                  </a:ext>
                </a:extLst>
              </p:cNvPr>
              <p:cNvSpPr/>
              <p:nvPr/>
            </p:nvSpPr>
            <p:spPr>
              <a:xfrm>
                <a:off x="3633752" y="6043985"/>
                <a:ext cx="987136" cy="17592"/>
              </a:xfrm>
              <a:prstGeom prst="parallelogram">
                <a:avLst>
                  <a:gd name="adj" fmla="val 8417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平行四边形 45">
                <a:extLst>
                  <a:ext uri="{FF2B5EF4-FFF2-40B4-BE49-F238E27FC236}">
                    <a16:creationId xmlns:a16="http://schemas.microsoft.com/office/drawing/2014/main" id="{8E0DF1AC-B8DA-4EF9-AE5C-91873D198AD5}"/>
                  </a:ext>
                </a:extLst>
              </p:cNvPr>
              <p:cNvSpPr/>
              <p:nvPr/>
            </p:nvSpPr>
            <p:spPr>
              <a:xfrm>
                <a:off x="3540913" y="6043985"/>
                <a:ext cx="68451" cy="17592"/>
              </a:xfrm>
              <a:prstGeom prst="parallelogram">
                <a:avLst>
                  <a:gd name="adj" fmla="val 8417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平行四边形 17">
              <a:extLst>
                <a:ext uri="{FF2B5EF4-FFF2-40B4-BE49-F238E27FC236}">
                  <a16:creationId xmlns:a16="http://schemas.microsoft.com/office/drawing/2014/main" id="{C994705B-8214-4B00-B3D2-2A45971027A4}"/>
                </a:ext>
              </a:extLst>
            </p:cNvPr>
            <p:cNvSpPr/>
            <p:nvPr/>
          </p:nvSpPr>
          <p:spPr>
            <a:xfrm>
              <a:off x="3237542" y="5997316"/>
              <a:ext cx="1589793" cy="17592"/>
            </a:xfrm>
            <a:prstGeom prst="parallelogram">
              <a:avLst>
                <a:gd name="adj" fmla="val 8417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平行四边形 18">
              <a:extLst>
                <a:ext uri="{FF2B5EF4-FFF2-40B4-BE49-F238E27FC236}">
                  <a16:creationId xmlns:a16="http://schemas.microsoft.com/office/drawing/2014/main" id="{5F27DDEC-767E-4393-8D48-D75CF8A75C81}"/>
                </a:ext>
              </a:extLst>
            </p:cNvPr>
            <p:cNvSpPr/>
            <p:nvPr/>
          </p:nvSpPr>
          <p:spPr>
            <a:xfrm>
              <a:off x="1862945" y="5997316"/>
              <a:ext cx="1445266" cy="103494"/>
            </a:xfrm>
            <a:prstGeom prst="parallelogram">
              <a:avLst>
                <a:gd name="adj" fmla="val 8417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平行四边形 19">
              <a:extLst>
                <a:ext uri="{FF2B5EF4-FFF2-40B4-BE49-F238E27FC236}">
                  <a16:creationId xmlns:a16="http://schemas.microsoft.com/office/drawing/2014/main" id="{C9B66A29-A76A-4EEE-8165-B03751FEFE87}"/>
                </a:ext>
              </a:extLst>
            </p:cNvPr>
            <p:cNvSpPr/>
            <p:nvPr/>
          </p:nvSpPr>
          <p:spPr>
            <a:xfrm>
              <a:off x="1125722" y="5997316"/>
              <a:ext cx="104851" cy="103494"/>
            </a:xfrm>
            <a:prstGeom prst="parallelogram">
              <a:avLst>
                <a:gd name="adj" fmla="val 8417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平行四边形 20">
              <a:extLst>
                <a:ext uri="{FF2B5EF4-FFF2-40B4-BE49-F238E27FC236}">
                  <a16:creationId xmlns:a16="http://schemas.microsoft.com/office/drawing/2014/main" id="{EA634E5A-5FF5-48A7-BC5E-EB12D3AF7B83}"/>
                </a:ext>
              </a:extLst>
            </p:cNvPr>
            <p:cNvSpPr/>
            <p:nvPr/>
          </p:nvSpPr>
          <p:spPr>
            <a:xfrm>
              <a:off x="1380669" y="5997316"/>
              <a:ext cx="104851" cy="103494"/>
            </a:xfrm>
            <a:prstGeom prst="parallelogram">
              <a:avLst>
                <a:gd name="adj" fmla="val 8417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平行四边形 21">
              <a:extLst>
                <a:ext uri="{FF2B5EF4-FFF2-40B4-BE49-F238E27FC236}">
                  <a16:creationId xmlns:a16="http://schemas.microsoft.com/office/drawing/2014/main" id="{4714C3C2-A6EB-44B6-B38C-4C6D428251C0}"/>
                </a:ext>
              </a:extLst>
            </p:cNvPr>
            <p:cNvSpPr/>
            <p:nvPr/>
          </p:nvSpPr>
          <p:spPr>
            <a:xfrm>
              <a:off x="1635616" y="5997316"/>
              <a:ext cx="104851" cy="103494"/>
            </a:xfrm>
            <a:prstGeom prst="parallelogram">
              <a:avLst>
                <a:gd name="adj" fmla="val 8417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平行四边形 22">
              <a:extLst>
                <a:ext uri="{FF2B5EF4-FFF2-40B4-BE49-F238E27FC236}">
                  <a16:creationId xmlns:a16="http://schemas.microsoft.com/office/drawing/2014/main" id="{D18342FF-DBE6-4A06-9482-5CA8B6BDFDA3}"/>
                </a:ext>
              </a:extLst>
            </p:cNvPr>
            <p:cNvSpPr/>
            <p:nvPr/>
          </p:nvSpPr>
          <p:spPr>
            <a:xfrm>
              <a:off x="1817735" y="5997316"/>
              <a:ext cx="104851" cy="103494"/>
            </a:xfrm>
            <a:prstGeom prst="parallelogram">
              <a:avLst>
                <a:gd name="adj" fmla="val 8417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平行四边形 23">
              <a:extLst>
                <a:ext uri="{FF2B5EF4-FFF2-40B4-BE49-F238E27FC236}">
                  <a16:creationId xmlns:a16="http://schemas.microsoft.com/office/drawing/2014/main" id="{183439F9-596A-4DC4-A2DE-962DD4D4751D}"/>
                </a:ext>
              </a:extLst>
            </p:cNvPr>
            <p:cNvSpPr/>
            <p:nvPr/>
          </p:nvSpPr>
          <p:spPr>
            <a:xfrm>
              <a:off x="1781300" y="5997316"/>
              <a:ext cx="104851" cy="103494"/>
            </a:xfrm>
            <a:prstGeom prst="parallelogram">
              <a:avLst>
                <a:gd name="adj" fmla="val 8417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平行四边形 24">
              <a:extLst>
                <a:ext uri="{FF2B5EF4-FFF2-40B4-BE49-F238E27FC236}">
                  <a16:creationId xmlns:a16="http://schemas.microsoft.com/office/drawing/2014/main" id="{AB775499-6083-4237-A61F-22F30C0FF9A5}"/>
                </a:ext>
              </a:extLst>
            </p:cNvPr>
            <p:cNvSpPr/>
            <p:nvPr/>
          </p:nvSpPr>
          <p:spPr>
            <a:xfrm>
              <a:off x="1744879" y="5997316"/>
              <a:ext cx="104851" cy="103494"/>
            </a:xfrm>
            <a:prstGeom prst="parallelogram">
              <a:avLst>
                <a:gd name="adj" fmla="val 8417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平行四边形 25">
              <a:extLst>
                <a:ext uri="{FF2B5EF4-FFF2-40B4-BE49-F238E27FC236}">
                  <a16:creationId xmlns:a16="http://schemas.microsoft.com/office/drawing/2014/main" id="{9156DB1D-7ADA-45B0-BF9F-D47D6BA8A8A7}"/>
                </a:ext>
              </a:extLst>
            </p:cNvPr>
            <p:cNvSpPr/>
            <p:nvPr/>
          </p:nvSpPr>
          <p:spPr>
            <a:xfrm>
              <a:off x="1708458" y="5997316"/>
              <a:ext cx="104851" cy="103494"/>
            </a:xfrm>
            <a:prstGeom prst="parallelogram">
              <a:avLst>
                <a:gd name="adj" fmla="val 8417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平行四边形 26">
              <a:extLst>
                <a:ext uri="{FF2B5EF4-FFF2-40B4-BE49-F238E27FC236}">
                  <a16:creationId xmlns:a16="http://schemas.microsoft.com/office/drawing/2014/main" id="{70E891E6-8A8B-41B6-B47F-7142D56AD46B}"/>
                </a:ext>
              </a:extLst>
            </p:cNvPr>
            <p:cNvSpPr/>
            <p:nvPr/>
          </p:nvSpPr>
          <p:spPr>
            <a:xfrm>
              <a:off x="1672037" y="5997316"/>
              <a:ext cx="104851" cy="103494"/>
            </a:xfrm>
            <a:prstGeom prst="parallelogram">
              <a:avLst>
                <a:gd name="adj" fmla="val 8417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平行四边形 27">
              <a:extLst>
                <a:ext uri="{FF2B5EF4-FFF2-40B4-BE49-F238E27FC236}">
                  <a16:creationId xmlns:a16="http://schemas.microsoft.com/office/drawing/2014/main" id="{E26BCA70-E142-4A96-B251-C9DCAE43816E}"/>
                </a:ext>
              </a:extLst>
            </p:cNvPr>
            <p:cNvSpPr/>
            <p:nvPr/>
          </p:nvSpPr>
          <p:spPr>
            <a:xfrm>
              <a:off x="1562774" y="5997316"/>
              <a:ext cx="104851" cy="103494"/>
            </a:xfrm>
            <a:prstGeom prst="parallelogram">
              <a:avLst>
                <a:gd name="adj" fmla="val 8417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平行四边形 28">
              <a:extLst>
                <a:ext uri="{FF2B5EF4-FFF2-40B4-BE49-F238E27FC236}">
                  <a16:creationId xmlns:a16="http://schemas.microsoft.com/office/drawing/2014/main" id="{05BF0B9C-8237-42AF-80EA-C9DC4D139156}"/>
                </a:ext>
              </a:extLst>
            </p:cNvPr>
            <p:cNvSpPr/>
            <p:nvPr/>
          </p:nvSpPr>
          <p:spPr>
            <a:xfrm>
              <a:off x="1526353" y="5997316"/>
              <a:ext cx="104851" cy="103494"/>
            </a:xfrm>
            <a:prstGeom prst="parallelogram">
              <a:avLst>
                <a:gd name="adj" fmla="val 8417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平行四边形 29">
              <a:extLst>
                <a:ext uri="{FF2B5EF4-FFF2-40B4-BE49-F238E27FC236}">
                  <a16:creationId xmlns:a16="http://schemas.microsoft.com/office/drawing/2014/main" id="{6EBEAC39-DD7E-4E81-95F5-4C6840AB1035}"/>
                </a:ext>
              </a:extLst>
            </p:cNvPr>
            <p:cNvSpPr/>
            <p:nvPr/>
          </p:nvSpPr>
          <p:spPr>
            <a:xfrm>
              <a:off x="1453511" y="5997316"/>
              <a:ext cx="104851" cy="103494"/>
            </a:xfrm>
            <a:prstGeom prst="parallelogram">
              <a:avLst>
                <a:gd name="adj" fmla="val 8417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平行四边形 30">
              <a:extLst>
                <a:ext uri="{FF2B5EF4-FFF2-40B4-BE49-F238E27FC236}">
                  <a16:creationId xmlns:a16="http://schemas.microsoft.com/office/drawing/2014/main" id="{27356C1D-7373-44B6-A346-0EAE98A07B18}"/>
                </a:ext>
              </a:extLst>
            </p:cNvPr>
            <p:cNvSpPr/>
            <p:nvPr/>
          </p:nvSpPr>
          <p:spPr>
            <a:xfrm>
              <a:off x="1344248" y="5997316"/>
              <a:ext cx="104851" cy="103494"/>
            </a:xfrm>
            <a:prstGeom prst="parallelogram">
              <a:avLst>
                <a:gd name="adj" fmla="val 8417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平行四边形 31">
              <a:extLst>
                <a:ext uri="{FF2B5EF4-FFF2-40B4-BE49-F238E27FC236}">
                  <a16:creationId xmlns:a16="http://schemas.microsoft.com/office/drawing/2014/main" id="{8E4A0069-DC45-41F8-B607-252E795011CF}"/>
                </a:ext>
              </a:extLst>
            </p:cNvPr>
            <p:cNvSpPr/>
            <p:nvPr/>
          </p:nvSpPr>
          <p:spPr>
            <a:xfrm>
              <a:off x="1307827" y="5997316"/>
              <a:ext cx="104851" cy="103494"/>
            </a:xfrm>
            <a:prstGeom prst="parallelogram">
              <a:avLst>
                <a:gd name="adj" fmla="val 8417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平行四边形 32">
              <a:extLst>
                <a:ext uri="{FF2B5EF4-FFF2-40B4-BE49-F238E27FC236}">
                  <a16:creationId xmlns:a16="http://schemas.microsoft.com/office/drawing/2014/main" id="{4828C10D-ACC0-4A86-BC5C-800B9CBFAE07}"/>
                </a:ext>
              </a:extLst>
            </p:cNvPr>
            <p:cNvSpPr/>
            <p:nvPr/>
          </p:nvSpPr>
          <p:spPr>
            <a:xfrm>
              <a:off x="1417090" y="5997316"/>
              <a:ext cx="104851" cy="103494"/>
            </a:xfrm>
            <a:prstGeom prst="parallelogram">
              <a:avLst>
                <a:gd name="adj" fmla="val 8417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平行四边形 33">
              <a:extLst>
                <a:ext uri="{FF2B5EF4-FFF2-40B4-BE49-F238E27FC236}">
                  <a16:creationId xmlns:a16="http://schemas.microsoft.com/office/drawing/2014/main" id="{05ED57B7-DEE1-4195-B7FC-1B4E396E6B74}"/>
                </a:ext>
              </a:extLst>
            </p:cNvPr>
            <p:cNvSpPr/>
            <p:nvPr/>
          </p:nvSpPr>
          <p:spPr>
            <a:xfrm>
              <a:off x="1234985" y="5997316"/>
              <a:ext cx="104851" cy="103494"/>
            </a:xfrm>
            <a:prstGeom prst="parallelogram">
              <a:avLst>
                <a:gd name="adj" fmla="val 8417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平行四边形 34">
              <a:extLst>
                <a:ext uri="{FF2B5EF4-FFF2-40B4-BE49-F238E27FC236}">
                  <a16:creationId xmlns:a16="http://schemas.microsoft.com/office/drawing/2014/main" id="{D5292E2F-1F4B-4177-A90F-50093A41FC43}"/>
                </a:ext>
              </a:extLst>
            </p:cNvPr>
            <p:cNvSpPr/>
            <p:nvPr/>
          </p:nvSpPr>
          <p:spPr>
            <a:xfrm>
              <a:off x="1198564" y="5997316"/>
              <a:ext cx="104851" cy="103494"/>
            </a:xfrm>
            <a:prstGeom prst="parallelogram">
              <a:avLst>
                <a:gd name="adj" fmla="val 8417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平行四边形 35">
              <a:extLst>
                <a:ext uri="{FF2B5EF4-FFF2-40B4-BE49-F238E27FC236}">
                  <a16:creationId xmlns:a16="http://schemas.microsoft.com/office/drawing/2014/main" id="{0981D15E-CA68-4FF3-865D-037B0DB10103}"/>
                </a:ext>
              </a:extLst>
            </p:cNvPr>
            <p:cNvSpPr/>
            <p:nvPr/>
          </p:nvSpPr>
          <p:spPr>
            <a:xfrm>
              <a:off x="1162143" y="5997316"/>
              <a:ext cx="104851" cy="103494"/>
            </a:xfrm>
            <a:prstGeom prst="parallelogram">
              <a:avLst>
                <a:gd name="adj" fmla="val 8417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平行四边形 36">
              <a:extLst>
                <a:ext uri="{FF2B5EF4-FFF2-40B4-BE49-F238E27FC236}">
                  <a16:creationId xmlns:a16="http://schemas.microsoft.com/office/drawing/2014/main" id="{024A43D8-1007-4F2C-AFB0-2C7A1466352C}"/>
                </a:ext>
              </a:extLst>
            </p:cNvPr>
            <p:cNvSpPr/>
            <p:nvPr/>
          </p:nvSpPr>
          <p:spPr>
            <a:xfrm>
              <a:off x="1271406" y="5997316"/>
              <a:ext cx="104851" cy="103494"/>
            </a:xfrm>
            <a:prstGeom prst="parallelogram">
              <a:avLst>
                <a:gd name="adj" fmla="val 8417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平行四边形 37">
              <a:extLst>
                <a:ext uri="{FF2B5EF4-FFF2-40B4-BE49-F238E27FC236}">
                  <a16:creationId xmlns:a16="http://schemas.microsoft.com/office/drawing/2014/main" id="{0F77145C-DEFD-4133-99C2-9E8BF48995FB}"/>
                </a:ext>
              </a:extLst>
            </p:cNvPr>
            <p:cNvSpPr/>
            <p:nvPr/>
          </p:nvSpPr>
          <p:spPr>
            <a:xfrm>
              <a:off x="1489932" y="5997316"/>
              <a:ext cx="104851" cy="103494"/>
            </a:xfrm>
            <a:prstGeom prst="parallelogram">
              <a:avLst>
                <a:gd name="adj" fmla="val 8417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平行四边形 38">
              <a:extLst>
                <a:ext uri="{FF2B5EF4-FFF2-40B4-BE49-F238E27FC236}">
                  <a16:creationId xmlns:a16="http://schemas.microsoft.com/office/drawing/2014/main" id="{22588AC2-CCB4-4E1B-AA4E-59F1E512EB22}"/>
                </a:ext>
              </a:extLst>
            </p:cNvPr>
            <p:cNvSpPr/>
            <p:nvPr/>
          </p:nvSpPr>
          <p:spPr>
            <a:xfrm>
              <a:off x="1599195" y="5997316"/>
              <a:ext cx="104851" cy="103494"/>
            </a:xfrm>
            <a:prstGeom prst="parallelogram">
              <a:avLst>
                <a:gd name="adj" fmla="val 8417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0" name="组合 39">
              <a:extLst>
                <a:ext uri="{FF2B5EF4-FFF2-40B4-BE49-F238E27FC236}">
                  <a16:creationId xmlns:a16="http://schemas.microsoft.com/office/drawing/2014/main" id="{19547D0E-F82F-40B5-AB31-E2DE225D27BD}"/>
                </a:ext>
              </a:extLst>
            </p:cNvPr>
            <p:cNvGrpSpPr/>
            <p:nvPr/>
          </p:nvGrpSpPr>
          <p:grpSpPr>
            <a:xfrm>
              <a:off x="1103312" y="3183907"/>
              <a:ext cx="85534" cy="2916903"/>
              <a:chOff x="4474922" y="2445821"/>
              <a:chExt cx="53214" cy="1814726"/>
            </a:xfrm>
            <a:solidFill>
              <a:schemeClr val="accent1"/>
            </a:solidFill>
          </p:grpSpPr>
          <p:sp>
            <p:nvSpPr>
              <p:cNvPr id="41" name="平行四边形 40">
                <a:extLst>
                  <a:ext uri="{FF2B5EF4-FFF2-40B4-BE49-F238E27FC236}">
                    <a16:creationId xmlns:a16="http://schemas.microsoft.com/office/drawing/2014/main" id="{E01E7B08-5B08-48AA-B73B-23E5F1AFB745}"/>
                  </a:ext>
                </a:extLst>
              </p:cNvPr>
              <p:cNvSpPr/>
              <p:nvPr/>
            </p:nvSpPr>
            <p:spPr>
              <a:xfrm rot="16200000" flipH="1">
                <a:off x="4231529" y="3963940"/>
                <a:ext cx="540000" cy="53214"/>
              </a:xfrm>
              <a:prstGeom prst="parallelogram">
                <a:avLst>
                  <a:gd name="adj" fmla="val 11967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平行四边形 41">
                <a:extLst>
                  <a:ext uri="{FF2B5EF4-FFF2-40B4-BE49-F238E27FC236}">
                    <a16:creationId xmlns:a16="http://schemas.microsoft.com/office/drawing/2014/main" id="{D0E9CCEB-1970-454B-A005-657B71C1FBE9}"/>
                  </a:ext>
                </a:extLst>
              </p:cNvPr>
              <p:cNvSpPr/>
              <p:nvPr/>
            </p:nvSpPr>
            <p:spPr>
              <a:xfrm rot="5400000">
                <a:off x="3798610" y="3164401"/>
                <a:ext cx="1448106" cy="10945"/>
              </a:xfrm>
              <a:prstGeom prst="parallelogram">
                <a:avLst>
                  <a:gd name="adj" fmla="val 841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extLst>
      <p:ext uri="{BB962C8B-B14F-4D97-AF65-F5344CB8AC3E}">
        <p14:creationId xmlns:p14="http://schemas.microsoft.com/office/powerpoint/2010/main" val="3994576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学生会竞选-目录">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FA11EC84-9327-4954-824D-BF48D84133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矩形 3">
            <a:extLst>
              <a:ext uri="{FF2B5EF4-FFF2-40B4-BE49-F238E27FC236}">
                <a16:creationId xmlns:a16="http://schemas.microsoft.com/office/drawing/2014/main" id="{FF99896C-3661-4C49-AE25-E0CE60CFE5A5}"/>
              </a:ext>
            </a:extLst>
          </p:cNvPr>
          <p:cNvSpPr/>
          <p:nvPr userDrawn="1"/>
        </p:nvSpPr>
        <p:spPr>
          <a:xfrm>
            <a:off x="0" y="0"/>
            <a:ext cx="12192000" cy="6858000"/>
          </a:xfrm>
          <a:prstGeom prst="rect">
            <a:avLst/>
          </a:prstGeom>
          <a:gradFill flip="none" rotWithShape="1">
            <a:gsLst>
              <a:gs pos="91000">
                <a:schemeClr val="accent1"/>
              </a:gs>
              <a:gs pos="0">
                <a:schemeClr val="accent1">
                  <a:alpha val="71000"/>
                </a:schemeClr>
              </a:gs>
            </a:gsLst>
            <a:lin ang="0" scaled="0"/>
            <a:tileRect/>
          </a:gra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pc="-300" dirty="0"/>
          </a:p>
        </p:txBody>
      </p:sp>
      <p:grpSp>
        <p:nvGrpSpPr>
          <p:cNvPr id="23" name="组合 22">
            <a:extLst>
              <a:ext uri="{FF2B5EF4-FFF2-40B4-BE49-F238E27FC236}">
                <a16:creationId xmlns:a16="http://schemas.microsoft.com/office/drawing/2014/main" id="{5C311C0A-AB11-4852-A92A-C0777B7824D1}"/>
              </a:ext>
            </a:extLst>
          </p:cNvPr>
          <p:cNvGrpSpPr/>
          <p:nvPr userDrawn="1"/>
        </p:nvGrpSpPr>
        <p:grpSpPr>
          <a:xfrm>
            <a:off x="715868" y="1031786"/>
            <a:ext cx="5009871" cy="5023505"/>
            <a:chOff x="715868" y="1031786"/>
            <a:chExt cx="5009871" cy="5023505"/>
          </a:xfrm>
        </p:grpSpPr>
        <p:grpSp>
          <p:nvGrpSpPr>
            <p:cNvPr id="24" name="组合 23">
              <a:extLst>
                <a:ext uri="{FF2B5EF4-FFF2-40B4-BE49-F238E27FC236}">
                  <a16:creationId xmlns:a16="http://schemas.microsoft.com/office/drawing/2014/main" id="{42B7D06C-B6A4-4D6F-8AE5-B908766DEE56}"/>
                </a:ext>
              </a:extLst>
            </p:cNvPr>
            <p:cNvGrpSpPr/>
            <p:nvPr/>
          </p:nvGrpSpPr>
          <p:grpSpPr>
            <a:xfrm>
              <a:off x="715868" y="1031786"/>
              <a:ext cx="4794427" cy="4794427"/>
              <a:chOff x="715868" y="1031786"/>
              <a:chExt cx="4794427" cy="4794427"/>
            </a:xfrm>
          </p:grpSpPr>
          <p:sp>
            <p:nvSpPr>
              <p:cNvPr id="26" name="椭圆 25">
                <a:extLst>
                  <a:ext uri="{FF2B5EF4-FFF2-40B4-BE49-F238E27FC236}">
                    <a16:creationId xmlns:a16="http://schemas.microsoft.com/office/drawing/2014/main" id="{9327DADD-4836-4C35-90BA-6296BC238AB0}"/>
                  </a:ext>
                </a:extLst>
              </p:cNvPr>
              <p:cNvSpPr/>
              <p:nvPr/>
            </p:nvSpPr>
            <p:spPr>
              <a:xfrm rot="1800000">
                <a:off x="892115" y="1208033"/>
                <a:ext cx="4441934" cy="4441934"/>
              </a:xfrm>
              <a:prstGeom prst="ellipse">
                <a:avLst/>
              </a:prstGeom>
              <a:solidFill>
                <a:schemeClr val="bg1"/>
              </a:solidFill>
              <a:ln>
                <a:noFill/>
              </a:ln>
              <a:effectLst>
                <a:outerShdw blurRad="63500" sx="102000" sy="102000" algn="ctr" rotWithShape="0">
                  <a:prstClr val="black">
                    <a:alpha val="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弧形 26">
                <a:extLst>
                  <a:ext uri="{FF2B5EF4-FFF2-40B4-BE49-F238E27FC236}">
                    <a16:creationId xmlns:a16="http://schemas.microsoft.com/office/drawing/2014/main" id="{BEEA8279-534F-4B94-AF57-2C195D9B2226}"/>
                  </a:ext>
                </a:extLst>
              </p:cNvPr>
              <p:cNvSpPr/>
              <p:nvPr/>
            </p:nvSpPr>
            <p:spPr>
              <a:xfrm rot="6532404">
                <a:off x="715868" y="1031786"/>
                <a:ext cx="4794427" cy="4794427"/>
              </a:xfrm>
              <a:prstGeom prst="arc">
                <a:avLst>
                  <a:gd name="adj1" fmla="val 15852871"/>
                  <a:gd name="adj2" fmla="val 19887800"/>
                </a:avLst>
              </a:prstGeom>
              <a:ln>
                <a:gradFill>
                  <a:gsLst>
                    <a:gs pos="79000">
                      <a:schemeClr val="bg1">
                        <a:lumMod val="95000"/>
                        <a:alpha val="32000"/>
                      </a:schemeClr>
                    </a:gs>
                    <a:gs pos="35000">
                      <a:schemeClr val="bg1">
                        <a:lumMod val="75000"/>
                        <a:alpha val="50000"/>
                      </a:schemeClr>
                    </a:gs>
                    <a:gs pos="0">
                      <a:schemeClr val="bg1">
                        <a:lumMod val="75000"/>
                      </a:schemeClr>
                    </a:gs>
                  </a:gsLst>
                  <a:lin ang="120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28" name="组合 27">
                <a:extLst>
                  <a:ext uri="{FF2B5EF4-FFF2-40B4-BE49-F238E27FC236}">
                    <a16:creationId xmlns:a16="http://schemas.microsoft.com/office/drawing/2014/main" id="{294D1295-B50D-42B4-A682-D1269A5D4968}"/>
                  </a:ext>
                </a:extLst>
              </p:cNvPr>
              <p:cNvGrpSpPr/>
              <p:nvPr/>
            </p:nvGrpSpPr>
            <p:grpSpPr>
              <a:xfrm rot="1800000">
                <a:off x="5347640" y="2720129"/>
                <a:ext cx="118257" cy="118257"/>
                <a:chOff x="5246306" y="1379220"/>
                <a:chExt cx="150495" cy="150495"/>
              </a:xfrm>
              <a:effectLst>
                <a:outerShdw blurRad="50800" dist="38100" dir="8100000" algn="tr" rotWithShape="0">
                  <a:prstClr val="black">
                    <a:alpha val="20000"/>
                  </a:prstClr>
                </a:outerShdw>
              </a:effectLst>
            </p:grpSpPr>
            <p:sp>
              <p:nvSpPr>
                <p:cNvPr id="30" name="椭圆 29">
                  <a:extLst>
                    <a:ext uri="{FF2B5EF4-FFF2-40B4-BE49-F238E27FC236}">
                      <a16:creationId xmlns:a16="http://schemas.microsoft.com/office/drawing/2014/main" id="{4E8B22E6-A987-4EC8-BC79-3526A15D56B8}"/>
                    </a:ext>
                  </a:extLst>
                </p:cNvPr>
                <p:cNvSpPr/>
                <p:nvPr/>
              </p:nvSpPr>
              <p:spPr>
                <a:xfrm>
                  <a:off x="5246306" y="1379220"/>
                  <a:ext cx="150495" cy="150495"/>
                </a:xfrm>
                <a:prstGeom prst="ellipse">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a:extLst>
                    <a:ext uri="{FF2B5EF4-FFF2-40B4-BE49-F238E27FC236}">
                      <a16:creationId xmlns:a16="http://schemas.microsoft.com/office/drawing/2014/main" id="{2CC036AA-186E-4D7E-8C42-5F764D9A8A3E}"/>
                    </a:ext>
                  </a:extLst>
                </p:cNvPr>
                <p:cNvSpPr/>
                <p:nvPr/>
              </p:nvSpPr>
              <p:spPr>
                <a:xfrm>
                  <a:off x="5284374" y="1417288"/>
                  <a:ext cx="74359" cy="74359"/>
                </a:xfrm>
                <a:prstGeom prst="ellipse">
                  <a:avLst/>
                </a:prstGeom>
                <a:solidFill>
                  <a:srgbClr val="4729EB">
                    <a:alpha val="7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弧形 28">
                <a:extLst>
                  <a:ext uri="{FF2B5EF4-FFF2-40B4-BE49-F238E27FC236}">
                    <a16:creationId xmlns:a16="http://schemas.microsoft.com/office/drawing/2014/main" id="{6DF7B83E-D2D4-4D6D-8FF3-D10D1E22C34E}"/>
                  </a:ext>
                </a:extLst>
              </p:cNvPr>
              <p:cNvSpPr/>
              <p:nvPr/>
            </p:nvSpPr>
            <p:spPr>
              <a:xfrm rot="20832857">
                <a:off x="715868" y="1031786"/>
                <a:ext cx="4794427" cy="4794427"/>
              </a:xfrm>
              <a:prstGeom prst="arc">
                <a:avLst>
                  <a:gd name="adj1" fmla="val 16200000"/>
                  <a:gd name="adj2" fmla="val 21342011"/>
                </a:avLst>
              </a:prstGeom>
              <a:ln>
                <a:gradFill>
                  <a:gsLst>
                    <a:gs pos="0">
                      <a:schemeClr val="bg1">
                        <a:lumMod val="95000"/>
                        <a:alpha val="32000"/>
                      </a:schemeClr>
                    </a:gs>
                    <a:gs pos="52000">
                      <a:schemeClr val="bg1">
                        <a:lumMod val="75000"/>
                        <a:alpha val="50000"/>
                      </a:schemeClr>
                    </a:gs>
                    <a:gs pos="100000">
                      <a:schemeClr val="bg1">
                        <a:lumMod val="75000"/>
                      </a:schemeClr>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25" name="文本框 24">
              <a:extLst>
                <a:ext uri="{FF2B5EF4-FFF2-40B4-BE49-F238E27FC236}">
                  <a16:creationId xmlns:a16="http://schemas.microsoft.com/office/drawing/2014/main" id="{16FD74FF-76C7-4D57-903F-4E60C7459423}"/>
                </a:ext>
              </a:extLst>
            </p:cNvPr>
            <p:cNvSpPr txBox="1"/>
            <p:nvPr/>
          </p:nvSpPr>
          <p:spPr>
            <a:xfrm rot="19037825">
              <a:off x="1045739" y="1375291"/>
              <a:ext cx="4680000" cy="4680000"/>
            </a:xfrm>
            <a:prstGeom prst="rect">
              <a:avLst/>
            </a:prstGeom>
            <a:noFill/>
          </p:spPr>
          <p:txBody>
            <a:bodyPr wrap="square" rtlCol="0">
              <a:prstTxWarp prst="textArchDown">
                <a:avLst>
                  <a:gd name="adj" fmla="val 1972172"/>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spc="1500" dirty="0">
                  <a:solidFill>
                    <a:schemeClr val="accent6">
                      <a:alpha val="50000"/>
                    </a:schemeClr>
                  </a:solidFill>
                  <a:latin typeface="Arial" panose="020B0604020202020204" pitchFamily="34" charset="0"/>
                  <a:cs typeface="Arial" panose="020B0604020202020204" pitchFamily="34" charset="0"/>
                </a:rPr>
                <a:t>CONTENTS</a:t>
              </a:r>
              <a:endParaRPr lang="zh-CN" altLang="en-US" sz="1600" spc="1500" dirty="0">
                <a:solidFill>
                  <a:schemeClr val="accent6">
                    <a:alpha val="50000"/>
                  </a:schemeClr>
                </a:solidFill>
                <a:latin typeface="Arial" panose="020B0604020202020204" pitchFamily="34" charset="0"/>
                <a:cs typeface="Arial" panose="020B0604020202020204" pitchFamily="34" charset="0"/>
              </a:endParaRPr>
            </a:p>
          </p:txBody>
        </p:sp>
      </p:grpSp>
      <p:grpSp>
        <p:nvGrpSpPr>
          <p:cNvPr id="33" name="组合 32">
            <a:extLst>
              <a:ext uri="{FF2B5EF4-FFF2-40B4-BE49-F238E27FC236}">
                <a16:creationId xmlns:a16="http://schemas.microsoft.com/office/drawing/2014/main" id="{CCDAB6CC-160C-4D6F-9EB9-55FA0094D198}"/>
              </a:ext>
            </a:extLst>
          </p:cNvPr>
          <p:cNvGrpSpPr/>
          <p:nvPr userDrawn="1"/>
        </p:nvGrpSpPr>
        <p:grpSpPr>
          <a:xfrm>
            <a:off x="9667677" y="485350"/>
            <a:ext cx="1795147" cy="360688"/>
            <a:chOff x="9667677" y="601260"/>
            <a:chExt cx="1795147" cy="360688"/>
          </a:xfrm>
        </p:grpSpPr>
        <p:pic>
          <p:nvPicPr>
            <p:cNvPr id="34" name="图片 33">
              <a:extLst>
                <a:ext uri="{FF2B5EF4-FFF2-40B4-BE49-F238E27FC236}">
                  <a16:creationId xmlns:a16="http://schemas.microsoft.com/office/drawing/2014/main" id="{3B7F280E-B998-4231-A27D-6CFC9A0E0C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67677" y="601260"/>
              <a:ext cx="1795147" cy="360688"/>
            </a:xfrm>
            <a:prstGeom prst="rect">
              <a:avLst/>
            </a:prstGeom>
          </p:spPr>
        </p:pic>
        <p:grpSp>
          <p:nvGrpSpPr>
            <p:cNvPr id="35" name="组合 34">
              <a:extLst>
                <a:ext uri="{FF2B5EF4-FFF2-40B4-BE49-F238E27FC236}">
                  <a16:creationId xmlns:a16="http://schemas.microsoft.com/office/drawing/2014/main" id="{42C026E9-CBB4-4C95-9250-5FA00CC190B0}"/>
                </a:ext>
              </a:extLst>
            </p:cNvPr>
            <p:cNvGrpSpPr/>
            <p:nvPr/>
          </p:nvGrpSpPr>
          <p:grpSpPr>
            <a:xfrm>
              <a:off x="9667677" y="601260"/>
              <a:ext cx="383865" cy="360000"/>
              <a:chOff x="9671100" y="1026545"/>
              <a:chExt cx="383865" cy="360000"/>
            </a:xfrm>
          </p:grpSpPr>
          <p:sp>
            <p:nvSpPr>
              <p:cNvPr id="36" name="椭圆 35">
                <a:extLst>
                  <a:ext uri="{FF2B5EF4-FFF2-40B4-BE49-F238E27FC236}">
                    <a16:creationId xmlns:a16="http://schemas.microsoft.com/office/drawing/2014/main" id="{DA805FA0-3FEA-410B-B235-F17E7E888B1B}"/>
                  </a:ext>
                </a:extLst>
              </p:cNvPr>
              <p:cNvSpPr/>
              <p:nvPr/>
            </p:nvSpPr>
            <p:spPr>
              <a:xfrm>
                <a:off x="9707175" y="1062152"/>
                <a:ext cx="306000" cy="30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片 36">
                <a:extLst>
                  <a:ext uri="{FF2B5EF4-FFF2-40B4-BE49-F238E27FC236}">
                    <a16:creationId xmlns:a16="http://schemas.microsoft.com/office/drawing/2014/main" id="{F1CDFD53-C90E-4328-86C2-0D8FAC83DC0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8576"/>
              <a:stretch/>
            </p:blipFill>
            <p:spPr>
              <a:xfrm>
                <a:off x="9671100" y="1026545"/>
                <a:ext cx="383865" cy="360000"/>
              </a:xfrm>
              <a:prstGeom prst="rect">
                <a:avLst/>
              </a:prstGeom>
            </p:spPr>
          </p:pic>
        </p:grpSp>
      </p:grpSp>
      <p:sp>
        <p:nvSpPr>
          <p:cNvPr id="41" name="图片占位符 40">
            <a:extLst>
              <a:ext uri="{FF2B5EF4-FFF2-40B4-BE49-F238E27FC236}">
                <a16:creationId xmlns:a16="http://schemas.microsoft.com/office/drawing/2014/main" id="{1C00FE23-00FE-44CA-9C31-756F8A8F0739}"/>
              </a:ext>
            </a:extLst>
          </p:cNvPr>
          <p:cNvSpPr>
            <a:spLocks noGrp="1"/>
          </p:cNvSpPr>
          <p:nvPr>
            <p:ph type="pic" sz="quarter" idx="10" hasCustomPrompt="1"/>
          </p:nvPr>
        </p:nvSpPr>
        <p:spPr>
          <a:xfrm>
            <a:off x="689822" y="1232675"/>
            <a:ext cx="4392000" cy="4392000"/>
          </a:xfrm>
          <a:prstGeom prst="ellipse">
            <a:avLst/>
          </a:prstGeom>
        </p:spPr>
        <p:txBody>
          <a:bodyPr/>
          <a:lstStyle>
            <a:lvl1pPr marL="0" indent="0">
              <a:buNone/>
              <a:defRPr/>
            </a:lvl1pPr>
          </a:lstStyle>
          <a:p>
            <a:r>
              <a:rPr lang="en-US" altLang="zh-CN" dirty="0"/>
              <a:t> </a:t>
            </a:r>
            <a:endParaRPr lang="zh-CN" altLang="en-US" dirty="0"/>
          </a:p>
        </p:txBody>
      </p:sp>
    </p:spTree>
    <p:extLst>
      <p:ext uri="{BB962C8B-B14F-4D97-AF65-F5344CB8AC3E}">
        <p14:creationId xmlns:p14="http://schemas.microsoft.com/office/powerpoint/2010/main" val="4723151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学生会竞选-图文">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F0AA1B38-39C3-41BB-8727-B90A2A20C491}"/>
              </a:ext>
            </a:extLst>
          </p:cNvPr>
          <p:cNvGrpSpPr/>
          <p:nvPr userDrawn="1"/>
        </p:nvGrpSpPr>
        <p:grpSpPr>
          <a:xfrm flipH="1">
            <a:off x="863909" y="1416014"/>
            <a:ext cx="2817951" cy="2956660"/>
            <a:chOff x="1083619" y="1554480"/>
            <a:chExt cx="2817951" cy="2956660"/>
          </a:xfrm>
        </p:grpSpPr>
        <p:sp>
          <p:nvSpPr>
            <p:cNvPr id="4" name="矩形 3">
              <a:extLst>
                <a:ext uri="{FF2B5EF4-FFF2-40B4-BE49-F238E27FC236}">
                  <a16:creationId xmlns:a16="http://schemas.microsoft.com/office/drawing/2014/main" id="{5DE8A79D-8B22-41EE-8D5A-F1C92B1133D6}"/>
                </a:ext>
              </a:extLst>
            </p:cNvPr>
            <p:cNvSpPr/>
            <p:nvPr/>
          </p:nvSpPr>
          <p:spPr>
            <a:xfrm rot="205528">
              <a:off x="1178690" y="1554480"/>
              <a:ext cx="2722880" cy="295666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矩形 4">
              <a:extLst>
                <a:ext uri="{FF2B5EF4-FFF2-40B4-BE49-F238E27FC236}">
                  <a16:creationId xmlns:a16="http://schemas.microsoft.com/office/drawing/2014/main" id="{887873ED-021F-4ACE-B11C-0ACDA92CC9B3}"/>
                </a:ext>
              </a:extLst>
            </p:cNvPr>
            <p:cNvSpPr/>
            <p:nvPr/>
          </p:nvSpPr>
          <p:spPr>
            <a:xfrm>
              <a:off x="1083619" y="1554480"/>
              <a:ext cx="2722880" cy="2956660"/>
            </a:xfrm>
            <a:prstGeom prst="rect">
              <a:avLst/>
            </a:prstGeom>
            <a:solidFill>
              <a:schemeClr val="bg1"/>
            </a:solidFill>
            <a:ln>
              <a:noFill/>
            </a:ln>
            <a:effectLst>
              <a:outerShdw blurRad="863600" dist="203200" dir="54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7" name="任意多边形: 形状 6">
            <a:extLst>
              <a:ext uri="{FF2B5EF4-FFF2-40B4-BE49-F238E27FC236}">
                <a16:creationId xmlns:a16="http://schemas.microsoft.com/office/drawing/2014/main" id="{E094F5B4-8BF1-421F-A4DB-A0881E13A592}"/>
              </a:ext>
            </a:extLst>
          </p:cNvPr>
          <p:cNvSpPr/>
          <p:nvPr userDrawn="1"/>
        </p:nvSpPr>
        <p:spPr>
          <a:xfrm rot="16200000" flipH="1" flipV="1">
            <a:off x="-263308" y="263309"/>
            <a:ext cx="850465" cy="323849"/>
          </a:xfrm>
          <a:custGeom>
            <a:avLst/>
            <a:gdLst>
              <a:gd name="connsiteX0" fmla="*/ 0 w 6857999"/>
              <a:gd name="connsiteY0" fmla="*/ 844954 h 844954"/>
              <a:gd name="connsiteX1" fmla="*/ 3429000 w 6857999"/>
              <a:gd name="connsiteY1" fmla="*/ 0 h 844954"/>
              <a:gd name="connsiteX2" fmla="*/ 6857999 w 6857999"/>
              <a:gd name="connsiteY2" fmla="*/ 844954 h 844954"/>
              <a:gd name="connsiteX3" fmla="*/ 0 w 6857999"/>
              <a:gd name="connsiteY3" fmla="*/ 844954 h 844954"/>
              <a:gd name="connsiteX0" fmla="*/ 0 w 6857999"/>
              <a:gd name="connsiteY0" fmla="*/ 844954 h 844954"/>
              <a:gd name="connsiteX1" fmla="*/ 3429000 w 6857999"/>
              <a:gd name="connsiteY1" fmla="*/ 0 h 844954"/>
              <a:gd name="connsiteX2" fmla="*/ 6857999 w 6857999"/>
              <a:gd name="connsiteY2" fmla="*/ 844954 h 844954"/>
              <a:gd name="connsiteX3" fmla="*/ 0 w 6857999"/>
              <a:gd name="connsiteY3" fmla="*/ 844954 h 84495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7161 h 847161"/>
              <a:gd name="connsiteX1" fmla="*/ 3429000 w 6857999"/>
              <a:gd name="connsiteY1" fmla="*/ 2207 h 847161"/>
              <a:gd name="connsiteX2" fmla="*/ 6857999 w 6857999"/>
              <a:gd name="connsiteY2" fmla="*/ 847161 h 847161"/>
              <a:gd name="connsiteX3" fmla="*/ 0 w 6857999"/>
              <a:gd name="connsiteY3" fmla="*/ 847161 h 847161"/>
              <a:gd name="connsiteX0" fmla="*/ 0 w 6857999"/>
              <a:gd name="connsiteY0" fmla="*/ 845042 h 845042"/>
              <a:gd name="connsiteX1" fmla="*/ 3429000 w 6857999"/>
              <a:gd name="connsiteY1" fmla="*/ 88 h 845042"/>
              <a:gd name="connsiteX2" fmla="*/ 6857999 w 6857999"/>
              <a:gd name="connsiteY2" fmla="*/ 845042 h 845042"/>
              <a:gd name="connsiteX3" fmla="*/ 0 w 6857999"/>
              <a:gd name="connsiteY3" fmla="*/ 845042 h 845042"/>
            </a:gdLst>
            <a:ahLst/>
            <a:cxnLst>
              <a:cxn ang="0">
                <a:pos x="connsiteX0" y="connsiteY0"/>
              </a:cxn>
              <a:cxn ang="0">
                <a:pos x="connsiteX1" y="connsiteY1"/>
              </a:cxn>
              <a:cxn ang="0">
                <a:pos x="connsiteX2" y="connsiteY2"/>
              </a:cxn>
              <a:cxn ang="0">
                <a:pos x="connsiteX3" y="connsiteY3"/>
              </a:cxn>
            </a:cxnLst>
            <a:rect l="l" t="t" r="r" b="b"/>
            <a:pathLst>
              <a:path w="6857999" h="845042">
                <a:moveTo>
                  <a:pt x="0" y="845042"/>
                </a:moveTo>
                <a:cubicBezTo>
                  <a:pt x="2254170" y="436072"/>
                  <a:pt x="2517494" y="7804"/>
                  <a:pt x="3429000" y="88"/>
                </a:cubicBezTo>
                <a:cubicBezTo>
                  <a:pt x="4340506" y="-7628"/>
                  <a:pt x="4580679" y="493946"/>
                  <a:pt x="6857999" y="845042"/>
                </a:cubicBezTo>
                <a:lnTo>
                  <a:pt x="0" y="845042"/>
                </a:lnTo>
                <a:close/>
              </a:path>
            </a:pathLst>
          </a:custGeom>
          <a:gradFill>
            <a:gsLst>
              <a:gs pos="100000">
                <a:schemeClr val="accent1"/>
              </a:gs>
              <a:gs pos="0">
                <a:schemeClr val="accent1">
                  <a:alpha val="71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8" name="图片 7">
            <a:extLst>
              <a:ext uri="{FF2B5EF4-FFF2-40B4-BE49-F238E27FC236}">
                <a16:creationId xmlns:a16="http://schemas.microsoft.com/office/drawing/2014/main" id="{642A5E6E-12F5-4A8E-A42D-A40A6AA7746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667677" y="485350"/>
            <a:ext cx="1795147" cy="360687"/>
          </a:xfrm>
          <a:prstGeom prst="rect">
            <a:avLst/>
          </a:prstGeom>
        </p:spPr>
      </p:pic>
      <p:grpSp>
        <p:nvGrpSpPr>
          <p:cNvPr id="9" name="组合 8">
            <a:extLst>
              <a:ext uri="{FF2B5EF4-FFF2-40B4-BE49-F238E27FC236}">
                <a16:creationId xmlns:a16="http://schemas.microsoft.com/office/drawing/2014/main" id="{266DCB0C-5F73-4B72-A823-63673D4711AC}"/>
              </a:ext>
            </a:extLst>
          </p:cNvPr>
          <p:cNvGrpSpPr/>
          <p:nvPr userDrawn="1"/>
        </p:nvGrpSpPr>
        <p:grpSpPr>
          <a:xfrm>
            <a:off x="729176" y="496973"/>
            <a:ext cx="918667" cy="338554"/>
            <a:chOff x="1384707" y="496973"/>
            <a:chExt cx="918667" cy="338554"/>
          </a:xfrm>
        </p:grpSpPr>
        <p:sp>
          <p:nvSpPr>
            <p:cNvPr id="10" name="矩形: 对角圆角 9">
              <a:extLst>
                <a:ext uri="{FF2B5EF4-FFF2-40B4-BE49-F238E27FC236}">
                  <a16:creationId xmlns:a16="http://schemas.microsoft.com/office/drawing/2014/main" id="{6D43993C-5CD4-4362-85BF-A63B39953BB7}"/>
                </a:ext>
              </a:extLst>
            </p:cNvPr>
            <p:cNvSpPr/>
            <p:nvPr/>
          </p:nvSpPr>
          <p:spPr>
            <a:xfrm flipH="1">
              <a:off x="1384707" y="505161"/>
              <a:ext cx="918667" cy="308870"/>
            </a:xfrm>
            <a:prstGeom prst="round2DiagRect">
              <a:avLst>
                <a:gd name="adj1" fmla="val 5000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a:extLst>
                <a:ext uri="{FF2B5EF4-FFF2-40B4-BE49-F238E27FC236}">
                  <a16:creationId xmlns:a16="http://schemas.microsoft.com/office/drawing/2014/main" id="{F9A47F72-E471-43D2-8F66-32009AC10851}"/>
                </a:ext>
              </a:extLst>
            </p:cNvPr>
            <p:cNvSpPr txBox="1"/>
            <p:nvPr/>
          </p:nvSpPr>
          <p:spPr>
            <a:xfrm>
              <a:off x="1452747" y="496973"/>
              <a:ext cx="782587" cy="338554"/>
            </a:xfrm>
            <a:prstGeom prst="rect">
              <a:avLst/>
            </a:prstGeom>
            <a:noFill/>
          </p:spPr>
          <p:txBody>
            <a:bodyPr wrap="none" rtlCol="0">
              <a:spAutoFit/>
            </a:bodyPr>
            <a:lstStyle/>
            <a:p>
              <a:pPr algn="l"/>
              <a:r>
                <a:rPr lang="en-US" altLang="zh-CN" sz="1600" b="1" spc="100" dirty="0">
                  <a:solidFill>
                    <a:schemeClr val="bg1"/>
                  </a:solidFill>
                  <a:latin typeface="OPPOSans M" panose="00020600040101010101" pitchFamily="18" charset="-122"/>
                  <a:ea typeface="OPPOSans M" panose="00020600040101010101" pitchFamily="18" charset="-122"/>
                  <a:cs typeface="OPPOSans M" panose="00020600040101010101" pitchFamily="18" charset="-122"/>
                </a:rPr>
                <a:t>S</a:t>
              </a:r>
              <a:r>
                <a:rPr lang="en-US" altLang="zh-CN" sz="1600" b="1" spc="100" dirty="0">
                  <a:solidFill>
                    <a:schemeClr val="accent2"/>
                  </a:solidFill>
                  <a:latin typeface="OPPOSans M" panose="00020600040101010101" pitchFamily="18" charset="-122"/>
                  <a:ea typeface="OPPOSans M" panose="00020600040101010101" pitchFamily="18" charset="-122"/>
                  <a:cs typeface="OPPOSans M" panose="00020600040101010101" pitchFamily="18" charset="-122"/>
                </a:rPr>
                <a:t>U</a:t>
              </a:r>
              <a:r>
                <a:rPr lang="en-US" altLang="zh-CN" sz="1600" b="1" spc="100" dirty="0">
                  <a:solidFill>
                    <a:schemeClr val="bg1"/>
                  </a:solidFill>
                  <a:latin typeface="OPPOSans M" panose="00020600040101010101" pitchFamily="18" charset="-122"/>
                  <a:ea typeface="OPPOSans M" panose="00020600040101010101" pitchFamily="18" charset="-122"/>
                  <a:cs typeface="OPPOSans M" panose="00020600040101010101" pitchFamily="18" charset="-122"/>
                </a:rPr>
                <a:t>S</a:t>
              </a:r>
              <a:r>
                <a:rPr lang="en-US" altLang="zh-CN" sz="1600" b="1" spc="100" dirty="0">
                  <a:solidFill>
                    <a:schemeClr val="accent2">
                      <a:lumMod val="20000"/>
                      <a:lumOff val="80000"/>
                    </a:schemeClr>
                  </a:solidFill>
                  <a:latin typeface="OPPOSans M" panose="00020600040101010101" pitchFamily="18" charset="-122"/>
                  <a:ea typeface="OPPOSans M" panose="00020600040101010101" pitchFamily="18" charset="-122"/>
                  <a:cs typeface="OPPOSans M" panose="00020600040101010101" pitchFamily="18" charset="-122"/>
                </a:rPr>
                <a:t>T</a:t>
              </a:r>
              <a:endParaRPr lang="zh-CN" altLang="en-US" sz="1600" b="1" spc="100" dirty="0">
                <a:solidFill>
                  <a:schemeClr val="accent2">
                    <a:lumMod val="20000"/>
                    <a:lumOff val="80000"/>
                  </a:schemeClr>
                </a:solidFill>
                <a:latin typeface="OPPOSans M" panose="00020600040101010101" pitchFamily="18" charset="-122"/>
                <a:ea typeface="OPPOSans M" panose="00020600040101010101" pitchFamily="18" charset="-122"/>
                <a:cs typeface="OPPOSans M" panose="00020600040101010101" pitchFamily="18" charset="-122"/>
              </a:endParaRPr>
            </a:p>
          </p:txBody>
        </p:sp>
      </p:grpSp>
      <p:pic>
        <p:nvPicPr>
          <p:cNvPr id="12" name="图形 11">
            <a:extLst>
              <a:ext uri="{FF2B5EF4-FFF2-40B4-BE49-F238E27FC236}">
                <a16:creationId xmlns:a16="http://schemas.microsoft.com/office/drawing/2014/main" id="{9DD51806-DABC-4F60-B1AB-BE94917D1721}"/>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1884" y="234853"/>
            <a:ext cx="414583" cy="414583"/>
          </a:xfrm>
          <a:prstGeom prst="rect">
            <a:avLst/>
          </a:prstGeom>
        </p:spPr>
      </p:pic>
      <p:sp>
        <p:nvSpPr>
          <p:cNvPr id="13" name="任意多边形: 形状 12">
            <a:extLst>
              <a:ext uri="{FF2B5EF4-FFF2-40B4-BE49-F238E27FC236}">
                <a16:creationId xmlns:a16="http://schemas.microsoft.com/office/drawing/2014/main" id="{07D1B606-93CE-4153-A26F-D662785046D1}"/>
              </a:ext>
            </a:extLst>
          </p:cNvPr>
          <p:cNvSpPr/>
          <p:nvPr userDrawn="1"/>
        </p:nvSpPr>
        <p:spPr>
          <a:xfrm rot="16200000" flipH="1" flipV="1">
            <a:off x="-168519" y="545804"/>
            <a:ext cx="544299" cy="207264"/>
          </a:xfrm>
          <a:custGeom>
            <a:avLst/>
            <a:gdLst>
              <a:gd name="connsiteX0" fmla="*/ 0 w 6857999"/>
              <a:gd name="connsiteY0" fmla="*/ 844954 h 844954"/>
              <a:gd name="connsiteX1" fmla="*/ 3429000 w 6857999"/>
              <a:gd name="connsiteY1" fmla="*/ 0 h 844954"/>
              <a:gd name="connsiteX2" fmla="*/ 6857999 w 6857999"/>
              <a:gd name="connsiteY2" fmla="*/ 844954 h 844954"/>
              <a:gd name="connsiteX3" fmla="*/ 0 w 6857999"/>
              <a:gd name="connsiteY3" fmla="*/ 844954 h 844954"/>
              <a:gd name="connsiteX0" fmla="*/ 0 w 6857999"/>
              <a:gd name="connsiteY0" fmla="*/ 844954 h 844954"/>
              <a:gd name="connsiteX1" fmla="*/ 3429000 w 6857999"/>
              <a:gd name="connsiteY1" fmla="*/ 0 h 844954"/>
              <a:gd name="connsiteX2" fmla="*/ 6857999 w 6857999"/>
              <a:gd name="connsiteY2" fmla="*/ 844954 h 844954"/>
              <a:gd name="connsiteX3" fmla="*/ 0 w 6857999"/>
              <a:gd name="connsiteY3" fmla="*/ 844954 h 84495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7161 h 847161"/>
              <a:gd name="connsiteX1" fmla="*/ 3429000 w 6857999"/>
              <a:gd name="connsiteY1" fmla="*/ 2207 h 847161"/>
              <a:gd name="connsiteX2" fmla="*/ 6857999 w 6857999"/>
              <a:gd name="connsiteY2" fmla="*/ 847161 h 847161"/>
              <a:gd name="connsiteX3" fmla="*/ 0 w 6857999"/>
              <a:gd name="connsiteY3" fmla="*/ 847161 h 847161"/>
              <a:gd name="connsiteX0" fmla="*/ 0 w 6857999"/>
              <a:gd name="connsiteY0" fmla="*/ 845042 h 845042"/>
              <a:gd name="connsiteX1" fmla="*/ 3429000 w 6857999"/>
              <a:gd name="connsiteY1" fmla="*/ 88 h 845042"/>
              <a:gd name="connsiteX2" fmla="*/ 6857999 w 6857999"/>
              <a:gd name="connsiteY2" fmla="*/ 845042 h 845042"/>
              <a:gd name="connsiteX3" fmla="*/ 0 w 6857999"/>
              <a:gd name="connsiteY3" fmla="*/ 845042 h 845042"/>
            </a:gdLst>
            <a:ahLst/>
            <a:cxnLst>
              <a:cxn ang="0">
                <a:pos x="connsiteX0" y="connsiteY0"/>
              </a:cxn>
              <a:cxn ang="0">
                <a:pos x="connsiteX1" y="connsiteY1"/>
              </a:cxn>
              <a:cxn ang="0">
                <a:pos x="connsiteX2" y="connsiteY2"/>
              </a:cxn>
              <a:cxn ang="0">
                <a:pos x="connsiteX3" y="connsiteY3"/>
              </a:cxn>
            </a:cxnLst>
            <a:rect l="l" t="t" r="r" b="b"/>
            <a:pathLst>
              <a:path w="6857999" h="845042">
                <a:moveTo>
                  <a:pt x="0" y="845042"/>
                </a:moveTo>
                <a:cubicBezTo>
                  <a:pt x="2254170" y="436072"/>
                  <a:pt x="2517494" y="7804"/>
                  <a:pt x="3429000" y="88"/>
                </a:cubicBezTo>
                <a:cubicBezTo>
                  <a:pt x="4340506" y="-7628"/>
                  <a:pt x="4580679" y="493946"/>
                  <a:pt x="6857999" y="845042"/>
                </a:cubicBezTo>
                <a:lnTo>
                  <a:pt x="0" y="845042"/>
                </a:lnTo>
                <a:close/>
              </a:path>
            </a:pathLst>
          </a:custGeom>
          <a:gradFill>
            <a:gsLst>
              <a:gs pos="100000">
                <a:schemeClr val="accent1"/>
              </a:gs>
              <a:gs pos="0">
                <a:schemeClr val="accent1">
                  <a:alpha val="71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4" name="文本占位符 13">
            <a:extLst>
              <a:ext uri="{FF2B5EF4-FFF2-40B4-BE49-F238E27FC236}">
                <a16:creationId xmlns:a16="http://schemas.microsoft.com/office/drawing/2014/main" id="{97D62766-2476-488E-B0A9-2F0B5B2E21DF}"/>
              </a:ext>
            </a:extLst>
          </p:cNvPr>
          <p:cNvSpPr>
            <a:spLocks noGrp="1"/>
          </p:cNvSpPr>
          <p:nvPr>
            <p:ph type="body" sz="quarter" idx="11" hasCustomPrompt="1"/>
          </p:nvPr>
        </p:nvSpPr>
        <p:spPr>
          <a:xfrm>
            <a:off x="1814117" y="443111"/>
            <a:ext cx="7240943" cy="437414"/>
          </a:xfrm>
          <a:prstGeom prst="rect">
            <a:avLst/>
          </a:prstGeom>
        </p:spPr>
        <p:txBody>
          <a:bodyPr wrap="square" tIns="108000" anchor="t">
            <a:spAutoFit/>
          </a:bodyPr>
          <a:lstStyle>
            <a:lvl1pPr marL="0" indent="0">
              <a:buNone/>
              <a:defRPr lang="zh-CN" altLang="en-US" sz="2000" kern="1200" spc="100" dirty="0" smtClean="0">
                <a:solidFill>
                  <a:schemeClr val="accent1"/>
                </a:solidFill>
                <a:effectLst>
                  <a:outerShdw blurRad="60007" dist="200025" dir="15000000" sy="30000" kx="-1800000" algn="bl" rotWithShape="0">
                    <a:prstClr val="black">
                      <a:alpha val="32000"/>
                    </a:prstClr>
                  </a:outerShdw>
                </a:effectLst>
                <a:latin typeface="OPPOSans M" panose="00020600040101010101" pitchFamily="18" charset="-122"/>
                <a:ea typeface="OPPOSans M" panose="00020600040101010101" pitchFamily="18" charset="-122"/>
                <a:cs typeface="OPPOSans M" panose="00020600040101010101" pitchFamily="18" charset="-122"/>
              </a:defRPr>
            </a:lvl1pPr>
            <a:lvl2pPr marL="457200" indent="0">
              <a:buNone/>
              <a:defRPr lang="zh-CN" altLang="en-US" sz="2000" kern="1200" spc="100" dirty="0" smtClean="0">
                <a:solidFill>
                  <a:schemeClr val="accent1"/>
                </a:solidFill>
                <a:effectLst>
                  <a:outerShdw blurRad="60007" dist="200025" dir="15000000" sy="30000" kx="-1800000" algn="bl" rotWithShape="0">
                    <a:prstClr val="black">
                      <a:alpha val="32000"/>
                    </a:prstClr>
                  </a:outerShdw>
                </a:effectLst>
                <a:latin typeface="OPPOSans M" panose="00020600040101010101" pitchFamily="18" charset="-122"/>
                <a:ea typeface="OPPOSans M" panose="00020600040101010101" pitchFamily="18" charset="-122"/>
                <a:cs typeface="OPPOSans M" panose="00020600040101010101" pitchFamily="18" charset="-122"/>
              </a:defRPr>
            </a:lvl2pPr>
            <a:lvl3pPr marL="914400" indent="0">
              <a:buNone/>
              <a:defRPr lang="zh-CN" altLang="en-US" sz="2000" kern="1200" spc="100" dirty="0" smtClean="0">
                <a:solidFill>
                  <a:schemeClr val="accent1"/>
                </a:solidFill>
                <a:effectLst>
                  <a:outerShdw blurRad="60007" dist="200025" dir="15000000" sy="30000" kx="-1800000" algn="bl" rotWithShape="0">
                    <a:prstClr val="black">
                      <a:alpha val="32000"/>
                    </a:prstClr>
                  </a:outerShdw>
                </a:effectLst>
                <a:latin typeface="OPPOSans M" panose="00020600040101010101" pitchFamily="18" charset="-122"/>
                <a:ea typeface="OPPOSans M" panose="00020600040101010101" pitchFamily="18" charset="-122"/>
                <a:cs typeface="OPPOSans M" panose="00020600040101010101" pitchFamily="18" charset="-122"/>
              </a:defRPr>
            </a:lvl3pPr>
            <a:lvl4pPr marL="1371600" indent="0">
              <a:buNone/>
              <a:defRPr lang="zh-CN" altLang="en-US" sz="2000" kern="1200" spc="100" dirty="0" smtClean="0">
                <a:solidFill>
                  <a:schemeClr val="accent1"/>
                </a:solidFill>
                <a:effectLst>
                  <a:outerShdw blurRad="60007" dist="200025" dir="15000000" sy="30000" kx="-1800000" algn="bl" rotWithShape="0">
                    <a:prstClr val="black">
                      <a:alpha val="32000"/>
                    </a:prstClr>
                  </a:outerShdw>
                </a:effectLst>
                <a:latin typeface="OPPOSans M" panose="00020600040101010101" pitchFamily="18" charset="-122"/>
                <a:ea typeface="OPPOSans M" panose="00020600040101010101" pitchFamily="18" charset="-122"/>
                <a:cs typeface="OPPOSans M" panose="00020600040101010101" pitchFamily="18" charset="-122"/>
              </a:defRPr>
            </a:lvl4pPr>
            <a:lvl5pPr marL="1828800" indent="0">
              <a:buNone/>
              <a:defRPr lang="zh-CN" altLang="en-US" sz="2000" kern="1200" spc="100" dirty="0">
                <a:solidFill>
                  <a:schemeClr val="accent1"/>
                </a:solidFill>
                <a:effectLst>
                  <a:outerShdw blurRad="60007" dist="200025" dir="15000000" sy="30000" kx="-1800000" algn="bl" rotWithShape="0">
                    <a:prstClr val="black">
                      <a:alpha val="32000"/>
                    </a:prstClr>
                  </a:outerShdw>
                </a:effectLst>
                <a:latin typeface="OPPOSans M" panose="00020600040101010101" pitchFamily="18" charset="-122"/>
                <a:ea typeface="OPPOSans M" panose="00020600040101010101" pitchFamily="18" charset="-122"/>
                <a:cs typeface="OPPOSans M" panose="00020600040101010101" pitchFamily="18" charset="-122"/>
              </a:defRPr>
            </a:lvl5pPr>
          </a:lstStyle>
          <a:p>
            <a:pPr lvl="0"/>
            <a:r>
              <a:rPr lang="zh-CN" altLang="en-US" dirty="0"/>
              <a:t>这里放入你的标题</a:t>
            </a:r>
          </a:p>
        </p:txBody>
      </p:sp>
      <p:sp>
        <p:nvSpPr>
          <p:cNvPr id="15" name="图片占位符 14">
            <a:extLst>
              <a:ext uri="{FF2B5EF4-FFF2-40B4-BE49-F238E27FC236}">
                <a16:creationId xmlns:a16="http://schemas.microsoft.com/office/drawing/2014/main" id="{2A950CFD-F4C0-420C-9729-4313E48BAD41}"/>
              </a:ext>
            </a:extLst>
          </p:cNvPr>
          <p:cNvSpPr>
            <a:spLocks noGrp="1"/>
          </p:cNvSpPr>
          <p:nvPr>
            <p:ph type="pic" sz="quarter" idx="12" hasCustomPrompt="1"/>
          </p:nvPr>
        </p:nvSpPr>
        <p:spPr>
          <a:xfrm>
            <a:off x="1093269" y="1538949"/>
            <a:ext cx="2455200" cy="2689200"/>
          </a:xfrm>
          <a:prstGeom prst="rect">
            <a:avLst/>
          </a:prstGeom>
        </p:spPr>
        <p:txBody>
          <a:bodyPr/>
          <a:lstStyle>
            <a:lvl1pPr marL="0" indent="0">
              <a:buNone/>
              <a:defRPr/>
            </a:lvl1pPr>
          </a:lstStyle>
          <a:p>
            <a:r>
              <a:rPr lang="en-US" altLang="zh-CN" dirty="0"/>
              <a:t> </a:t>
            </a:r>
            <a:endParaRPr lang="zh-CN" altLang="en-US" dirty="0"/>
          </a:p>
        </p:txBody>
      </p:sp>
      <p:sp>
        <p:nvSpPr>
          <p:cNvPr id="16" name="矩形 15">
            <a:extLst>
              <a:ext uri="{FF2B5EF4-FFF2-40B4-BE49-F238E27FC236}">
                <a16:creationId xmlns:a16="http://schemas.microsoft.com/office/drawing/2014/main" id="{7CC37D56-6375-4784-BEAD-2D6E1844DF80}"/>
              </a:ext>
            </a:extLst>
          </p:cNvPr>
          <p:cNvSpPr/>
          <p:nvPr userDrawn="1"/>
        </p:nvSpPr>
        <p:spPr>
          <a:xfrm flipV="1">
            <a:off x="4398380" y="1326842"/>
            <a:ext cx="7793619" cy="3186250"/>
          </a:xfrm>
          <a:prstGeom prst="rect">
            <a:avLst/>
          </a:prstGeom>
          <a:gradFill>
            <a:gsLst>
              <a:gs pos="21000">
                <a:schemeClr val="accent3">
                  <a:lumMod val="50000"/>
                </a:schemeClr>
              </a:gs>
              <a:gs pos="88000">
                <a:schemeClr val="accent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spTree>
    <p:extLst>
      <p:ext uri="{BB962C8B-B14F-4D97-AF65-F5344CB8AC3E}">
        <p14:creationId xmlns:p14="http://schemas.microsoft.com/office/powerpoint/2010/main" val="681776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百搭模板1">
    <p:spTree>
      <p:nvGrpSpPr>
        <p:cNvPr id="1" name=""/>
        <p:cNvGrpSpPr/>
        <p:nvPr/>
      </p:nvGrpSpPr>
      <p:grpSpPr>
        <a:xfrm>
          <a:off x="0" y="0"/>
          <a:ext cx="0" cy="0"/>
          <a:chOff x="0" y="0"/>
          <a:chExt cx="0" cy="0"/>
        </a:xfrm>
      </p:grpSpPr>
      <p:sp>
        <p:nvSpPr>
          <p:cNvPr id="13" name="图片占位符 12">
            <a:extLst>
              <a:ext uri="{FF2B5EF4-FFF2-40B4-BE49-F238E27FC236}">
                <a16:creationId xmlns:a16="http://schemas.microsoft.com/office/drawing/2014/main" id="{268318CA-3D14-4BFB-8258-9C560597455B}"/>
              </a:ext>
            </a:extLst>
          </p:cNvPr>
          <p:cNvSpPr>
            <a:spLocks noGrp="1"/>
          </p:cNvSpPr>
          <p:nvPr>
            <p:ph type="pic" sz="quarter" idx="12" hasCustomPrompt="1"/>
          </p:nvPr>
        </p:nvSpPr>
        <p:spPr>
          <a:xfrm>
            <a:off x="0" y="3905085"/>
            <a:ext cx="12192000" cy="2952916"/>
          </a:xfrm>
          <a:prstGeom prst="rect">
            <a:avLst/>
          </a:prstGeom>
        </p:spPr>
        <p:txBody>
          <a:bodyPr/>
          <a:lstStyle>
            <a:lvl1pPr marL="0" indent="0">
              <a:buNone/>
              <a:defRPr/>
            </a:lvl1pPr>
          </a:lstStyle>
          <a:p>
            <a:r>
              <a:rPr lang="en-US" altLang="zh-CN" dirty="0"/>
              <a:t> </a:t>
            </a:r>
            <a:endParaRPr lang="zh-CN" altLang="en-US" dirty="0"/>
          </a:p>
        </p:txBody>
      </p:sp>
      <p:sp>
        <p:nvSpPr>
          <p:cNvPr id="4" name="任意多边形: 形状 3">
            <a:extLst>
              <a:ext uri="{FF2B5EF4-FFF2-40B4-BE49-F238E27FC236}">
                <a16:creationId xmlns:a16="http://schemas.microsoft.com/office/drawing/2014/main" id="{0A077C8A-75FB-4B7C-BFE1-19AD037B4E02}"/>
              </a:ext>
            </a:extLst>
          </p:cNvPr>
          <p:cNvSpPr/>
          <p:nvPr userDrawn="1"/>
        </p:nvSpPr>
        <p:spPr>
          <a:xfrm rot="16200000" flipH="1" flipV="1">
            <a:off x="-263308" y="263309"/>
            <a:ext cx="850465" cy="323849"/>
          </a:xfrm>
          <a:custGeom>
            <a:avLst/>
            <a:gdLst>
              <a:gd name="connsiteX0" fmla="*/ 0 w 6857999"/>
              <a:gd name="connsiteY0" fmla="*/ 844954 h 844954"/>
              <a:gd name="connsiteX1" fmla="*/ 3429000 w 6857999"/>
              <a:gd name="connsiteY1" fmla="*/ 0 h 844954"/>
              <a:gd name="connsiteX2" fmla="*/ 6857999 w 6857999"/>
              <a:gd name="connsiteY2" fmla="*/ 844954 h 844954"/>
              <a:gd name="connsiteX3" fmla="*/ 0 w 6857999"/>
              <a:gd name="connsiteY3" fmla="*/ 844954 h 844954"/>
              <a:gd name="connsiteX0" fmla="*/ 0 w 6857999"/>
              <a:gd name="connsiteY0" fmla="*/ 844954 h 844954"/>
              <a:gd name="connsiteX1" fmla="*/ 3429000 w 6857999"/>
              <a:gd name="connsiteY1" fmla="*/ 0 h 844954"/>
              <a:gd name="connsiteX2" fmla="*/ 6857999 w 6857999"/>
              <a:gd name="connsiteY2" fmla="*/ 844954 h 844954"/>
              <a:gd name="connsiteX3" fmla="*/ 0 w 6857999"/>
              <a:gd name="connsiteY3" fmla="*/ 844954 h 84495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7161 h 847161"/>
              <a:gd name="connsiteX1" fmla="*/ 3429000 w 6857999"/>
              <a:gd name="connsiteY1" fmla="*/ 2207 h 847161"/>
              <a:gd name="connsiteX2" fmla="*/ 6857999 w 6857999"/>
              <a:gd name="connsiteY2" fmla="*/ 847161 h 847161"/>
              <a:gd name="connsiteX3" fmla="*/ 0 w 6857999"/>
              <a:gd name="connsiteY3" fmla="*/ 847161 h 847161"/>
              <a:gd name="connsiteX0" fmla="*/ 0 w 6857999"/>
              <a:gd name="connsiteY0" fmla="*/ 845042 h 845042"/>
              <a:gd name="connsiteX1" fmla="*/ 3429000 w 6857999"/>
              <a:gd name="connsiteY1" fmla="*/ 88 h 845042"/>
              <a:gd name="connsiteX2" fmla="*/ 6857999 w 6857999"/>
              <a:gd name="connsiteY2" fmla="*/ 845042 h 845042"/>
              <a:gd name="connsiteX3" fmla="*/ 0 w 6857999"/>
              <a:gd name="connsiteY3" fmla="*/ 845042 h 845042"/>
            </a:gdLst>
            <a:ahLst/>
            <a:cxnLst>
              <a:cxn ang="0">
                <a:pos x="connsiteX0" y="connsiteY0"/>
              </a:cxn>
              <a:cxn ang="0">
                <a:pos x="connsiteX1" y="connsiteY1"/>
              </a:cxn>
              <a:cxn ang="0">
                <a:pos x="connsiteX2" y="connsiteY2"/>
              </a:cxn>
              <a:cxn ang="0">
                <a:pos x="connsiteX3" y="connsiteY3"/>
              </a:cxn>
            </a:cxnLst>
            <a:rect l="l" t="t" r="r" b="b"/>
            <a:pathLst>
              <a:path w="6857999" h="845042">
                <a:moveTo>
                  <a:pt x="0" y="845042"/>
                </a:moveTo>
                <a:cubicBezTo>
                  <a:pt x="2254170" y="436072"/>
                  <a:pt x="2517494" y="7804"/>
                  <a:pt x="3429000" y="88"/>
                </a:cubicBezTo>
                <a:cubicBezTo>
                  <a:pt x="4340506" y="-7628"/>
                  <a:pt x="4580679" y="493946"/>
                  <a:pt x="6857999" y="845042"/>
                </a:cubicBezTo>
                <a:lnTo>
                  <a:pt x="0" y="845042"/>
                </a:lnTo>
                <a:close/>
              </a:path>
            </a:pathLst>
          </a:custGeom>
          <a:gradFill>
            <a:gsLst>
              <a:gs pos="100000">
                <a:schemeClr val="accent1"/>
              </a:gs>
              <a:gs pos="0">
                <a:schemeClr val="accent1">
                  <a:alpha val="71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5" name="图片 4">
            <a:extLst>
              <a:ext uri="{FF2B5EF4-FFF2-40B4-BE49-F238E27FC236}">
                <a16:creationId xmlns:a16="http://schemas.microsoft.com/office/drawing/2014/main" id="{CC116DEE-4349-49F8-8BCC-DAD70F5307F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667677" y="485350"/>
            <a:ext cx="1795147" cy="360687"/>
          </a:xfrm>
          <a:prstGeom prst="rect">
            <a:avLst/>
          </a:prstGeom>
        </p:spPr>
      </p:pic>
      <p:grpSp>
        <p:nvGrpSpPr>
          <p:cNvPr id="6" name="组合 5">
            <a:extLst>
              <a:ext uri="{FF2B5EF4-FFF2-40B4-BE49-F238E27FC236}">
                <a16:creationId xmlns:a16="http://schemas.microsoft.com/office/drawing/2014/main" id="{442FF0B2-23B2-4C5D-A379-8EF86E1EA015}"/>
              </a:ext>
            </a:extLst>
          </p:cNvPr>
          <p:cNvGrpSpPr/>
          <p:nvPr userDrawn="1"/>
        </p:nvGrpSpPr>
        <p:grpSpPr>
          <a:xfrm>
            <a:off x="729176" y="496973"/>
            <a:ext cx="918667" cy="338554"/>
            <a:chOff x="1384707" y="496973"/>
            <a:chExt cx="918667" cy="338554"/>
          </a:xfrm>
        </p:grpSpPr>
        <p:sp>
          <p:nvSpPr>
            <p:cNvPr id="7" name="矩形: 对角圆角 6">
              <a:extLst>
                <a:ext uri="{FF2B5EF4-FFF2-40B4-BE49-F238E27FC236}">
                  <a16:creationId xmlns:a16="http://schemas.microsoft.com/office/drawing/2014/main" id="{A3C776E0-30EA-40C4-9539-52216EC19835}"/>
                </a:ext>
              </a:extLst>
            </p:cNvPr>
            <p:cNvSpPr/>
            <p:nvPr/>
          </p:nvSpPr>
          <p:spPr>
            <a:xfrm flipH="1">
              <a:off x="1384707" y="505161"/>
              <a:ext cx="918667" cy="308870"/>
            </a:xfrm>
            <a:prstGeom prst="round2DiagRect">
              <a:avLst>
                <a:gd name="adj1" fmla="val 5000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a:extLst>
                <a:ext uri="{FF2B5EF4-FFF2-40B4-BE49-F238E27FC236}">
                  <a16:creationId xmlns:a16="http://schemas.microsoft.com/office/drawing/2014/main" id="{C6561B56-602A-412E-AE62-5D190C2D6C69}"/>
                </a:ext>
              </a:extLst>
            </p:cNvPr>
            <p:cNvSpPr txBox="1"/>
            <p:nvPr/>
          </p:nvSpPr>
          <p:spPr>
            <a:xfrm>
              <a:off x="1452747" y="496973"/>
              <a:ext cx="782587" cy="338554"/>
            </a:xfrm>
            <a:prstGeom prst="rect">
              <a:avLst/>
            </a:prstGeom>
            <a:noFill/>
          </p:spPr>
          <p:txBody>
            <a:bodyPr wrap="none" rtlCol="0">
              <a:spAutoFit/>
            </a:bodyPr>
            <a:lstStyle/>
            <a:p>
              <a:pPr algn="l"/>
              <a:r>
                <a:rPr lang="en-US" altLang="zh-CN" sz="1600" b="1" spc="100" dirty="0">
                  <a:solidFill>
                    <a:schemeClr val="bg1"/>
                  </a:solidFill>
                  <a:latin typeface="OPPOSans M" panose="00020600040101010101" pitchFamily="18" charset="-122"/>
                  <a:ea typeface="OPPOSans M" panose="00020600040101010101" pitchFamily="18" charset="-122"/>
                  <a:cs typeface="OPPOSans M" panose="00020600040101010101" pitchFamily="18" charset="-122"/>
                </a:rPr>
                <a:t>S</a:t>
              </a:r>
              <a:r>
                <a:rPr lang="en-US" altLang="zh-CN" sz="1600" b="1" spc="100" dirty="0">
                  <a:solidFill>
                    <a:schemeClr val="accent2"/>
                  </a:solidFill>
                  <a:latin typeface="OPPOSans M" panose="00020600040101010101" pitchFamily="18" charset="-122"/>
                  <a:ea typeface="OPPOSans M" panose="00020600040101010101" pitchFamily="18" charset="-122"/>
                  <a:cs typeface="OPPOSans M" panose="00020600040101010101" pitchFamily="18" charset="-122"/>
                </a:rPr>
                <a:t>U</a:t>
              </a:r>
              <a:r>
                <a:rPr lang="en-US" altLang="zh-CN" sz="1600" b="1" spc="100" dirty="0">
                  <a:solidFill>
                    <a:schemeClr val="bg1"/>
                  </a:solidFill>
                  <a:latin typeface="OPPOSans M" panose="00020600040101010101" pitchFamily="18" charset="-122"/>
                  <a:ea typeface="OPPOSans M" panose="00020600040101010101" pitchFamily="18" charset="-122"/>
                  <a:cs typeface="OPPOSans M" panose="00020600040101010101" pitchFamily="18" charset="-122"/>
                </a:rPr>
                <a:t>S</a:t>
              </a:r>
              <a:r>
                <a:rPr lang="en-US" altLang="zh-CN" sz="1600" b="1" spc="100" dirty="0">
                  <a:solidFill>
                    <a:schemeClr val="accent2">
                      <a:lumMod val="20000"/>
                      <a:lumOff val="80000"/>
                    </a:schemeClr>
                  </a:solidFill>
                  <a:latin typeface="OPPOSans M" panose="00020600040101010101" pitchFamily="18" charset="-122"/>
                  <a:ea typeface="OPPOSans M" panose="00020600040101010101" pitchFamily="18" charset="-122"/>
                  <a:cs typeface="OPPOSans M" panose="00020600040101010101" pitchFamily="18" charset="-122"/>
                </a:rPr>
                <a:t>T</a:t>
              </a:r>
              <a:endParaRPr lang="zh-CN" altLang="en-US" sz="1600" b="1" spc="100" dirty="0">
                <a:solidFill>
                  <a:schemeClr val="accent2">
                    <a:lumMod val="20000"/>
                    <a:lumOff val="80000"/>
                  </a:schemeClr>
                </a:solidFill>
                <a:latin typeface="OPPOSans M" panose="00020600040101010101" pitchFamily="18" charset="-122"/>
                <a:ea typeface="OPPOSans M" panose="00020600040101010101" pitchFamily="18" charset="-122"/>
                <a:cs typeface="OPPOSans M" panose="00020600040101010101" pitchFamily="18" charset="-122"/>
              </a:endParaRPr>
            </a:p>
          </p:txBody>
        </p:sp>
      </p:grpSp>
      <p:pic>
        <p:nvPicPr>
          <p:cNvPr id="9" name="图形 8">
            <a:extLst>
              <a:ext uri="{FF2B5EF4-FFF2-40B4-BE49-F238E27FC236}">
                <a16:creationId xmlns:a16="http://schemas.microsoft.com/office/drawing/2014/main" id="{69527962-6939-4C7B-B823-9BD4D21B61D7}"/>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1884" y="234853"/>
            <a:ext cx="414583" cy="414583"/>
          </a:xfrm>
          <a:prstGeom prst="rect">
            <a:avLst/>
          </a:prstGeom>
        </p:spPr>
      </p:pic>
      <p:sp>
        <p:nvSpPr>
          <p:cNvPr id="10" name="任意多边形: 形状 9">
            <a:extLst>
              <a:ext uri="{FF2B5EF4-FFF2-40B4-BE49-F238E27FC236}">
                <a16:creationId xmlns:a16="http://schemas.microsoft.com/office/drawing/2014/main" id="{4213E101-9E4A-4BA0-AC08-0E821922C689}"/>
              </a:ext>
            </a:extLst>
          </p:cNvPr>
          <p:cNvSpPr/>
          <p:nvPr userDrawn="1"/>
        </p:nvSpPr>
        <p:spPr>
          <a:xfrm rot="16200000" flipH="1" flipV="1">
            <a:off x="-168519" y="545804"/>
            <a:ext cx="544299" cy="207264"/>
          </a:xfrm>
          <a:custGeom>
            <a:avLst/>
            <a:gdLst>
              <a:gd name="connsiteX0" fmla="*/ 0 w 6857999"/>
              <a:gd name="connsiteY0" fmla="*/ 844954 h 844954"/>
              <a:gd name="connsiteX1" fmla="*/ 3429000 w 6857999"/>
              <a:gd name="connsiteY1" fmla="*/ 0 h 844954"/>
              <a:gd name="connsiteX2" fmla="*/ 6857999 w 6857999"/>
              <a:gd name="connsiteY2" fmla="*/ 844954 h 844954"/>
              <a:gd name="connsiteX3" fmla="*/ 0 w 6857999"/>
              <a:gd name="connsiteY3" fmla="*/ 844954 h 844954"/>
              <a:gd name="connsiteX0" fmla="*/ 0 w 6857999"/>
              <a:gd name="connsiteY0" fmla="*/ 844954 h 844954"/>
              <a:gd name="connsiteX1" fmla="*/ 3429000 w 6857999"/>
              <a:gd name="connsiteY1" fmla="*/ 0 h 844954"/>
              <a:gd name="connsiteX2" fmla="*/ 6857999 w 6857999"/>
              <a:gd name="connsiteY2" fmla="*/ 844954 h 844954"/>
              <a:gd name="connsiteX3" fmla="*/ 0 w 6857999"/>
              <a:gd name="connsiteY3" fmla="*/ 844954 h 84495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7161 h 847161"/>
              <a:gd name="connsiteX1" fmla="*/ 3429000 w 6857999"/>
              <a:gd name="connsiteY1" fmla="*/ 2207 h 847161"/>
              <a:gd name="connsiteX2" fmla="*/ 6857999 w 6857999"/>
              <a:gd name="connsiteY2" fmla="*/ 847161 h 847161"/>
              <a:gd name="connsiteX3" fmla="*/ 0 w 6857999"/>
              <a:gd name="connsiteY3" fmla="*/ 847161 h 847161"/>
              <a:gd name="connsiteX0" fmla="*/ 0 w 6857999"/>
              <a:gd name="connsiteY0" fmla="*/ 845042 h 845042"/>
              <a:gd name="connsiteX1" fmla="*/ 3429000 w 6857999"/>
              <a:gd name="connsiteY1" fmla="*/ 88 h 845042"/>
              <a:gd name="connsiteX2" fmla="*/ 6857999 w 6857999"/>
              <a:gd name="connsiteY2" fmla="*/ 845042 h 845042"/>
              <a:gd name="connsiteX3" fmla="*/ 0 w 6857999"/>
              <a:gd name="connsiteY3" fmla="*/ 845042 h 845042"/>
            </a:gdLst>
            <a:ahLst/>
            <a:cxnLst>
              <a:cxn ang="0">
                <a:pos x="connsiteX0" y="connsiteY0"/>
              </a:cxn>
              <a:cxn ang="0">
                <a:pos x="connsiteX1" y="connsiteY1"/>
              </a:cxn>
              <a:cxn ang="0">
                <a:pos x="connsiteX2" y="connsiteY2"/>
              </a:cxn>
              <a:cxn ang="0">
                <a:pos x="connsiteX3" y="connsiteY3"/>
              </a:cxn>
            </a:cxnLst>
            <a:rect l="l" t="t" r="r" b="b"/>
            <a:pathLst>
              <a:path w="6857999" h="845042">
                <a:moveTo>
                  <a:pt x="0" y="845042"/>
                </a:moveTo>
                <a:cubicBezTo>
                  <a:pt x="2254170" y="436072"/>
                  <a:pt x="2517494" y="7804"/>
                  <a:pt x="3429000" y="88"/>
                </a:cubicBezTo>
                <a:cubicBezTo>
                  <a:pt x="4340506" y="-7628"/>
                  <a:pt x="4580679" y="493946"/>
                  <a:pt x="6857999" y="845042"/>
                </a:cubicBezTo>
                <a:lnTo>
                  <a:pt x="0" y="845042"/>
                </a:lnTo>
                <a:close/>
              </a:path>
            </a:pathLst>
          </a:custGeom>
          <a:gradFill>
            <a:gsLst>
              <a:gs pos="100000">
                <a:schemeClr val="accent1"/>
              </a:gs>
              <a:gs pos="0">
                <a:schemeClr val="accent1">
                  <a:alpha val="71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文本占位符 10">
            <a:extLst>
              <a:ext uri="{FF2B5EF4-FFF2-40B4-BE49-F238E27FC236}">
                <a16:creationId xmlns:a16="http://schemas.microsoft.com/office/drawing/2014/main" id="{722C5002-A2AE-4084-9205-9B58145994A2}"/>
              </a:ext>
            </a:extLst>
          </p:cNvPr>
          <p:cNvSpPr>
            <a:spLocks noGrp="1"/>
          </p:cNvSpPr>
          <p:nvPr>
            <p:ph type="body" sz="quarter" idx="11" hasCustomPrompt="1"/>
          </p:nvPr>
        </p:nvSpPr>
        <p:spPr>
          <a:xfrm>
            <a:off x="1814117" y="443111"/>
            <a:ext cx="7240943" cy="437414"/>
          </a:xfrm>
          <a:prstGeom prst="rect">
            <a:avLst/>
          </a:prstGeom>
        </p:spPr>
        <p:txBody>
          <a:bodyPr wrap="square" tIns="108000" anchor="t">
            <a:spAutoFit/>
          </a:bodyPr>
          <a:lstStyle>
            <a:lvl1pPr marL="0" indent="0">
              <a:buNone/>
              <a:defRPr lang="zh-CN" altLang="en-US" sz="2000" kern="1200" spc="100" dirty="0" smtClean="0">
                <a:solidFill>
                  <a:schemeClr val="accent1"/>
                </a:solidFill>
                <a:effectLst>
                  <a:outerShdw blurRad="60007" dist="200025" dir="15000000" sy="30000" kx="-1800000" algn="bl" rotWithShape="0">
                    <a:prstClr val="black">
                      <a:alpha val="32000"/>
                    </a:prstClr>
                  </a:outerShdw>
                </a:effectLst>
                <a:latin typeface="OPPOSans M" panose="00020600040101010101" pitchFamily="18" charset="-122"/>
                <a:ea typeface="OPPOSans M" panose="00020600040101010101" pitchFamily="18" charset="-122"/>
                <a:cs typeface="OPPOSans M" panose="00020600040101010101" pitchFamily="18" charset="-122"/>
              </a:defRPr>
            </a:lvl1pPr>
            <a:lvl2pPr marL="457200" indent="0">
              <a:buNone/>
              <a:defRPr lang="zh-CN" altLang="en-US" sz="2000" kern="1200" spc="100" dirty="0" smtClean="0">
                <a:solidFill>
                  <a:schemeClr val="accent1"/>
                </a:solidFill>
                <a:effectLst>
                  <a:outerShdw blurRad="60007" dist="200025" dir="15000000" sy="30000" kx="-1800000" algn="bl" rotWithShape="0">
                    <a:prstClr val="black">
                      <a:alpha val="32000"/>
                    </a:prstClr>
                  </a:outerShdw>
                </a:effectLst>
                <a:latin typeface="OPPOSans M" panose="00020600040101010101" pitchFamily="18" charset="-122"/>
                <a:ea typeface="OPPOSans M" panose="00020600040101010101" pitchFamily="18" charset="-122"/>
                <a:cs typeface="OPPOSans M" panose="00020600040101010101" pitchFamily="18" charset="-122"/>
              </a:defRPr>
            </a:lvl2pPr>
            <a:lvl3pPr marL="914400" indent="0">
              <a:buNone/>
              <a:defRPr lang="zh-CN" altLang="en-US" sz="2000" kern="1200" spc="100" dirty="0" smtClean="0">
                <a:solidFill>
                  <a:schemeClr val="accent1"/>
                </a:solidFill>
                <a:effectLst>
                  <a:outerShdw blurRad="60007" dist="200025" dir="15000000" sy="30000" kx="-1800000" algn="bl" rotWithShape="0">
                    <a:prstClr val="black">
                      <a:alpha val="32000"/>
                    </a:prstClr>
                  </a:outerShdw>
                </a:effectLst>
                <a:latin typeface="OPPOSans M" panose="00020600040101010101" pitchFamily="18" charset="-122"/>
                <a:ea typeface="OPPOSans M" panose="00020600040101010101" pitchFamily="18" charset="-122"/>
                <a:cs typeface="OPPOSans M" panose="00020600040101010101" pitchFamily="18" charset="-122"/>
              </a:defRPr>
            </a:lvl3pPr>
            <a:lvl4pPr marL="1371600" indent="0">
              <a:buNone/>
              <a:defRPr lang="zh-CN" altLang="en-US" sz="2000" kern="1200" spc="100" dirty="0" smtClean="0">
                <a:solidFill>
                  <a:schemeClr val="accent1"/>
                </a:solidFill>
                <a:effectLst>
                  <a:outerShdw blurRad="60007" dist="200025" dir="15000000" sy="30000" kx="-1800000" algn="bl" rotWithShape="0">
                    <a:prstClr val="black">
                      <a:alpha val="32000"/>
                    </a:prstClr>
                  </a:outerShdw>
                </a:effectLst>
                <a:latin typeface="OPPOSans M" panose="00020600040101010101" pitchFamily="18" charset="-122"/>
                <a:ea typeface="OPPOSans M" panose="00020600040101010101" pitchFamily="18" charset="-122"/>
                <a:cs typeface="OPPOSans M" panose="00020600040101010101" pitchFamily="18" charset="-122"/>
              </a:defRPr>
            </a:lvl4pPr>
            <a:lvl5pPr marL="1828800" indent="0">
              <a:buNone/>
              <a:defRPr lang="zh-CN" altLang="en-US" sz="2000" kern="1200" spc="100" dirty="0">
                <a:solidFill>
                  <a:schemeClr val="accent1"/>
                </a:solidFill>
                <a:effectLst>
                  <a:outerShdw blurRad="60007" dist="200025" dir="15000000" sy="30000" kx="-1800000" algn="bl" rotWithShape="0">
                    <a:prstClr val="black">
                      <a:alpha val="32000"/>
                    </a:prstClr>
                  </a:outerShdw>
                </a:effectLst>
                <a:latin typeface="OPPOSans M" panose="00020600040101010101" pitchFamily="18" charset="-122"/>
                <a:ea typeface="OPPOSans M" panose="00020600040101010101" pitchFamily="18" charset="-122"/>
                <a:cs typeface="OPPOSans M" panose="00020600040101010101" pitchFamily="18" charset="-122"/>
              </a:defRPr>
            </a:lvl5pPr>
          </a:lstStyle>
          <a:p>
            <a:pPr lvl="0"/>
            <a:r>
              <a:rPr lang="zh-CN" altLang="en-US" dirty="0"/>
              <a:t>这里放入你的标题</a:t>
            </a:r>
          </a:p>
        </p:txBody>
      </p:sp>
    </p:spTree>
    <p:extLst>
      <p:ext uri="{BB962C8B-B14F-4D97-AF65-F5344CB8AC3E}">
        <p14:creationId xmlns:p14="http://schemas.microsoft.com/office/powerpoint/2010/main" val="1491489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百搭模板2">
    <p:spTree>
      <p:nvGrpSpPr>
        <p:cNvPr id="1" name=""/>
        <p:cNvGrpSpPr/>
        <p:nvPr/>
      </p:nvGrpSpPr>
      <p:grpSpPr>
        <a:xfrm>
          <a:off x="0" y="0"/>
          <a:ext cx="0" cy="0"/>
          <a:chOff x="0" y="0"/>
          <a:chExt cx="0" cy="0"/>
        </a:xfrm>
      </p:grpSpPr>
      <p:sp>
        <p:nvSpPr>
          <p:cNvPr id="3" name="任意多边形: 形状 2">
            <a:extLst>
              <a:ext uri="{FF2B5EF4-FFF2-40B4-BE49-F238E27FC236}">
                <a16:creationId xmlns:a16="http://schemas.microsoft.com/office/drawing/2014/main" id="{65B3EC1A-0FA1-4DD5-8DBA-37D6B54B2323}"/>
              </a:ext>
            </a:extLst>
          </p:cNvPr>
          <p:cNvSpPr/>
          <p:nvPr userDrawn="1"/>
        </p:nvSpPr>
        <p:spPr>
          <a:xfrm>
            <a:off x="1134542" y="1350857"/>
            <a:ext cx="2784924" cy="4154002"/>
          </a:xfrm>
          <a:custGeom>
            <a:avLst/>
            <a:gdLst>
              <a:gd name="connsiteX0" fmla="*/ 0 w 2174321"/>
              <a:gd name="connsiteY0" fmla="*/ 0 h 1921397"/>
              <a:gd name="connsiteX1" fmla="*/ 2174321 w 2174321"/>
              <a:gd name="connsiteY1" fmla="*/ 0 h 1921397"/>
              <a:gd name="connsiteX2" fmla="*/ 2174321 w 2174321"/>
              <a:gd name="connsiteY2" fmla="*/ 1921397 h 1921397"/>
              <a:gd name="connsiteX3" fmla="*/ 0 w 2174321"/>
              <a:gd name="connsiteY3" fmla="*/ 1921397 h 1921397"/>
              <a:gd name="connsiteX4" fmla="*/ 0 w 2174321"/>
              <a:gd name="connsiteY4" fmla="*/ 0 h 1921397"/>
              <a:gd name="connsiteX0" fmla="*/ 185195 w 2174321"/>
              <a:gd name="connsiteY0" fmla="*/ 115747 h 1921397"/>
              <a:gd name="connsiteX1" fmla="*/ 2174321 w 2174321"/>
              <a:gd name="connsiteY1" fmla="*/ 0 h 1921397"/>
              <a:gd name="connsiteX2" fmla="*/ 2174321 w 2174321"/>
              <a:gd name="connsiteY2" fmla="*/ 1921397 h 1921397"/>
              <a:gd name="connsiteX3" fmla="*/ 0 w 2174321"/>
              <a:gd name="connsiteY3" fmla="*/ 1921397 h 1921397"/>
              <a:gd name="connsiteX4" fmla="*/ 185195 w 2174321"/>
              <a:gd name="connsiteY4" fmla="*/ 115747 h 1921397"/>
              <a:gd name="connsiteX0" fmla="*/ 185195 w 2174321"/>
              <a:gd name="connsiteY0" fmla="*/ 354012 h 2159662"/>
              <a:gd name="connsiteX1" fmla="*/ 2174321 w 2174321"/>
              <a:gd name="connsiteY1" fmla="*/ 238265 h 2159662"/>
              <a:gd name="connsiteX2" fmla="*/ 2174321 w 2174321"/>
              <a:gd name="connsiteY2" fmla="*/ 2159662 h 2159662"/>
              <a:gd name="connsiteX3" fmla="*/ 0 w 2174321"/>
              <a:gd name="connsiteY3" fmla="*/ 2159662 h 2159662"/>
              <a:gd name="connsiteX4" fmla="*/ 185195 w 2174321"/>
              <a:gd name="connsiteY4" fmla="*/ 354012 h 2159662"/>
              <a:gd name="connsiteX0" fmla="*/ 354458 w 2343584"/>
              <a:gd name="connsiteY0" fmla="*/ 354012 h 2159662"/>
              <a:gd name="connsiteX1" fmla="*/ 2343584 w 2343584"/>
              <a:gd name="connsiteY1" fmla="*/ 238265 h 2159662"/>
              <a:gd name="connsiteX2" fmla="*/ 2343584 w 2343584"/>
              <a:gd name="connsiteY2" fmla="*/ 2159662 h 2159662"/>
              <a:gd name="connsiteX3" fmla="*/ 169263 w 2343584"/>
              <a:gd name="connsiteY3" fmla="*/ 2159662 h 2159662"/>
              <a:gd name="connsiteX4" fmla="*/ 354458 w 2343584"/>
              <a:gd name="connsiteY4" fmla="*/ 354012 h 2159662"/>
              <a:gd name="connsiteX0" fmla="*/ 354458 w 2494055"/>
              <a:gd name="connsiteY0" fmla="*/ 273749 h 2079399"/>
              <a:gd name="connsiteX1" fmla="*/ 2494055 w 2494055"/>
              <a:gd name="connsiteY1" fmla="*/ 505242 h 2079399"/>
              <a:gd name="connsiteX2" fmla="*/ 2343584 w 2494055"/>
              <a:gd name="connsiteY2" fmla="*/ 2079399 h 2079399"/>
              <a:gd name="connsiteX3" fmla="*/ 169263 w 2494055"/>
              <a:gd name="connsiteY3" fmla="*/ 2079399 h 2079399"/>
              <a:gd name="connsiteX4" fmla="*/ 354458 w 2494055"/>
              <a:gd name="connsiteY4" fmla="*/ 273749 h 2079399"/>
              <a:gd name="connsiteX0" fmla="*/ 354458 w 2929158"/>
              <a:gd name="connsiteY0" fmla="*/ 273749 h 2079399"/>
              <a:gd name="connsiteX1" fmla="*/ 2494055 w 2929158"/>
              <a:gd name="connsiteY1" fmla="*/ 505242 h 2079399"/>
              <a:gd name="connsiteX2" fmla="*/ 2343584 w 2929158"/>
              <a:gd name="connsiteY2" fmla="*/ 2079399 h 2079399"/>
              <a:gd name="connsiteX3" fmla="*/ 169263 w 2929158"/>
              <a:gd name="connsiteY3" fmla="*/ 2079399 h 2079399"/>
              <a:gd name="connsiteX4" fmla="*/ 354458 w 2929158"/>
              <a:gd name="connsiteY4" fmla="*/ 273749 h 2079399"/>
              <a:gd name="connsiteX0" fmla="*/ 354458 w 2929158"/>
              <a:gd name="connsiteY0" fmla="*/ 242144 h 2047794"/>
              <a:gd name="connsiteX1" fmla="*/ 2494055 w 2929158"/>
              <a:gd name="connsiteY1" fmla="*/ 473637 h 2047794"/>
              <a:gd name="connsiteX2" fmla="*/ 2343584 w 2929158"/>
              <a:gd name="connsiteY2" fmla="*/ 2047794 h 2047794"/>
              <a:gd name="connsiteX3" fmla="*/ 169263 w 2929158"/>
              <a:gd name="connsiteY3" fmla="*/ 2047794 h 2047794"/>
              <a:gd name="connsiteX4" fmla="*/ 354458 w 2929158"/>
              <a:gd name="connsiteY4" fmla="*/ 242144 h 2047794"/>
              <a:gd name="connsiteX0" fmla="*/ 354458 w 2929158"/>
              <a:gd name="connsiteY0" fmla="*/ 262420 h 2068070"/>
              <a:gd name="connsiteX1" fmla="*/ 2494055 w 2929158"/>
              <a:gd name="connsiteY1" fmla="*/ 493913 h 2068070"/>
              <a:gd name="connsiteX2" fmla="*/ 2343584 w 2929158"/>
              <a:gd name="connsiteY2" fmla="*/ 2068070 h 2068070"/>
              <a:gd name="connsiteX3" fmla="*/ 169263 w 2929158"/>
              <a:gd name="connsiteY3" fmla="*/ 2068070 h 2068070"/>
              <a:gd name="connsiteX4" fmla="*/ 354458 w 2929158"/>
              <a:gd name="connsiteY4" fmla="*/ 262420 h 2068070"/>
              <a:gd name="connsiteX0" fmla="*/ 354458 w 2929158"/>
              <a:gd name="connsiteY0" fmla="*/ 272493 h 2078143"/>
              <a:gd name="connsiteX1" fmla="*/ 2494055 w 2929158"/>
              <a:gd name="connsiteY1" fmla="*/ 503986 h 2078143"/>
              <a:gd name="connsiteX2" fmla="*/ 2343584 w 2929158"/>
              <a:gd name="connsiteY2" fmla="*/ 2078143 h 2078143"/>
              <a:gd name="connsiteX3" fmla="*/ 169263 w 2929158"/>
              <a:gd name="connsiteY3" fmla="*/ 2078143 h 2078143"/>
              <a:gd name="connsiteX4" fmla="*/ 354458 w 2929158"/>
              <a:gd name="connsiteY4" fmla="*/ 272493 h 2078143"/>
              <a:gd name="connsiteX0" fmla="*/ 354458 w 2855484"/>
              <a:gd name="connsiteY0" fmla="*/ 272493 h 3254671"/>
              <a:gd name="connsiteX1" fmla="*/ 2494055 w 2855484"/>
              <a:gd name="connsiteY1" fmla="*/ 503986 h 3254671"/>
              <a:gd name="connsiteX2" fmla="*/ 1959536 w 2855484"/>
              <a:gd name="connsiteY2" fmla="*/ 3254671 h 3254671"/>
              <a:gd name="connsiteX3" fmla="*/ 169263 w 2855484"/>
              <a:gd name="connsiteY3" fmla="*/ 2078143 h 3254671"/>
              <a:gd name="connsiteX4" fmla="*/ 354458 w 2855484"/>
              <a:gd name="connsiteY4" fmla="*/ 272493 h 3254671"/>
              <a:gd name="connsiteX0" fmla="*/ 354458 w 2946645"/>
              <a:gd name="connsiteY0" fmla="*/ 272493 h 3986191"/>
              <a:gd name="connsiteX1" fmla="*/ 2494055 w 2946645"/>
              <a:gd name="connsiteY1" fmla="*/ 503986 h 3986191"/>
              <a:gd name="connsiteX2" fmla="*/ 2416736 w 2946645"/>
              <a:gd name="connsiteY2" fmla="*/ 3986191 h 3986191"/>
              <a:gd name="connsiteX3" fmla="*/ 169263 w 2946645"/>
              <a:gd name="connsiteY3" fmla="*/ 2078143 h 3986191"/>
              <a:gd name="connsiteX4" fmla="*/ 354458 w 2946645"/>
              <a:gd name="connsiteY4" fmla="*/ 272493 h 3986191"/>
              <a:gd name="connsiteX0" fmla="*/ 354458 w 2914588"/>
              <a:gd name="connsiteY0" fmla="*/ 272493 h 3986191"/>
              <a:gd name="connsiteX1" fmla="*/ 2494055 w 2914588"/>
              <a:gd name="connsiteY1" fmla="*/ 503986 h 3986191"/>
              <a:gd name="connsiteX2" fmla="*/ 2416736 w 2914588"/>
              <a:gd name="connsiteY2" fmla="*/ 3986191 h 3986191"/>
              <a:gd name="connsiteX3" fmla="*/ 169263 w 2914588"/>
              <a:gd name="connsiteY3" fmla="*/ 2078143 h 3986191"/>
              <a:gd name="connsiteX4" fmla="*/ 354458 w 2914588"/>
              <a:gd name="connsiteY4" fmla="*/ 272493 h 3986191"/>
              <a:gd name="connsiteX0" fmla="*/ 354458 w 2947605"/>
              <a:gd name="connsiteY0" fmla="*/ 272493 h 3913039"/>
              <a:gd name="connsiteX1" fmla="*/ 2494055 w 2947605"/>
              <a:gd name="connsiteY1" fmla="*/ 503986 h 3913039"/>
              <a:gd name="connsiteX2" fmla="*/ 2556944 w 2947605"/>
              <a:gd name="connsiteY2" fmla="*/ 3913039 h 3913039"/>
              <a:gd name="connsiteX3" fmla="*/ 169263 w 2947605"/>
              <a:gd name="connsiteY3" fmla="*/ 2078143 h 3913039"/>
              <a:gd name="connsiteX4" fmla="*/ 354458 w 2947605"/>
              <a:gd name="connsiteY4" fmla="*/ 272493 h 3913039"/>
              <a:gd name="connsiteX0" fmla="*/ 354458 w 2887080"/>
              <a:gd name="connsiteY0" fmla="*/ 272493 h 3913039"/>
              <a:gd name="connsiteX1" fmla="*/ 2494055 w 2887080"/>
              <a:gd name="connsiteY1" fmla="*/ 503986 h 3913039"/>
              <a:gd name="connsiteX2" fmla="*/ 2556944 w 2887080"/>
              <a:gd name="connsiteY2" fmla="*/ 3913039 h 3913039"/>
              <a:gd name="connsiteX3" fmla="*/ 169263 w 2887080"/>
              <a:gd name="connsiteY3" fmla="*/ 2078143 h 3913039"/>
              <a:gd name="connsiteX4" fmla="*/ 354458 w 2887080"/>
              <a:gd name="connsiteY4" fmla="*/ 272493 h 3913039"/>
              <a:gd name="connsiteX0" fmla="*/ 354458 w 2903242"/>
              <a:gd name="connsiteY0" fmla="*/ 272493 h 3919135"/>
              <a:gd name="connsiteX1" fmla="*/ 2494055 w 2903242"/>
              <a:gd name="connsiteY1" fmla="*/ 503986 h 3919135"/>
              <a:gd name="connsiteX2" fmla="*/ 2636192 w 2903242"/>
              <a:gd name="connsiteY2" fmla="*/ 3919135 h 3919135"/>
              <a:gd name="connsiteX3" fmla="*/ 169263 w 2903242"/>
              <a:gd name="connsiteY3" fmla="*/ 2078143 h 3919135"/>
              <a:gd name="connsiteX4" fmla="*/ 354458 w 2903242"/>
              <a:gd name="connsiteY4" fmla="*/ 272493 h 3919135"/>
              <a:gd name="connsiteX0" fmla="*/ 354458 w 2903242"/>
              <a:gd name="connsiteY0" fmla="*/ 272493 h 3982751"/>
              <a:gd name="connsiteX1" fmla="*/ 2494055 w 2903242"/>
              <a:gd name="connsiteY1" fmla="*/ 503986 h 3982751"/>
              <a:gd name="connsiteX2" fmla="*/ 2636192 w 2903242"/>
              <a:gd name="connsiteY2" fmla="*/ 3919135 h 3982751"/>
              <a:gd name="connsiteX3" fmla="*/ 169263 w 2903242"/>
              <a:gd name="connsiteY3" fmla="*/ 2078143 h 3982751"/>
              <a:gd name="connsiteX4" fmla="*/ 354458 w 2903242"/>
              <a:gd name="connsiteY4" fmla="*/ 272493 h 3982751"/>
              <a:gd name="connsiteX0" fmla="*/ 328327 w 2877111"/>
              <a:gd name="connsiteY0" fmla="*/ 272493 h 4240047"/>
              <a:gd name="connsiteX1" fmla="*/ 2467924 w 2877111"/>
              <a:gd name="connsiteY1" fmla="*/ 503986 h 4240047"/>
              <a:gd name="connsiteX2" fmla="*/ 2610061 w 2877111"/>
              <a:gd name="connsiteY2" fmla="*/ 3919135 h 4240047"/>
              <a:gd name="connsiteX3" fmla="*/ 228476 w 2877111"/>
              <a:gd name="connsiteY3" fmla="*/ 3797215 h 4240047"/>
              <a:gd name="connsiteX4" fmla="*/ 328327 w 2877111"/>
              <a:gd name="connsiteY4" fmla="*/ 272493 h 4240047"/>
              <a:gd name="connsiteX0" fmla="*/ 236140 w 2784924"/>
              <a:gd name="connsiteY0" fmla="*/ 272493 h 4240047"/>
              <a:gd name="connsiteX1" fmla="*/ 2375737 w 2784924"/>
              <a:gd name="connsiteY1" fmla="*/ 503986 h 4240047"/>
              <a:gd name="connsiteX2" fmla="*/ 2517874 w 2784924"/>
              <a:gd name="connsiteY2" fmla="*/ 3919135 h 4240047"/>
              <a:gd name="connsiteX3" fmla="*/ 136289 w 2784924"/>
              <a:gd name="connsiteY3" fmla="*/ 3797215 h 4240047"/>
              <a:gd name="connsiteX4" fmla="*/ 236140 w 2784924"/>
              <a:gd name="connsiteY4" fmla="*/ 272493 h 4240047"/>
              <a:gd name="connsiteX0" fmla="*/ 236140 w 2784924"/>
              <a:gd name="connsiteY0" fmla="*/ 272493 h 4154002"/>
              <a:gd name="connsiteX1" fmla="*/ 2375737 w 2784924"/>
              <a:gd name="connsiteY1" fmla="*/ 503986 h 4154002"/>
              <a:gd name="connsiteX2" fmla="*/ 2517874 w 2784924"/>
              <a:gd name="connsiteY2" fmla="*/ 3919135 h 4154002"/>
              <a:gd name="connsiteX3" fmla="*/ 136289 w 2784924"/>
              <a:gd name="connsiteY3" fmla="*/ 3797215 h 4154002"/>
              <a:gd name="connsiteX4" fmla="*/ 236140 w 2784924"/>
              <a:gd name="connsiteY4" fmla="*/ 272493 h 4154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4924" h="4154002">
                <a:moveTo>
                  <a:pt x="236140" y="272493"/>
                </a:moveTo>
                <a:cubicBezTo>
                  <a:pt x="1177900" y="-520913"/>
                  <a:pt x="1615391" y="689335"/>
                  <a:pt x="2375737" y="503986"/>
                </a:cubicBezTo>
                <a:cubicBezTo>
                  <a:pt x="3413600" y="403672"/>
                  <a:pt x="2098639" y="2461728"/>
                  <a:pt x="2517874" y="3919135"/>
                </a:cubicBezTo>
                <a:cubicBezTo>
                  <a:pt x="2646540" y="4323503"/>
                  <a:pt x="7623" y="4154847"/>
                  <a:pt x="136289" y="3797215"/>
                </a:cubicBezTo>
                <a:cubicBezTo>
                  <a:pt x="697893" y="1842020"/>
                  <a:pt x="-473774" y="1059570"/>
                  <a:pt x="236140" y="272493"/>
                </a:cubicBezTo>
                <a:close/>
              </a:path>
            </a:pathLst>
          </a:custGeom>
          <a:gradFill>
            <a:gsLst>
              <a:gs pos="21000">
                <a:schemeClr val="accent3">
                  <a:lumMod val="50000"/>
                </a:schemeClr>
              </a:gs>
              <a:gs pos="88000">
                <a:schemeClr val="accent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dirty="0"/>
          </a:p>
        </p:txBody>
      </p:sp>
      <p:sp>
        <p:nvSpPr>
          <p:cNvPr id="6" name="任意多边形: 形状 5">
            <a:extLst>
              <a:ext uri="{FF2B5EF4-FFF2-40B4-BE49-F238E27FC236}">
                <a16:creationId xmlns:a16="http://schemas.microsoft.com/office/drawing/2014/main" id="{E21595A5-5FDF-43A4-877F-0B0628D83EB1}"/>
              </a:ext>
            </a:extLst>
          </p:cNvPr>
          <p:cNvSpPr/>
          <p:nvPr userDrawn="1"/>
        </p:nvSpPr>
        <p:spPr>
          <a:xfrm rot="16200000" flipH="1" flipV="1">
            <a:off x="-263308" y="263309"/>
            <a:ext cx="850465" cy="323849"/>
          </a:xfrm>
          <a:custGeom>
            <a:avLst/>
            <a:gdLst>
              <a:gd name="connsiteX0" fmla="*/ 0 w 6857999"/>
              <a:gd name="connsiteY0" fmla="*/ 844954 h 844954"/>
              <a:gd name="connsiteX1" fmla="*/ 3429000 w 6857999"/>
              <a:gd name="connsiteY1" fmla="*/ 0 h 844954"/>
              <a:gd name="connsiteX2" fmla="*/ 6857999 w 6857999"/>
              <a:gd name="connsiteY2" fmla="*/ 844954 h 844954"/>
              <a:gd name="connsiteX3" fmla="*/ 0 w 6857999"/>
              <a:gd name="connsiteY3" fmla="*/ 844954 h 844954"/>
              <a:gd name="connsiteX0" fmla="*/ 0 w 6857999"/>
              <a:gd name="connsiteY0" fmla="*/ 844954 h 844954"/>
              <a:gd name="connsiteX1" fmla="*/ 3429000 w 6857999"/>
              <a:gd name="connsiteY1" fmla="*/ 0 h 844954"/>
              <a:gd name="connsiteX2" fmla="*/ 6857999 w 6857999"/>
              <a:gd name="connsiteY2" fmla="*/ 844954 h 844954"/>
              <a:gd name="connsiteX3" fmla="*/ 0 w 6857999"/>
              <a:gd name="connsiteY3" fmla="*/ 844954 h 84495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7161 h 847161"/>
              <a:gd name="connsiteX1" fmla="*/ 3429000 w 6857999"/>
              <a:gd name="connsiteY1" fmla="*/ 2207 h 847161"/>
              <a:gd name="connsiteX2" fmla="*/ 6857999 w 6857999"/>
              <a:gd name="connsiteY2" fmla="*/ 847161 h 847161"/>
              <a:gd name="connsiteX3" fmla="*/ 0 w 6857999"/>
              <a:gd name="connsiteY3" fmla="*/ 847161 h 847161"/>
              <a:gd name="connsiteX0" fmla="*/ 0 w 6857999"/>
              <a:gd name="connsiteY0" fmla="*/ 845042 h 845042"/>
              <a:gd name="connsiteX1" fmla="*/ 3429000 w 6857999"/>
              <a:gd name="connsiteY1" fmla="*/ 88 h 845042"/>
              <a:gd name="connsiteX2" fmla="*/ 6857999 w 6857999"/>
              <a:gd name="connsiteY2" fmla="*/ 845042 h 845042"/>
              <a:gd name="connsiteX3" fmla="*/ 0 w 6857999"/>
              <a:gd name="connsiteY3" fmla="*/ 845042 h 845042"/>
            </a:gdLst>
            <a:ahLst/>
            <a:cxnLst>
              <a:cxn ang="0">
                <a:pos x="connsiteX0" y="connsiteY0"/>
              </a:cxn>
              <a:cxn ang="0">
                <a:pos x="connsiteX1" y="connsiteY1"/>
              </a:cxn>
              <a:cxn ang="0">
                <a:pos x="connsiteX2" y="connsiteY2"/>
              </a:cxn>
              <a:cxn ang="0">
                <a:pos x="connsiteX3" y="connsiteY3"/>
              </a:cxn>
            </a:cxnLst>
            <a:rect l="l" t="t" r="r" b="b"/>
            <a:pathLst>
              <a:path w="6857999" h="845042">
                <a:moveTo>
                  <a:pt x="0" y="845042"/>
                </a:moveTo>
                <a:cubicBezTo>
                  <a:pt x="2254170" y="436072"/>
                  <a:pt x="2517494" y="7804"/>
                  <a:pt x="3429000" y="88"/>
                </a:cubicBezTo>
                <a:cubicBezTo>
                  <a:pt x="4340506" y="-7628"/>
                  <a:pt x="4580679" y="493946"/>
                  <a:pt x="6857999" y="845042"/>
                </a:cubicBezTo>
                <a:lnTo>
                  <a:pt x="0" y="845042"/>
                </a:lnTo>
                <a:close/>
              </a:path>
            </a:pathLst>
          </a:custGeom>
          <a:gradFill>
            <a:gsLst>
              <a:gs pos="100000">
                <a:schemeClr val="accent1"/>
              </a:gs>
              <a:gs pos="0">
                <a:schemeClr val="accent1">
                  <a:alpha val="71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7" name="图片 6">
            <a:extLst>
              <a:ext uri="{FF2B5EF4-FFF2-40B4-BE49-F238E27FC236}">
                <a16:creationId xmlns:a16="http://schemas.microsoft.com/office/drawing/2014/main" id="{710D88C6-2C22-4F42-A663-3736BB79791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667677" y="485350"/>
            <a:ext cx="1795147" cy="360687"/>
          </a:xfrm>
          <a:prstGeom prst="rect">
            <a:avLst/>
          </a:prstGeom>
        </p:spPr>
      </p:pic>
      <p:grpSp>
        <p:nvGrpSpPr>
          <p:cNvPr id="8" name="组合 7">
            <a:extLst>
              <a:ext uri="{FF2B5EF4-FFF2-40B4-BE49-F238E27FC236}">
                <a16:creationId xmlns:a16="http://schemas.microsoft.com/office/drawing/2014/main" id="{63D600A1-65A5-4BF6-B9FD-883BF4385A6D}"/>
              </a:ext>
            </a:extLst>
          </p:cNvPr>
          <p:cNvGrpSpPr/>
          <p:nvPr userDrawn="1"/>
        </p:nvGrpSpPr>
        <p:grpSpPr>
          <a:xfrm>
            <a:off x="729176" y="496973"/>
            <a:ext cx="918667" cy="338554"/>
            <a:chOff x="1384707" y="496973"/>
            <a:chExt cx="918667" cy="338554"/>
          </a:xfrm>
        </p:grpSpPr>
        <p:sp>
          <p:nvSpPr>
            <p:cNvPr id="9" name="矩形: 对角圆角 8">
              <a:extLst>
                <a:ext uri="{FF2B5EF4-FFF2-40B4-BE49-F238E27FC236}">
                  <a16:creationId xmlns:a16="http://schemas.microsoft.com/office/drawing/2014/main" id="{F81D7D86-6463-4344-9398-D4501E89285F}"/>
                </a:ext>
              </a:extLst>
            </p:cNvPr>
            <p:cNvSpPr/>
            <p:nvPr/>
          </p:nvSpPr>
          <p:spPr>
            <a:xfrm flipH="1">
              <a:off x="1384707" y="505161"/>
              <a:ext cx="918667" cy="308870"/>
            </a:xfrm>
            <a:prstGeom prst="round2DiagRect">
              <a:avLst>
                <a:gd name="adj1" fmla="val 5000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2FD41D38-19A2-4FF6-B317-0123E2414D49}"/>
                </a:ext>
              </a:extLst>
            </p:cNvPr>
            <p:cNvSpPr txBox="1"/>
            <p:nvPr/>
          </p:nvSpPr>
          <p:spPr>
            <a:xfrm>
              <a:off x="1452747" y="496973"/>
              <a:ext cx="782587" cy="338554"/>
            </a:xfrm>
            <a:prstGeom prst="rect">
              <a:avLst/>
            </a:prstGeom>
            <a:noFill/>
          </p:spPr>
          <p:txBody>
            <a:bodyPr wrap="none" rtlCol="0">
              <a:spAutoFit/>
            </a:bodyPr>
            <a:lstStyle/>
            <a:p>
              <a:pPr algn="l"/>
              <a:r>
                <a:rPr lang="en-US" altLang="zh-CN" sz="1600" b="1" spc="100" dirty="0">
                  <a:solidFill>
                    <a:schemeClr val="bg1"/>
                  </a:solidFill>
                  <a:latin typeface="OPPOSans M" panose="00020600040101010101" pitchFamily="18" charset="-122"/>
                  <a:ea typeface="OPPOSans M" panose="00020600040101010101" pitchFamily="18" charset="-122"/>
                  <a:cs typeface="OPPOSans M" panose="00020600040101010101" pitchFamily="18" charset="-122"/>
                </a:rPr>
                <a:t>S</a:t>
              </a:r>
              <a:r>
                <a:rPr lang="en-US" altLang="zh-CN" sz="1600" b="1" spc="100" dirty="0">
                  <a:solidFill>
                    <a:schemeClr val="accent2"/>
                  </a:solidFill>
                  <a:latin typeface="OPPOSans M" panose="00020600040101010101" pitchFamily="18" charset="-122"/>
                  <a:ea typeface="OPPOSans M" panose="00020600040101010101" pitchFamily="18" charset="-122"/>
                  <a:cs typeface="OPPOSans M" panose="00020600040101010101" pitchFamily="18" charset="-122"/>
                </a:rPr>
                <a:t>U</a:t>
              </a:r>
              <a:r>
                <a:rPr lang="en-US" altLang="zh-CN" sz="1600" b="1" spc="100" dirty="0">
                  <a:solidFill>
                    <a:schemeClr val="bg1"/>
                  </a:solidFill>
                  <a:latin typeface="OPPOSans M" panose="00020600040101010101" pitchFamily="18" charset="-122"/>
                  <a:ea typeface="OPPOSans M" panose="00020600040101010101" pitchFamily="18" charset="-122"/>
                  <a:cs typeface="OPPOSans M" panose="00020600040101010101" pitchFamily="18" charset="-122"/>
                </a:rPr>
                <a:t>S</a:t>
              </a:r>
              <a:r>
                <a:rPr lang="en-US" altLang="zh-CN" sz="1600" b="1" spc="100" dirty="0">
                  <a:solidFill>
                    <a:schemeClr val="accent2">
                      <a:lumMod val="20000"/>
                      <a:lumOff val="80000"/>
                    </a:schemeClr>
                  </a:solidFill>
                  <a:latin typeface="OPPOSans M" panose="00020600040101010101" pitchFamily="18" charset="-122"/>
                  <a:ea typeface="OPPOSans M" panose="00020600040101010101" pitchFamily="18" charset="-122"/>
                  <a:cs typeface="OPPOSans M" panose="00020600040101010101" pitchFamily="18" charset="-122"/>
                </a:rPr>
                <a:t>T</a:t>
              </a:r>
              <a:endParaRPr lang="zh-CN" altLang="en-US" sz="1600" b="1" spc="100" dirty="0">
                <a:solidFill>
                  <a:schemeClr val="accent2">
                    <a:lumMod val="20000"/>
                    <a:lumOff val="80000"/>
                  </a:schemeClr>
                </a:solidFill>
                <a:latin typeface="OPPOSans M" panose="00020600040101010101" pitchFamily="18" charset="-122"/>
                <a:ea typeface="OPPOSans M" panose="00020600040101010101" pitchFamily="18" charset="-122"/>
                <a:cs typeface="OPPOSans M" panose="00020600040101010101" pitchFamily="18" charset="-122"/>
              </a:endParaRPr>
            </a:p>
          </p:txBody>
        </p:sp>
      </p:grpSp>
      <p:pic>
        <p:nvPicPr>
          <p:cNvPr id="11" name="图形 10">
            <a:extLst>
              <a:ext uri="{FF2B5EF4-FFF2-40B4-BE49-F238E27FC236}">
                <a16:creationId xmlns:a16="http://schemas.microsoft.com/office/drawing/2014/main" id="{D986E341-D527-4514-8236-DB4CDD6B6587}"/>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1884" y="234853"/>
            <a:ext cx="414583" cy="414583"/>
          </a:xfrm>
          <a:prstGeom prst="rect">
            <a:avLst/>
          </a:prstGeom>
        </p:spPr>
      </p:pic>
      <p:sp>
        <p:nvSpPr>
          <p:cNvPr id="12" name="任意多边形: 形状 11">
            <a:extLst>
              <a:ext uri="{FF2B5EF4-FFF2-40B4-BE49-F238E27FC236}">
                <a16:creationId xmlns:a16="http://schemas.microsoft.com/office/drawing/2014/main" id="{62D372A5-1672-4FF5-A11C-3A660A845E1F}"/>
              </a:ext>
            </a:extLst>
          </p:cNvPr>
          <p:cNvSpPr/>
          <p:nvPr userDrawn="1"/>
        </p:nvSpPr>
        <p:spPr>
          <a:xfrm rot="16200000" flipH="1" flipV="1">
            <a:off x="-168519" y="545804"/>
            <a:ext cx="544299" cy="207264"/>
          </a:xfrm>
          <a:custGeom>
            <a:avLst/>
            <a:gdLst>
              <a:gd name="connsiteX0" fmla="*/ 0 w 6857999"/>
              <a:gd name="connsiteY0" fmla="*/ 844954 h 844954"/>
              <a:gd name="connsiteX1" fmla="*/ 3429000 w 6857999"/>
              <a:gd name="connsiteY1" fmla="*/ 0 h 844954"/>
              <a:gd name="connsiteX2" fmla="*/ 6857999 w 6857999"/>
              <a:gd name="connsiteY2" fmla="*/ 844954 h 844954"/>
              <a:gd name="connsiteX3" fmla="*/ 0 w 6857999"/>
              <a:gd name="connsiteY3" fmla="*/ 844954 h 844954"/>
              <a:gd name="connsiteX0" fmla="*/ 0 w 6857999"/>
              <a:gd name="connsiteY0" fmla="*/ 844954 h 844954"/>
              <a:gd name="connsiteX1" fmla="*/ 3429000 w 6857999"/>
              <a:gd name="connsiteY1" fmla="*/ 0 h 844954"/>
              <a:gd name="connsiteX2" fmla="*/ 6857999 w 6857999"/>
              <a:gd name="connsiteY2" fmla="*/ 844954 h 844954"/>
              <a:gd name="connsiteX3" fmla="*/ 0 w 6857999"/>
              <a:gd name="connsiteY3" fmla="*/ 844954 h 84495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7161 h 847161"/>
              <a:gd name="connsiteX1" fmla="*/ 3429000 w 6857999"/>
              <a:gd name="connsiteY1" fmla="*/ 2207 h 847161"/>
              <a:gd name="connsiteX2" fmla="*/ 6857999 w 6857999"/>
              <a:gd name="connsiteY2" fmla="*/ 847161 h 847161"/>
              <a:gd name="connsiteX3" fmla="*/ 0 w 6857999"/>
              <a:gd name="connsiteY3" fmla="*/ 847161 h 847161"/>
              <a:gd name="connsiteX0" fmla="*/ 0 w 6857999"/>
              <a:gd name="connsiteY0" fmla="*/ 845042 h 845042"/>
              <a:gd name="connsiteX1" fmla="*/ 3429000 w 6857999"/>
              <a:gd name="connsiteY1" fmla="*/ 88 h 845042"/>
              <a:gd name="connsiteX2" fmla="*/ 6857999 w 6857999"/>
              <a:gd name="connsiteY2" fmla="*/ 845042 h 845042"/>
              <a:gd name="connsiteX3" fmla="*/ 0 w 6857999"/>
              <a:gd name="connsiteY3" fmla="*/ 845042 h 845042"/>
            </a:gdLst>
            <a:ahLst/>
            <a:cxnLst>
              <a:cxn ang="0">
                <a:pos x="connsiteX0" y="connsiteY0"/>
              </a:cxn>
              <a:cxn ang="0">
                <a:pos x="connsiteX1" y="connsiteY1"/>
              </a:cxn>
              <a:cxn ang="0">
                <a:pos x="connsiteX2" y="connsiteY2"/>
              </a:cxn>
              <a:cxn ang="0">
                <a:pos x="connsiteX3" y="connsiteY3"/>
              </a:cxn>
            </a:cxnLst>
            <a:rect l="l" t="t" r="r" b="b"/>
            <a:pathLst>
              <a:path w="6857999" h="845042">
                <a:moveTo>
                  <a:pt x="0" y="845042"/>
                </a:moveTo>
                <a:cubicBezTo>
                  <a:pt x="2254170" y="436072"/>
                  <a:pt x="2517494" y="7804"/>
                  <a:pt x="3429000" y="88"/>
                </a:cubicBezTo>
                <a:cubicBezTo>
                  <a:pt x="4340506" y="-7628"/>
                  <a:pt x="4580679" y="493946"/>
                  <a:pt x="6857999" y="845042"/>
                </a:cubicBezTo>
                <a:lnTo>
                  <a:pt x="0" y="845042"/>
                </a:lnTo>
                <a:close/>
              </a:path>
            </a:pathLst>
          </a:custGeom>
          <a:gradFill>
            <a:gsLst>
              <a:gs pos="100000">
                <a:schemeClr val="accent1"/>
              </a:gs>
              <a:gs pos="0">
                <a:schemeClr val="accent1">
                  <a:alpha val="71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3" name="文本占位符 12">
            <a:extLst>
              <a:ext uri="{FF2B5EF4-FFF2-40B4-BE49-F238E27FC236}">
                <a16:creationId xmlns:a16="http://schemas.microsoft.com/office/drawing/2014/main" id="{762E17D8-120E-45FF-81B8-3A9480CC7EB3}"/>
              </a:ext>
            </a:extLst>
          </p:cNvPr>
          <p:cNvSpPr>
            <a:spLocks noGrp="1"/>
          </p:cNvSpPr>
          <p:nvPr>
            <p:ph type="body" sz="quarter" idx="11" hasCustomPrompt="1"/>
          </p:nvPr>
        </p:nvSpPr>
        <p:spPr>
          <a:xfrm>
            <a:off x="1814117" y="443111"/>
            <a:ext cx="7240943" cy="437414"/>
          </a:xfrm>
          <a:prstGeom prst="rect">
            <a:avLst/>
          </a:prstGeom>
        </p:spPr>
        <p:txBody>
          <a:bodyPr wrap="square" tIns="108000" anchor="t">
            <a:spAutoFit/>
          </a:bodyPr>
          <a:lstStyle>
            <a:lvl1pPr marL="0" indent="0">
              <a:buNone/>
              <a:defRPr lang="zh-CN" altLang="en-US" sz="2000" kern="1200" spc="100" dirty="0" smtClean="0">
                <a:solidFill>
                  <a:schemeClr val="accent1"/>
                </a:solidFill>
                <a:effectLst>
                  <a:outerShdw blurRad="60007" dist="200025" dir="15000000" sy="30000" kx="-1800000" algn="bl" rotWithShape="0">
                    <a:prstClr val="black">
                      <a:alpha val="32000"/>
                    </a:prstClr>
                  </a:outerShdw>
                </a:effectLst>
                <a:latin typeface="OPPOSans M" panose="00020600040101010101" pitchFamily="18" charset="-122"/>
                <a:ea typeface="OPPOSans M" panose="00020600040101010101" pitchFamily="18" charset="-122"/>
                <a:cs typeface="OPPOSans M" panose="00020600040101010101" pitchFamily="18" charset="-122"/>
              </a:defRPr>
            </a:lvl1pPr>
            <a:lvl2pPr marL="457200" indent="0">
              <a:buNone/>
              <a:defRPr lang="zh-CN" altLang="en-US" sz="2000" kern="1200" spc="100" dirty="0" smtClean="0">
                <a:solidFill>
                  <a:schemeClr val="accent1"/>
                </a:solidFill>
                <a:effectLst>
                  <a:outerShdw blurRad="60007" dist="200025" dir="15000000" sy="30000" kx="-1800000" algn="bl" rotWithShape="0">
                    <a:prstClr val="black">
                      <a:alpha val="32000"/>
                    </a:prstClr>
                  </a:outerShdw>
                </a:effectLst>
                <a:latin typeface="OPPOSans M" panose="00020600040101010101" pitchFamily="18" charset="-122"/>
                <a:ea typeface="OPPOSans M" panose="00020600040101010101" pitchFamily="18" charset="-122"/>
                <a:cs typeface="OPPOSans M" panose="00020600040101010101" pitchFamily="18" charset="-122"/>
              </a:defRPr>
            </a:lvl2pPr>
            <a:lvl3pPr marL="914400" indent="0">
              <a:buNone/>
              <a:defRPr lang="zh-CN" altLang="en-US" sz="2000" kern="1200" spc="100" dirty="0" smtClean="0">
                <a:solidFill>
                  <a:schemeClr val="accent1"/>
                </a:solidFill>
                <a:effectLst>
                  <a:outerShdw blurRad="60007" dist="200025" dir="15000000" sy="30000" kx="-1800000" algn="bl" rotWithShape="0">
                    <a:prstClr val="black">
                      <a:alpha val="32000"/>
                    </a:prstClr>
                  </a:outerShdw>
                </a:effectLst>
                <a:latin typeface="OPPOSans M" panose="00020600040101010101" pitchFamily="18" charset="-122"/>
                <a:ea typeface="OPPOSans M" panose="00020600040101010101" pitchFamily="18" charset="-122"/>
                <a:cs typeface="OPPOSans M" panose="00020600040101010101" pitchFamily="18" charset="-122"/>
              </a:defRPr>
            </a:lvl3pPr>
            <a:lvl4pPr marL="1371600" indent="0">
              <a:buNone/>
              <a:defRPr lang="zh-CN" altLang="en-US" sz="2000" kern="1200" spc="100" dirty="0" smtClean="0">
                <a:solidFill>
                  <a:schemeClr val="accent1"/>
                </a:solidFill>
                <a:effectLst>
                  <a:outerShdw blurRad="60007" dist="200025" dir="15000000" sy="30000" kx="-1800000" algn="bl" rotWithShape="0">
                    <a:prstClr val="black">
                      <a:alpha val="32000"/>
                    </a:prstClr>
                  </a:outerShdw>
                </a:effectLst>
                <a:latin typeface="OPPOSans M" panose="00020600040101010101" pitchFamily="18" charset="-122"/>
                <a:ea typeface="OPPOSans M" panose="00020600040101010101" pitchFamily="18" charset="-122"/>
                <a:cs typeface="OPPOSans M" panose="00020600040101010101" pitchFamily="18" charset="-122"/>
              </a:defRPr>
            </a:lvl4pPr>
            <a:lvl5pPr marL="1828800" indent="0">
              <a:buNone/>
              <a:defRPr lang="zh-CN" altLang="en-US" sz="2000" kern="1200" spc="100" dirty="0">
                <a:solidFill>
                  <a:schemeClr val="accent1"/>
                </a:solidFill>
                <a:effectLst>
                  <a:outerShdw blurRad="60007" dist="200025" dir="15000000" sy="30000" kx="-1800000" algn="bl" rotWithShape="0">
                    <a:prstClr val="black">
                      <a:alpha val="32000"/>
                    </a:prstClr>
                  </a:outerShdw>
                </a:effectLst>
                <a:latin typeface="OPPOSans M" panose="00020600040101010101" pitchFamily="18" charset="-122"/>
                <a:ea typeface="OPPOSans M" panose="00020600040101010101" pitchFamily="18" charset="-122"/>
                <a:cs typeface="OPPOSans M" panose="00020600040101010101" pitchFamily="18" charset="-122"/>
              </a:defRPr>
            </a:lvl5pPr>
          </a:lstStyle>
          <a:p>
            <a:pPr lvl="0"/>
            <a:r>
              <a:rPr lang="zh-CN" altLang="en-US" dirty="0"/>
              <a:t>这里放入你的标题</a:t>
            </a:r>
          </a:p>
        </p:txBody>
      </p:sp>
      <p:sp>
        <p:nvSpPr>
          <p:cNvPr id="15" name="图片占位符 14">
            <a:extLst>
              <a:ext uri="{FF2B5EF4-FFF2-40B4-BE49-F238E27FC236}">
                <a16:creationId xmlns:a16="http://schemas.microsoft.com/office/drawing/2014/main" id="{2562C538-1A64-4359-8A5E-BAB2F20EA586}"/>
              </a:ext>
            </a:extLst>
          </p:cNvPr>
          <p:cNvSpPr>
            <a:spLocks noGrp="1"/>
          </p:cNvSpPr>
          <p:nvPr>
            <p:ph type="pic" sz="quarter" idx="12" hasCustomPrompt="1"/>
          </p:nvPr>
        </p:nvSpPr>
        <p:spPr>
          <a:xfrm>
            <a:off x="1418627" y="1953079"/>
            <a:ext cx="2174321" cy="3252783"/>
          </a:xfrm>
          <a:prstGeom prst="rect">
            <a:avLst/>
          </a:prstGeom>
        </p:spPr>
        <p:txBody>
          <a:bodyPr/>
          <a:lstStyle>
            <a:lvl1pPr marL="0" indent="0">
              <a:buNone/>
              <a:defRPr/>
            </a:lvl1pPr>
          </a:lstStyle>
          <a:p>
            <a:r>
              <a:rPr lang="en-US" altLang="zh-CN" dirty="0"/>
              <a:t> </a:t>
            </a:r>
            <a:endParaRPr lang="zh-CN" altLang="en-US" dirty="0"/>
          </a:p>
        </p:txBody>
      </p:sp>
    </p:spTree>
    <p:extLst>
      <p:ext uri="{BB962C8B-B14F-4D97-AF65-F5344CB8AC3E}">
        <p14:creationId xmlns:p14="http://schemas.microsoft.com/office/powerpoint/2010/main" val="500654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百搭模板3">
    <p:spTree>
      <p:nvGrpSpPr>
        <p:cNvPr id="1" name=""/>
        <p:cNvGrpSpPr/>
        <p:nvPr/>
      </p:nvGrpSpPr>
      <p:grpSpPr>
        <a:xfrm>
          <a:off x="0" y="0"/>
          <a:ext cx="0" cy="0"/>
          <a:chOff x="0" y="0"/>
          <a:chExt cx="0" cy="0"/>
        </a:xfrm>
      </p:grpSpPr>
      <p:sp>
        <p:nvSpPr>
          <p:cNvPr id="17" name="图片占位符 16">
            <a:extLst>
              <a:ext uri="{FF2B5EF4-FFF2-40B4-BE49-F238E27FC236}">
                <a16:creationId xmlns:a16="http://schemas.microsoft.com/office/drawing/2014/main" id="{56AF8020-B2E6-4EBC-A11E-CABF13F242AD}"/>
              </a:ext>
            </a:extLst>
          </p:cNvPr>
          <p:cNvSpPr>
            <a:spLocks noGrp="1"/>
          </p:cNvSpPr>
          <p:nvPr>
            <p:ph type="pic" sz="quarter" idx="12" hasCustomPrompt="1"/>
          </p:nvPr>
        </p:nvSpPr>
        <p:spPr>
          <a:xfrm>
            <a:off x="4213398" y="1162632"/>
            <a:ext cx="6732392" cy="5120862"/>
          </a:xfrm>
          <a:prstGeom prst="rect">
            <a:avLst/>
          </a:prstGeom>
        </p:spPr>
        <p:txBody>
          <a:bodyPr/>
          <a:lstStyle>
            <a:lvl1pPr marL="0" indent="0">
              <a:buNone/>
              <a:defRPr/>
            </a:lvl1pPr>
          </a:lstStyle>
          <a:p>
            <a:r>
              <a:rPr lang="en-US" altLang="zh-CN" dirty="0"/>
              <a:t> </a:t>
            </a:r>
            <a:endParaRPr lang="zh-CN" altLang="en-US" dirty="0"/>
          </a:p>
        </p:txBody>
      </p:sp>
      <p:sp>
        <p:nvSpPr>
          <p:cNvPr id="3" name="矩形 2">
            <a:extLst>
              <a:ext uri="{FF2B5EF4-FFF2-40B4-BE49-F238E27FC236}">
                <a16:creationId xmlns:a16="http://schemas.microsoft.com/office/drawing/2014/main" id="{0E1E6487-8F74-408C-9BF5-FBFAE7C112D9}"/>
              </a:ext>
            </a:extLst>
          </p:cNvPr>
          <p:cNvSpPr/>
          <p:nvPr userDrawn="1"/>
        </p:nvSpPr>
        <p:spPr>
          <a:xfrm>
            <a:off x="1246210" y="1162632"/>
            <a:ext cx="2969612" cy="5120862"/>
          </a:xfrm>
          <a:prstGeom prst="rect">
            <a:avLst/>
          </a:prstGeom>
          <a:gradFill>
            <a:gsLst>
              <a:gs pos="21000">
                <a:schemeClr val="accent3">
                  <a:lumMod val="50000"/>
                </a:schemeClr>
              </a:gs>
              <a:gs pos="88000">
                <a:schemeClr val="accent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sp>
        <p:nvSpPr>
          <p:cNvPr id="5" name="直角三角形 4">
            <a:extLst>
              <a:ext uri="{FF2B5EF4-FFF2-40B4-BE49-F238E27FC236}">
                <a16:creationId xmlns:a16="http://schemas.microsoft.com/office/drawing/2014/main" id="{603A9B97-9CD0-4E2F-8A30-7DA24C39D549}"/>
              </a:ext>
            </a:extLst>
          </p:cNvPr>
          <p:cNvSpPr/>
          <p:nvPr/>
        </p:nvSpPr>
        <p:spPr>
          <a:xfrm flipH="1" flipV="1">
            <a:off x="1159702" y="1660510"/>
            <a:ext cx="85553" cy="94350"/>
          </a:xfrm>
          <a:prstGeom prst="r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defTabSz="228554"/>
            <a:endParaRPr lang="en-US" sz="1400" dirty="0">
              <a:solidFill>
                <a:srgbClr val="DEE2E4"/>
              </a:solidFill>
              <a:latin typeface="OPPOSans M" panose="00020600040101010101" pitchFamily="18" charset="-122"/>
            </a:endParaRPr>
          </a:p>
        </p:txBody>
      </p:sp>
      <p:sp>
        <p:nvSpPr>
          <p:cNvPr id="6" name="箭头: 左 5">
            <a:extLst>
              <a:ext uri="{FF2B5EF4-FFF2-40B4-BE49-F238E27FC236}">
                <a16:creationId xmlns:a16="http://schemas.microsoft.com/office/drawing/2014/main" id="{97D32DC2-D491-4450-A028-06A5530C6E37}"/>
              </a:ext>
            </a:extLst>
          </p:cNvPr>
          <p:cNvSpPr/>
          <p:nvPr/>
        </p:nvSpPr>
        <p:spPr>
          <a:xfrm flipH="1" flipV="1">
            <a:off x="1160107" y="1484156"/>
            <a:ext cx="3055715" cy="234959"/>
          </a:xfrm>
          <a:prstGeom prst="leftArrow">
            <a:avLst>
              <a:gd name="adj1" fmla="val 50000"/>
              <a:gd name="adj2" fmla="val 87487"/>
            </a:avLst>
          </a:prstGeom>
          <a:gradFill>
            <a:gsLst>
              <a:gs pos="0">
                <a:schemeClr val="accent5"/>
              </a:gs>
              <a:gs pos="100000">
                <a:schemeClr val="accent4">
                  <a:lumMod val="7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defTabSz="228554"/>
            <a:endParaRPr lang="en-US" sz="1400" dirty="0">
              <a:solidFill>
                <a:srgbClr val="DEE2E4"/>
              </a:solidFill>
              <a:latin typeface="OPPOSans M" panose="00020600040101010101" pitchFamily="18" charset="-122"/>
            </a:endParaRPr>
          </a:p>
        </p:txBody>
      </p:sp>
      <p:pic>
        <p:nvPicPr>
          <p:cNvPr id="7" name="图片 6">
            <a:extLst>
              <a:ext uri="{FF2B5EF4-FFF2-40B4-BE49-F238E27FC236}">
                <a16:creationId xmlns:a16="http://schemas.microsoft.com/office/drawing/2014/main" id="{C4A770AA-AD07-4016-B02A-E2072D12DA0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7084" b="44556"/>
          <a:stretch/>
        </p:blipFill>
        <p:spPr>
          <a:xfrm rot="16200000">
            <a:off x="2108727" y="3754828"/>
            <a:ext cx="569656" cy="2296597"/>
          </a:xfrm>
          <a:prstGeom prst="rect">
            <a:avLst/>
          </a:prstGeom>
        </p:spPr>
      </p:pic>
      <p:sp>
        <p:nvSpPr>
          <p:cNvPr id="9" name="任意多边形: 形状 8">
            <a:extLst>
              <a:ext uri="{FF2B5EF4-FFF2-40B4-BE49-F238E27FC236}">
                <a16:creationId xmlns:a16="http://schemas.microsoft.com/office/drawing/2014/main" id="{4AAD0800-68EE-4587-AF3D-A28456D11166}"/>
              </a:ext>
            </a:extLst>
          </p:cNvPr>
          <p:cNvSpPr/>
          <p:nvPr userDrawn="1"/>
        </p:nvSpPr>
        <p:spPr>
          <a:xfrm rot="16200000" flipH="1" flipV="1">
            <a:off x="-263308" y="263309"/>
            <a:ext cx="850465" cy="323849"/>
          </a:xfrm>
          <a:custGeom>
            <a:avLst/>
            <a:gdLst>
              <a:gd name="connsiteX0" fmla="*/ 0 w 6857999"/>
              <a:gd name="connsiteY0" fmla="*/ 844954 h 844954"/>
              <a:gd name="connsiteX1" fmla="*/ 3429000 w 6857999"/>
              <a:gd name="connsiteY1" fmla="*/ 0 h 844954"/>
              <a:gd name="connsiteX2" fmla="*/ 6857999 w 6857999"/>
              <a:gd name="connsiteY2" fmla="*/ 844954 h 844954"/>
              <a:gd name="connsiteX3" fmla="*/ 0 w 6857999"/>
              <a:gd name="connsiteY3" fmla="*/ 844954 h 844954"/>
              <a:gd name="connsiteX0" fmla="*/ 0 w 6857999"/>
              <a:gd name="connsiteY0" fmla="*/ 844954 h 844954"/>
              <a:gd name="connsiteX1" fmla="*/ 3429000 w 6857999"/>
              <a:gd name="connsiteY1" fmla="*/ 0 h 844954"/>
              <a:gd name="connsiteX2" fmla="*/ 6857999 w 6857999"/>
              <a:gd name="connsiteY2" fmla="*/ 844954 h 844954"/>
              <a:gd name="connsiteX3" fmla="*/ 0 w 6857999"/>
              <a:gd name="connsiteY3" fmla="*/ 844954 h 84495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7161 h 847161"/>
              <a:gd name="connsiteX1" fmla="*/ 3429000 w 6857999"/>
              <a:gd name="connsiteY1" fmla="*/ 2207 h 847161"/>
              <a:gd name="connsiteX2" fmla="*/ 6857999 w 6857999"/>
              <a:gd name="connsiteY2" fmla="*/ 847161 h 847161"/>
              <a:gd name="connsiteX3" fmla="*/ 0 w 6857999"/>
              <a:gd name="connsiteY3" fmla="*/ 847161 h 847161"/>
              <a:gd name="connsiteX0" fmla="*/ 0 w 6857999"/>
              <a:gd name="connsiteY0" fmla="*/ 845042 h 845042"/>
              <a:gd name="connsiteX1" fmla="*/ 3429000 w 6857999"/>
              <a:gd name="connsiteY1" fmla="*/ 88 h 845042"/>
              <a:gd name="connsiteX2" fmla="*/ 6857999 w 6857999"/>
              <a:gd name="connsiteY2" fmla="*/ 845042 h 845042"/>
              <a:gd name="connsiteX3" fmla="*/ 0 w 6857999"/>
              <a:gd name="connsiteY3" fmla="*/ 845042 h 845042"/>
            </a:gdLst>
            <a:ahLst/>
            <a:cxnLst>
              <a:cxn ang="0">
                <a:pos x="connsiteX0" y="connsiteY0"/>
              </a:cxn>
              <a:cxn ang="0">
                <a:pos x="connsiteX1" y="connsiteY1"/>
              </a:cxn>
              <a:cxn ang="0">
                <a:pos x="connsiteX2" y="connsiteY2"/>
              </a:cxn>
              <a:cxn ang="0">
                <a:pos x="connsiteX3" y="connsiteY3"/>
              </a:cxn>
            </a:cxnLst>
            <a:rect l="l" t="t" r="r" b="b"/>
            <a:pathLst>
              <a:path w="6857999" h="845042">
                <a:moveTo>
                  <a:pt x="0" y="845042"/>
                </a:moveTo>
                <a:cubicBezTo>
                  <a:pt x="2254170" y="436072"/>
                  <a:pt x="2517494" y="7804"/>
                  <a:pt x="3429000" y="88"/>
                </a:cubicBezTo>
                <a:cubicBezTo>
                  <a:pt x="4340506" y="-7628"/>
                  <a:pt x="4580679" y="493946"/>
                  <a:pt x="6857999" y="845042"/>
                </a:cubicBezTo>
                <a:lnTo>
                  <a:pt x="0" y="845042"/>
                </a:lnTo>
                <a:close/>
              </a:path>
            </a:pathLst>
          </a:custGeom>
          <a:gradFill>
            <a:gsLst>
              <a:gs pos="100000">
                <a:schemeClr val="accent1"/>
              </a:gs>
              <a:gs pos="0">
                <a:schemeClr val="accent1">
                  <a:alpha val="71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10" name="图片 9">
            <a:extLst>
              <a:ext uri="{FF2B5EF4-FFF2-40B4-BE49-F238E27FC236}">
                <a16:creationId xmlns:a16="http://schemas.microsoft.com/office/drawing/2014/main" id="{F34BBF12-5468-4BC4-8989-27368DA025AC}"/>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9667677" y="485350"/>
            <a:ext cx="1795147" cy="360687"/>
          </a:xfrm>
          <a:prstGeom prst="rect">
            <a:avLst/>
          </a:prstGeom>
        </p:spPr>
      </p:pic>
      <p:grpSp>
        <p:nvGrpSpPr>
          <p:cNvPr id="11" name="组合 10">
            <a:extLst>
              <a:ext uri="{FF2B5EF4-FFF2-40B4-BE49-F238E27FC236}">
                <a16:creationId xmlns:a16="http://schemas.microsoft.com/office/drawing/2014/main" id="{DFD6253D-E7B7-48EF-A4E6-6DD4D5B6E40D}"/>
              </a:ext>
            </a:extLst>
          </p:cNvPr>
          <p:cNvGrpSpPr/>
          <p:nvPr userDrawn="1"/>
        </p:nvGrpSpPr>
        <p:grpSpPr>
          <a:xfrm>
            <a:off x="729176" y="496973"/>
            <a:ext cx="918667" cy="338554"/>
            <a:chOff x="1384707" y="496973"/>
            <a:chExt cx="918667" cy="338554"/>
          </a:xfrm>
        </p:grpSpPr>
        <p:sp>
          <p:nvSpPr>
            <p:cNvPr id="12" name="矩形: 对角圆角 11">
              <a:extLst>
                <a:ext uri="{FF2B5EF4-FFF2-40B4-BE49-F238E27FC236}">
                  <a16:creationId xmlns:a16="http://schemas.microsoft.com/office/drawing/2014/main" id="{18CA5CD5-56DE-42F5-8124-AC2D782C7E8D}"/>
                </a:ext>
              </a:extLst>
            </p:cNvPr>
            <p:cNvSpPr/>
            <p:nvPr/>
          </p:nvSpPr>
          <p:spPr>
            <a:xfrm flipH="1">
              <a:off x="1384707" y="505161"/>
              <a:ext cx="918667" cy="308870"/>
            </a:xfrm>
            <a:prstGeom prst="round2DiagRect">
              <a:avLst>
                <a:gd name="adj1" fmla="val 5000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id="{B94A1858-9617-4311-85C9-BE5A9364A138}"/>
                </a:ext>
              </a:extLst>
            </p:cNvPr>
            <p:cNvSpPr txBox="1"/>
            <p:nvPr/>
          </p:nvSpPr>
          <p:spPr>
            <a:xfrm>
              <a:off x="1452747" y="496973"/>
              <a:ext cx="782587" cy="338554"/>
            </a:xfrm>
            <a:prstGeom prst="rect">
              <a:avLst/>
            </a:prstGeom>
            <a:noFill/>
          </p:spPr>
          <p:txBody>
            <a:bodyPr wrap="none" rtlCol="0">
              <a:spAutoFit/>
            </a:bodyPr>
            <a:lstStyle/>
            <a:p>
              <a:pPr algn="l"/>
              <a:r>
                <a:rPr lang="en-US" altLang="zh-CN" sz="1600" b="1" spc="100" dirty="0">
                  <a:solidFill>
                    <a:schemeClr val="bg1"/>
                  </a:solidFill>
                  <a:latin typeface="OPPOSans M" panose="00020600040101010101" pitchFamily="18" charset="-122"/>
                  <a:ea typeface="OPPOSans M" panose="00020600040101010101" pitchFamily="18" charset="-122"/>
                  <a:cs typeface="OPPOSans M" panose="00020600040101010101" pitchFamily="18" charset="-122"/>
                </a:rPr>
                <a:t>S</a:t>
              </a:r>
              <a:r>
                <a:rPr lang="en-US" altLang="zh-CN" sz="1600" b="1" spc="100" dirty="0">
                  <a:solidFill>
                    <a:schemeClr val="accent2"/>
                  </a:solidFill>
                  <a:latin typeface="OPPOSans M" panose="00020600040101010101" pitchFamily="18" charset="-122"/>
                  <a:ea typeface="OPPOSans M" panose="00020600040101010101" pitchFamily="18" charset="-122"/>
                  <a:cs typeface="OPPOSans M" panose="00020600040101010101" pitchFamily="18" charset="-122"/>
                </a:rPr>
                <a:t>U</a:t>
              </a:r>
              <a:r>
                <a:rPr lang="en-US" altLang="zh-CN" sz="1600" b="1" spc="100" dirty="0">
                  <a:solidFill>
                    <a:schemeClr val="bg1"/>
                  </a:solidFill>
                  <a:latin typeface="OPPOSans M" panose="00020600040101010101" pitchFamily="18" charset="-122"/>
                  <a:ea typeface="OPPOSans M" panose="00020600040101010101" pitchFamily="18" charset="-122"/>
                  <a:cs typeface="OPPOSans M" panose="00020600040101010101" pitchFamily="18" charset="-122"/>
                </a:rPr>
                <a:t>S</a:t>
              </a:r>
              <a:r>
                <a:rPr lang="en-US" altLang="zh-CN" sz="1600" b="1" spc="100" dirty="0">
                  <a:solidFill>
                    <a:schemeClr val="accent2">
                      <a:lumMod val="20000"/>
                      <a:lumOff val="80000"/>
                    </a:schemeClr>
                  </a:solidFill>
                  <a:latin typeface="OPPOSans M" panose="00020600040101010101" pitchFamily="18" charset="-122"/>
                  <a:ea typeface="OPPOSans M" panose="00020600040101010101" pitchFamily="18" charset="-122"/>
                  <a:cs typeface="OPPOSans M" panose="00020600040101010101" pitchFamily="18" charset="-122"/>
                </a:rPr>
                <a:t>T</a:t>
              </a:r>
              <a:endParaRPr lang="zh-CN" altLang="en-US" sz="1600" b="1" spc="100" dirty="0">
                <a:solidFill>
                  <a:schemeClr val="accent2">
                    <a:lumMod val="20000"/>
                    <a:lumOff val="80000"/>
                  </a:schemeClr>
                </a:solidFill>
                <a:latin typeface="OPPOSans M" panose="00020600040101010101" pitchFamily="18" charset="-122"/>
                <a:ea typeface="OPPOSans M" panose="00020600040101010101" pitchFamily="18" charset="-122"/>
                <a:cs typeface="OPPOSans M" panose="00020600040101010101" pitchFamily="18" charset="-122"/>
              </a:endParaRPr>
            </a:p>
          </p:txBody>
        </p:sp>
      </p:grpSp>
      <p:pic>
        <p:nvPicPr>
          <p:cNvPr id="14" name="图形 13">
            <a:extLst>
              <a:ext uri="{FF2B5EF4-FFF2-40B4-BE49-F238E27FC236}">
                <a16:creationId xmlns:a16="http://schemas.microsoft.com/office/drawing/2014/main" id="{07027AE1-2A42-4FAB-A29A-756CFDE80B68}"/>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1884" y="234853"/>
            <a:ext cx="414583" cy="414583"/>
          </a:xfrm>
          <a:prstGeom prst="rect">
            <a:avLst/>
          </a:prstGeom>
        </p:spPr>
      </p:pic>
      <p:sp>
        <p:nvSpPr>
          <p:cNvPr id="15" name="任意多边形: 形状 14">
            <a:extLst>
              <a:ext uri="{FF2B5EF4-FFF2-40B4-BE49-F238E27FC236}">
                <a16:creationId xmlns:a16="http://schemas.microsoft.com/office/drawing/2014/main" id="{8B7B24E9-D81A-48AC-B9FF-C22716FEBB1E}"/>
              </a:ext>
            </a:extLst>
          </p:cNvPr>
          <p:cNvSpPr/>
          <p:nvPr userDrawn="1"/>
        </p:nvSpPr>
        <p:spPr>
          <a:xfrm rot="16200000" flipH="1" flipV="1">
            <a:off x="-168519" y="545804"/>
            <a:ext cx="544299" cy="207264"/>
          </a:xfrm>
          <a:custGeom>
            <a:avLst/>
            <a:gdLst>
              <a:gd name="connsiteX0" fmla="*/ 0 w 6857999"/>
              <a:gd name="connsiteY0" fmla="*/ 844954 h 844954"/>
              <a:gd name="connsiteX1" fmla="*/ 3429000 w 6857999"/>
              <a:gd name="connsiteY1" fmla="*/ 0 h 844954"/>
              <a:gd name="connsiteX2" fmla="*/ 6857999 w 6857999"/>
              <a:gd name="connsiteY2" fmla="*/ 844954 h 844954"/>
              <a:gd name="connsiteX3" fmla="*/ 0 w 6857999"/>
              <a:gd name="connsiteY3" fmla="*/ 844954 h 844954"/>
              <a:gd name="connsiteX0" fmla="*/ 0 w 6857999"/>
              <a:gd name="connsiteY0" fmla="*/ 844954 h 844954"/>
              <a:gd name="connsiteX1" fmla="*/ 3429000 w 6857999"/>
              <a:gd name="connsiteY1" fmla="*/ 0 h 844954"/>
              <a:gd name="connsiteX2" fmla="*/ 6857999 w 6857999"/>
              <a:gd name="connsiteY2" fmla="*/ 844954 h 844954"/>
              <a:gd name="connsiteX3" fmla="*/ 0 w 6857999"/>
              <a:gd name="connsiteY3" fmla="*/ 844954 h 84495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7161 h 847161"/>
              <a:gd name="connsiteX1" fmla="*/ 3429000 w 6857999"/>
              <a:gd name="connsiteY1" fmla="*/ 2207 h 847161"/>
              <a:gd name="connsiteX2" fmla="*/ 6857999 w 6857999"/>
              <a:gd name="connsiteY2" fmla="*/ 847161 h 847161"/>
              <a:gd name="connsiteX3" fmla="*/ 0 w 6857999"/>
              <a:gd name="connsiteY3" fmla="*/ 847161 h 847161"/>
              <a:gd name="connsiteX0" fmla="*/ 0 w 6857999"/>
              <a:gd name="connsiteY0" fmla="*/ 845042 h 845042"/>
              <a:gd name="connsiteX1" fmla="*/ 3429000 w 6857999"/>
              <a:gd name="connsiteY1" fmla="*/ 88 h 845042"/>
              <a:gd name="connsiteX2" fmla="*/ 6857999 w 6857999"/>
              <a:gd name="connsiteY2" fmla="*/ 845042 h 845042"/>
              <a:gd name="connsiteX3" fmla="*/ 0 w 6857999"/>
              <a:gd name="connsiteY3" fmla="*/ 845042 h 845042"/>
            </a:gdLst>
            <a:ahLst/>
            <a:cxnLst>
              <a:cxn ang="0">
                <a:pos x="connsiteX0" y="connsiteY0"/>
              </a:cxn>
              <a:cxn ang="0">
                <a:pos x="connsiteX1" y="connsiteY1"/>
              </a:cxn>
              <a:cxn ang="0">
                <a:pos x="connsiteX2" y="connsiteY2"/>
              </a:cxn>
              <a:cxn ang="0">
                <a:pos x="connsiteX3" y="connsiteY3"/>
              </a:cxn>
            </a:cxnLst>
            <a:rect l="l" t="t" r="r" b="b"/>
            <a:pathLst>
              <a:path w="6857999" h="845042">
                <a:moveTo>
                  <a:pt x="0" y="845042"/>
                </a:moveTo>
                <a:cubicBezTo>
                  <a:pt x="2254170" y="436072"/>
                  <a:pt x="2517494" y="7804"/>
                  <a:pt x="3429000" y="88"/>
                </a:cubicBezTo>
                <a:cubicBezTo>
                  <a:pt x="4340506" y="-7628"/>
                  <a:pt x="4580679" y="493946"/>
                  <a:pt x="6857999" y="845042"/>
                </a:cubicBezTo>
                <a:lnTo>
                  <a:pt x="0" y="845042"/>
                </a:lnTo>
                <a:close/>
              </a:path>
            </a:pathLst>
          </a:custGeom>
          <a:gradFill>
            <a:gsLst>
              <a:gs pos="100000">
                <a:schemeClr val="accent1"/>
              </a:gs>
              <a:gs pos="0">
                <a:schemeClr val="accent1">
                  <a:alpha val="71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6" name="文本占位符 15">
            <a:extLst>
              <a:ext uri="{FF2B5EF4-FFF2-40B4-BE49-F238E27FC236}">
                <a16:creationId xmlns:a16="http://schemas.microsoft.com/office/drawing/2014/main" id="{D45792FB-5313-4CE3-91A1-524C9006E28A}"/>
              </a:ext>
            </a:extLst>
          </p:cNvPr>
          <p:cNvSpPr>
            <a:spLocks noGrp="1"/>
          </p:cNvSpPr>
          <p:nvPr userDrawn="1">
            <p:ph type="body" sz="quarter" idx="11" hasCustomPrompt="1"/>
          </p:nvPr>
        </p:nvSpPr>
        <p:spPr>
          <a:xfrm>
            <a:off x="1814117" y="443111"/>
            <a:ext cx="7240943" cy="437414"/>
          </a:xfrm>
          <a:prstGeom prst="rect">
            <a:avLst/>
          </a:prstGeom>
        </p:spPr>
        <p:txBody>
          <a:bodyPr wrap="square" tIns="108000" anchor="t">
            <a:spAutoFit/>
          </a:bodyPr>
          <a:lstStyle>
            <a:lvl1pPr marL="0" indent="0">
              <a:buNone/>
              <a:defRPr lang="zh-CN" altLang="en-US" sz="2000" kern="1200" spc="100" dirty="0" smtClean="0">
                <a:solidFill>
                  <a:schemeClr val="accent1"/>
                </a:solidFill>
                <a:effectLst>
                  <a:outerShdw blurRad="60007" dist="200025" dir="15000000" sy="30000" kx="-1800000" algn="bl" rotWithShape="0">
                    <a:prstClr val="black">
                      <a:alpha val="32000"/>
                    </a:prstClr>
                  </a:outerShdw>
                </a:effectLst>
                <a:latin typeface="OPPOSans M" panose="00020600040101010101" pitchFamily="18" charset="-122"/>
                <a:ea typeface="OPPOSans M" panose="00020600040101010101" pitchFamily="18" charset="-122"/>
                <a:cs typeface="OPPOSans M" panose="00020600040101010101" pitchFamily="18" charset="-122"/>
              </a:defRPr>
            </a:lvl1pPr>
            <a:lvl2pPr marL="457200" indent="0">
              <a:buNone/>
              <a:defRPr lang="zh-CN" altLang="en-US" sz="2000" kern="1200" spc="100" dirty="0" smtClean="0">
                <a:solidFill>
                  <a:schemeClr val="accent1"/>
                </a:solidFill>
                <a:effectLst>
                  <a:outerShdw blurRad="60007" dist="200025" dir="15000000" sy="30000" kx="-1800000" algn="bl" rotWithShape="0">
                    <a:prstClr val="black">
                      <a:alpha val="32000"/>
                    </a:prstClr>
                  </a:outerShdw>
                </a:effectLst>
                <a:latin typeface="OPPOSans M" panose="00020600040101010101" pitchFamily="18" charset="-122"/>
                <a:ea typeface="OPPOSans M" panose="00020600040101010101" pitchFamily="18" charset="-122"/>
                <a:cs typeface="OPPOSans M" panose="00020600040101010101" pitchFamily="18" charset="-122"/>
              </a:defRPr>
            </a:lvl2pPr>
            <a:lvl3pPr marL="914400" indent="0">
              <a:buNone/>
              <a:defRPr lang="zh-CN" altLang="en-US" sz="2000" kern="1200" spc="100" dirty="0" smtClean="0">
                <a:solidFill>
                  <a:schemeClr val="accent1"/>
                </a:solidFill>
                <a:effectLst>
                  <a:outerShdw blurRad="60007" dist="200025" dir="15000000" sy="30000" kx="-1800000" algn="bl" rotWithShape="0">
                    <a:prstClr val="black">
                      <a:alpha val="32000"/>
                    </a:prstClr>
                  </a:outerShdw>
                </a:effectLst>
                <a:latin typeface="OPPOSans M" panose="00020600040101010101" pitchFamily="18" charset="-122"/>
                <a:ea typeface="OPPOSans M" panose="00020600040101010101" pitchFamily="18" charset="-122"/>
                <a:cs typeface="OPPOSans M" panose="00020600040101010101" pitchFamily="18" charset="-122"/>
              </a:defRPr>
            </a:lvl3pPr>
            <a:lvl4pPr marL="1371600" indent="0">
              <a:buNone/>
              <a:defRPr lang="zh-CN" altLang="en-US" sz="2000" kern="1200" spc="100" dirty="0" smtClean="0">
                <a:solidFill>
                  <a:schemeClr val="accent1"/>
                </a:solidFill>
                <a:effectLst>
                  <a:outerShdw blurRad="60007" dist="200025" dir="15000000" sy="30000" kx="-1800000" algn="bl" rotWithShape="0">
                    <a:prstClr val="black">
                      <a:alpha val="32000"/>
                    </a:prstClr>
                  </a:outerShdw>
                </a:effectLst>
                <a:latin typeface="OPPOSans M" panose="00020600040101010101" pitchFamily="18" charset="-122"/>
                <a:ea typeface="OPPOSans M" panose="00020600040101010101" pitchFamily="18" charset="-122"/>
                <a:cs typeface="OPPOSans M" panose="00020600040101010101" pitchFamily="18" charset="-122"/>
              </a:defRPr>
            </a:lvl4pPr>
            <a:lvl5pPr marL="1828800" indent="0">
              <a:buNone/>
              <a:defRPr lang="zh-CN" altLang="en-US" sz="2000" kern="1200" spc="100" dirty="0">
                <a:solidFill>
                  <a:schemeClr val="accent1"/>
                </a:solidFill>
                <a:effectLst>
                  <a:outerShdw blurRad="60007" dist="200025" dir="15000000" sy="30000" kx="-1800000" algn="bl" rotWithShape="0">
                    <a:prstClr val="black">
                      <a:alpha val="32000"/>
                    </a:prstClr>
                  </a:outerShdw>
                </a:effectLst>
                <a:latin typeface="OPPOSans M" panose="00020600040101010101" pitchFamily="18" charset="-122"/>
                <a:ea typeface="OPPOSans M" panose="00020600040101010101" pitchFamily="18" charset="-122"/>
                <a:cs typeface="OPPOSans M" panose="00020600040101010101" pitchFamily="18" charset="-122"/>
              </a:defRPr>
            </a:lvl5pPr>
          </a:lstStyle>
          <a:p>
            <a:pPr lvl="0"/>
            <a:r>
              <a:rPr lang="zh-CN" altLang="en-US" dirty="0"/>
              <a:t>这里放入你的标题</a:t>
            </a:r>
          </a:p>
        </p:txBody>
      </p:sp>
    </p:spTree>
    <p:extLst>
      <p:ext uri="{BB962C8B-B14F-4D97-AF65-F5344CB8AC3E}">
        <p14:creationId xmlns:p14="http://schemas.microsoft.com/office/powerpoint/2010/main" val="7676597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百搭模板4">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A74004D7-F7B5-48B3-8F7C-F626FCEFB16D}"/>
              </a:ext>
            </a:extLst>
          </p:cNvPr>
          <p:cNvGrpSpPr/>
          <p:nvPr userDrawn="1"/>
        </p:nvGrpSpPr>
        <p:grpSpPr>
          <a:xfrm>
            <a:off x="1264374" y="2679115"/>
            <a:ext cx="6633077" cy="2920756"/>
            <a:chOff x="1264374" y="2679115"/>
            <a:chExt cx="6633077" cy="2920756"/>
          </a:xfrm>
        </p:grpSpPr>
        <p:grpSp>
          <p:nvGrpSpPr>
            <p:cNvPr id="4" name="组合 3">
              <a:extLst>
                <a:ext uri="{FF2B5EF4-FFF2-40B4-BE49-F238E27FC236}">
                  <a16:creationId xmlns:a16="http://schemas.microsoft.com/office/drawing/2014/main" id="{8F9D7BB5-7327-49C4-A356-F67C537215C2}"/>
                </a:ext>
              </a:extLst>
            </p:cNvPr>
            <p:cNvGrpSpPr/>
            <p:nvPr/>
          </p:nvGrpSpPr>
          <p:grpSpPr>
            <a:xfrm>
              <a:off x="1333240" y="2701940"/>
              <a:ext cx="6564211" cy="2897931"/>
              <a:chOff x="524" y="576"/>
              <a:chExt cx="16490" cy="9649"/>
            </a:xfrm>
          </p:grpSpPr>
          <p:cxnSp>
            <p:nvCxnSpPr>
              <p:cNvPr id="12" name="直接连接符 11">
                <a:extLst>
                  <a:ext uri="{FF2B5EF4-FFF2-40B4-BE49-F238E27FC236}">
                    <a16:creationId xmlns:a16="http://schemas.microsoft.com/office/drawing/2014/main" id="{D175AB43-92F3-4FBF-9524-224A9143590A}"/>
                  </a:ext>
                </a:extLst>
              </p:cNvPr>
              <p:cNvCxnSpPr/>
              <p:nvPr/>
            </p:nvCxnSpPr>
            <p:spPr>
              <a:xfrm>
                <a:off x="524" y="576"/>
                <a:ext cx="1019"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CA0342FB-253B-4639-96AA-EFCFABA353E3}"/>
                  </a:ext>
                </a:extLst>
              </p:cNvPr>
              <p:cNvCxnSpPr/>
              <p:nvPr/>
            </p:nvCxnSpPr>
            <p:spPr>
              <a:xfrm flipH="1">
                <a:off x="524" y="576"/>
                <a:ext cx="12" cy="9649"/>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FA6BC6DB-C3E9-41D4-8EC0-EFCEACB7718B}"/>
                  </a:ext>
                </a:extLst>
              </p:cNvPr>
              <p:cNvCxnSpPr/>
              <p:nvPr/>
            </p:nvCxnSpPr>
            <p:spPr>
              <a:xfrm>
                <a:off x="524" y="10225"/>
                <a:ext cx="16491" cy="1"/>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5" name="直接连接符 4">
              <a:extLst>
                <a:ext uri="{FF2B5EF4-FFF2-40B4-BE49-F238E27FC236}">
                  <a16:creationId xmlns:a16="http://schemas.microsoft.com/office/drawing/2014/main" id="{94F04E10-9D52-4567-8ABD-395373AEAB01}"/>
                </a:ext>
              </a:extLst>
            </p:cNvPr>
            <p:cNvCxnSpPr>
              <a:cxnSpLocks/>
            </p:cNvCxnSpPr>
            <p:nvPr/>
          </p:nvCxnSpPr>
          <p:spPr>
            <a:xfrm>
              <a:off x="1990856" y="2702240"/>
              <a:ext cx="5563059"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6" name="组合 5">
              <a:extLst>
                <a:ext uri="{FF2B5EF4-FFF2-40B4-BE49-F238E27FC236}">
                  <a16:creationId xmlns:a16="http://schemas.microsoft.com/office/drawing/2014/main" id="{20714640-4E8B-4AC6-A457-658180E930FB}"/>
                </a:ext>
              </a:extLst>
            </p:cNvPr>
            <p:cNvGrpSpPr/>
            <p:nvPr/>
          </p:nvGrpSpPr>
          <p:grpSpPr>
            <a:xfrm>
              <a:off x="1264374" y="5229858"/>
              <a:ext cx="1282191" cy="368210"/>
              <a:chOff x="369" y="8992"/>
              <a:chExt cx="3221" cy="1226"/>
            </a:xfrm>
          </p:grpSpPr>
          <p:cxnSp>
            <p:nvCxnSpPr>
              <p:cNvPr id="10" name="直接连接符 9">
                <a:extLst>
                  <a:ext uri="{FF2B5EF4-FFF2-40B4-BE49-F238E27FC236}">
                    <a16:creationId xmlns:a16="http://schemas.microsoft.com/office/drawing/2014/main" id="{38FA7553-B2D3-4586-AA2A-2DA6D9124A9C}"/>
                  </a:ext>
                </a:extLst>
              </p:cNvPr>
              <p:cNvCxnSpPr/>
              <p:nvPr/>
            </p:nvCxnSpPr>
            <p:spPr>
              <a:xfrm flipV="1">
                <a:off x="542" y="8992"/>
                <a:ext cx="3" cy="1225"/>
              </a:xfrm>
              <a:prstGeom prst="line">
                <a:avLst/>
              </a:prstGeom>
              <a:ln w="1270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22B7ED04-FAE3-4C90-90DB-CAF70CEB79A3}"/>
                  </a:ext>
                </a:extLst>
              </p:cNvPr>
              <p:cNvCxnSpPr/>
              <p:nvPr/>
            </p:nvCxnSpPr>
            <p:spPr>
              <a:xfrm flipH="1">
                <a:off x="369" y="10217"/>
                <a:ext cx="3221" cy="1"/>
              </a:xfrm>
              <a:prstGeom prst="line">
                <a:avLst/>
              </a:prstGeom>
              <a:ln w="1270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7" name="组合 6">
              <a:extLst>
                <a:ext uri="{FF2B5EF4-FFF2-40B4-BE49-F238E27FC236}">
                  <a16:creationId xmlns:a16="http://schemas.microsoft.com/office/drawing/2014/main" id="{0BCBE1ED-B95E-4A92-8589-10F6F22EEB80}"/>
                </a:ext>
              </a:extLst>
            </p:cNvPr>
            <p:cNvGrpSpPr/>
            <p:nvPr/>
          </p:nvGrpSpPr>
          <p:grpSpPr>
            <a:xfrm>
              <a:off x="1274724" y="2679115"/>
              <a:ext cx="214959" cy="332771"/>
              <a:chOff x="395" y="499"/>
              <a:chExt cx="540" cy="1108"/>
            </a:xfrm>
          </p:grpSpPr>
          <p:cxnSp>
            <p:nvCxnSpPr>
              <p:cNvPr id="8" name="直接连接符 7">
                <a:extLst>
                  <a:ext uri="{FF2B5EF4-FFF2-40B4-BE49-F238E27FC236}">
                    <a16:creationId xmlns:a16="http://schemas.microsoft.com/office/drawing/2014/main" id="{4F1D06F4-345E-4725-BC41-2881552E539D}"/>
                  </a:ext>
                </a:extLst>
              </p:cNvPr>
              <p:cNvCxnSpPr/>
              <p:nvPr/>
            </p:nvCxnSpPr>
            <p:spPr>
              <a:xfrm flipV="1">
                <a:off x="545" y="499"/>
                <a:ext cx="6" cy="1108"/>
              </a:xfrm>
              <a:prstGeom prst="line">
                <a:avLst/>
              </a:prstGeom>
              <a:ln w="1270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3CAF53C6-23B6-4BC9-A5DA-0E3463A7F8F5}"/>
                  </a:ext>
                </a:extLst>
              </p:cNvPr>
              <p:cNvCxnSpPr/>
              <p:nvPr/>
            </p:nvCxnSpPr>
            <p:spPr>
              <a:xfrm flipV="1">
                <a:off x="395" y="577"/>
                <a:ext cx="540" cy="6"/>
              </a:xfrm>
              <a:prstGeom prst="line">
                <a:avLst/>
              </a:prstGeom>
              <a:ln w="127000">
                <a:solidFill>
                  <a:schemeClr val="accent1"/>
                </a:solidFill>
              </a:ln>
            </p:spPr>
            <p:style>
              <a:lnRef idx="1">
                <a:schemeClr val="accent1"/>
              </a:lnRef>
              <a:fillRef idx="0">
                <a:schemeClr val="accent1"/>
              </a:fillRef>
              <a:effectRef idx="0">
                <a:schemeClr val="accent1"/>
              </a:effectRef>
              <a:fontRef idx="minor">
                <a:schemeClr val="tx1"/>
              </a:fontRef>
            </p:style>
          </p:cxnSp>
        </p:grpSp>
      </p:grpSp>
      <p:sp>
        <p:nvSpPr>
          <p:cNvPr id="15" name="任意多边形: 形状 14">
            <a:extLst>
              <a:ext uri="{FF2B5EF4-FFF2-40B4-BE49-F238E27FC236}">
                <a16:creationId xmlns:a16="http://schemas.microsoft.com/office/drawing/2014/main" id="{CAB6958F-8256-4DB1-9358-93A08F3DA8FA}"/>
              </a:ext>
            </a:extLst>
          </p:cNvPr>
          <p:cNvSpPr/>
          <p:nvPr userDrawn="1"/>
        </p:nvSpPr>
        <p:spPr>
          <a:xfrm rot="16200000" flipH="1" flipV="1">
            <a:off x="-263308" y="263309"/>
            <a:ext cx="850465" cy="323849"/>
          </a:xfrm>
          <a:custGeom>
            <a:avLst/>
            <a:gdLst>
              <a:gd name="connsiteX0" fmla="*/ 0 w 6857999"/>
              <a:gd name="connsiteY0" fmla="*/ 844954 h 844954"/>
              <a:gd name="connsiteX1" fmla="*/ 3429000 w 6857999"/>
              <a:gd name="connsiteY1" fmla="*/ 0 h 844954"/>
              <a:gd name="connsiteX2" fmla="*/ 6857999 w 6857999"/>
              <a:gd name="connsiteY2" fmla="*/ 844954 h 844954"/>
              <a:gd name="connsiteX3" fmla="*/ 0 w 6857999"/>
              <a:gd name="connsiteY3" fmla="*/ 844954 h 844954"/>
              <a:gd name="connsiteX0" fmla="*/ 0 w 6857999"/>
              <a:gd name="connsiteY0" fmla="*/ 844954 h 844954"/>
              <a:gd name="connsiteX1" fmla="*/ 3429000 w 6857999"/>
              <a:gd name="connsiteY1" fmla="*/ 0 h 844954"/>
              <a:gd name="connsiteX2" fmla="*/ 6857999 w 6857999"/>
              <a:gd name="connsiteY2" fmla="*/ 844954 h 844954"/>
              <a:gd name="connsiteX3" fmla="*/ 0 w 6857999"/>
              <a:gd name="connsiteY3" fmla="*/ 844954 h 84495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7161 h 847161"/>
              <a:gd name="connsiteX1" fmla="*/ 3429000 w 6857999"/>
              <a:gd name="connsiteY1" fmla="*/ 2207 h 847161"/>
              <a:gd name="connsiteX2" fmla="*/ 6857999 w 6857999"/>
              <a:gd name="connsiteY2" fmla="*/ 847161 h 847161"/>
              <a:gd name="connsiteX3" fmla="*/ 0 w 6857999"/>
              <a:gd name="connsiteY3" fmla="*/ 847161 h 847161"/>
              <a:gd name="connsiteX0" fmla="*/ 0 w 6857999"/>
              <a:gd name="connsiteY0" fmla="*/ 845042 h 845042"/>
              <a:gd name="connsiteX1" fmla="*/ 3429000 w 6857999"/>
              <a:gd name="connsiteY1" fmla="*/ 88 h 845042"/>
              <a:gd name="connsiteX2" fmla="*/ 6857999 w 6857999"/>
              <a:gd name="connsiteY2" fmla="*/ 845042 h 845042"/>
              <a:gd name="connsiteX3" fmla="*/ 0 w 6857999"/>
              <a:gd name="connsiteY3" fmla="*/ 845042 h 845042"/>
            </a:gdLst>
            <a:ahLst/>
            <a:cxnLst>
              <a:cxn ang="0">
                <a:pos x="connsiteX0" y="connsiteY0"/>
              </a:cxn>
              <a:cxn ang="0">
                <a:pos x="connsiteX1" y="connsiteY1"/>
              </a:cxn>
              <a:cxn ang="0">
                <a:pos x="connsiteX2" y="connsiteY2"/>
              </a:cxn>
              <a:cxn ang="0">
                <a:pos x="connsiteX3" y="connsiteY3"/>
              </a:cxn>
            </a:cxnLst>
            <a:rect l="l" t="t" r="r" b="b"/>
            <a:pathLst>
              <a:path w="6857999" h="845042">
                <a:moveTo>
                  <a:pt x="0" y="845042"/>
                </a:moveTo>
                <a:cubicBezTo>
                  <a:pt x="2254170" y="436072"/>
                  <a:pt x="2517494" y="7804"/>
                  <a:pt x="3429000" y="88"/>
                </a:cubicBezTo>
                <a:cubicBezTo>
                  <a:pt x="4340506" y="-7628"/>
                  <a:pt x="4580679" y="493946"/>
                  <a:pt x="6857999" y="845042"/>
                </a:cubicBezTo>
                <a:lnTo>
                  <a:pt x="0" y="845042"/>
                </a:lnTo>
                <a:close/>
              </a:path>
            </a:pathLst>
          </a:custGeom>
          <a:gradFill>
            <a:gsLst>
              <a:gs pos="100000">
                <a:schemeClr val="accent1"/>
              </a:gs>
              <a:gs pos="0">
                <a:schemeClr val="accent1">
                  <a:alpha val="71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16" name="图片 15">
            <a:extLst>
              <a:ext uri="{FF2B5EF4-FFF2-40B4-BE49-F238E27FC236}">
                <a16:creationId xmlns:a16="http://schemas.microsoft.com/office/drawing/2014/main" id="{F78FA7C9-9E0A-4239-9691-F3504DFD1C8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667677" y="485350"/>
            <a:ext cx="1795147" cy="360687"/>
          </a:xfrm>
          <a:prstGeom prst="rect">
            <a:avLst/>
          </a:prstGeom>
        </p:spPr>
      </p:pic>
      <p:grpSp>
        <p:nvGrpSpPr>
          <p:cNvPr id="17" name="组合 16">
            <a:extLst>
              <a:ext uri="{FF2B5EF4-FFF2-40B4-BE49-F238E27FC236}">
                <a16:creationId xmlns:a16="http://schemas.microsoft.com/office/drawing/2014/main" id="{CDA33FB9-4ADA-40E0-ABF8-B7294E4C8356}"/>
              </a:ext>
            </a:extLst>
          </p:cNvPr>
          <p:cNvGrpSpPr/>
          <p:nvPr userDrawn="1"/>
        </p:nvGrpSpPr>
        <p:grpSpPr>
          <a:xfrm>
            <a:off x="729176" y="496973"/>
            <a:ext cx="918667" cy="338554"/>
            <a:chOff x="1384707" y="496973"/>
            <a:chExt cx="918667" cy="338554"/>
          </a:xfrm>
        </p:grpSpPr>
        <p:sp>
          <p:nvSpPr>
            <p:cNvPr id="18" name="矩形: 对角圆角 17">
              <a:extLst>
                <a:ext uri="{FF2B5EF4-FFF2-40B4-BE49-F238E27FC236}">
                  <a16:creationId xmlns:a16="http://schemas.microsoft.com/office/drawing/2014/main" id="{B0279C5B-29F9-4848-BAD0-5357AF0D7E84}"/>
                </a:ext>
              </a:extLst>
            </p:cNvPr>
            <p:cNvSpPr/>
            <p:nvPr/>
          </p:nvSpPr>
          <p:spPr>
            <a:xfrm flipH="1">
              <a:off x="1384707" y="505161"/>
              <a:ext cx="918667" cy="308870"/>
            </a:xfrm>
            <a:prstGeom prst="round2DiagRect">
              <a:avLst>
                <a:gd name="adj1" fmla="val 5000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a:extLst>
                <a:ext uri="{FF2B5EF4-FFF2-40B4-BE49-F238E27FC236}">
                  <a16:creationId xmlns:a16="http://schemas.microsoft.com/office/drawing/2014/main" id="{670953D1-E924-4094-880B-C1A03F0D8D37}"/>
                </a:ext>
              </a:extLst>
            </p:cNvPr>
            <p:cNvSpPr txBox="1"/>
            <p:nvPr/>
          </p:nvSpPr>
          <p:spPr>
            <a:xfrm>
              <a:off x="1452747" y="496973"/>
              <a:ext cx="782587" cy="338554"/>
            </a:xfrm>
            <a:prstGeom prst="rect">
              <a:avLst/>
            </a:prstGeom>
            <a:noFill/>
          </p:spPr>
          <p:txBody>
            <a:bodyPr wrap="none" rtlCol="0">
              <a:spAutoFit/>
            </a:bodyPr>
            <a:lstStyle/>
            <a:p>
              <a:pPr algn="l"/>
              <a:r>
                <a:rPr lang="en-US" altLang="zh-CN" sz="1600" b="1" spc="100" dirty="0">
                  <a:solidFill>
                    <a:schemeClr val="bg1"/>
                  </a:solidFill>
                  <a:latin typeface="OPPOSans M" panose="00020600040101010101" pitchFamily="18" charset="-122"/>
                  <a:ea typeface="OPPOSans M" panose="00020600040101010101" pitchFamily="18" charset="-122"/>
                  <a:cs typeface="OPPOSans M" panose="00020600040101010101" pitchFamily="18" charset="-122"/>
                </a:rPr>
                <a:t>S</a:t>
              </a:r>
              <a:r>
                <a:rPr lang="en-US" altLang="zh-CN" sz="1600" b="1" spc="100" dirty="0">
                  <a:solidFill>
                    <a:schemeClr val="accent2"/>
                  </a:solidFill>
                  <a:latin typeface="OPPOSans M" panose="00020600040101010101" pitchFamily="18" charset="-122"/>
                  <a:ea typeface="OPPOSans M" panose="00020600040101010101" pitchFamily="18" charset="-122"/>
                  <a:cs typeface="OPPOSans M" panose="00020600040101010101" pitchFamily="18" charset="-122"/>
                </a:rPr>
                <a:t>U</a:t>
              </a:r>
              <a:r>
                <a:rPr lang="en-US" altLang="zh-CN" sz="1600" b="1" spc="100" dirty="0">
                  <a:solidFill>
                    <a:schemeClr val="bg1"/>
                  </a:solidFill>
                  <a:latin typeface="OPPOSans M" panose="00020600040101010101" pitchFamily="18" charset="-122"/>
                  <a:ea typeface="OPPOSans M" panose="00020600040101010101" pitchFamily="18" charset="-122"/>
                  <a:cs typeface="OPPOSans M" panose="00020600040101010101" pitchFamily="18" charset="-122"/>
                </a:rPr>
                <a:t>S</a:t>
              </a:r>
              <a:r>
                <a:rPr lang="en-US" altLang="zh-CN" sz="1600" b="1" spc="100" dirty="0">
                  <a:solidFill>
                    <a:schemeClr val="accent2">
                      <a:lumMod val="20000"/>
                      <a:lumOff val="80000"/>
                    </a:schemeClr>
                  </a:solidFill>
                  <a:latin typeface="OPPOSans M" panose="00020600040101010101" pitchFamily="18" charset="-122"/>
                  <a:ea typeface="OPPOSans M" panose="00020600040101010101" pitchFamily="18" charset="-122"/>
                  <a:cs typeface="OPPOSans M" panose="00020600040101010101" pitchFamily="18" charset="-122"/>
                </a:rPr>
                <a:t>T</a:t>
              </a:r>
              <a:endParaRPr lang="zh-CN" altLang="en-US" sz="1600" b="1" spc="100" dirty="0">
                <a:solidFill>
                  <a:schemeClr val="accent2">
                    <a:lumMod val="20000"/>
                    <a:lumOff val="80000"/>
                  </a:schemeClr>
                </a:solidFill>
                <a:latin typeface="OPPOSans M" panose="00020600040101010101" pitchFamily="18" charset="-122"/>
                <a:ea typeface="OPPOSans M" panose="00020600040101010101" pitchFamily="18" charset="-122"/>
                <a:cs typeface="OPPOSans M" panose="00020600040101010101" pitchFamily="18" charset="-122"/>
              </a:endParaRPr>
            </a:p>
          </p:txBody>
        </p:sp>
      </p:grpSp>
      <p:pic>
        <p:nvPicPr>
          <p:cNvPr id="20" name="图形 19">
            <a:extLst>
              <a:ext uri="{FF2B5EF4-FFF2-40B4-BE49-F238E27FC236}">
                <a16:creationId xmlns:a16="http://schemas.microsoft.com/office/drawing/2014/main" id="{8394FD9A-23E8-4506-A284-48985757FC26}"/>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1884" y="234853"/>
            <a:ext cx="414583" cy="414583"/>
          </a:xfrm>
          <a:prstGeom prst="rect">
            <a:avLst/>
          </a:prstGeom>
        </p:spPr>
      </p:pic>
      <p:sp>
        <p:nvSpPr>
          <p:cNvPr id="21" name="任意多边形: 形状 20">
            <a:extLst>
              <a:ext uri="{FF2B5EF4-FFF2-40B4-BE49-F238E27FC236}">
                <a16:creationId xmlns:a16="http://schemas.microsoft.com/office/drawing/2014/main" id="{DB2159E4-6E74-4C71-B7EB-E63022F43921}"/>
              </a:ext>
            </a:extLst>
          </p:cNvPr>
          <p:cNvSpPr/>
          <p:nvPr userDrawn="1"/>
        </p:nvSpPr>
        <p:spPr>
          <a:xfrm rot="16200000" flipH="1" flipV="1">
            <a:off x="-168519" y="545804"/>
            <a:ext cx="544299" cy="207264"/>
          </a:xfrm>
          <a:custGeom>
            <a:avLst/>
            <a:gdLst>
              <a:gd name="connsiteX0" fmla="*/ 0 w 6857999"/>
              <a:gd name="connsiteY0" fmla="*/ 844954 h 844954"/>
              <a:gd name="connsiteX1" fmla="*/ 3429000 w 6857999"/>
              <a:gd name="connsiteY1" fmla="*/ 0 h 844954"/>
              <a:gd name="connsiteX2" fmla="*/ 6857999 w 6857999"/>
              <a:gd name="connsiteY2" fmla="*/ 844954 h 844954"/>
              <a:gd name="connsiteX3" fmla="*/ 0 w 6857999"/>
              <a:gd name="connsiteY3" fmla="*/ 844954 h 844954"/>
              <a:gd name="connsiteX0" fmla="*/ 0 w 6857999"/>
              <a:gd name="connsiteY0" fmla="*/ 844954 h 844954"/>
              <a:gd name="connsiteX1" fmla="*/ 3429000 w 6857999"/>
              <a:gd name="connsiteY1" fmla="*/ 0 h 844954"/>
              <a:gd name="connsiteX2" fmla="*/ 6857999 w 6857999"/>
              <a:gd name="connsiteY2" fmla="*/ 844954 h 844954"/>
              <a:gd name="connsiteX3" fmla="*/ 0 w 6857999"/>
              <a:gd name="connsiteY3" fmla="*/ 844954 h 84495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7161 h 847161"/>
              <a:gd name="connsiteX1" fmla="*/ 3429000 w 6857999"/>
              <a:gd name="connsiteY1" fmla="*/ 2207 h 847161"/>
              <a:gd name="connsiteX2" fmla="*/ 6857999 w 6857999"/>
              <a:gd name="connsiteY2" fmla="*/ 847161 h 847161"/>
              <a:gd name="connsiteX3" fmla="*/ 0 w 6857999"/>
              <a:gd name="connsiteY3" fmla="*/ 847161 h 847161"/>
              <a:gd name="connsiteX0" fmla="*/ 0 w 6857999"/>
              <a:gd name="connsiteY0" fmla="*/ 845042 h 845042"/>
              <a:gd name="connsiteX1" fmla="*/ 3429000 w 6857999"/>
              <a:gd name="connsiteY1" fmla="*/ 88 h 845042"/>
              <a:gd name="connsiteX2" fmla="*/ 6857999 w 6857999"/>
              <a:gd name="connsiteY2" fmla="*/ 845042 h 845042"/>
              <a:gd name="connsiteX3" fmla="*/ 0 w 6857999"/>
              <a:gd name="connsiteY3" fmla="*/ 845042 h 845042"/>
            </a:gdLst>
            <a:ahLst/>
            <a:cxnLst>
              <a:cxn ang="0">
                <a:pos x="connsiteX0" y="connsiteY0"/>
              </a:cxn>
              <a:cxn ang="0">
                <a:pos x="connsiteX1" y="connsiteY1"/>
              </a:cxn>
              <a:cxn ang="0">
                <a:pos x="connsiteX2" y="connsiteY2"/>
              </a:cxn>
              <a:cxn ang="0">
                <a:pos x="connsiteX3" y="connsiteY3"/>
              </a:cxn>
            </a:cxnLst>
            <a:rect l="l" t="t" r="r" b="b"/>
            <a:pathLst>
              <a:path w="6857999" h="845042">
                <a:moveTo>
                  <a:pt x="0" y="845042"/>
                </a:moveTo>
                <a:cubicBezTo>
                  <a:pt x="2254170" y="436072"/>
                  <a:pt x="2517494" y="7804"/>
                  <a:pt x="3429000" y="88"/>
                </a:cubicBezTo>
                <a:cubicBezTo>
                  <a:pt x="4340506" y="-7628"/>
                  <a:pt x="4580679" y="493946"/>
                  <a:pt x="6857999" y="845042"/>
                </a:cubicBezTo>
                <a:lnTo>
                  <a:pt x="0" y="845042"/>
                </a:lnTo>
                <a:close/>
              </a:path>
            </a:pathLst>
          </a:custGeom>
          <a:gradFill>
            <a:gsLst>
              <a:gs pos="100000">
                <a:schemeClr val="accent1"/>
              </a:gs>
              <a:gs pos="0">
                <a:schemeClr val="accent1">
                  <a:alpha val="71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2" name="文本占位符 21">
            <a:extLst>
              <a:ext uri="{FF2B5EF4-FFF2-40B4-BE49-F238E27FC236}">
                <a16:creationId xmlns:a16="http://schemas.microsoft.com/office/drawing/2014/main" id="{15A623AA-3E50-48C5-9CB0-D99B4907B745}"/>
              </a:ext>
            </a:extLst>
          </p:cNvPr>
          <p:cNvSpPr>
            <a:spLocks noGrp="1"/>
          </p:cNvSpPr>
          <p:nvPr>
            <p:ph type="body" sz="quarter" idx="11" hasCustomPrompt="1"/>
          </p:nvPr>
        </p:nvSpPr>
        <p:spPr>
          <a:xfrm>
            <a:off x="1814117" y="443111"/>
            <a:ext cx="7240943" cy="437414"/>
          </a:xfrm>
          <a:prstGeom prst="rect">
            <a:avLst/>
          </a:prstGeom>
        </p:spPr>
        <p:txBody>
          <a:bodyPr wrap="square" tIns="108000" anchor="t">
            <a:spAutoFit/>
          </a:bodyPr>
          <a:lstStyle>
            <a:lvl1pPr marL="0" indent="0">
              <a:buNone/>
              <a:defRPr lang="zh-CN" altLang="en-US" sz="2000" kern="1200" spc="100" dirty="0" smtClean="0">
                <a:solidFill>
                  <a:schemeClr val="accent1"/>
                </a:solidFill>
                <a:effectLst>
                  <a:outerShdw blurRad="60007" dist="200025" dir="15000000" sy="30000" kx="-1800000" algn="bl" rotWithShape="0">
                    <a:prstClr val="black">
                      <a:alpha val="32000"/>
                    </a:prstClr>
                  </a:outerShdw>
                </a:effectLst>
                <a:latin typeface="OPPOSans M" panose="00020600040101010101" pitchFamily="18" charset="-122"/>
                <a:ea typeface="OPPOSans M" panose="00020600040101010101" pitchFamily="18" charset="-122"/>
                <a:cs typeface="OPPOSans M" panose="00020600040101010101" pitchFamily="18" charset="-122"/>
              </a:defRPr>
            </a:lvl1pPr>
            <a:lvl2pPr marL="457200" indent="0">
              <a:buNone/>
              <a:defRPr lang="zh-CN" altLang="en-US" sz="2000" kern="1200" spc="100" dirty="0" smtClean="0">
                <a:solidFill>
                  <a:schemeClr val="accent1"/>
                </a:solidFill>
                <a:effectLst>
                  <a:outerShdw blurRad="60007" dist="200025" dir="15000000" sy="30000" kx="-1800000" algn="bl" rotWithShape="0">
                    <a:prstClr val="black">
                      <a:alpha val="32000"/>
                    </a:prstClr>
                  </a:outerShdw>
                </a:effectLst>
                <a:latin typeface="OPPOSans M" panose="00020600040101010101" pitchFamily="18" charset="-122"/>
                <a:ea typeface="OPPOSans M" panose="00020600040101010101" pitchFamily="18" charset="-122"/>
                <a:cs typeface="OPPOSans M" panose="00020600040101010101" pitchFamily="18" charset="-122"/>
              </a:defRPr>
            </a:lvl2pPr>
            <a:lvl3pPr marL="914400" indent="0">
              <a:buNone/>
              <a:defRPr lang="zh-CN" altLang="en-US" sz="2000" kern="1200" spc="100" dirty="0" smtClean="0">
                <a:solidFill>
                  <a:schemeClr val="accent1"/>
                </a:solidFill>
                <a:effectLst>
                  <a:outerShdw blurRad="60007" dist="200025" dir="15000000" sy="30000" kx="-1800000" algn="bl" rotWithShape="0">
                    <a:prstClr val="black">
                      <a:alpha val="32000"/>
                    </a:prstClr>
                  </a:outerShdw>
                </a:effectLst>
                <a:latin typeface="OPPOSans M" panose="00020600040101010101" pitchFamily="18" charset="-122"/>
                <a:ea typeface="OPPOSans M" panose="00020600040101010101" pitchFamily="18" charset="-122"/>
                <a:cs typeface="OPPOSans M" panose="00020600040101010101" pitchFamily="18" charset="-122"/>
              </a:defRPr>
            </a:lvl3pPr>
            <a:lvl4pPr marL="1371600" indent="0">
              <a:buNone/>
              <a:defRPr lang="zh-CN" altLang="en-US" sz="2000" kern="1200" spc="100" dirty="0" smtClean="0">
                <a:solidFill>
                  <a:schemeClr val="accent1"/>
                </a:solidFill>
                <a:effectLst>
                  <a:outerShdw blurRad="60007" dist="200025" dir="15000000" sy="30000" kx="-1800000" algn="bl" rotWithShape="0">
                    <a:prstClr val="black">
                      <a:alpha val="32000"/>
                    </a:prstClr>
                  </a:outerShdw>
                </a:effectLst>
                <a:latin typeface="OPPOSans M" panose="00020600040101010101" pitchFamily="18" charset="-122"/>
                <a:ea typeface="OPPOSans M" panose="00020600040101010101" pitchFamily="18" charset="-122"/>
                <a:cs typeface="OPPOSans M" panose="00020600040101010101" pitchFamily="18" charset="-122"/>
              </a:defRPr>
            </a:lvl4pPr>
            <a:lvl5pPr marL="1828800" indent="0">
              <a:buNone/>
              <a:defRPr lang="zh-CN" altLang="en-US" sz="2000" kern="1200" spc="100" dirty="0">
                <a:solidFill>
                  <a:schemeClr val="accent1"/>
                </a:solidFill>
                <a:effectLst>
                  <a:outerShdw blurRad="60007" dist="200025" dir="15000000" sy="30000" kx="-1800000" algn="bl" rotWithShape="0">
                    <a:prstClr val="black">
                      <a:alpha val="32000"/>
                    </a:prstClr>
                  </a:outerShdw>
                </a:effectLst>
                <a:latin typeface="OPPOSans M" panose="00020600040101010101" pitchFamily="18" charset="-122"/>
                <a:ea typeface="OPPOSans M" panose="00020600040101010101" pitchFamily="18" charset="-122"/>
                <a:cs typeface="OPPOSans M" panose="00020600040101010101" pitchFamily="18" charset="-122"/>
              </a:defRPr>
            </a:lvl5pPr>
          </a:lstStyle>
          <a:p>
            <a:pPr lvl="0"/>
            <a:r>
              <a:rPr lang="zh-CN" altLang="en-US" dirty="0"/>
              <a:t>这里放入你的标题</a:t>
            </a:r>
          </a:p>
        </p:txBody>
      </p:sp>
      <p:sp>
        <p:nvSpPr>
          <p:cNvPr id="23" name="图片占位符 22">
            <a:extLst>
              <a:ext uri="{FF2B5EF4-FFF2-40B4-BE49-F238E27FC236}">
                <a16:creationId xmlns:a16="http://schemas.microsoft.com/office/drawing/2014/main" id="{CABC2D68-8195-450C-BEC5-079192AE8D43}"/>
              </a:ext>
            </a:extLst>
          </p:cNvPr>
          <p:cNvSpPr>
            <a:spLocks noGrp="1"/>
          </p:cNvSpPr>
          <p:nvPr>
            <p:ph type="pic" sz="quarter" idx="12" hasCustomPrompt="1"/>
          </p:nvPr>
        </p:nvSpPr>
        <p:spPr>
          <a:xfrm>
            <a:off x="1536058" y="2868651"/>
            <a:ext cx="6352237" cy="2501702"/>
          </a:xfrm>
          <a:custGeom>
            <a:avLst/>
            <a:gdLst>
              <a:gd name="connsiteX0" fmla="*/ 0 w 6352237"/>
              <a:gd name="connsiteY0" fmla="*/ 2501702 h 2501702"/>
              <a:gd name="connsiteX1" fmla="*/ 0 w 6352237"/>
              <a:gd name="connsiteY1" fmla="*/ 0 h 2501702"/>
              <a:gd name="connsiteX2" fmla="*/ 6352237 w 6352237"/>
              <a:gd name="connsiteY2" fmla="*/ 0 h 2501702"/>
              <a:gd name="connsiteX3" fmla="*/ 6352237 w 6352237"/>
              <a:gd name="connsiteY3" fmla="*/ 2501702 h 2501702"/>
              <a:gd name="connsiteX4" fmla="*/ 0 w 6352237"/>
              <a:gd name="connsiteY4" fmla="*/ 2501702 h 2501702"/>
              <a:gd name="connsiteX0" fmla="*/ 0 w 6352237"/>
              <a:gd name="connsiteY0" fmla="*/ 2501702 h 2501702"/>
              <a:gd name="connsiteX1" fmla="*/ 0 w 6352237"/>
              <a:gd name="connsiteY1" fmla="*/ 0 h 2501702"/>
              <a:gd name="connsiteX2" fmla="*/ 5976317 w 6352237"/>
              <a:gd name="connsiteY2" fmla="*/ 0 h 2501702"/>
              <a:gd name="connsiteX3" fmla="*/ 6352237 w 6352237"/>
              <a:gd name="connsiteY3" fmla="*/ 2501702 h 2501702"/>
              <a:gd name="connsiteX4" fmla="*/ 0 w 6352237"/>
              <a:gd name="connsiteY4" fmla="*/ 2501702 h 2501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2237" h="2501702">
                <a:moveTo>
                  <a:pt x="0" y="2501702"/>
                </a:moveTo>
                <a:lnTo>
                  <a:pt x="0" y="0"/>
                </a:lnTo>
                <a:lnTo>
                  <a:pt x="5976317" y="0"/>
                </a:lnTo>
                <a:lnTo>
                  <a:pt x="6352237" y="2501702"/>
                </a:lnTo>
                <a:lnTo>
                  <a:pt x="0" y="2501702"/>
                </a:lnTo>
                <a:close/>
              </a:path>
            </a:pathLst>
          </a:custGeom>
        </p:spPr>
        <p:txBody>
          <a:bodyPr/>
          <a:lstStyle>
            <a:lvl1pPr marL="0" indent="0">
              <a:buNone/>
              <a:defRPr/>
            </a:lvl1pPr>
          </a:lstStyle>
          <a:p>
            <a:r>
              <a:rPr lang="en-US" altLang="zh-CN" dirty="0"/>
              <a:t> </a:t>
            </a:r>
            <a:endParaRPr lang="zh-CN" altLang="en-US" dirty="0"/>
          </a:p>
        </p:txBody>
      </p:sp>
    </p:spTree>
    <p:extLst>
      <p:ext uri="{BB962C8B-B14F-4D97-AF65-F5344CB8AC3E}">
        <p14:creationId xmlns:p14="http://schemas.microsoft.com/office/powerpoint/2010/main" val="469713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
    <p:spTree>
      <p:nvGrpSpPr>
        <p:cNvPr id="1" name=""/>
        <p:cNvGrpSpPr/>
        <p:nvPr/>
      </p:nvGrpSpPr>
      <p:grpSpPr>
        <a:xfrm>
          <a:off x="0" y="0"/>
          <a:ext cx="0" cy="0"/>
          <a:chOff x="0" y="0"/>
          <a:chExt cx="0" cy="0"/>
        </a:xfrm>
      </p:grpSpPr>
      <p:pic>
        <p:nvPicPr>
          <p:cNvPr id="409" name="图片 408">
            <a:extLst>
              <a:ext uri="{FF2B5EF4-FFF2-40B4-BE49-F238E27FC236}">
                <a16:creationId xmlns:a16="http://schemas.microsoft.com/office/drawing/2014/main" id="{3E9B4F04-9887-4DC2-8ECA-54434FE6C7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10" name="矩形 409">
            <a:extLst>
              <a:ext uri="{FF2B5EF4-FFF2-40B4-BE49-F238E27FC236}">
                <a16:creationId xmlns:a16="http://schemas.microsoft.com/office/drawing/2014/main" id="{4E981253-E8D1-4BEA-99B1-A25635A33884}"/>
              </a:ext>
            </a:extLst>
          </p:cNvPr>
          <p:cNvSpPr/>
          <p:nvPr userDrawn="1"/>
        </p:nvSpPr>
        <p:spPr>
          <a:xfrm>
            <a:off x="0" y="0"/>
            <a:ext cx="12192000" cy="6858000"/>
          </a:xfrm>
          <a:prstGeom prst="rect">
            <a:avLst/>
          </a:prstGeom>
          <a:gradFill flip="none" rotWithShape="1">
            <a:gsLst>
              <a:gs pos="91000">
                <a:schemeClr val="accent1"/>
              </a:gs>
              <a:gs pos="35000">
                <a:schemeClr val="accent1">
                  <a:alpha val="71000"/>
                </a:schemeClr>
              </a:gs>
            </a:gsLst>
            <a:lin ang="0" scaled="0"/>
            <a:tileRect/>
          </a:gra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pc="-300" dirty="0"/>
          </a:p>
        </p:txBody>
      </p:sp>
      <p:grpSp>
        <p:nvGrpSpPr>
          <p:cNvPr id="411" name="组合 410">
            <a:extLst>
              <a:ext uri="{FF2B5EF4-FFF2-40B4-BE49-F238E27FC236}">
                <a16:creationId xmlns:a16="http://schemas.microsoft.com/office/drawing/2014/main" id="{52E815CF-18C0-4C8F-8778-4C6845D7CE57}"/>
              </a:ext>
            </a:extLst>
          </p:cNvPr>
          <p:cNvGrpSpPr/>
          <p:nvPr userDrawn="1"/>
        </p:nvGrpSpPr>
        <p:grpSpPr>
          <a:xfrm>
            <a:off x="9667677" y="485350"/>
            <a:ext cx="1795147" cy="360688"/>
            <a:chOff x="9667677" y="601260"/>
            <a:chExt cx="1795147" cy="360688"/>
          </a:xfrm>
        </p:grpSpPr>
        <p:pic>
          <p:nvPicPr>
            <p:cNvPr id="412" name="图片 411">
              <a:extLst>
                <a:ext uri="{FF2B5EF4-FFF2-40B4-BE49-F238E27FC236}">
                  <a16:creationId xmlns:a16="http://schemas.microsoft.com/office/drawing/2014/main" id="{D6E05DF7-184E-487A-A90B-34F66E4ED5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67677" y="601260"/>
              <a:ext cx="1795147" cy="360688"/>
            </a:xfrm>
            <a:prstGeom prst="rect">
              <a:avLst/>
            </a:prstGeom>
          </p:spPr>
        </p:pic>
        <p:grpSp>
          <p:nvGrpSpPr>
            <p:cNvPr id="413" name="组合 412">
              <a:extLst>
                <a:ext uri="{FF2B5EF4-FFF2-40B4-BE49-F238E27FC236}">
                  <a16:creationId xmlns:a16="http://schemas.microsoft.com/office/drawing/2014/main" id="{2CBCF35C-E0FB-4F3B-AFED-B66E17841F51}"/>
                </a:ext>
              </a:extLst>
            </p:cNvPr>
            <p:cNvGrpSpPr/>
            <p:nvPr/>
          </p:nvGrpSpPr>
          <p:grpSpPr>
            <a:xfrm>
              <a:off x="9667677" y="601260"/>
              <a:ext cx="383865" cy="360000"/>
              <a:chOff x="9671100" y="1026545"/>
              <a:chExt cx="383865" cy="360000"/>
            </a:xfrm>
          </p:grpSpPr>
          <p:sp>
            <p:nvSpPr>
              <p:cNvPr id="414" name="椭圆 413">
                <a:extLst>
                  <a:ext uri="{FF2B5EF4-FFF2-40B4-BE49-F238E27FC236}">
                    <a16:creationId xmlns:a16="http://schemas.microsoft.com/office/drawing/2014/main" id="{CCCA0E85-FE55-4AF5-A648-E6BED7A11EA5}"/>
                  </a:ext>
                </a:extLst>
              </p:cNvPr>
              <p:cNvSpPr/>
              <p:nvPr/>
            </p:nvSpPr>
            <p:spPr>
              <a:xfrm>
                <a:off x="9707175" y="1062152"/>
                <a:ext cx="306000" cy="30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15" name="图片 414">
                <a:extLst>
                  <a:ext uri="{FF2B5EF4-FFF2-40B4-BE49-F238E27FC236}">
                    <a16:creationId xmlns:a16="http://schemas.microsoft.com/office/drawing/2014/main" id="{BD048894-3AC1-4205-A6E2-7C6FC2CF345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8576"/>
              <a:stretch/>
            </p:blipFill>
            <p:spPr>
              <a:xfrm>
                <a:off x="9671100" y="1026545"/>
                <a:ext cx="383865" cy="360000"/>
              </a:xfrm>
              <a:prstGeom prst="rect">
                <a:avLst/>
              </a:prstGeom>
            </p:spPr>
          </p:pic>
        </p:grpSp>
      </p:grpSp>
      <p:sp>
        <p:nvSpPr>
          <p:cNvPr id="421" name="椭圆 420">
            <a:extLst>
              <a:ext uri="{FF2B5EF4-FFF2-40B4-BE49-F238E27FC236}">
                <a16:creationId xmlns:a16="http://schemas.microsoft.com/office/drawing/2014/main" id="{4E419584-8AC1-4FE9-89FC-BBD9DBF7FDDF}"/>
              </a:ext>
            </a:extLst>
          </p:cNvPr>
          <p:cNvSpPr/>
          <p:nvPr userDrawn="1"/>
        </p:nvSpPr>
        <p:spPr>
          <a:xfrm rot="19011474" flipH="1">
            <a:off x="-4244590" y="-1908236"/>
            <a:ext cx="10172732" cy="10172732"/>
          </a:xfrm>
          <a:prstGeom prst="ellipse">
            <a:avLst/>
          </a:prstGeom>
          <a:gradFill>
            <a:gsLst>
              <a:gs pos="44000">
                <a:schemeClr val="bg1"/>
              </a:gs>
              <a:gs pos="100000">
                <a:schemeClr val="bg1">
                  <a:alpha val="26000"/>
                </a:schemeClr>
              </a:gs>
            </a:gsLst>
            <a:lin ang="5400000" scaled="1"/>
          </a:gradFill>
          <a:ln>
            <a:noFill/>
          </a:ln>
          <a:effectLst>
            <a:softEdge rad="3048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spTree>
    <p:extLst>
      <p:ext uri="{BB962C8B-B14F-4D97-AF65-F5344CB8AC3E}">
        <p14:creationId xmlns:p14="http://schemas.microsoft.com/office/powerpoint/2010/main" val="867467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百搭模板5">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E0B56D21-2695-4327-B2AA-C676856639CC}"/>
              </a:ext>
            </a:extLst>
          </p:cNvPr>
          <p:cNvSpPr/>
          <p:nvPr userDrawn="1"/>
        </p:nvSpPr>
        <p:spPr>
          <a:xfrm>
            <a:off x="5991042" y="2748276"/>
            <a:ext cx="6200958" cy="2861651"/>
          </a:xfrm>
          <a:prstGeom prst="rect">
            <a:avLst/>
          </a:prstGeom>
          <a:solidFill>
            <a:schemeClr val="accent3">
              <a:lumMod val="50000"/>
              <a:alpha val="10196"/>
            </a:schemeClr>
          </a:solidFill>
          <a:ln w="6350" cap="rnd" algn="ctr">
            <a:solidFill>
              <a:srgbClr val="9E9E9E"/>
            </a:solidFill>
            <a:prstDash val="sysDot"/>
            <a:round/>
            <a:headEnd/>
            <a:tailEnd/>
          </a:ln>
        </p:spPr>
        <p:txBody>
          <a:bodyPr wrap="none" rIns="576000" anchor="ctr"/>
          <a:lstStyle/>
          <a:p>
            <a:pPr lvl="0" algn="r" latinLnBrk="1"/>
            <a:endParaRPr kumimoji="1" lang="id-ID" sz="1600" b="1">
              <a:solidFill>
                <a:srgbClr val="000000"/>
              </a:solidFill>
              <a:latin typeface="OPPOSans M" panose="00020600040101010101" pitchFamily="18" charset="-122"/>
              <a:ea typeface="OPPOSans M" panose="00020600040101010101" pitchFamily="18" charset="-122"/>
            </a:endParaRPr>
          </a:p>
        </p:txBody>
      </p:sp>
      <p:sp>
        <p:nvSpPr>
          <p:cNvPr id="4" name="矩形 3">
            <a:extLst>
              <a:ext uri="{FF2B5EF4-FFF2-40B4-BE49-F238E27FC236}">
                <a16:creationId xmlns:a16="http://schemas.microsoft.com/office/drawing/2014/main" id="{F9717C5C-EFCF-4066-9225-FFE6F889D019}"/>
              </a:ext>
            </a:extLst>
          </p:cNvPr>
          <p:cNvSpPr/>
          <p:nvPr userDrawn="1"/>
        </p:nvSpPr>
        <p:spPr>
          <a:xfrm>
            <a:off x="-6442" y="1865807"/>
            <a:ext cx="8306056" cy="2861651"/>
          </a:xfrm>
          <a:prstGeom prst="rect">
            <a:avLst/>
          </a:prstGeom>
          <a:solidFill>
            <a:schemeClr val="accent3">
              <a:lumMod val="50000"/>
              <a:alpha val="10196"/>
            </a:schemeClr>
          </a:solidFill>
          <a:ln w="6350" cap="rnd" algn="ctr">
            <a:solidFill>
              <a:srgbClr val="9E9E9E"/>
            </a:solidFill>
            <a:prstDash val="sysDot"/>
            <a:round/>
            <a:headEnd/>
            <a:tailEnd/>
          </a:ln>
        </p:spPr>
        <p:txBody>
          <a:bodyPr wrap="none" rIns="576000" anchor="ctr"/>
          <a:lstStyle/>
          <a:p>
            <a:pPr lvl="0" algn="r" latinLnBrk="1"/>
            <a:endParaRPr kumimoji="1" lang="id-ID" sz="1600" b="1">
              <a:solidFill>
                <a:srgbClr val="000000"/>
              </a:solidFill>
              <a:latin typeface="OPPOSans M" panose="00020600040101010101" pitchFamily="18" charset="-122"/>
              <a:ea typeface="OPPOSans M" panose="00020600040101010101" pitchFamily="18" charset="-122"/>
            </a:endParaRPr>
          </a:p>
        </p:txBody>
      </p:sp>
      <p:sp>
        <p:nvSpPr>
          <p:cNvPr id="5" name="矩形 4">
            <a:extLst>
              <a:ext uri="{FF2B5EF4-FFF2-40B4-BE49-F238E27FC236}">
                <a16:creationId xmlns:a16="http://schemas.microsoft.com/office/drawing/2014/main" id="{CEDA2D90-8FDA-4AF3-8999-F8531C397029}"/>
              </a:ext>
            </a:extLst>
          </p:cNvPr>
          <p:cNvSpPr/>
          <p:nvPr userDrawn="1"/>
        </p:nvSpPr>
        <p:spPr>
          <a:xfrm>
            <a:off x="4987727" y="1593743"/>
            <a:ext cx="3629593" cy="4424426"/>
          </a:xfrm>
          <a:prstGeom prst="rect">
            <a:avLst/>
          </a:prstGeom>
          <a:gradFill>
            <a:gsLst>
              <a:gs pos="46000">
                <a:schemeClr val="accent1"/>
              </a:gs>
              <a:gs pos="100000">
                <a:schemeClr val="accent2"/>
              </a:gs>
            </a:gsLst>
            <a:lin ang="0" scaled="1"/>
          </a:gradFill>
          <a:ln>
            <a:noFill/>
          </a:ln>
          <a:effectLst>
            <a:outerShdw blurRad="330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矩形 5">
            <a:extLst>
              <a:ext uri="{FF2B5EF4-FFF2-40B4-BE49-F238E27FC236}">
                <a16:creationId xmlns:a16="http://schemas.microsoft.com/office/drawing/2014/main" id="{74A03EF4-F735-4FC0-855A-31BC62BB8AC9}"/>
              </a:ext>
            </a:extLst>
          </p:cNvPr>
          <p:cNvSpPr/>
          <p:nvPr userDrawn="1"/>
        </p:nvSpPr>
        <p:spPr>
          <a:xfrm>
            <a:off x="4984572" y="1593743"/>
            <a:ext cx="3629593" cy="4424427"/>
          </a:xfrm>
          <a:prstGeom prst="rect">
            <a:avLst/>
          </a:prstGeom>
          <a:gradFill>
            <a:gsLst>
              <a:gs pos="21000">
                <a:schemeClr val="accent3">
                  <a:lumMod val="50000"/>
                </a:schemeClr>
              </a:gs>
              <a:gs pos="88000">
                <a:schemeClr val="accent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id-ID"/>
          </a:p>
        </p:txBody>
      </p:sp>
      <p:sp>
        <p:nvSpPr>
          <p:cNvPr id="7" name="矩形 6">
            <a:extLst>
              <a:ext uri="{FF2B5EF4-FFF2-40B4-BE49-F238E27FC236}">
                <a16:creationId xmlns:a16="http://schemas.microsoft.com/office/drawing/2014/main" id="{428EBB63-0F53-4305-9F6D-CAFAB03E7A5E}"/>
              </a:ext>
            </a:extLst>
          </p:cNvPr>
          <p:cNvSpPr/>
          <p:nvPr userDrawn="1"/>
        </p:nvSpPr>
        <p:spPr>
          <a:xfrm>
            <a:off x="5268691" y="1927579"/>
            <a:ext cx="3067664" cy="237689"/>
          </a:xfrm>
          <a:prstGeom prst="rect">
            <a:avLst/>
          </a:prstGeom>
          <a:gradFill>
            <a:gsLst>
              <a:gs pos="0">
                <a:schemeClr val="accent5">
                  <a:alpha val="0"/>
                </a:schemeClr>
              </a:gs>
              <a:gs pos="100000">
                <a:schemeClr val="accent5"/>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矩形 7">
            <a:extLst>
              <a:ext uri="{FF2B5EF4-FFF2-40B4-BE49-F238E27FC236}">
                <a16:creationId xmlns:a16="http://schemas.microsoft.com/office/drawing/2014/main" id="{E9AC8AEE-E2DA-4E26-BF8A-3DB9FC615748}"/>
              </a:ext>
            </a:extLst>
          </p:cNvPr>
          <p:cNvSpPr/>
          <p:nvPr userDrawn="1"/>
        </p:nvSpPr>
        <p:spPr>
          <a:xfrm>
            <a:off x="5268691" y="2027333"/>
            <a:ext cx="3067664" cy="3121626"/>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形状 8">
            <a:extLst>
              <a:ext uri="{FF2B5EF4-FFF2-40B4-BE49-F238E27FC236}">
                <a16:creationId xmlns:a16="http://schemas.microsoft.com/office/drawing/2014/main" id="{7FE4D583-DFA4-4BB5-91B0-F1503781B8EB}"/>
              </a:ext>
            </a:extLst>
          </p:cNvPr>
          <p:cNvSpPr/>
          <p:nvPr userDrawn="1"/>
        </p:nvSpPr>
        <p:spPr>
          <a:xfrm rot="16200000" flipH="1" flipV="1">
            <a:off x="-263308" y="263309"/>
            <a:ext cx="850465" cy="323849"/>
          </a:xfrm>
          <a:custGeom>
            <a:avLst/>
            <a:gdLst>
              <a:gd name="connsiteX0" fmla="*/ 0 w 6857999"/>
              <a:gd name="connsiteY0" fmla="*/ 844954 h 844954"/>
              <a:gd name="connsiteX1" fmla="*/ 3429000 w 6857999"/>
              <a:gd name="connsiteY1" fmla="*/ 0 h 844954"/>
              <a:gd name="connsiteX2" fmla="*/ 6857999 w 6857999"/>
              <a:gd name="connsiteY2" fmla="*/ 844954 h 844954"/>
              <a:gd name="connsiteX3" fmla="*/ 0 w 6857999"/>
              <a:gd name="connsiteY3" fmla="*/ 844954 h 844954"/>
              <a:gd name="connsiteX0" fmla="*/ 0 w 6857999"/>
              <a:gd name="connsiteY0" fmla="*/ 844954 h 844954"/>
              <a:gd name="connsiteX1" fmla="*/ 3429000 w 6857999"/>
              <a:gd name="connsiteY1" fmla="*/ 0 h 844954"/>
              <a:gd name="connsiteX2" fmla="*/ 6857999 w 6857999"/>
              <a:gd name="connsiteY2" fmla="*/ 844954 h 844954"/>
              <a:gd name="connsiteX3" fmla="*/ 0 w 6857999"/>
              <a:gd name="connsiteY3" fmla="*/ 844954 h 84495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7161 h 847161"/>
              <a:gd name="connsiteX1" fmla="*/ 3429000 w 6857999"/>
              <a:gd name="connsiteY1" fmla="*/ 2207 h 847161"/>
              <a:gd name="connsiteX2" fmla="*/ 6857999 w 6857999"/>
              <a:gd name="connsiteY2" fmla="*/ 847161 h 847161"/>
              <a:gd name="connsiteX3" fmla="*/ 0 w 6857999"/>
              <a:gd name="connsiteY3" fmla="*/ 847161 h 847161"/>
              <a:gd name="connsiteX0" fmla="*/ 0 w 6857999"/>
              <a:gd name="connsiteY0" fmla="*/ 845042 h 845042"/>
              <a:gd name="connsiteX1" fmla="*/ 3429000 w 6857999"/>
              <a:gd name="connsiteY1" fmla="*/ 88 h 845042"/>
              <a:gd name="connsiteX2" fmla="*/ 6857999 w 6857999"/>
              <a:gd name="connsiteY2" fmla="*/ 845042 h 845042"/>
              <a:gd name="connsiteX3" fmla="*/ 0 w 6857999"/>
              <a:gd name="connsiteY3" fmla="*/ 845042 h 845042"/>
            </a:gdLst>
            <a:ahLst/>
            <a:cxnLst>
              <a:cxn ang="0">
                <a:pos x="connsiteX0" y="connsiteY0"/>
              </a:cxn>
              <a:cxn ang="0">
                <a:pos x="connsiteX1" y="connsiteY1"/>
              </a:cxn>
              <a:cxn ang="0">
                <a:pos x="connsiteX2" y="connsiteY2"/>
              </a:cxn>
              <a:cxn ang="0">
                <a:pos x="connsiteX3" y="connsiteY3"/>
              </a:cxn>
            </a:cxnLst>
            <a:rect l="l" t="t" r="r" b="b"/>
            <a:pathLst>
              <a:path w="6857999" h="845042">
                <a:moveTo>
                  <a:pt x="0" y="845042"/>
                </a:moveTo>
                <a:cubicBezTo>
                  <a:pt x="2254170" y="436072"/>
                  <a:pt x="2517494" y="7804"/>
                  <a:pt x="3429000" y="88"/>
                </a:cubicBezTo>
                <a:cubicBezTo>
                  <a:pt x="4340506" y="-7628"/>
                  <a:pt x="4580679" y="493946"/>
                  <a:pt x="6857999" y="845042"/>
                </a:cubicBezTo>
                <a:lnTo>
                  <a:pt x="0" y="845042"/>
                </a:lnTo>
                <a:close/>
              </a:path>
            </a:pathLst>
          </a:custGeom>
          <a:gradFill>
            <a:gsLst>
              <a:gs pos="100000">
                <a:schemeClr val="accent1"/>
              </a:gs>
              <a:gs pos="0">
                <a:schemeClr val="accent1">
                  <a:alpha val="71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10" name="图片 9">
            <a:extLst>
              <a:ext uri="{FF2B5EF4-FFF2-40B4-BE49-F238E27FC236}">
                <a16:creationId xmlns:a16="http://schemas.microsoft.com/office/drawing/2014/main" id="{C2B17033-430F-4F9E-B245-1E2C3FBCC69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667677" y="485350"/>
            <a:ext cx="1795147" cy="360687"/>
          </a:xfrm>
          <a:prstGeom prst="rect">
            <a:avLst/>
          </a:prstGeom>
        </p:spPr>
      </p:pic>
      <p:grpSp>
        <p:nvGrpSpPr>
          <p:cNvPr id="11" name="组合 10">
            <a:extLst>
              <a:ext uri="{FF2B5EF4-FFF2-40B4-BE49-F238E27FC236}">
                <a16:creationId xmlns:a16="http://schemas.microsoft.com/office/drawing/2014/main" id="{B95CA084-2CB0-462C-998A-F85C9BA65715}"/>
              </a:ext>
            </a:extLst>
          </p:cNvPr>
          <p:cNvGrpSpPr/>
          <p:nvPr userDrawn="1"/>
        </p:nvGrpSpPr>
        <p:grpSpPr>
          <a:xfrm>
            <a:off x="729176" y="496973"/>
            <a:ext cx="918667" cy="338554"/>
            <a:chOff x="1384707" y="496973"/>
            <a:chExt cx="918667" cy="338554"/>
          </a:xfrm>
        </p:grpSpPr>
        <p:sp>
          <p:nvSpPr>
            <p:cNvPr id="12" name="矩形: 对角圆角 11">
              <a:extLst>
                <a:ext uri="{FF2B5EF4-FFF2-40B4-BE49-F238E27FC236}">
                  <a16:creationId xmlns:a16="http://schemas.microsoft.com/office/drawing/2014/main" id="{B760159B-0404-4182-BEA3-FDCCFCE2EAF3}"/>
                </a:ext>
              </a:extLst>
            </p:cNvPr>
            <p:cNvSpPr/>
            <p:nvPr/>
          </p:nvSpPr>
          <p:spPr>
            <a:xfrm flipH="1">
              <a:off x="1384707" y="505161"/>
              <a:ext cx="918667" cy="308870"/>
            </a:xfrm>
            <a:prstGeom prst="round2DiagRect">
              <a:avLst>
                <a:gd name="adj1" fmla="val 5000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id="{12950CB8-AE89-40A0-936B-2A6D3C446E81}"/>
                </a:ext>
              </a:extLst>
            </p:cNvPr>
            <p:cNvSpPr txBox="1"/>
            <p:nvPr/>
          </p:nvSpPr>
          <p:spPr>
            <a:xfrm>
              <a:off x="1452747" y="496973"/>
              <a:ext cx="782587" cy="338554"/>
            </a:xfrm>
            <a:prstGeom prst="rect">
              <a:avLst/>
            </a:prstGeom>
            <a:noFill/>
          </p:spPr>
          <p:txBody>
            <a:bodyPr wrap="none" rtlCol="0">
              <a:spAutoFit/>
            </a:bodyPr>
            <a:lstStyle/>
            <a:p>
              <a:pPr algn="l"/>
              <a:r>
                <a:rPr lang="en-US" altLang="zh-CN" sz="1600" b="1" spc="100" dirty="0">
                  <a:solidFill>
                    <a:schemeClr val="bg1"/>
                  </a:solidFill>
                  <a:latin typeface="OPPOSans M" panose="00020600040101010101" pitchFamily="18" charset="-122"/>
                  <a:ea typeface="OPPOSans M" panose="00020600040101010101" pitchFamily="18" charset="-122"/>
                  <a:cs typeface="OPPOSans M" panose="00020600040101010101" pitchFamily="18" charset="-122"/>
                </a:rPr>
                <a:t>S</a:t>
              </a:r>
              <a:r>
                <a:rPr lang="en-US" altLang="zh-CN" sz="1600" b="1" spc="100" dirty="0">
                  <a:solidFill>
                    <a:schemeClr val="accent2"/>
                  </a:solidFill>
                  <a:latin typeface="OPPOSans M" panose="00020600040101010101" pitchFamily="18" charset="-122"/>
                  <a:ea typeface="OPPOSans M" panose="00020600040101010101" pitchFamily="18" charset="-122"/>
                  <a:cs typeface="OPPOSans M" panose="00020600040101010101" pitchFamily="18" charset="-122"/>
                </a:rPr>
                <a:t>U</a:t>
              </a:r>
              <a:r>
                <a:rPr lang="en-US" altLang="zh-CN" sz="1600" b="1" spc="100" dirty="0">
                  <a:solidFill>
                    <a:schemeClr val="bg1"/>
                  </a:solidFill>
                  <a:latin typeface="OPPOSans M" panose="00020600040101010101" pitchFamily="18" charset="-122"/>
                  <a:ea typeface="OPPOSans M" panose="00020600040101010101" pitchFamily="18" charset="-122"/>
                  <a:cs typeface="OPPOSans M" panose="00020600040101010101" pitchFamily="18" charset="-122"/>
                </a:rPr>
                <a:t>S</a:t>
              </a:r>
              <a:r>
                <a:rPr lang="en-US" altLang="zh-CN" sz="1600" b="1" spc="100" dirty="0">
                  <a:solidFill>
                    <a:schemeClr val="accent2">
                      <a:lumMod val="20000"/>
                      <a:lumOff val="80000"/>
                    </a:schemeClr>
                  </a:solidFill>
                  <a:latin typeface="OPPOSans M" panose="00020600040101010101" pitchFamily="18" charset="-122"/>
                  <a:ea typeface="OPPOSans M" panose="00020600040101010101" pitchFamily="18" charset="-122"/>
                  <a:cs typeface="OPPOSans M" panose="00020600040101010101" pitchFamily="18" charset="-122"/>
                </a:rPr>
                <a:t>T</a:t>
              </a:r>
              <a:endParaRPr lang="zh-CN" altLang="en-US" sz="1600" b="1" spc="100" dirty="0">
                <a:solidFill>
                  <a:schemeClr val="accent2">
                    <a:lumMod val="20000"/>
                    <a:lumOff val="80000"/>
                  </a:schemeClr>
                </a:solidFill>
                <a:latin typeface="OPPOSans M" panose="00020600040101010101" pitchFamily="18" charset="-122"/>
                <a:ea typeface="OPPOSans M" panose="00020600040101010101" pitchFamily="18" charset="-122"/>
                <a:cs typeface="OPPOSans M" panose="00020600040101010101" pitchFamily="18" charset="-122"/>
              </a:endParaRPr>
            </a:p>
          </p:txBody>
        </p:sp>
      </p:grpSp>
      <p:pic>
        <p:nvPicPr>
          <p:cNvPr id="14" name="图形 13">
            <a:extLst>
              <a:ext uri="{FF2B5EF4-FFF2-40B4-BE49-F238E27FC236}">
                <a16:creationId xmlns:a16="http://schemas.microsoft.com/office/drawing/2014/main" id="{436800A7-7BBC-4AA5-80E0-B8375C878931}"/>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1884" y="234853"/>
            <a:ext cx="414583" cy="414583"/>
          </a:xfrm>
          <a:prstGeom prst="rect">
            <a:avLst/>
          </a:prstGeom>
        </p:spPr>
      </p:pic>
      <p:sp>
        <p:nvSpPr>
          <p:cNvPr id="15" name="任意多边形: 形状 14">
            <a:extLst>
              <a:ext uri="{FF2B5EF4-FFF2-40B4-BE49-F238E27FC236}">
                <a16:creationId xmlns:a16="http://schemas.microsoft.com/office/drawing/2014/main" id="{EE3F4ED9-7C83-4E9E-95DC-4CE6FF119D85}"/>
              </a:ext>
            </a:extLst>
          </p:cNvPr>
          <p:cNvSpPr/>
          <p:nvPr userDrawn="1"/>
        </p:nvSpPr>
        <p:spPr>
          <a:xfrm rot="16200000" flipH="1" flipV="1">
            <a:off x="-168519" y="545804"/>
            <a:ext cx="544299" cy="207264"/>
          </a:xfrm>
          <a:custGeom>
            <a:avLst/>
            <a:gdLst>
              <a:gd name="connsiteX0" fmla="*/ 0 w 6857999"/>
              <a:gd name="connsiteY0" fmla="*/ 844954 h 844954"/>
              <a:gd name="connsiteX1" fmla="*/ 3429000 w 6857999"/>
              <a:gd name="connsiteY1" fmla="*/ 0 h 844954"/>
              <a:gd name="connsiteX2" fmla="*/ 6857999 w 6857999"/>
              <a:gd name="connsiteY2" fmla="*/ 844954 h 844954"/>
              <a:gd name="connsiteX3" fmla="*/ 0 w 6857999"/>
              <a:gd name="connsiteY3" fmla="*/ 844954 h 844954"/>
              <a:gd name="connsiteX0" fmla="*/ 0 w 6857999"/>
              <a:gd name="connsiteY0" fmla="*/ 844954 h 844954"/>
              <a:gd name="connsiteX1" fmla="*/ 3429000 w 6857999"/>
              <a:gd name="connsiteY1" fmla="*/ 0 h 844954"/>
              <a:gd name="connsiteX2" fmla="*/ 6857999 w 6857999"/>
              <a:gd name="connsiteY2" fmla="*/ 844954 h 844954"/>
              <a:gd name="connsiteX3" fmla="*/ 0 w 6857999"/>
              <a:gd name="connsiteY3" fmla="*/ 844954 h 84495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7161 h 847161"/>
              <a:gd name="connsiteX1" fmla="*/ 3429000 w 6857999"/>
              <a:gd name="connsiteY1" fmla="*/ 2207 h 847161"/>
              <a:gd name="connsiteX2" fmla="*/ 6857999 w 6857999"/>
              <a:gd name="connsiteY2" fmla="*/ 847161 h 847161"/>
              <a:gd name="connsiteX3" fmla="*/ 0 w 6857999"/>
              <a:gd name="connsiteY3" fmla="*/ 847161 h 847161"/>
              <a:gd name="connsiteX0" fmla="*/ 0 w 6857999"/>
              <a:gd name="connsiteY0" fmla="*/ 845042 h 845042"/>
              <a:gd name="connsiteX1" fmla="*/ 3429000 w 6857999"/>
              <a:gd name="connsiteY1" fmla="*/ 88 h 845042"/>
              <a:gd name="connsiteX2" fmla="*/ 6857999 w 6857999"/>
              <a:gd name="connsiteY2" fmla="*/ 845042 h 845042"/>
              <a:gd name="connsiteX3" fmla="*/ 0 w 6857999"/>
              <a:gd name="connsiteY3" fmla="*/ 845042 h 845042"/>
            </a:gdLst>
            <a:ahLst/>
            <a:cxnLst>
              <a:cxn ang="0">
                <a:pos x="connsiteX0" y="connsiteY0"/>
              </a:cxn>
              <a:cxn ang="0">
                <a:pos x="connsiteX1" y="connsiteY1"/>
              </a:cxn>
              <a:cxn ang="0">
                <a:pos x="connsiteX2" y="connsiteY2"/>
              </a:cxn>
              <a:cxn ang="0">
                <a:pos x="connsiteX3" y="connsiteY3"/>
              </a:cxn>
            </a:cxnLst>
            <a:rect l="l" t="t" r="r" b="b"/>
            <a:pathLst>
              <a:path w="6857999" h="845042">
                <a:moveTo>
                  <a:pt x="0" y="845042"/>
                </a:moveTo>
                <a:cubicBezTo>
                  <a:pt x="2254170" y="436072"/>
                  <a:pt x="2517494" y="7804"/>
                  <a:pt x="3429000" y="88"/>
                </a:cubicBezTo>
                <a:cubicBezTo>
                  <a:pt x="4340506" y="-7628"/>
                  <a:pt x="4580679" y="493946"/>
                  <a:pt x="6857999" y="845042"/>
                </a:cubicBezTo>
                <a:lnTo>
                  <a:pt x="0" y="845042"/>
                </a:lnTo>
                <a:close/>
              </a:path>
            </a:pathLst>
          </a:custGeom>
          <a:gradFill>
            <a:gsLst>
              <a:gs pos="100000">
                <a:schemeClr val="accent1"/>
              </a:gs>
              <a:gs pos="0">
                <a:schemeClr val="accent1">
                  <a:alpha val="71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6" name="文本占位符 15">
            <a:extLst>
              <a:ext uri="{FF2B5EF4-FFF2-40B4-BE49-F238E27FC236}">
                <a16:creationId xmlns:a16="http://schemas.microsoft.com/office/drawing/2014/main" id="{171B1BBF-5628-464E-B3D2-34DB67BB9FD0}"/>
              </a:ext>
            </a:extLst>
          </p:cNvPr>
          <p:cNvSpPr>
            <a:spLocks noGrp="1"/>
          </p:cNvSpPr>
          <p:nvPr>
            <p:ph type="body" sz="quarter" idx="11" hasCustomPrompt="1"/>
          </p:nvPr>
        </p:nvSpPr>
        <p:spPr>
          <a:xfrm>
            <a:off x="1814117" y="443111"/>
            <a:ext cx="7240943" cy="437414"/>
          </a:xfrm>
          <a:prstGeom prst="rect">
            <a:avLst/>
          </a:prstGeom>
        </p:spPr>
        <p:txBody>
          <a:bodyPr wrap="square" tIns="108000" anchor="t">
            <a:spAutoFit/>
          </a:bodyPr>
          <a:lstStyle>
            <a:lvl1pPr marL="0" indent="0">
              <a:buNone/>
              <a:defRPr lang="zh-CN" altLang="en-US" sz="2000" kern="1200" spc="100" dirty="0" smtClean="0">
                <a:solidFill>
                  <a:schemeClr val="accent1"/>
                </a:solidFill>
                <a:effectLst>
                  <a:outerShdw blurRad="60007" dist="200025" dir="15000000" sy="30000" kx="-1800000" algn="bl" rotWithShape="0">
                    <a:prstClr val="black">
                      <a:alpha val="32000"/>
                    </a:prstClr>
                  </a:outerShdw>
                </a:effectLst>
                <a:latin typeface="OPPOSans M" panose="00020600040101010101" pitchFamily="18" charset="-122"/>
                <a:ea typeface="OPPOSans M" panose="00020600040101010101" pitchFamily="18" charset="-122"/>
                <a:cs typeface="OPPOSans M" panose="00020600040101010101" pitchFamily="18" charset="-122"/>
              </a:defRPr>
            </a:lvl1pPr>
            <a:lvl2pPr marL="457200" indent="0">
              <a:buNone/>
              <a:defRPr lang="zh-CN" altLang="en-US" sz="2000" kern="1200" spc="100" dirty="0" smtClean="0">
                <a:solidFill>
                  <a:schemeClr val="accent1"/>
                </a:solidFill>
                <a:effectLst>
                  <a:outerShdw blurRad="60007" dist="200025" dir="15000000" sy="30000" kx="-1800000" algn="bl" rotWithShape="0">
                    <a:prstClr val="black">
                      <a:alpha val="32000"/>
                    </a:prstClr>
                  </a:outerShdw>
                </a:effectLst>
                <a:latin typeface="OPPOSans M" panose="00020600040101010101" pitchFamily="18" charset="-122"/>
                <a:ea typeface="OPPOSans M" panose="00020600040101010101" pitchFamily="18" charset="-122"/>
                <a:cs typeface="OPPOSans M" panose="00020600040101010101" pitchFamily="18" charset="-122"/>
              </a:defRPr>
            </a:lvl2pPr>
            <a:lvl3pPr marL="914400" indent="0">
              <a:buNone/>
              <a:defRPr lang="zh-CN" altLang="en-US" sz="2000" kern="1200" spc="100" dirty="0" smtClean="0">
                <a:solidFill>
                  <a:schemeClr val="accent1"/>
                </a:solidFill>
                <a:effectLst>
                  <a:outerShdw blurRad="60007" dist="200025" dir="15000000" sy="30000" kx="-1800000" algn="bl" rotWithShape="0">
                    <a:prstClr val="black">
                      <a:alpha val="32000"/>
                    </a:prstClr>
                  </a:outerShdw>
                </a:effectLst>
                <a:latin typeface="OPPOSans M" panose="00020600040101010101" pitchFamily="18" charset="-122"/>
                <a:ea typeface="OPPOSans M" panose="00020600040101010101" pitchFamily="18" charset="-122"/>
                <a:cs typeface="OPPOSans M" panose="00020600040101010101" pitchFamily="18" charset="-122"/>
              </a:defRPr>
            </a:lvl3pPr>
            <a:lvl4pPr marL="1371600" indent="0">
              <a:buNone/>
              <a:defRPr lang="zh-CN" altLang="en-US" sz="2000" kern="1200" spc="100" dirty="0" smtClean="0">
                <a:solidFill>
                  <a:schemeClr val="accent1"/>
                </a:solidFill>
                <a:effectLst>
                  <a:outerShdw blurRad="60007" dist="200025" dir="15000000" sy="30000" kx="-1800000" algn="bl" rotWithShape="0">
                    <a:prstClr val="black">
                      <a:alpha val="32000"/>
                    </a:prstClr>
                  </a:outerShdw>
                </a:effectLst>
                <a:latin typeface="OPPOSans M" panose="00020600040101010101" pitchFamily="18" charset="-122"/>
                <a:ea typeface="OPPOSans M" panose="00020600040101010101" pitchFamily="18" charset="-122"/>
                <a:cs typeface="OPPOSans M" panose="00020600040101010101" pitchFamily="18" charset="-122"/>
              </a:defRPr>
            </a:lvl4pPr>
            <a:lvl5pPr marL="1828800" indent="0">
              <a:buNone/>
              <a:defRPr lang="zh-CN" altLang="en-US" sz="2000" kern="1200" spc="100" dirty="0">
                <a:solidFill>
                  <a:schemeClr val="accent1"/>
                </a:solidFill>
                <a:effectLst>
                  <a:outerShdw blurRad="60007" dist="200025" dir="15000000" sy="30000" kx="-1800000" algn="bl" rotWithShape="0">
                    <a:prstClr val="black">
                      <a:alpha val="32000"/>
                    </a:prstClr>
                  </a:outerShdw>
                </a:effectLst>
                <a:latin typeface="OPPOSans M" panose="00020600040101010101" pitchFamily="18" charset="-122"/>
                <a:ea typeface="OPPOSans M" panose="00020600040101010101" pitchFamily="18" charset="-122"/>
                <a:cs typeface="OPPOSans M" panose="00020600040101010101" pitchFamily="18" charset="-122"/>
              </a:defRPr>
            </a:lvl5pPr>
          </a:lstStyle>
          <a:p>
            <a:pPr lvl="0"/>
            <a:r>
              <a:rPr lang="zh-CN" altLang="en-US" dirty="0"/>
              <a:t>这里放入你的标题</a:t>
            </a:r>
          </a:p>
        </p:txBody>
      </p:sp>
      <p:sp>
        <p:nvSpPr>
          <p:cNvPr id="17" name="图片占位符 16">
            <a:extLst>
              <a:ext uri="{FF2B5EF4-FFF2-40B4-BE49-F238E27FC236}">
                <a16:creationId xmlns:a16="http://schemas.microsoft.com/office/drawing/2014/main" id="{58076EEB-2AEB-40A1-A6D0-B645EEE48B7D}"/>
              </a:ext>
            </a:extLst>
          </p:cNvPr>
          <p:cNvSpPr>
            <a:spLocks noGrp="1"/>
          </p:cNvSpPr>
          <p:nvPr>
            <p:ph type="pic" sz="quarter" idx="12" hasCustomPrompt="1"/>
          </p:nvPr>
        </p:nvSpPr>
        <p:spPr>
          <a:xfrm>
            <a:off x="5268691" y="2027334"/>
            <a:ext cx="3067664" cy="3121626"/>
          </a:xfrm>
          <a:prstGeom prst="rect">
            <a:avLst/>
          </a:prstGeom>
        </p:spPr>
        <p:txBody>
          <a:bodyPr/>
          <a:lstStyle>
            <a:lvl1pPr marL="0" indent="0">
              <a:buNone/>
              <a:defRPr/>
            </a:lvl1pPr>
          </a:lstStyle>
          <a:p>
            <a:r>
              <a:rPr lang="en-US" altLang="zh-CN" dirty="0"/>
              <a:t> </a:t>
            </a:r>
            <a:endParaRPr lang="zh-CN" altLang="en-US" dirty="0"/>
          </a:p>
        </p:txBody>
      </p:sp>
    </p:spTree>
    <p:extLst>
      <p:ext uri="{BB962C8B-B14F-4D97-AF65-F5344CB8AC3E}">
        <p14:creationId xmlns:p14="http://schemas.microsoft.com/office/powerpoint/2010/main" val="17561946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百搭模板6">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8CBC699D-DD54-409A-A323-59210656FBC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4296" y="1897563"/>
            <a:ext cx="6499296" cy="3816002"/>
          </a:xfrm>
          <a:prstGeom prst="rect">
            <a:avLst/>
          </a:prstGeom>
        </p:spPr>
      </p:pic>
      <p:sp>
        <p:nvSpPr>
          <p:cNvPr id="4" name="矩形 3">
            <a:extLst>
              <a:ext uri="{FF2B5EF4-FFF2-40B4-BE49-F238E27FC236}">
                <a16:creationId xmlns:a16="http://schemas.microsoft.com/office/drawing/2014/main" id="{4AFDBB83-610B-4118-B142-2D43D6EB4DAE}"/>
              </a:ext>
            </a:extLst>
          </p:cNvPr>
          <p:cNvSpPr/>
          <p:nvPr userDrawn="1"/>
        </p:nvSpPr>
        <p:spPr>
          <a:xfrm>
            <a:off x="29923" y="2171121"/>
            <a:ext cx="4892166" cy="30624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任意多边形: 形状 4">
            <a:extLst>
              <a:ext uri="{FF2B5EF4-FFF2-40B4-BE49-F238E27FC236}">
                <a16:creationId xmlns:a16="http://schemas.microsoft.com/office/drawing/2014/main" id="{4B0C1EFB-0C3D-419B-9E92-55F2CCCF1952}"/>
              </a:ext>
            </a:extLst>
          </p:cNvPr>
          <p:cNvSpPr/>
          <p:nvPr userDrawn="1"/>
        </p:nvSpPr>
        <p:spPr>
          <a:xfrm rot="16200000" flipH="1" flipV="1">
            <a:off x="-263308" y="263309"/>
            <a:ext cx="850465" cy="323849"/>
          </a:xfrm>
          <a:custGeom>
            <a:avLst/>
            <a:gdLst>
              <a:gd name="connsiteX0" fmla="*/ 0 w 6857999"/>
              <a:gd name="connsiteY0" fmla="*/ 844954 h 844954"/>
              <a:gd name="connsiteX1" fmla="*/ 3429000 w 6857999"/>
              <a:gd name="connsiteY1" fmla="*/ 0 h 844954"/>
              <a:gd name="connsiteX2" fmla="*/ 6857999 w 6857999"/>
              <a:gd name="connsiteY2" fmla="*/ 844954 h 844954"/>
              <a:gd name="connsiteX3" fmla="*/ 0 w 6857999"/>
              <a:gd name="connsiteY3" fmla="*/ 844954 h 844954"/>
              <a:gd name="connsiteX0" fmla="*/ 0 w 6857999"/>
              <a:gd name="connsiteY0" fmla="*/ 844954 h 844954"/>
              <a:gd name="connsiteX1" fmla="*/ 3429000 w 6857999"/>
              <a:gd name="connsiteY1" fmla="*/ 0 h 844954"/>
              <a:gd name="connsiteX2" fmla="*/ 6857999 w 6857999"/>
              <a:gd name="connsiteY2" fmla="*/ 844954 h 844954"/>
              <a:gd name="connsiteX3" fmla="*/ 0 w 6857999"/>
              <a:gd name="connsiteY3" fmla="*/ 844954 h 84495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7161 h 847161"/>
              <a:gd name="connsiteX1" fmla="*/ 3429000 w 6857999"/>
              <a:gd name="connsiteY1" fmla="*/ 2207 h 847161"/>
              <a:gd name="connsiteX2" fmla="*/ 6857999 w 6857999"/>
              <a:gd name="connsiteY2" fmla="*/ 847161 h 847161"/>
              <a:gd name="connsiteX3" fmla="*/ 0 w 6857999"/>
              <a:gd name="connsiteY3" fmla="*/ 847161 h 847161"/>
              <a:gd name="connsiteX0" fmla="*/ 0 w 6857999"/>
              <a:gd name="connsiteY0" fmla="*/ 845042 h 845042"/>
              <a:gd name="connsiteX1" fmla="*/ 3429000 w 6857999"/>
              <a:gd name="connsiteY1" fmla="*/ 88 h 845042"/>
              <a:gd name="connsiteX2" fmla="*/ 6857999 w 6857999"/>
              <a:gd name="connsiteY2" fmla="*/ 845042 h 845042"/>
              <a:gd name="connsiteX3" fmla="*/ 0 w 6857999"/>
              <a:gd name="connsiteY3" fmla="*/ 845042 h 845042"/>
            </a:gdLst>
            <a:ahLst/>
            <a:cxnLst>
              <a:cxn ang="0">
                <a:pos x="connsiteX0" y="connsiteY0"/>
              </a:cxn>
              <a:cxn ang="0">
                <a:pos x="connsiteX1" y="connsiteY1"/>
              </a:cxn>
              <a:cxn ang="0">
                <a:pos x="connsiteX2" y="connsiteY2"/>
              </a:cxn>
              <a:cxn ang="0">
                <a:pos x="connsiteX3" y="connsiteY3"/>
              </a:cxn>
            </a:cxnLst>
            <a:rect l="l" t="t" r="r" b="b"/>
            <a:pathLst>
              <a:path w="6857999" h="845042">
                <a:moveTo>
                  <a:pt x="0" y="845042"/>
                </a:moveTo>
                <a:cubicBezTo>
                  <a:pt x="2254170" y="436072"/>
                  <a:pt x="2517494" y="7804"/>
                  <a:pt x="3429000" y="88"/>
                </a:cubicBezTo>
                <a:cubicBezTo>
                  <a:pt x="4340506" y="-7628"/>
                  <a:pt x="4580679" y="493946"/>
                  <a:pt x="6857999" y="845042"/>
                </a:cubicBezTo>
                <a:lnTo>
                  <a:pt x="0" y="845042"/>
                </a:lnTo>
                <a:close/>
              </a:path>
            </a:pathLst>
          </a:custGeom>
          <a:gradFill>
            <a:gsLst>
              <a:gs pos="100000">
                <a:schemeClr val="accent1"/>
              </a:gs>
              <a:gs pos="0">
                <a:schemeClr val="accent1">
                  <a:alpha val="71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6" name="图片 5">
            <a:extLst>
              <a:ext uri="{FF2B5EF4-FFF2-40B4-BE49-F238E27FC236}">
                <a16:creationId xmlns:a16="http://schemas.microsoft.com/office/drawing/2014/main" id="{A06DFC3A-FC7B-4A8D-AE6B-21EBE173668A}"/>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9667677" y="485350"/>
            <a:ext cx="1795147" cy="360687"/>
          </a:xfrm>
          <a:prstGeom prst="rect">
            <a:avLst/>
          </a:prstGeom>
        </p:spPr>
      </p:pic>
      <p:grpSp>
        <p:nvGrpSpPr>
          <p:cNvPr id="7" name="组合 6">
            <a:extLst>
              <a:ext uri="{FF2B5EF4-FFF2-40B4-BE49-F238E27FC236}">
                <a16:creationId xmlns:a16="http://schemas.microsoft.com/office/drawing/2014/main" id="{3DDC2142-D235-42A6-99D3-FAA5C3FA4575}"/>
              </a:ext>
            </a:extLst>
          </p:cNvPr>
          <p:cNvGrpSpPr/>
          <p:nvPr userDrawn="1"/>
        </p:nvGrpSpPr>
        <p:grpSpPr>
          <a:xfrm>
            <a:off x="729176" y="496973"/>
            <a:ext cx="918667" cy="338554"/>
            <a:chOff x="1384707" y="496973"/>
            <a:chExt cx="918667" cy="338554"/>
          </a:xfrm>
        </p:grpSpPr>
        <p:sp>
          <p:nvSpPr>
            <p:cNvPr id="8" name="矩形: 对角圆角 7">
              <a:extLst>
                <a:ext uri="{FF2B5EF4-FFF2-40B4-BE49-F238E27FC236}">
                  <a16:creationId xmlns:a16="http://schemas.microsoft.com/office/drawing/2014/main" id="{4AB6B9B9-9A2F-4854-BBD4-B9C88738680A}"/>
                </a:ext>
              </a:extLst>
            </p:cNvPr>
            <p:cNvSpPr/>
            <p:nvPr/>
          </p:nvSpPr>
          <p:spPr>
            <a:xfrm flipH="1">
              <a:off x="1384707" y="505161"/>
              <a:ext cx="918667" cy="308870"/>
            </a:xfrm>
            <a:prstGeom prst="round2DiagRect">
              <a:avLst>
                <a:gd name="adj1" fmla="val 5000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a:extLst>
                <a:ext uri="{FF2B5EF4-FFF2-40B4-BE49-F238E27FC236}">
                  <a16:creationId xmlns:a16="http://schemas.microsoft.com/office/drawing/2014/main" id="{291EF155-C439-40B2-8A56-A2015E4461E6}"/>
                </a:ext>
              </a:extLst>
            </p:cNvPr>
            <p:cNvSpPr txBox="1"/>
            <p:nvPr/>
          </p:nvSpPr>
          <p:spPr>
            <a:xfrm>
              <a:off x="1452747" y="496973"/>
              <a:ext cx="782587" cy="338554"/>
            </a:xfrm>
            <a:prstGeom prst="rect">
              <a:avLst/>
            </a:prstGeom>
            <a:noFill/>
          </p:spPr>
          <p:txBody>
            <a:bodyPr wrap="none" rtlCol="0">
              <a:spAutoFit/>
            </a:bodyPr>
            <a:lstStyle/>
            <a:p>
              <a:pPr algn="l"/>
              <a:r>
                <a:rPr lang="en-US" altLang="zh-CN" sz="1600" b="1" spc="100" dirty="0">
                  <a:solidFill>
                    <a:schemeClr val="bg1"/>
                  </a:solidFill>
                  <a:latin typeface="OPPOSans M" panose="00020600040101010101" pitchFamily="18" charset="-122"/>
                  <a:ea typeface="OPPOSans M" panose="00020600040101010101" pitchFamily="18" charset="-122"/>
                  <a:cs typeface="OPPOSans M" panose="00020600040101010101" pitchFamily="18" charset="-122"/>
                </a:rPr>
                <a:t>S</a:t>
              </a:r>
              <a:r>
                <a:rPr lang="en-US" altLang="zh-CN" sz="1600" b="1" spc="100" dirty="0">
                  <a:solidFill>
                    <a:schemeClr val="accent2"/>
                  </a:solidFill>
                  <a:latin typeface="OPPOSans M" panose="00020600040101010101" pitchFamily="18" charset="-122"/>
                  <a:ea typeface="OPPOSans M" panose="00020600040101010101" pitchFamily="18" charset="-122"/>
                  <a:cs typeface="OPPOSans M" panose="00020600040101010101" pitchFamily="18" charset="-122"/>
                </a:rPr>
                <a:t>U</a:t>
              </a:r>
              <a:r>
                <a:rPr lang="en-US" altLang="zh-CN" sz="1600" b="1" spc="100" dirty="0">
                  <a:solidFill>
                    <a:schemeClr val="bg1"/>
                  </a:solidFill>
                  <a:latin typeface="OPPOSans M" panose="00020600040101010101" pitchFamily="18" charset="-122"/>
                  <a:ea typeface="OPPOSans M" panose="00020600040101010101" pitchFamily="18" charset="-122"/>
                  <a:cs typeface="OPPOSans M" panose="00020600040101010101" pitchFamily="18" charset="-122"/>
                </a:rPr>
                <a:t>S</a:t>
              </a:r>
              <a:r>
                <a:rPr lang="en-US" altLang="zh-CN" sz="1600" b="1" spc="100" dirty="0">
                  <a:solidFill>
                    <a:schemeClr val="accent2">
                      <a:lumMod val="20000"/>
                      <a:lumOff val="80000"/>
                    </a:schemeClr>
                  </a:solidFill>
                  <a:latin typeface="OPPOSans M" panose="00020600040101010101" pitchFamily="18" charset="-122"/>
                  <a:ea typeface="OPPOSans M" panose="00020600040101010101" pitchFamily="18" charset="-122"/>
                  <a:cs typeface="OPPOSans M" panose="00020600040101010101" pitchFamily="18" charset="-122"/>
                </a:rPr>
                <a:t>T</a:t>
              </a:r>
              <a:endParaRPr lang="zh-CN" altLang="en-US" sz="1600" b="1" spc="100" dirty="0">
                <a:solidFill>
                  <a:schemeClr val="accent2">
                    <a:lumMod val="20000"/>
                    <a:lumOff val="80000"/>
                  </a:schemeClr>
                </a:solidFill>
                <a:latin typeface="OPPOSans M" panose="00020600040101010101" pitchFamily="18" charset="-122"/>
                <a:ea typeface="OPPOSans M" panose="00020600040101010101" pitchFamily="18" charset="-122"/>
                <a:cs typeface="OPPOSans M" panose="00020600040101010101" pitchFamily="18" charset="-122"/>
              </a:endParaRPr>
            </a:p>
          </p:txBody>
        </p:sp>
      </p:grpSp>
      <p:pic>
        <p:nvPicPr>
          <p:cNvPr id="10" name="图形 9">
            <a:extLst>
              <a:ext uri="{FF2B5EF4-FFF2-40B4-BE49-F238E27FC236}">
                <a16:creationId xmlns:a16="http://schemas.microsoft.com/office/drawing/2014/main" id="{1CE8F80E-EB9F-4A5B-A25C-D5568C20CD44}"/>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1884" y="234853"/>
            <a:ext cx="414583" cy="414583"/>
          </a:xfrm>
          <a:prstGeom prst="rect">
            <a:avLst/>
          </a:prstGeom>
        </p:spPr>
      </p:pic>
      <p:sp>
        <p:nvSpPr>
          <p:cNvPr id="11" name="任意多边形: 形状 10">
            <a:extLst>
              <a:ext uri="{FF2B5EF4-FFF2-40B4-BE49-F238E27FC236}">
                <a16:creationId xmlns:a16="http://schemas.microsoft.com/office/drawing/2014/main" id="{D490C7A4-2DC0-4C84-AA77-B73CDA9CCDA2}"/>
              </a:ext>
            </a:extLst>
          </p:cNvPr>
          <p:cNvSpPr/>
          <p:nvPr userDrawn="1"/>
        </p:nvSpPr>
        <p:spPr>
          <a:xfrm rot="16200000" flipH="1" flipV="1">
            <a:off x="-168519" y="545804"/>
            <a:ext cx="544299" cy="207264"/>
          </a:xfrm>
          <a:custGeom>
            <a:avLst/>
            <a:gdLst>
              <a:gd name="connsiteX0" fmla="*/ 0 w 6857999"/>
              <a:gd name="connsiteY0" fmla="*/ 844954 h 844954"/>
              <a:gd name="connsiteX1" fmla="*/ 3429000 w 6857999"/>
              <a:gd name="connsiteY1" fmla="*/ 0 h 844954"/>
              <a:gd name="connsiteX2" fmla="*/ 6857999 w 6857999"/>
              <a:gd name="connsiteY2" fmla="*/ 844954 h 844954"/>
              <a:gd name="connsiteX3" fmla="*/ 0 w 6857999"/>
              <a:gd name="connsiteY3" fmla="*/ 844954 h 844954"/>
              <a:gd name="connsiteX0" fmla="*/ 0 w 6857999"/>
              <a:gd name="connsiteY0" fmla="*/ 844954 h 844954"/>
              <a:gd name="connsiteX1" fmla="*/ 3429000 w 6857999"/>
              <a:gd name="connsiteY1" fmla="*/ 0 h 844954"/>
              <a:gd name="connsiteX2" fmla="*/ 6857999 w 6857999"/>
              <a:gd name="connsiteY2" fmla="*/ 844954 h 844954"/>
              <a:gd name="connsiteX3" fmla="*/ 0 w 6857999"/>
              <a:gd name="connsiteY3" fmla="*/ 844954 h 84495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7161 h 847161"/>
              <a:gd name="connsiteX1" fmla="*/ 3429000 w 6857999"/>
              <a:gd name="connsiteY1" fmla="*/ 2207 h 847161"/>
              <a:gd name="connsiteX2" fmla="*/ 6857999 w 6857999"/>
              <a:gd name="connsiteY2" fmla="*/ 847161 h 847161"/>
              <a:gd name="connsiteX3" fmla="*/ 0 w 6857999"/>
              <a:gd name="connsiteY3" fmla="*/ 847161 h 847161"/>
              <a:gd name="connsiteX0" fmla="*/ 0 w 6857999"/>
              <a:gd name="connsiteY0" fmla="*/ 845042 h 845042"/>
              <a:gd name="connsiteX1" fmla="*/ 3429000 w 6857999"/>
              <a:gd name="connsiteY1" fmla="*/ 88 h 845042"/>
              <a:gd name="connsiteX2" fmla="*/ 6857999 w 6857999"/>
              <a:gd name="connsiteY2" fmla="*/ 845042 h 845042"/>
              <a:gd name="connsiteX3" fmla="*/ 0 w 6857999"/>
              <a:gd name="connsiteY3" fmla="*/ 845042 h 845042"/>
            </a:gdLst>
            <a:ahLst/>
            <a:cxnLst>
              <a:cxn ang="0">
                <a:pos x="connsiteX0" y="connsiteY0"/>
              </a:cxn>
              <a:cxn ang="0">
                <a:pos x="connsiteX1" y="connsiteY1"/>
              </a:cxn>
              <a:cxn ang="0">
                <a:pos x="connsiteX2" y="connsiteY2"/>
              </a:cxn>
              <a:cxn ang="0">
                <a:pos x="connsiteX3" y="connsiteY3"/>
              </a:cxn>
            </a:cxnLst>
            <a:rect l="l" t="t" r="r" b="b"/>
            <a:pathLst>
              <a:path w="6857999" h="845042">
                <a:moveTo>
                  <a:pt x="0" y="845042"/>
                </a:moveTo>
                <a:cubicBezTo>
                  <a:pt x="2254170" y="436072"/>
                  <a:pt x="2517494" y="7804"/>
                  <a:pt x="3429000" y="88"/>
                </a:cubicBezTo>
                <a:cubicBezTo>
                  <a:pt x="4340506" y="-7628"/>
                  <a:pt x="4580679" y="493946"/>
                  <a:pt x="6857999" y="845042"/>
                </a:cubicBezTo>
                <a:lnTo>
                  <a:pt x="0" y="845042"/>
                </a:lnTo>
                <a:close/>
              </a:path>
            </a:pathLst>
          </a:custGeom>
          <a:gradFill>
            <a:gsLst>
              <a:gs pos="100000">
                <a:schemeClr val="accent1"/>
              </a:gs>
              <a:gs pos="0">
                <a:schemeClr val="accent1">
                  <a:alpha val="71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2" name="文本占位符 11">
            <a:extLst>
              <a:ext uri="{FF2B5EF4-FFF2-40B4-BE49-F238E27FC236}">
                <a16:creationId xmlns:a16="http://schemas.microsoft.com/office/drawing/2014/main" id="{E4CD458D-053C-422B-B8F9-A99F6E2E428E}"/>
              </a:ext>
            </a:extLst>
          </p:cNvPr>
          <p:cNvSpPr>
            <a:spLocks noGrp="1"/>
          </p:cNvSpPr>
          <p:nvPr>
            <p:ph type="body" sz="quarter" idx="11" hasCustomPrompt="1"/>
          </p:nvPr>
        </p:nvSpPr>
        <p:spPr>
          <a:xfrm>
            <a:off x="1814117" y="443111"/>
            <a:ext cx="7240943" cy="437414"/>
          </a:xfrm>
          <a:prstGeom prst="rect">
            <a:avLst/>
          </a:prstGeom>
        </p:spPr>
        <p:txBody>
          <a:bodyPr wrap="square" tIns="108000" anchor="t">
            <a:spAutoFit/>
          </a:bodyPr>
          <a:lstStyle>
            <a:lvl1pPr marL="0" indent="0">
              <a:buNone/>
              <a:defRPr lang="zh-CN" altLang="en-US" sz="2000" kern="1200" spc="100" dirty="0" smtClean="0">
                <a:solidFill>
                  <a:schemeClr val="accent1"/>
                </a:solidFill>
                <a:effectLst>
                  <a:outerShdw blurRad="60007" dist="200025" dir="15000000" sy="30000" kx="-1800000" algn="bl" rotWithShape="0">
                    <a:prstClr val="black">
                      <a:alpha val="32000"/>
                    </a:prstClr>
                  </a:outerShdw>
                </a:effectLst>
                <a:latin typeface="OPPOSans M" panose="00020600040101010101" pitchFamily="18" charset="-122"/>
                <a:ea typeface="OPPOSans M" panose="00020600040101010101" pitchFamily="18" charset="-122"/>
                <a:cs typeface="OPPOSans M" panose="00020600040101010101" pitchFamily="18" charset="-122"/>
              </a:defRPr>
            </a:lvl1pPr>
            <a:lvl2pPr marL="457200" indent="0">
              <a:buNone/>
              <a:defRPr lang="zh-CN" altLang="en-US" sz="2000" kern="1200" spc="100" dirty="0" smtClean="0">
                <a:solidFill>
                  <a:schemeClr val="accent1"/>
                </a:solidFill>
                <a:effectLst>
                  <a:outerShdw blurRad="60007" dist="200025" dir="15000000" sy="30000" kx="-1800000" algn="bl" rotWithShape="0">
                    <a:prstClr val="black">
                      <a:alpha val="32000"/>
                    </a:prstClr>
                  </a:outerShdw>
                </a:effectLst>
                <a:latin typeface="OPPOSans M" panose="00020600040101010101" pitchFamily="18" charset="-122"/>
                <a:ea typeface="OPPOSans M" panose="00020600040101010101" pitchFamily="18" charset="-122"/>
                <a:cs typeface="OPPOSans M" panose="00020600040101010101" pitchFamily="18" charset="-122"/>
              </a:defRPr>
            </a:lvl2pPr>
            <a:lvl3pPr marL="914400" indent="0">
              <a:buNone/>
              <a:defRPr lang="zh-CN" altLang="en-US" sz="2000" kern="1200" spc="100" dirty="0" smtClean="0">
                <a:solidFill>
                  <a:schemeClr val="accent1"/>
                </a:solidFill>
                <a:effectLst>
                  <a:outerShdw blurRad="60007" dist="200025" dir="15000000" sy="30000" kx="-1800000" algn="bl" rotWithShape="0">
                    <a:prstClr val="black">
                      <a:alpha val="32000"/>
                    </a:prstClr>
                  </a:outerShdw>
                </a:effectLst>
                <a:latin typeface="OPPOSans M" panose="00020600040101010101" pitchFamily="18" charset="-122"/>
                <a:ea typeface="OPPOSans M" panose="00020600040101010101" pitchFamily="18" charset="-122"/>
                <a:cs typeface="OPPOSans M" panose="00020600040101010101" pitchFamily="18" charset="-122"/>
              </a:defRPr>
            </a:lvl3pPr>
            <a:lvl4pPr marL="1371600" indent="0">
              <a:buNone/>
              <a:defRPr lang="zh-CN" altLang="en-US" sz="2000" kern="1200" spc="100" dirty="0" smtClean="0">
                <a:solidFill>
                  <a:schemeClr val="accent1"/>
                </a:solidFill>
                <a:effectLst>
                  <a:outerShdw blurRad="60007" dist="200025" dir="15000000" sy="30000" kx="-1800000" algn="bl" rotWithShape="0">
                    <a:prstClr val="black">
                      <a:alpha val="32000"/>
                    </a:prstClr>
                  </a:outerShdw>
                </a:effectLst>
                <a:latin typeface="OPPOSans M" panose="00020600040101010101" pitchFamily="18" charset="-122"/>
                <a:ea typeface="OPPOSans M" panose="00020600040101010101" pitchFamily="18" charset="-122"/>
                <a:cs typeface="OPPOSans M" panose="00020600040101010101" pitchFamily="18" charset="-122"/>
              </a:defRPr>
            </a:lvl4pPr>
            <a:lvl5pPr marL="1828800" indent="0">
              <a:buNone/>
              <a:defRPr lang="zh-CN" altLang="en-US" sz="2000" kern="1200" spc="100" dirty="0">
                <a:solidFill>
                  <a:schemeClr val="accent1"/>
                </a:solidFill>
                <a:effectLst>
                  <a:outerShdw blurRad="60007" dist="200025" dir="15000000" sy="30000" kx="-1800000" algn="bl" rotWithShape="0">
                    <a:prstClr val="black">
                      <a:alpha val="32000"/>
                    </a:prstClr>
                  </a:outerShdw>
                </a:effectLst>
                <a:latin typeface="OPPOSans M" panose="00020600040101010101" pitchFamily="18" charset="-122"/>
                <a:ea typeface="OPPOSans M" panose="00020600040101010101" pitchFamily="18" charset="-122"/>
                <a:cs typeface="OPPOSans M" panose="00020600040101010101" pitchFamily="18" charset="-122"/>
              </a:defRPr>
            </a:lvl5pPr>
          </a:lstStyle>
          <a:p>
            <a:pPr lvl="0"/>
            <a:r>
              <a:rPr lang="zh-CN" altLang="en-US" dirty="0"/>
              <a:t>这里放入你的标题</a:t>
            </a:r>
          </a:p>
        </p:txBody>
      </p:sp>
      <p:sp>
        <p:nvSpPr>
          <p:cNvPr id="13" name="图片占位符 12">
            <a:extLst>
              <a:ext uri="{FF2B5EF4-FFF2-40B4-BE49-F238E27FC236}">
                <a16:creationId xmlns:a16="http://schemas.microsoft.com/office/drawing/2014/main" id="{637A4F3F-112B-4352-A4DA-862C9DA31370}"/>
              </a:ext>
            </a:extLst>
          </p:cNvPr>
          <p:cNvSpPr>
            <a:spLocks noGrp="1"/>
          </p:cNvSpPr>
          <p:nvPr>
            <p:ph type="pic" sz="quarter" idx="12" hasCustomPrompt="1"/>
          </p:nvPr>
        </p:nvSpPr>
        <p:spPr>
          <a:xfrm>
            <a:off x="29922" y="2171121"/>
            <a:ext cx="4892165" cy="3062451"/>
          </a:xfrm>
          <a:prstGeom prst="rect">
            <a:avLst/>
          </a:prstGeom>
        </p:spPr>
        <p:txBody>
          <a:bodyPr/>
          <a:lstStyle>
            <a:lvl1pPr marL="0" indent="0">
              <a:buNone/>
              <a:defRPr/>
            </a:lvl1pPr>
          </a:lstStyle>
          <a:p>
            <a:r>
              <a:rPr lang="en-US" altLang="zh-CN" dirty="0"/>
              <a:t> </a:t>
            </a:r>
            <a:endParaRPr lang="zh-CN" altLang="en-US" dirty="0"/>
          </a:p>
        </p:txBody>
      </p:sp>
    </p:spTree>
    <p:extLst>
      <p:ext uri="{BB962C8B-B14F-4D97-AF65-F5344CB8AC3E}">
        <p14:creationId xmlns:p14="http://schemas.microsoft.com/office/powerpoint/2010/main" val="41347374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百搭模板7">
    <p:spTree>
      <p:nvGrpSpPr>
        <p:cNvPr id="1" name=""/>
        <p:cNvGrpSpPr/>
        <p:nvPr/>
      </p:nvGrpSpPr>
      <p:grpSpPr>
        <a:xfrm>
          <a:off x="0" y="0"/>
          <a:ext cx="0" cy="0"/>
          <a:chOff x="0" y="0"/>
          <a:chExt cx="0" cy="0"/>
        </a:xfrm>
      </p:grpSpPr>
      <p:sp>
        <p:nvSpPr>
          <p:cNvPr id="4" name="图片占位符 3">
            <a:extLst>
              <a:ext uri="{FF2B5EF4-FFF2-40B4-BE49-F238E27FC236}">
                <a16:creationId xmlns:a16="http://schemas.microsoft.com/office/drawing/2014/main" id="{5E980A3F-2402-4370-B82E-A3BC8F274CB7}"/>
              </a:ext>
            </a:extLst>
          </p:cNvPr>
          <p:cNvSpPr>
            <a:spLocks noGrp="1"/>
          </p:cNvSpPr>
          <p:nvPr>
            <p:ph type="pic" sz="quarter" idx="12" hasCustomPrompt="1"/>
          </p:nvPr>
        </p:nvSpPr>
        <p:spPr>
          <a:xfrm>
            <a:off x="987460" y="1770731"/>
            <a:ext cx="2995093" cy="3796692"/>
          </a:xfrm>
          <a:prstGeom prst="rect">
            <a:avLst/>
          </a:prstGeom>
        </p:spPr>
        <p:txBody>
          <a:bodyPr/>
          <a:lstStyle>
            <a:lvl1pPr marL="0" indent="0">
              <a:buNone/>
              <a:defRPr/>
            </a:lvl1pPr>
          </a:lstStyle>
          <a:p>
            <a:r>
              <a:rPr lang="en-US" altLang="zh-CN" dirty="0"/>
              <a:t> </a:t>
            </a:r>
            <a:endParaRPr lang="zh-CN" altLang="en-US" dirty="0"/>
          </a:p>
        </p:txBody>
      </p:sp>
      <p:sp>
        <p:nvSpPr>
          <p:cNvPr id="5" name="任意多边形: 形状 4">
            <a:extLst>
              <a:ext uri="{FF2B5EF4-FFF2-40B4-BE49-F238E27FC236}">
                <a16:creationId xmlns:a16="http://schemas.microsoft.com/office/drawing/2014/main" id="{976798F3-ECD7-4FE0-A36C-D42ECEA94D4E}"/>
              </a:ext>
            </a:extLst>
          </p:cNvPr>
          <p:cNvSpPr/>
          <p:nvPr userDrawn="1"/>
        </p:nvSpPr>
        <p:spPr>
          <a:xfrm rot="16200000" flipH="1" flipV="1">
            <a:off x="-263308" y="263309"/>
            <a:ext cx="850465" cy="323849"/>
          </a:xfrm>
          <a:custGeom>
            <a:avLst/>
            <a:gdLst>
              <a:gd name="connsiteX0" fmla="*/ 0 w 6857999"/>
              <a:gd name="connsiteY0" fmla="*/ 844954 h 844954"/>
              <a:gd name="connsiteX1" fmla="*/ 3429000 w 6857999"/>
              <a:gd name="connsiteY1" fmla="*/ 0 h 844954"/>
              <a:gd name="connsiteX2" fmla="*/ 6857999 w 6857999"/>
              <a:gd name="connsiteY2" fmla="*/ 844954 h 844954"/>
              <a:gd name="connsiteX3" fmla="*/ 0 w 6857999"/>
              <a:gd name="connsiteY3" fmla="*/ 844954 h 844954"/>
              <a:gd name="connsiteX0" fmla="*/ 0 w 6857999"/>
              <a:gd name="connsiteY0" fmla="*/ 844954 h 844954"/>
              <a:gd name="connsiteX1" fmla="*/ 3429000 w 6857999"/>
              <a:gd name="connsiteY1" fmla="*/ 0 h 844954"/>
              <a:gd name="connsiteX2" fmla="*/ 6857999 w 6857999"/>
              <a:gd name="connsiteY2" fmla="*/ 844954 h 844954"/>
              <a:gd name="connsiteX3" fmla="*/ 0 w 6857999"/>
              <a:gd name="connsiteY3" fmla="*/ 844954 h 84495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7161 h 847161"/>
              <a:gd name="connsiteX1" fmla="*/ 3429000 w 6857999"/>
              <a:gd name="connsiteY1" fmla="*/ 2207 h 847161"/>
              <a:gd name="connsiteX2" fmla="*/ 6857999 w 6857999"/>
              <a:gd name="connsiteY2" fmla="*/ 847161 h 847161"/>
              <a:gd name="connsiteX3" fmla="*/ 0 w 6857999"/>
              <a:gd name="connsiteY3" fmla="*/ 847161 h 847161"/>
              <a:gd name="connsiteX0" fmla="*/ 0 w 6857999"/>
              <a:gd name="connsiteY0" fmla="*/ 845042 h 845042"/>
              <a:gd name="connsiteX1" fmla="*/ 3429000 w 6857999"/>
              <a:gd name="connsiteY1" fmla="*/ 88 h 845042"/>
              <a:gd name="connsiteX2" fmla="*/ 6857999 w 6857999"/>
              <a:gd name="connsiteY2" fmla="*/ 845042 h 845042"/>
              <a:gd name="connsiteX3" fmla="*/ 0 w 6857999"/>
              <a:gd name="connsiteY3" fmla="*/ 845042 h 845042"/>
            </a:gdLst>
            <a:ahLst/>
            <a:cxnLst>
              <a:cxn ang="0">
                <a:pos x="connsiteX0" y="connsiteY0"/>
              </a:cxn>
              <a:cxn ang="0">
                <a:pos x="connsiteX1" y="connsiteY1"/>
              </a:cxn>
              <a:cxn ang="0">
                <a:pos x="connsiteX2" y="connsiteY2"/>
              </a:cxn>
              <a:cxn ang="0">
                <a:pos x="connsiteX3" y="connsiteY3"/>
              </a:cxn>
            </a:cxnLst>
            <a:rect l="l" t="t" r="r" b="b"/>
            <a:pathLst>
              <a:path w="6857999" h="845042">
                <a:moveTo>
                  <a:pt x="0" y="845042"/>
                </a:moveTo>
                <a:cubicBezTo>
                  <a:pt x="2254170" y="436072"/>
                  <a:pt x="2517494" y="7804"/>
                  <a:pt x="3429000" y="88"/>
                </a:cubicBezTo>
                <a:cubicBezTo>
                  <a:pt x="4340506" y="-7628"/>
                  <a:pt x="4580679" y="493946"/>
                  <a:pt x="6857999" y="845042"/>
                </a:cubicBezTo>
                <a:lnTo>
                  <a:pt x="0" y="845042"/>
                </a:lnTo>
                <a:close/>
              </a:path>
            </a:pathLst>
          </a:custGeom>
          <a:gradFill>
            <a:gsLst>
              <a:gs pos="100000">
                <a:schemeClr val="accent1"/>
              </a:gs>
              <a:gs pos="0">
                <a:schemeClr val="accent1">
                  <a:alpha val="71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6" name="图片 5">
            <a:extLst>
              <a:ext uri="{FF2B5EF4-FFF2-40B4-BE49-F238E27FC236}">
                <a16:creationId xmlns:a16="http://schemas.microsoft.com/office/drawing/2014/main" id="{F89BE6D7-B705-44DE-A9AB-0F0448DF51D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667677" y="485350"/>
            <a:ext cx="1795147" cy="360687"/>
          </a:xfrm>
          <a:prstGeom prst="rect">
            <a:avLst/>
          </a:prstGeom>
        </p:spPr>
      </p:pic>
      <p:grpSp>
        <p:nvGrpSpPr>
          <p:cNvPr id="7" name="组合 6">
            <a:extLst>
              <a:ext uri="{FF2B5EF4-FFF2-40B4-BE49-F238E27FC236}">
                <a16:creationId xmlns:a16="http://schemas.microsoft.com/office/drawing/2014/main" id="{9D368171-E6D8-47A2-811F-9846B28C7106}"/>
              </a:ext>
            </a:extLst>
          </p:cNvPr>
          <p:cNvGrpSpPr/>
          <p:nvPr userDrawn="1"/>
        </p:nvGrpSpPr>
        <p:grpSpPr>
          <a:xfrm>
            <a:off x="729176" y="496973"/>
            <a:ext cx="918667" cy="338554"/>
            <a:chOff x="1384707" y="496973"/>
            <a:chExt cx="918667" cy="338554"/>
          </a:xfrm>
        </p:grpSpPr>
        <p:sp>
          <p:nvSpPr>
            <p:cNvPr id="8" name="矩形: 对角圆角 7">
              <a:extLst>
                <a:ext uri="{FF2B5EF4-FFF2-40B4-BE49-F238E27FC236}">
                  <a16:creationId xmlns:a16="http://schemas.microsoft.com/office/drawing/2014/main" id="{49A25F34-513D-488C-9F74-C22E8EB98BFD}"/>
                </a:ext>
              </a:extLst>
            </p:cNvPr>
            <p:cNvSpPr/>
            <p:nvPr/>
          </p:nvSpPr>
          <p:spPr>
            <a:xfrm flipH="1">
              <a:off x="1384707" y="505161"/>
              <a:ext cx="918667" cy="308870"/>
            </a:xfrm>
            <a:prstGeom prst="round2DiagRect">
              <a:avLst>
                <a:gd name="adj1" fmla="val 5000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a:extLst>
                <a:ext uri="{FF2B5EF4-FFF2-40B4-BE49-F238E27FC236}">
                  <a16:creationId xmlns:a16="http://schemas.microsoft.com/office/drawing/2014/main" id="{706C3A42-93AD-44B5-8DB8-21A54AC47031}"/>
                </a:ext>
              </a:extLst>
            </p:cNvPr>
            <p:cNvSpPr txBox="1"/>
            <p:nvPr/>
          </p:nvSpPr>
          <p:spPr>
            <a:xfrm>
              <a:off x="1452747" y="496973"/>
              <a:ext cx="782587" cy="338554"/>
            </a:xfrm>
            <a:prstGeom prst="rect">
              <a:avLst/>
            </a:prstGeom>
            <a:noFill/>
          </p:spPr>
          <p:txBody>
            <a:bodyPr wrap="none" rtlCol="0">
              <a:spAutoFit/>
            </a:bodyPr>
            <a:lstStyle/>
            <a:p>
              <a:pPr algn="l"/>
              <a:r>
                <a:rPr lang="en-US" altLang="zh-CN" sz="1600" b="1" spc="100" dirty="0">
                  <a:solidFill>
                    <a:schemeClr val="bg1"/>
                  </a:solidFill>
                  <a:latin typeface="OPPOSans M" panose="00020600040101010101" pitchFamily="18" charset="-122"/>
                  <a:ea typeface="OPPOSans M" panose="00020600040101010101" pitchFamily="18" charset="-122"/>
                  <a:cs typeface="OPPOSans M" panose="00020600040101010101" pitchFamily="18" charset="-122"/>
                </a:rPr>
                <a:t>S</a:t>
              </a:r>
              <a:r>
                <a:rPr lang="en-US" altLang="zh-CN" sz="1600" b="1" spc="100" dirty="0">
                  <a:solidFill>
                    <a:schemeClr val="accent2"/>
                  </a:solidFill>
                  <a:latin typeface="OPPOSans M" panose="00020600040101010101" pitchFamily="18" charset="-122"/>
                  <a:ea typeface="OPPOSans M" panose="00020600040101010101" pitchFamily="18" charset="-122"/>
                  <a:cs typeface="OPPOSans M" panose="00020600040101010101" pitchFamily="18" charset="-122"/>
                </a:rPr>
                <a:t>U</a:t>
              </a:r>
              <a:r>
                <a:rPr lang="en-US" altLang="zh-CN" sz="1600" b="1" spc="100" dirty="0">
                  <a:solidFill>
                    <a:schemeClr val="bg1"/>
                  </a:solidFill>
                  <a:latin typeface="OPPOSans M" panose="00020600040101010101" pitchFamily="18" charset="-122"/>
                  <a:ea typeface="OPPOSans M" panose="00020600040101010101" pitchFamily="18" charset="-122"/>
                  <a:cs typeface="OPPOSans M" panose="00020600040101010101" pitchFamily="18" charset="-122"/>
                </a:rPr>
                <a:t>S</a:t>
              </a:r>
              <a:r>
                <a:rPr lang="en-US" altLang="zh-CN" sz="1600" b="1" spc="100" dirty="0">
                  <a:solidFill>
                    <a:schemeClr val="accent2">
                      <a:lumMod val="20000"/>
                      <a:lumOff val="80000"/>
                    </a:schemeClr>
                  </a:solidFill>
                  <a:latin typeface="OPPOSans M" panose="00020600040101010101" pitchFamily="18" charset="-122"/>
                  <a:ea typeface="OPPOSans M" panose="00020600040101010101" pitchFamily="18" charset="-122"/>
                  <a:cs typeface="OPPOSans M" panose="00020600040101010101" pitchFamily="18" charset="-122"/>
                </a:rPr>
                <a:t>T</a:t>
              </a:r>
              <a:endParaRPr lang="zh-CN" altLang="en-US" sz="1600" b="1" spc="100" dirty="0">
                <a:solidFill>
                  <a:schemeClr val="accent2">
                    <a:lumMod val="20000"/>
                    <a:lumOff val="80000"/>
                  </a:schemeClr>
                </a:solidFill>
                <a:latin typeface="OPPOSans M" panose="00020600040101010101" pitchFamily="18" charset="-122"/>
                <a:ea typeface="OPPOSans M" panose="00020600040101010101" pitchFamily="18" charset="-122"/>
                <a:cs typeface="OPPOSans M" panose="00020600040101010101" pitchFamily="18" charset="-122"/>
              </a:endParaRPr>
            </a:p>
          </p:txBody>
        </p:sp>
      </p:grpSp>
      <p:pic>
        <p:nvPicPr>
          <p:cNvPr id="10" name="图形 9">
            <a:extLst>
              <a:ext uri="{FF2B5EF4-FFF2-40B4-BE49-F238E27FC236}">
                <a16:creationId xmlns:a16="http://schemas.microsoft.com/office/drawing/2014/main" id="{D4A4F0D7-5D0F-4397-B3DD-5A603E8A15BF}"/>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1884" y="234853"/>
            <a:ext cx="414583" cy="414583"/>
          </a:xfrm>
          <a:prstGeom prst="rect">
            <a:avLst/>
          </a:prstGeom>
        </p:spPr>
      </p:pic>
      <p:sp>
        <p:nvSpPr>
          <p:cNvPr id="11" name="任意多边形: 形状 10">
            <a:extLst>
              <a:ext uri="{FF2B5EF4-FFF2-40B4-BE49-F238E27FC236}">
                <a16:creationId xmlns:a16="http://schemas.microsoft.com/office/drawing/2014/main" id="{415E2CD0-E0FA-4C14-9CEA-6E14245D9339}"/>
              </a:ext>
            </a:extLst>
          </p:cNvPr>
          <p:cNvSpPr/>
          <p:nvPr userDrawn="1"/>
        </p:nvSpPr>
        <p:spPr>
          <a:xfrm rot="16200000" flipH="1" flipV="1">
            <a:off x="-168519" y="545804"/>
            <a:ext cx="544299" cy="207264"/>
          </a:xfrm>
          <a:custGeom>
            <a:avLst/>
            <a:gdLst>
              <a:gd name="connsiteX0" fmla="*/ 0 w 6857999"/>
              <a:gd name="connsiteY0" fmla="*/ 844954 h 844954"/>
              <a:gd name="connsiteX1" fmla="*/ 3429000 w 6857999"/>
              <a:gd name="connsiteY1" fmla="*/ 0 h 844954"/>
              <a:gd name="connsiteX2" fmla="*/ 6857999 w 6857999"/>
              <a:gd name="connsiteY2" fmla="*/ 844954 h 844954"/>
              <a:gd name="connsiteX3" fmla="*/ 0 w 6857999"/>
              <a:gd name="connsiteY3" fmla="*/ 844954 h 844954"/>
              <a:gd name="connsiteX0" fmla="*/ 0 w 6857999"/>
              <a:gd name="connsiteY0" fmla="*/ 844954 h 844954"/>
              <a:gd name="connsiteX1" fmla="*/ 3429000 w 6857999"/>
              <a:gd name="connsiteY1" fmla="*/ 0 h 844954"/>
              <a:gd name="connsiteX2" fmla="*/ 6857999 w 6857999"/>
              <a:gd name="connsiteY2" fmla="*/ 844954 h 844954"/>
              <a:gd name="connsiteX3" fmla="*/ 0 w 6857999"/>
              <a:gd name="connsiteY3" fmla="*/ 844954 h 84495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7161 h 847161"/>
              <a:gd name="connsiteX1" fmla="*/ 3429000 w 6857999"/>
              <a:gd name="connsiteY1" fmla="*/ 2207 h 847161"/>
              <a:gd name="connsiteX2" fmla="*/ 6857999 w 6857999"/>
              <a:gd name="connsiteY2" fmla="*/ 847161 h 847161"/>
              <a:gd name="connsiteX3" fmla="*/ 0 w 6857999"/>
              <a:gd name="connsiteY3" fmla="*/ 847161 h 847161"/>
              <a:gd name="connsiteX0" fmla="*/ 0 w 6857999"/>
              <a:gd name="connsiteY0" fmla="*/ 845042 h 845042"/>
              <a:gd name="connsiteX1" fmla="*/ 3429000 w 6857999"/>
              <a:gd name="connsiteY1" fmla="*/ 88 h 845042"/>
              <a:gd name="connsiteX2" fmla="*/ 6857999 w 6857999"/>
              <a:gd name="connsiteY2" fmla="*/ 845042 h 845042"/>
              <a:gd name="connsiteX3" fmla="*/ 0 w 6857999"/>
              <a:gd name="connsiteY3" fmla="*/ 845042 h 845042"/>
            </a:gdLst>
            <a:ahLst/>
            <a:cxnLst>
              <a:cxn ang="0">
                <a:pos x="connsiteX0" y="connsiteY0"/>
              </a:cxn>
              <a:cxn ang="0">
                <a:pos x="connsiteX1" y="connsiteY1"/>
              </a:cxn>
              <a:cxn ang="0">
                <a:pos x="connsiteX2" y="connsiteY2"/>
              </a:cxn>
              <a:cxn ang="0">
                <a:pos x="connsiteX3" y="connsiteY3"/>
              </a:cxn>
            </a:cxnLst>
            <a:rect l="l" t="t" r="r" b="b"/>
            <a:pathLst>
              <a:path w="6857999" h="845042">
                <a:moveTo>
                  <a:pt x="0" y="845042"/>
                </a:moveTo>
                <a:cubicBezTo>
                  <a:pt x="2254170" y="436072"/>
                  <a:pt x="2517494" y="7804"/>
                  <a:pt x="3429000" y="88"/>
                </a:cubicBezTo>
                <a:cubicBezTo>
                  <a:pt x="4340506" y="-7628"/>
                  <a:pt x="4580679" y="493946"/>
                  <a:pt x="6857999" y="845042"/>
                </a:cubicBezTo>
                <a:lnTo>
                  <a:pt x="0" y="845042"/>
                </a:lnTo>
                <a:close/>
              </a:path>
            </a:pathLst>
          </a:custGeom>
          <a:gradFill>
            <a:gsLst>
              <a:gs pos="100000">
                <a:schemeClr val="accent1"/>
              </a:gs>
              <a:gs pos="0">
                <a:schemeClr val="accent1">
                  <a:alpha val="71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2" name="文本占位符 11">
            <a:extLst>
              <a:ext uri="{FF2B5EF4-FFF2-40B4-BE49-F238E27FC236}">
                <a16:creationId xmlns:a16="http://schemas.microsoft.com/office/drawing/2014/main" id="{83E35A4B-19D6-4804-A613-81FD602D7AF9}"/>
              </a:ext>
            </a:extLst>
          </p:cNvPr>
          <p:cNvSpPr>
            <a:spLocks noGrp="1"/>
          </p:cNvSpPr>
          <p:nvPr>
            <p:ph type="body" sz="quarter" idx="11" hasCustomPrompt="1"/>
          </p:nvPr>
        </p:nvSpPr>
        <p:spPr>
          <a:xfrm>
            <a:off x="1814117" y="443111"/>
            <a:ext cx="7240943" cy="437414"/>
          </a:xfrm>
          <a:prstGeom prst="rect">
            <a:avLst/>
          </a:prstGeom>
        </p:spPr>
        <p:txBody>
          <a:bodyPr wrap="square" tIns="108000" anchor="t">
            <a:spAutoFit/>
          </a:bodyPr>
          <a:lstStyle>
            <a:lvl1pPr marL="0" indent="0">
              <a:buNone/>
              <a:defRPr lang="zh-CN" altLang="en-US" sz="2000" kern="1200" spc="100" dirty="0" smtClean="0">
                <a:solidFill>
                  <a:schemeClr val="accent1"/>
                </a:solidFill>
                <a:effectLst>
                  <a:outerShdw blurRad="60007" dist="200025" dir="15000000" sy="30000" kx="-1800000" algn="bl" rotWithShape="0">
                    <a:prstClr val="black">
                      <a:alpha val="32000"/>
                    </a:prstClr>
                  </a:outerShdw>
                </a:effectLst>
                <a:latin typeface="OPPOSans M" panose="00020600040101010101" pitchFamily="18" charset="-122"/>
                <a:ea typeface="OPPOSans M" panose="00020600040101010101" pitchFamily="18" charset="-122"/>
                <a:cs typeface="OPPOSans M" panose="00020600040101010101" pitchFamily="18" charset="-122"/>
              </a:defRPr>
            </a:lvl1pPr>
            <a:lvl2pPr marL="457200" indent="0">
              <a:buNone/>
              <a:defRPr lang="zh-CN" altLang="en-US" sz="2000" kern="1200" spc="100" dirty="0" smtClean="0">
                <a:solidFill>
                  <a:schemeClr val="accent1"/>
                </a:solidFill>
                <a:effectLst>
                  <a:outerShdw blurRad="60007" dist="200025" dir="15000000" sy="30000" kx="-1800000" algn="bl" rotWithShape="0">
                    <a:prstClr val="black">
                      <a:alpha val="32000"/>
                    </a:prstClr>
                  </a:outerShdw>
                </a:effectLst>
                <a:latin typeface="OPPOSans M" panose="00020600040101010101" pitchFamily="18" charset="-122"/>
                <a:ea typeface="OPPOSans M" panose="00020600040101010101" pitchFamily="18" charset="-122"/>
                <a:cs typeface="OPPOSans M" panose="00020600040101010101" pitchFamily="18" charset="-122"/>
              </a:defRPr>
            </a:lvl2pPr>
            <a:lvl3pPr marL="914400" indent="0">
              <a:buNone/>
              <a:defRPr lang="zh-CN" altLang="en-US" sz="2000" kern="1200" spc="100" dirty="0" smtClean="0">
                <a:solidFill>
                  <a:schemeClr val="accent1"/>
                </a:solidFill>
                <a:effectLst>
                  <a:outerShdw blurRad="60007" dist="200025" dir="15000000" sy="30000" kx="-1800000" algn="bl" rotWithShape="0">
                    <a:prstClr val="black">
                      <a:alpha val="32000"/>
                    </a:prstClr>
                  </a:outerShdw>
                </a:effectLst>
                <a:latin typeface="OPPOSans M" panose="00020600040101010101" pitchFamily="18" charset="-122"/>
                <a:ea typeface="OPPOSans M" panose="00020600040101010101" pitchFamily="18" charset="-122"/>
                <a:cs typeface="OPPOSans M" panose="00020600040101010101" pitchFamily="18" charset="-122"/>
              </a:defRPr>
            </a:lvl3pPr>
            <a:lvl4pPr marL="1371600" indent="0">
              <a:buNone/>
              <a:defRPr lang="zh-CN" altLang="en-US" sz="2000" kern="1200" spc="100" dirty="0" smtClean="0">
                <a:solidFill>
                  <a:schemeClr val="accent1"/>
                </a:solidFill>
                <a:effectLst>
                  <a:outerShdw blurRad="60007" dist="200025" dir="15000000" sy="30000" kx="-1800000" algn="bl" rotWithShape="0">
                    <a:prstClr val="black">
                      <a:alpha val="32000"/>
                    </a:prstClr>
                  </a:outerShdw>
                </a:effectLst>
                <a:latin typeface="OPPOSans M" panose="00020600040101010101" pitchFamily="18" charset="-122"/>
                <a:ea typeface="OPPOSans M" panose="00020600040101010101" pitchFamily="18" charset="-122"/>
                <a:cs typeface="OPPOSans M" panose="00020600040101010101" pitchFamily="18" charset="-122"/>
              </a:defRPr>
            </a:lvl4pPr>
            <a:lvl5pPr marL="1828800" indent="0">
              <a:buNone/>
              <a:defRPr lang="zh-CN" altLang="en-US" sz="2000" kern="1200" spc="100" dirty="0">
                <a:solidFill>
                  <a:schemeClr val="accent1"/>
                </a:solidFill>
                <a:effectLst>
                  <a:outerShdw blurRad="60007" dist="200025" dir="15000000" sy="30000" kx="-1800000" algn="bl" rotWithShape="0">
                    <a:prstClr val="black">
                      <a:alpha val="32000"/>
                    </a:prstClr>
                  </a:outerShdw>
                </a:effectLst>
                <a:latin typeface="OPPOSans M" panose="00020600040101010101" pitchFamily="18" charset="-122"/>
                <a:ea typeface="OPPOSans M" panose="00020600040101010101" pitchFamily="18" charset="-122"/>
                <a:cs typeface="OPPOSans M" panose="00020600040101010101" pitchFamily="18" charset="-122"/>
              </a:defRPr>
            </a:lvl5pPr>
          </a:lstStyle>
          <a:p>
            <a:pPr lvl="0"/>
            <a:r>
              <a:rPr lang="zh-CN" altLang="en-US" dirty="0"/>
              <a:t>这里放入你的标题</a:t>
            </a:r>
          </a:p>
        </p:txBody>
      </p:sp>
    </p:spTree>
    <p:extLst>
      <p:ext uri="{BB962C8B-B14F-4D97-AF65-F5344CB8AC3E}">
        <p14:creationId xmlns:p14="http://schemas.microsoft.com/office/powerpoint/2010/main" val="13132332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百搭模板8">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829C54C0-455B-4052-83A2-1EF4DACE812F}"/>
              </a:ext>
            </a:extLst>
          </p:cNvPr>
          <p:cNvSpPr/>
          <p:nvPr userDrawn="1"/>
        </p:nvSpPr>
        <p:spPr>
          <a:xfrm>
            <a:off x="1207903" y="1943592"/>
            <a:ext cx="2789886" cy="3708176"/>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图片占位符 17">
            <a:extLst>
              <a:ext uri="{FF2B5EF4-FFF2-40B4-BE49-F238E27FC236}">
                <a16:creationId xmlns:a16="http://schemas.microsoft.com/office/drawing/2014/main" id="{CD84EB01-75D1-43DE-81DC-263DA5C651AE}"/>
              </a:ext>
            </a:extLst>
          </p:cNvPr>
          <p:cNvSpPr>
            <a:spLocks noGrp="1"/>
          </p:cNvSpPr>
          <p:nvPr>
            <p:ph type="pic" sz="quarter" idx="12" hasCustomPrompt="1"/>
          </p:nvPr>
        </p:nvSpPr>
        <p:spPr>
          <a:xfrm>
            <a:off x="1347861" y="2086074"/>
            <a:ext cx="2509966" cy="2321907"/>
          </a:xfrm>
          <a:prstGeom prst="rect">
            <a:avLst/>
          </a:prstGeom>
        </p:spPr>
        <p:txBody>
          <a:bodyPr/>
          <a:lstStyle>
            <a:lvl1pPr marL="0" indent="0">
              <a:buNone/>
              <a:defRPr/>
            </a:lvl1pPr>
          </a:lstStyle>
          <a:p>
            <a:r>
              <a:rPr lang="en-US" altLang="zh-CN" dirty="0"/>
              <a:t> </a:t>
            </a:r>
            <a:endParaRPr lang="zh-CN" altLang="en-US" dirty="0"/>
          </a:p>
        </p:txBody>
      </p:sp>
      <p:sp>
        <p:nvSpPr>
          <p:cNvPr id="4" name="矩形 3">
            <a:extLst>
              <a:ext uri="{FF2B5EF4-FFF2-40B4-BE49-F238E27FC236}">
                <a16:creationId xmlns:a16="http://schemas.microsoft.com/office/drawing/2014/main" id="{E3CF1D22-AEBC-4477-81BE-7DB21D5C9785}"/>
              </a:ext>
            </a:extLst>
          </p:cNvPr>
          <p:cNvSpPr/>
          <p:nvPr userDrawn="1"/>
        </p:nvSpPr>
        <p:spPr>
          <a:xfrm>
            <a:off x="4677757" y="1943592"/>
            <a:ext cx="2789886" cy="3708176"/>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DB31E20E-CDF3-449A-8EBB-0D3612D6758C}"/>
              </a:ext>
            </a:extLst>
          </p:cNvPr>
          <p:cNvSpPr/>
          <p:nvPr userDrawn="1"/>
        </p:nvSpPr>
        <p:spPr>
          <a:xfrm>
            <a:off x="8194213" y="1943592"/>
            <a:ext cx="2789886" cy="3708176"/>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FAAA4F6A-307B-45C5-8065-C74217D01C34}"/>
              </a:ext>
            </a:extLst>
          </p:cNvPr>
          <p:cNvSpPr/>
          <p:nvPr userDrawn="1"/>
        </p:nvSpPr>
        <p:spPr>
          <a:xfrm>
            <a:off x="1091377" y="4407981"/>
            <a:ext cx="3022938" cy="1069655"/>
          </a:xfrm>
          <a:prstGeom prst="rect">
            <a:avLst/>
          </a:prstGeom>
          <a:gradFill>
            <a:gsLst>
              <a:gs pos="21000">
                <a:schemeClr val="accent3">
                  <a:lumMod val="50000"/>
                </a:schemeClr>
              </a:gs>
              <a:gs pos="88000">
                <a:schemeClr val="accent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sp>
        <p:nvSpPr>
          <p:cNvPr id="10" name="矩形 9">
            <a:extLst>
              <a:ext uri="{FF2B5EF4-FFF2-40B4-BE49-F238E27FC236}">
                <a16:creationId xmlns:a16="http://schemas.microsoft.com/office/drawing/2014/main" id="{4F791176-1D7C-4975-8A53-CE13CB7AE367}"/>
              </a:ext>
            </a:extLst>
          </p:cNvPr>
          <p:cNvSpPr/>
          <p:nvPr userDrawn="1"/>
        </p:nvSpPr>
        <p:spPr>
          <a:xfrm>
            <a:off x="4561231" y="4407981"/>
            <a:ext cx="3022938" cy="1069655"/>
          </a:xfrm>
          <a:prstGeom prst="rect">
            <a:avLst/>
          </a:prstGeom>
          <a:gradFill>
            <a:gsLst>
              <a:gs pos="21000">
                <a:schemeClr val="accent3">
                  <a:lumMod val="50000"/>
                </a:schemeClr>
              </a:gs>
              <a:gs pos="88000">
                <a:schemeClr val="accent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sp>
        <p:nvSpPr>
          <p:cNvPr id="11" name="矩形 10">
            <a:extLst>
              <a:ext uri="{FF2B5EF4-FFF2-40B4-BE49-F238E27FC236}">
                <a16:creationId xmlns:a16="http://schemas.microsoft.com/office/drawing/2014/main" id="{653A0676-5C19-4E99-9C99-9090D1346A14}"/>
              </a:ext>
            </a:extLst>
          </p:cNvPr>
          <p:cNvSpPr/>
          <p:nvPr userDrawn="1"/>
        </p:nvSpPr>
        <p:spPr>
          <a:xfrm>
            <a:off x="8077687" y="4407981"/>
            <a:ext cx="3022938" cy="1069655"/>
          </a:xfrm>
          <a:prstGeom prst="rect">
            <a:avLst/>
          </a:prstGeom>
          <a:gradFill>
            <a:gsLst>
              <a:gs pos="21000">
                <a:schemeClr val="accent3">
                  <a:lumMod val="50000"/>
                </a:schemeClr>
              </a:gs>
              <a:gs pos="88000">
                <a:schemeClr val="accent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sp>
        <p:nvSpPr>
          <p:cNvPr id="12" name="等腰三角形 11">
            <a:extLst>
              <a:ext uri="{FF2B5EF4-FFF2-40B4-BE49-F238E27FC236}">
                <a16:creationId xmlns:a16="http://schemas.microsoft.com/office/drawing/2014/main" id="{F84D3478-9035-4E67-9CB3-76C29BFF1884}"/>
              </a:ext>
            </a:extLst>
          </p:cNvPr>
          <p:cNvSpPr/>
          <p:nvPr userDrawn="1"/>
        </p:nvSpPr>
        <p:spPr>
          <a:xfrm>
            <a:off x="8077687" y="4246245"/>
            <a:ext cx="256486" cy="161736"/>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a:extLst>
              <a:ext uri="{FF2B5EF4-FFF2-40B4-BE49-F238E27FC236}">
                <a16:creationId xmlns:a16="http://schemas.microsoft.com/office/drawing/2014/main" id="{127AB6AD-5221-408B-A735-540EB9EC471D}"/>
              </a:ext>
            </a:extLst>
          </p:cNvPr>
          <p:cNvSpPr/>
          <p:nvPr userDrawn="1"/>
        </p:nvSpPr>
        <p:spPr>
          <a:xfrm flipH="1">
            <a:off x="10844139" y="4246245"/>
            <a:ext cx="256486" cy="161736"/>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a:extLst>
              <a:ext uri="{FF2B5EF4-FFF2-40B4-BE49-F238E27FC236}">
                <a16:creationId xmlns:a16="http://schemas.microsoft.com/office/drawing/2014/main" id="{022DD950-E4EC-4FE5-BB4D-F1B9F0BD05EE}"/>
              </a:ext>
            </a:extLst>
          </p:cNvPr>
          <p:cNvSpPr/>
          <p:nvPr userDrawn="1"/>
        </p:nvSpPr>
        <p:spPr>
          <a:xfrm>
            <a:off x="1091378" y="4246245"/>
            <a:ext cx="256486" cy="161736"/>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a:extLst>
              <a:ext uri="{FF2B5EF4-FFF2-40B4-BE49-F238E27FC236}">
                <a16:creationId xmlns:a16="http://schemas.microsoft.com/office/drawing/2014/main" id="{E38908C1-7268-4E50-8724-11B8C4B3D13F}"/>
              </a:ext>
            </a:extLst>
          </p:cNvPr>
          <p:cNvSpPr/>
          <p:nvPr userDrawn="1"/>
        </p:nvSpPr>
        <p:spPr>
          <a:xfrm flipH="1">
            <a:off x="3857830" y="4246245"/>
            <a:ext cx="256486" cy="161736"/>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a:extLst>
              <a:ext uri="{FF2B5EF4-FFF2-40B4-BE49-F238E27FC236}">
                <a16:creationId xmlns:a16="http://schemas.microsoft.com/office/drawing/2014/main" id="{6220D825-041B-4D5E-A7B7-3FE8BB24B410}"/>
              </a:ext>
            </a:extLst>
          </p:cNvPr>
          <p:cNvSpPr/>
          <p:nvPr userDrawn="1"/>
        </p:nvSpPr>
        <p:spPr>
          <a:xfrm>
            <a:off x="4561231" y="4246245"/>
            <a:ext cx="256486" cy="161736"/>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a:extLst>
              <a:ext uri="{FF2B5EF4-FFF2-40B4-BE49-F238E27FC236}">
                <a16:creationId xmlns:a16="http://schemas.microsoft.com/office/drawing/2014/main" id="{A99F00D4-D047-4AC7-8746-B0B60C359CEF}"/>
              </a:ext>
            </a:extLst>
          </p:cNvPr>
          <p:cNvSpPr/>
          <p:nvPr userDrawn="1"/>
        </p:nvSpPr>
        <p:spPr>
          <a:xfrm flipH="1">
            <a:off x="7327683" y="4246245"/>
            <a:ext cx="256486" cy="161736"/>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图片占位符 18">
            <a:extLst>
              <a:ext uri="{FF2B5EF4-FFF2-40B4-BE49-F238E27FC236}">
                <a16:creationId xmlns:a16="http://schemas.microsoft.com/office/drawing/2014/main" id="{686E0BCD-9D72-4AB7-A67D-F0362E3523E1}"/>
              </a:ext>
            </a:extLst>
          </p:cNvPr>
          <p:cNvSpPr>
            <a:spLocks noGrp="1"/>
          </p:cNvSpPr>
          <p:nvPr>
            <p:ph type="pic" sz="quarter" idx="13" hasCustomPrompt="1"/>
          </p:nvPr>
        </p:nvSpPr>
        <p:spPr>
          <a:xfrm>
            <a:off x="4817717" y="2086074"/>
            <a:ext cx="2509966" cy="2321907"/>
          </a:xfrm>
          <a:prstGeom prst="rect">
            <a:avLst/>
          </a:prstGeom>
        </p:spPr>
        <p:txBody>
          <a:bodyPr/>
          <a:lstStyle>
            <a:lvl1pPr marL="0" indent="0">
              <a:buNone/>
              <a:defRPr/>
            </a:lvl1pPr>
          </a:lstStyle>
          <a:p>
            <a:r>
              <a:rPr lang="en-US" altLang="zh-CN" dirty="0"/>
              <a:t> </a:t>
            </a:r>
            <a:endParaRPr lang="zh-CN" altLang="en-US" dirty="0"/>
          </a:p>
        </p:txBody>
      </p:sp>
      <p:sp>
        <p:nvSpPr>
          <p:cNvPr id="20" name="图片占位符 19">
            <a:extLst>
              <a:ext uri="{FF2B5EF4-FFF2-40B4-BE49-F238E27FC236}">
                <a16:creationId xmlns:a16="http://schemas.microsoft.com/office/drawing/2014/main" id="{C29AA273-23DB-4044-8556-D87864B7A3C7}"/>
              </a:ext>
            </a:extLst>
          </p:cNvPr>
          <p:cNvSpPr>
            <a:spLocks noGrp="1"/>
          </p:cNvSpPr>
          <p:nvPr>
            <p:ph type="pic" sz="quarter" idx="14" hasCustomPrompt="1"/>
          </p:nvPr>
        </p:nvSpPr>
        <p:spPr>
          <a:xfrm>
            <a:off x="8329593" y="2086074"/>
            <a:ext cx="2509966" cy="2321907"/>
          </a:xfrm>
          <a:prstGeom prst="rect">
            <a:avLst/>
          </a:prstGeom>
        </p:spPr>
        <p:txBody>
          <a:bodyPr/>
          <a:lstStyle>
            <a:lvl1pPr marL="0" indent="0">
              <a:buNone/>
              <a:defRPr/>
            </a:lvl1pPr>
          </a:lstStyle>
          <a:p>
            <a:r>
              <a:rPr lang="en-US" altLang="zh-CN" dirty="0"/>
              <a:t> </a:t>
            </a:r>
            <a:endParaRPr lang="zh-CN" altLang="en-US" dirty="0"/>
          </a:p>
        </p:txBody>
      </p:sp>
      <p:sp>
        <p:nvSpPr>
          <p:cNvPr id="21" name="任意多边形: 形状 20">
            <a:extLst>
              <a:ext uri="{FF2B5EF4-FFF2-40B4-BE49-F238E27FC236}">
                <a16:creationId xmlns:a16="http://schemas.microsoft.com/office/drawing/2014/main" id="{AECA09D9-C86C-4502-ADC1-5A3712F90EFD}"/>
              </a:ext>
            </a:extLst>
          </p:cNvPr>
          <p:cNvSpPr/>
          <p:nvPr userDrawn="1"/>
        </p:nvSpPr>
        <p:spPr>
          <a:xfrm rot="16200000" flipH="1" flipV="1">
            <a:off x="-263308" y="263309"/>
            <a:ext cx="850465" cy="323849"/>
          </a:xfrm>
          <a:custGeom>
            <a:avLst/>
            <a:gdLst>
              <a:gd name="connsiteX0" fmla="*/ 0 w 6857999"/>
              <a:gd name="connsiteY0" fmla="*/ 844954 h 844954"/>
              <a:gd name="connsiteX1" fmla="*/ 3429000 w 6857999"/>
              <a:gd name="connsiteY1" fmla="*/ 0 h 844954"/>
              <a:gd name="connsiteX2" fmla="*/ 6857999 w 6857999"/>
              <a:gd name="connsiteY2" fmla="*/ 844954 h 844954"/>
              <a:gd name="connsiteX3" fmla="*/ 0 w 6857999"/>
              <a:gd name="connsiteY3" fmla="*/ 844954 h 844954"/>
              <a:gd name="connsiteX0" fmla="*/ 0 w 6857999"/>
              <a:gd name="connsiteY0" fmla="*/ 844954 h 844954"/>
              <a:gd name="connsiteX1" fmla="*/ 3429000 w 6857999"/>
              <a:gd name="connsiteY1" fmla="*/ 0 h 844954"/>
              <a:gd name="connsiteX2" fmla="*/ 6857999 w 6857999"/>
              <a:gd name="connsiteY2" fmla="*/ 844954 h 844954"/>
              <a:gd name="connsiteX3" fmla="*/ 0 w 6857999"/>
              <a:gd name="connsiteY3" fmla="*/ 844954 h 84495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7161 h 847161"/>
              <a:gd name="connsiteX1" fmla="*/ 3429000 w 6857999"/>
              <a:gd name="connsiteY1" fmla="*/ 2207 h 847161"/>
              <a:gd name="connsiteX2" fmla="*/ 6857999 w 6857999"/>
              <a:gd name="connsiteY2" fmla="*/ 847161 h 847161"/>
              <a:gd name="connsiteX3" fmla="*/ 0 w 6857999"/>
              <a:gd name="connsiteY3" fmla="*/ 847161 h 847161"/>
              <a:gd name="connsiteX0" fmla="*/ 0 w 6857999"/>
              <a:gd name="connsiteY0" fmla="*/ 845042 h 845042"/>
              <a:gd name="connsiteX1" fmla="*/ 3429000 w 6857999"/>
              <a:gd name="connsiteY1" fmla="*/ 88 h 845042"/>
              <a:gd name="connsiteX2" fmla="*/ 6857999 w 6857999"/>
              <a:gd name="connsiteY2" fmla="*/ 845042 h 845042"/>
              <a:gd name="connsiteX3" fmla="*/ 0 w 6857999"/>
              <a:gd name="connsiteY3" fmla="*/ 845042 h 845042"/>
            </a:gdLst>
            <a:ahLst/>
            <a:cxnLst>
              <a:cxn ang="0">
                <a:pos x="connsiteX0" y="connsiteY0"/>
              </a:cxn>
              <a:cxn ang="0">
                <a:pos x="connsiteX1" y="connsiteY1"/>
              </a:cxn>
              <a:cxn ang="0">
                <a:pos x="connsiteX2" y="connsiteY2"/>
              </a:cxn>
              <a:cxn ang="0">
                <a:pos x="connsiteX3" y="connsiteY3"/>
              </a:cxn>
            </a:cxnLst>
            <a:rect l="l" t="t" r="r" b="b"/>
            <a:pathLst>
              <a:path w="6857999" h="845042">
                <a:moveTo>
                  <a:pt x="0" y="845042"/>
                </a:moveTo>
                <a:cubicBezTo>
                  <a:pt x="2254170" y="436072"/>
                  <a:pt x="2517494" y="7804"/>
                  <a:pt x="3429000" y="88"/>
                </a:cubicBezTo>
                <a:cubicBezTo>
                  <a:pt x="4340506" y="-7628"/>
                  <a:pt x="4580679" y="493946"/>
                  <a:pt x="6857999" y="845042"/>
                </a:cubicBezTo>
                <a:lnTo>
                  <a:pt x="0" y="845042"/>
                </a:lnTo>
                <a:close/>
              </a:path>
            </a:pathLst>
          </a:custGeom>
          <a:gradFill>
            <a:gsLst>
              <a:gs pos="100000">
                <a:schemeClr val="accent1"/>
              </a:gs>
              <a:gs pos="0">
                <a:schemeClr val="accent1">
                  <a:alpha val="71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22" name="图片 21">
            <a:extLst>
              <a:ext uri="{FF2B5EF4-FFF2-40B4-BE49-F238E27FC236}">
                <a16:creationId xmlns:a16="http://schemas.microsoft.com/office/drawing/2014/main" id="{91335371-FD1B-422A-B4F9-8A6685AE1A1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667677" y="485350"/>
            <a:ext cx="1795147" cy="360687"/>
          </a:xfrm>
          <a:prstGeom prst="rect">
            <a:avLst/>
          </a:prstGeom>
        </p:spPr>
      </p:pic>
      <p:grpSp>
        <p:nvGrpSpPr>
          <p:cNvPr id="23" name="组合 22">
            <a:extLst>
              <a:ext uri="{FF2B5EF4-FFF2-40B4-BE49-F238E27FC236}">
                <a16:creationId xmlns:a16="http://schemas.microsoft.com/office/drawing/2014/main" id="{6F617D88-075C-4232-A365-C0D9A4998D8F}"/>
              </a:ext>
            </a:extLst>
          </p:cNvPr>
          <p:cNvGrpSpPr/>
          <p:nvPr userDrawn="1"/>
        </p:nvGrpSpPr>
        <p:grpSpPr>
          <a:xfrm>
            <a:off x="729176" y="496973"/>
            <a:ext cx="918667" cy="338554"/>
            <a:chOff x="1384707" y="496973"/>
            <a:chExt cx="918667" cy="338554"/>
          </a:xfrm>
        </p:grpSpPr>
        <p:sp>
          <p:nvSpPr>
            <p:cNvPr id="24" name="矩形: 对角圆角 23">
              <a:extLst>
                <a:ext uri="{FF2B5EF4-FFF2-40B4-BE49-F238E27FC236}">
                  <a16:creationId xmlns:a16="http://schemas.microsoft.com/office/drawing/2014/main" id="{0743F7A1-BC7A-46EF-BC18-09B468967331}"/>
                </a:ext>
              </a:extLst>
            </p:cNvPr>
            <p:cNvSpPr/>
            <p:nvPr/>
          </p:nvSpPr>
          <p:spPr>
            <a:xfrm flipH="1">
              <a:off x="1384707" y="505161"/>
              <a:ext cx="918667" cy="308870"/>
            </a:xfrm>
            <a:prstGeom prst="round2DiagRect">
              <a:avLst>
                <a:gd name="adj1" fmla="val 5000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a:extLst>
                <a:ext uri="{FF2B5EF4-FFF2-40B4-BE49-F238E27FC236}">
                  <a16:creationId xmlns:a16="http://schemas.microsoft.com/office/drawing/2014/main" id="{E4681FD7-087F-444C-85BA-C052012CF914}"/>
                </a:ext>
              </a:extLst>
            </p:cNvPr>
            <p:cNvSpPr txBox="1"/>
            <p:nvPr/>
          </p:nvSpPr>
          <p:spPr>
            <a:xfrm>
              <a:off x="1452747" y="496973"/>
              <a:ext cx="782587" cy="338554"/>
            </a:xfrm>
            <a:prstGeom prst="rect">
              <a:avLst/>
            </a:prstGeom>
            <a:noFill/>
          </p:spPr>
          <p:txBody>
            <a:bodyPr wrap="none" rtlCol="0">
              <a:spAutoFit/>
            </a:bodyPr>
            <a:lstStyle/>
            <a:p>
              <a:pPr algn="l"/>
              <a:r>
                <a:rPr lang="en-US" altLang="zh-CN" sz="1600" b="1" spc="100" dirty="0">
                  <a:solidFill>
                    <a:schemeClr val="bg1"/>
                  </a:solidFill>
                  <a:latin typeface="OPPOSans M" panose="00020600040101010101" pitchFamily="18" charset="-122"/>
                  <a:ea typeface="OPPOSans M" panose="00020600040101010101" pitchFamily="18" charset="-122"/>
                  <a:cs typeface="OPPOSans M" panose="00020600040101010101" pitchFamily="18" charset="-122"/>
                </a:rPr>
                <a:t>S</a:t>
              </a:r>
              <a:r>
                <a:rPr lang="en-US" altLang="zh-CN" sz="1600" b="1" spc="100" dirty="0">
                  <a:solidFill>
                    <a:schemeClr val="accent2"/>
                  </a:solidFill>
                  <a:latin typeface="OPPOSans M" panose="00020600040101010101" pitchFamily="18" charset="-122"/>
                  <a:ea typeface="OPPOSans M" panose="00020600040101010101" pitchFamily="18" charset="-122"/>
                  <a:cs typeface="OPPOSans M" panose="00020600040101010101" pitchFamily="18" charset="-122"/>
                </a:rPr>
                <a:t>U</a:t>
              </a:r>
              <a:r>
                <a:rPr lang="en-US" altLang="zh-CN" sz="1600" b="1" spc="100" dirty="0">
                  <a:solidFill>
                    <a:schemeClr val="bg1"/>
                  </a:solidFill>
                  <a:latin typeface="OPPOSans M" panose="00020600040101010101" pitchFamily="18" charset="-122"/>
                  <a:ea typeface="OPPOSans M" panose="00020600040101010101" pitchFamily="18" charset="-122"/>
                  <a:cs typeface="OPPOSans M" panose="00020600040101010101" pitchFamily="18" charset="-122"/>
                </a:rPr>
                <a:t>S</a:t>
              </a:r>
              <a:r>
                <a:rPr lang="en-US" altLang="zh-CN" sz="1600" b="1" spc="100" dirty="0">
                  <a:solidFill>
                    <a:schemeClr val="accent2">
                      <a:lumMod val="20000"/>
                      <a:lumOff val="80000"/>
                    </a:schemeClr>
                  </a:solidFill>
                  <a:latin typeface="OPPOSans M" panose="00020600040101010101" pitchFamily="18" charset="-122"/>
                  <a:ea typeface="OPPOSans M" panose="00020600040101010101" pitchFamily="18" charset="-122"/>
                  <a:cs typeface="OPPOSans M" panose="00020600040101010101" pitchFamily="18" charset="-122"/>
                </a:rPr>
                <a:t>T</a:t>
              </a:r>
              <a:endParaRPr lang="zh-CN" altLang="en-US" sz="1600" b="1" spc="100" dirty="0">
                <a:solidFill>
                  <a:schemeClr val="accent2">
                    <a:lumMod val="20000"/>
                    <a:lumOff val="80000"/>
                  </a:schemeClr>
                </a:solidFill>
                <a:latin typeface="OPPOSans M" panose="00020600040101010101" pitchFamily="18" charset="-122"/>
                <a:ea typeface="OPPOSans M" panose="00020600040101010101" pitchFamily="18" charset="-122"/>
                <a:cs typeface="OPPOSans M" panose="00020600040101010101" pitchFamily="18" charset="-122"/>
              </a:endParaRPr>
            </a:p>
          </p:txBody>
        </p:sp>
      </p:grpSp>
      <p:pic>
        <p:nvPicPr>
          <p:cNvPr id="26" name="图形 25">
            <a:extLst>
              <a:ext uri="{FF2B5EF4-FFF2-40B4-BE49-F238E27FC236}">
                <a16:creationId xmlns:a16="http://schemas.microsoft.com/office/drawing/2014/main" id="{A9BA8357-BD21-4B1E-8869-5627D288CD07}"/>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1884" y="234853"/>
            <a:ext cx="414583" cy="414583"/>
          </a:xfrm>
          <a:prstGeom prst="rect">
            <a:avLst/>
          </a:prstGeom>
        </p:spPr>
      </p:pic>
      <p:sp>
        <p:nvSpPr>
          <p:cNvPr id="27" name="任意多边形: 形状 26">
            <a:extLst>
              <a:ext uri="{FF2B5EF4-FFF2-40B4-BE49-F238E27FC236}">
                <a16:creationId xmlns:a16="http://schemas.microsoft.com/office/drawing/2014/main" id="{29C6C386-905F-44D7-83C5-416CD8E12D3F}"/>
              </a:ext>
            </a:extLst>
          </p:cNvPr>
          <p:cNvSpPr/>
          <p:nvPr userDrawn="1"/>
        </p:nvSpPr>
        <p:spPr>
          <a:xfrm rot="16200000" flipH="1" flipV="1">
            <a:off x="-168519" y="545804"/>
            <a:ext cx="544299" cy="207264"/>
          </a:xfrm>
          <a:custGeom>
            <a:avLst/>
            <a:gdLst>
              <a:gd name="connsiteX0" fmla="*/ 0 w 6857999"/>
              <a:gd name="connsiteY0" fmla="*/ 844954 h 844954"/>
              <a:gd name="connsiteX1" fmla="*/ 3429000 w 6857999"/>
              <a:gd name="connsiteY1" fmla="*/ 0 h 844954"/>
              <a:gd name="connsiteX2" fmla="*/ 6857999 w 6857999"/>
              <a:gd name="connsiteY2" fmla="*/ 844954 h 844954"/>
              <a:gd name="connsiteX3" fmla="*/ 0 w 6857999"/>
              <a:gd name="connsiteY3" fmla="*/ 844954 h 844954"/>
              <a:gd name="connsiteX0" fmla="*/ 0 w 6857999"/>
              <a:gd name="connsiteY0" fmla="*/ 844954 h 844954"/>
              <a:gd name="connsiteX1" fmla="*/ 3429000 w 6857999"/>
              <a:gd name="connsiteY1" fmla="*/ 0 h 844954"/>
              <a:gd name="connsiteX2" fmla="*/ 6857999 w 6857999"/>
              <a:gd name="connsiteY2" fmla="*/ 844954 h 844954"/>
              <a:gd name="connsiteX3" fmla="*/ 0 w 6857999"/>
              <a:gd name="connsiteY3" fmla="*/ 844954 h 84495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7161 h 847161"/>
              <a:gd name="connsiteX1" fmla="*/ 3429000 w 6857999"/>
              <a:gd name="connsiteY1" fmla="*/ 2207 h 847161"/>
              <a:gd name="connsiteX2" fmla="*/ 6857999 w 6857999"/>
              <a:gd name="connsiteY2" fmla="*/ 847161 h 847161"/>
              <a:gd name="connsiteX3" fmla="*/ 0 w 6857999"/>
              <a:gd name="connsiteY3" fmla="*/ 847161 h 847161"/>
              <a:gd name="connsiteX0" fmla="*/ 0 w 6857999"/>
              <a:gd name="connsiteY0" fmla="*/ 845042 h 845042"/>
              <a:gd name="connsiteX1" fmla="*/ 3429000 w 6857999"/>
              <a:gd name="connsiteY1" fmla="*/ 88 h 845042"/>
              <a:gd name="connsiteX2" fmla="*/ 6857999 w 6857999"/>
              <a:gd name="connsiteY2" fmla="*/ 845042 h 845042"/>
              <a:gd name="connsiteX3" fmla="*/ 0 w 6857999"/>
              <a:gd name="connsiteY3" fmla="*/ 845042 h 845042"/>
            </a:gdLst>
            <a:ahLst/>
            <a:cxnLst>
              <a:cxn ang="0">
                <a:pos x="connsiteX0" y="connsiteY0"/>
              </a:cxn>
              <a:cxn ang="0">
                <a:pos x="connsiteX1" y="connsiteY1"/>
              </a:cxn>
              <a:cxn ang="0">
                <a:pos x="connsiteX2" y="connsiteY2"/>
              </a:cxn>
              <a:cxn ang="0">
                <a:pos x="connsiteX3" y="connsiteY3"/>
              </a:cxn>
            </a:cxnLst>
            <a:rect l="l" t="t" r="r" b="b"/>
            <a:pathLst>
              <a:path w="6857999" h="845042">
                <a:moveTo>
                  <a:pt x="0" y="845042"/>
                </a:moveTo>
                <a:cubicBezTo>
                  <a:pt x="2254170" y="436072"/>
                  <a:pt x="2517494" y="7804"/>
                  <a:pt x="3429000" y="88"/>
                </a:cubicBezTo>
                <a:cubicBezTo>
                  <a:pt x="4340506" y="-7628"/>
                  <a:pt x="4580679" y="493946"/>
                  <a:pt x="6857999" y="845042"/>
                </a:cubicBezTo>
                <a:lnTo>
                  <a:pt x="0" y="845042"/>
                </a:lnTo>
                <a:close/>
              </a:path>
            </a:pathLst>
          </a:custGeom>
          <a:gradFill>
            <a:gsLst>
              <a:gs pos="100000">
                <a:schemeClr val="accent1"/>
              </a:gs>
              <a:gs pos="0">
                <a:schemeClr val="accent1">
                  <a:alpha val="71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8" name="文本占位符 27">
            <a:extLst>
              <a:ext uri="{FF2B5EF4-FFF2-40B4-BE49-F238E27FC236}">
                <a16:creationId xmlns:a16="http://schemas.microsoft.com/office/drawing/2014/main" id="{F50D8DFF-8AE9-4C3A-A04C-4998AC8350CD}"/>
              </a:ext>
            </a:extLst>
          </p:cNvPr>
          <p:cNvSpPr>
            <a:spLocks noGrp="1"/>
          </p:cNvSpPr>
          <p:nvPr>
            <p:ph type="body" sz="quarter" idx="10" hasCustomPrompt="1"/>
          </p:nvPr>
        </p:nvSpPr>
        <p:spPr>
          <a:xfrm>
            <a:off x="1814117" y="443111"/>
            <a:ext cx="7240943" cy="437414"/>
          </a:xfrm>
          <a:prstGeom prst="rect">
            <a:avLst/>
          </a:prstGeom>
        </p:spPr>
        <p:txBody>
          <a:bodyPr wrap="square" tIns="108000" anchor="t">
            <a:spAutoFit/>
          </a:bodyPr>
          <a:lstStyle>
            <a:lvl1pPr marL="0" indent="0">
              <a:buNone/>
              <a:defRPr lang="zh-CN" altLang="en-US" sz="2000" kern="1200" spc="100" dirty="0" smtClean="0">
                <a:solidFill>
                  <a:schemeClr val="accent1"/>
                </a:solidFill>
                <a:effectLst>
                  <a:outerShdw blurRad="60007" dist="200025" dir="15000000" sy="30000" kx="-1800000" algn="bl" rotWithShape="0">
                    <a:prstClr val="black">
                      <a:alpha val="32000"/>
                    </a:prstClr>
                  </a:outerShdw>
                </a:effectLst>
                <a:latin typeface="OPPOSans M" panose="00020600040101010101" pitchFamily="18" charset="-122"/>
                <a:ea typeface="OPPOSans M" panose="00020600040101010101" pitchFamily="18" charset="-122"/>
                <a:cs typeface="OPPOSans M" panose="00020600040101010101" pitchFamily="18" charset="-122"/>
              </a:defRPr>
            </a:lvl1pPr>
            <a:lvl2pPr marL="457200" indent="0">
              <a:buNone/>
              <a:defRPr lang="zh-CN" altLang="en-US" sz="2000" kern="1200" spc="100" dirty="0" smtClean="0">
                <a:solidFill>
                  <a:schemeClr val="accent1"/>
                </a:solidFill>
                <a:effectLst>
                  <a:outerShdw blurRad="60007" dist="200025" dir="15000000" sy="30000" kx="-1800000" algn="bl" rotWithShape="0">
                    <a:prstClr val="black">
                      <a:alpha val="32000"/>
                    </a:prstClr>
                  </a:outerShdw>
                </a:effectLst>
                <a:latin typeface="OPPOSans M" panose="00020600040101010101" pitchFamily="18" charset="-122"/>
                <a:ea typeface="OPPOSans M" panose="00020600040101010101" pitchFamily="18" charset="-122"/>
                <a:cs typeface="OPPOSans M" panose="00020600040101010101" pitchFamily="18" charset="-122"/>
              </a:defRPr>
            </a:lvl2pPr>
            <a:lvl3pPr marL="914400" indent="0">
              <a:buNone/>
              <a:defRPr lang="zh-CN" altLang="en-US" sz="2000" kern="1200" spc="100" dirty="0" smtClean="0">
                <a:solidFill>
                  <a:schemeClr val="accent1"/>
                </a:solidFill>
                <a:effectLst>
                  <a:outerShdw blurRad="60007" dist="200025" dir="15000000" sy="30000" kx="-1800000" algn="bl" rotWithShape="0">
                    <a:prstClr val="black">
                      <a:alpha val="32000"/>
                    </a:prstClr>
                  </a:outerShdw>
                </a:effectLst>
                <a:latin typeface="OPPOSans M" panose="00020600040101010101" pitchFamily="18" charset="-122"/>
                <a:ea typeface="OPPOSans M" panose="00020600040101010101" pitchFamily="18" charset="-122"/>
                <a:cs typeface="OPPOSans M" panose="00020600040101010101" pitchFamily="18" charset="-122"/>
              </a:defRPr>
            </a:lvl3pPr>
            <a:lvl4pPr marL="1371600" indent="0">
              <a:buNone/>
              <a:defRPr lang="zh-CN" altLang="en-US" sz="2000" kern="1200" spc="100" dirty="0" smtClean="0">
                <a:solidFill>
                  <a:schemeClr val="accent1"/>
                </a:solidFill>
                <a:effectLst>
                  <a:outerShdw blurRad="60007" dist="200025" dir="15000000" sy="30000" kx="-1800000" algn="bl" rotWithShape="0">
                    <a:prstClr val="black">
                      <a:alpha val="32000"/>
                    </a:prstClr>
                  </a:outerShdw>
                </a:effectLst>
                <a:latin typeface="OPPOSans M" panose="00020600040101010101" pitchFamily="18" charset="-122"/>
                <a:ea typeface="OPPOSans M" panose="00020600040101010101" pitchFamily="18" charset="-122"/>
                <a:cs typeface="OPPOSans M" panose="00020600040101010101" pitchFamily="18" charset="-122"/>
              </a:defRPr>
            </a:lvl4pPr>
            <a:lvl5pPr marL="1828800" indent="0">
              <a:buNone/>
              <a:defRPr lang="zh-CN" altLang="en-US" sz="2000" kern="1200" spc="100" dirty="0">
                <a:solidFill>
                  <a:schemeClr val="accent1"/>
                </a:solidFill>
                <a:effectLst>
                  <a:outerShdw blurRad="60007" dist="200025" dir="15000000" sy="30000" kx="-1800000" algn="bl" rotWithShape="0">
                    <a:prstClr val="black">
                      <a:alpha val="32000"/>
                    </a:prstClr>
                  </a:outerShdw>
                </a:effectLst>
                <a:latin typeface="OPPOSans M" panose="00020600040101010101" pitchFamily="18" charset="-122"/>
                <a:ea typeface="OPPOSans M" panose="00020600040101010101" pitchFamily="18" charset="-122"/>
                <a:cs typeface="OPPOSans M" panose="00020600040101010101" pitchFamily="18" charset="-122"/>
              </a:defRPr>
            </a:lvl5pPr>
          </a:lstStyle>
          <a:p>
            <a:pPr lvl="0"/>
            <a:r>
              <a:rPr lang="zh-CN" altLang="en-US" dirty="0"/>
              <a:t>这里放入你的标题</a:t>
            </a:r>
          </a:p>
        </p:txBody>
      </p:sp>
    </p:spTree>
    <p:extLst>
      <p:ext uri="{BB962C8B-B14F-4D97-AF65-F5344CB8AC3E}">
        <p14:creationId xmlns:p14="http://schemas.microsoft.com/office/powerpoint/2010/main" val="10812323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百搭模板9">
    <p:spTree>
      <p:nvGrpSpPr>
        <p:cNvPr id="1" name=""/>
        <p:cNvGrpSpPr/>
        <p:nvPr/>
      </p:nvGrpSpPr>
      <p:grpSpPr>
        <a:xfrm>
          <a:off x="0" y="0"/>
          <a:ext cx="0" cy="0"/>
          <a:chOff x="0" y="0"/>
          <a:chExt cx="0" cy="0"/>
        </a:xfrm>
      </p:grpSpPr>
      <p:sp>
        <p:nvSpPr>
          <p:cNvPr id="4" name="图片占位符 3">
            <a:extLst>
              <a:ext uri="{FF2B5EF4-FFF2-40B4-BE49-F238E27FC236}">
                <a16:creationId xmlns:a16="http://schemas.microsoft.com/office/drawing/2014/main" id="{66899D49-90F6-4AD6-82C2-2F467B7AB0BC}"/>
              </a:ext>
            </a:extLst>
          </p:cNvPr>
          <p:cNvSpPr>
            <a:spLocks noGrp="1"/>
          </p:cNvSpPr>
          <p:nvPr>
            <p:ph type="pic" sz="quarter" idx="12" hasCustomPrompt="1"/>
          </p:nvPr>
        </p:nvSpPr>
        <p:spPr>
          <a:xfrm>
            <a:off x="6461760" y="0"/>
            <a:ext cx="5313679" cy="6858000"/>
          </a:xfrm>
          <a:prstGeom prst="rect">
            <a:avLst/>
          </a:prstGeom>
        </p:spPr>
        <p:txBody>
          <a:bodyPr/>
          <a:lstStyle>
            <a:lvl1pPr marL="0" indent="0">
              <a:buNone/>
              <a:defRPr/>
            </a:lvl1pPr>
          </a:lstStyle>
          <a:p>
            <a:r>
              <a:rPr lang="en-US" altLang="zh-CN" dirty="0"/>
              <a:t> </a:t>
            </a:r>
            <a:endParaRPr lang="zh-CN" altLang="en-US" dirty="0"/>
          </a:p>
        </p:txBody>
      </p:sp>
      <p:sp>
        <p:nvSpPr>
          <p:cNvPr id="5" name="任意多边形: 形状 4">
            <a:extLst>
              <a:ext uri="{FF2B5EF4-FFF2-40B4-BE49-F238E27FC236}">
                <a16:creationId xmlns:a16="http://schemas.microsoft.com/office/drawing/2014/main" id="{FFBC8ED3-8B24-4781-97E0-3FD3557EE67B}"/>
              </a:ext>
            </a:extLst>
          </p:cNvPr>
          <p:cNvSpPr/>
          <p:nvPr userDrawn="1"/>
        </p:nvSpPr>
        <p:spPr>
          <a:xfrm rot="16200000" flipH="1" flipV="1">
            <a:off x="-263308" y="263309"/>
            <a:ext cx="850465" cy="323849"/>
          </a:xfrm>
          <a:custGeom>
            <a:avLst/>
            <a:gdLst>
              <a:gd name="connsiteX0" fmla="*/ 0 w 6857999"/>
              <a:gd name="connsiteY0" fmla="*/ 844954 h 844954"/>
              <a:gd name="connsiteX1" fmla="*/ 3429000 w 6857999"/>
              <a:gd name="connsiteY1" fmla="*/ 0 h 844954"/>
              <a:gd name="connsiteX2" fmla="*/ 6857999 w 6857999"/>
              <a:gd name="connsiteY2" fmla="*/ 844954 h 844954"/>
              <a:gd name="connsiteX3" fmla="*/ 0 w 6857999"/>
              <a:gd name="connsiteY3" fmla="*/ 844954 h 844954"/>
              <a:gd name="connsiteX0" fmla="*/ 0 w 6857999"/>
              <a:gd name="connsiteY0" fmla="*/ 844954 h 844954"/>
              <a:gd name="connsiteX1" fmla="*/ 3429000 w 6857999"/>
              <a:gd name="connsiteY1" fmla="*/ 0 h 844954"/>
              <a:gd name="connsiteX2" fmla="*/ 6857999 w 6857999"/>
              <a:gd name="connsiteY2" fmla="*/ 844954 h 844954"/>
              <a:gd name="connsiteX3" fmla="*/ 0 w 6857999"/>
              <a:gd name="connsiteY3" fmla="*/ 844954 h 84495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7161 h 847161"/>
              <a:gd name="connsiteX1" fmla="*/ 3429000 w 6857999"/>
              <a:gd name="connsiteY1" fmla="*/ 2207 h 847161"/>
              <a:gd name="connsiteX2" fmla="*/ 6857999 w 6857999"/>
              <a:gd name="connsiteY2" fmla="*/ 847161 h 847161"/>
              <a:gd name="connsiteX3" fmla="*/ 0 w 6857999"/>
              <a:gd name="connsiteY3" fmla="*/ 847161 h 847161"/>
              <a:gd name="connsiteX0" fmla="*/ 0 w 6857999"/>
              <a:gd name="connsiteY0" fmla="*/ 845042 h 845042"/>
              <a:gd name="connsiteX1" fmla="*/ 3429000 w 6857999"/>
              <a:gd name="connsiteY1" fmla="*/ 88 h 845042"/>
              <a:gd name="connsiteX2" fmla="*/ 6857999 w 6857999"/>
              <a:gd name="connsiteY2" fmla="*/ 845042 h 845042"/>
              <a:gd name="connsiteX3" fmla="*/ 0 w 6857999"/>
              <a:gd name="connsiteY3" fmla="*/ 845042 h 845042"/>
            </a:gdLst>
            <a:ahLst/>
            <a:cxnLst>
              <a:cxn ang="0">
                <a:pos x="connsiteX0" y="connsiteY0"/>
              </a:cxn>
              <a:cxn ang="0">
                <a:pos x="connsiteX1" y="connsiteY1"/>
              </a:cxn>
              <a:cxn ang="0">
                <a:pos x="connsiteX2" y="connsiteY2"/>
              </a:cxn>
              <a:cxn ang="0">
                <a:pos x="connsiteX3" y="connsiteY3"/>
              </a:cxn>
            </a:cxnLst>
            <a:rect l="l" t="t" r="r" b="b"/>
            <a:pathLst>
              <a:path w="6857999" h="845042">
                <a:moveTo>
                  <a:pt x="0" y="845042"/>
                </a:moveTo>
                <a:cubicBezTo>
                  <a:pt x="2254170" y="436072"/>
                  <a:pt x="2517494" y="7804"/>
                  <a:pt x="3429000" y="88"/>
                </a:cubicBezTo>
                <a:cubicBezTo>
                  <a:pt x="4340506" y="-7628"/>
                  <a:pt x="4580679" y="493946"/>
                  <a:pt x="6857999" y="845042"/>
                </a:cubicBezTo>
                <a:lnTo>
                  <a:pt x="0" y="845042"/>
                </a:lnTo>
                <a:close/>
              </a:path>
            </a:pathLst>
          </a:custGeom>
          <a:gradFill>
            <a:gsLst>
              <a:gs pos="100000">
                <a:schemeClr val="accent1"/>
              </a:gs>
              <a:gs pos="0">
                <a:schemeClr val="accent1">
                  <a:alpha val="71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grpSp>
        <p:nvGrpSpPr>
          <p:cNvPr id="6" name="组合 5">
            <a:extLst>
              <a:ext uri="{FF2B5EF4-FFF2-40B4-BE49-F238E27FC236}">
                <a16:creationId xmlns:a16="http://schemas.microsoft.com/office/drawing/2014/main" id="{094FE4C6-CB06-4F99-97F9-2A05A5C111F9}"/>
              </a:ext>
            </a:extLst>
          </p:cNvPr>
          <p:cNvGrpSpPr/>
          <p:nvPr userDrawn="1"/>
        </p:nvGrpSpPr>
        <p:grpSpPr>
          <a:xfrm>
            <a:off x="729176" y="496973"/>
            <a:ext cx="918667" cy="338554"/>
            <a:chOff x="1384707" y="496973"/>
            <a:chExt cx="918667" cy="338554"/>
          </a:xfrm>
        </p:grpSpPr>
        <p:sp>
          <p:nvSpPr>
            <p:cNvPr id="7" name="矩形: 对角圆角 6">
              <a:extLst>
                <a:ext uri="{FF2B5EF4-FFF2-40B4-BE49-F238E27FC236}">
                  <a16:creationId xmlns:a16="http://schemas.microsoft.com/office/drawing/2014/main" id="{77836472-52BC-4A01-93AA-0A6B10E546E6}"/>
                </a:ext>
              </a:extLst>
            </p:cNvPr>
            <p:cNvSpPr/>
            <p:nvPr/>
          </p:nvSpPr>
          <p:spPr>
            <a:xfrm flipH="1">
              <a:off x="1384707" y="505161"/>
              <a:ext cx="918667" cy="308870"/>
            </a:xfrm>
            <a:prstGeom prst="round2DiagRect">
              <a:avLst>
                <a:gd name="adj1" fmla="val 5000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a:extLst>
                <a:ext uri="{FF2B5EF4-FFF2-40B4-BE49-F238E27FC236}">
                  <a16:creationId xmlns:a16="http://schemas.microsoft.com/office/drawing/2014/main" id="{6CDAFB1A-C12F-42F2-B9C0-A98F19279EFD}"/>
                </a:ext>
              </a:extLst>
            </p:cNvPr>
            <p:cNvSpPr txBox="1"/>
            <p:nvPr/>
          </p:nvSpPr>
          <p:spPr>
            <a:xfrm>
              <a:off x="1452747" y="496973"/>
              <a:ext cx="782587" cy="338554"/>
            </a:xfrm>
            <a:prstGeom prst="rect">
              <a:avLst/>
            </a:prstGeom>
            <a:noFill/>
          </p:spPr>
          <p:txBody>
            <a:bodyPr wrap="none" rtlCol="0">
              <a:spAutoFit/>
            </a:bodyPr>
            <a:lstStyle/>
            <a:p>
              <a:pPr algn="l"/>
              <a:r>
                <a:rPr lang="en-US" altLang="zh-CN" sz="1600" b="1" spc="100" dirty="0">
                  <a:solidFill>
                    <a:schemeClr val="bg1"/>
                  </a:solidFill>
                  <a:latin typeface="OPPOSans M" panose="00020600040101010101" pitchFamily="18" charset="-122"/>
                  <a:ea typeface="OPPOSans M" panose="00020600040101010101" pitchFamily="18" charset="-122"/>
                  <a:cs typeface="OPPOSans M" panose="00020600040101010101" pitchFamily="18" charset="-122"/>
                </a:rPr>
                <a:t>S</a:t>
              </a:r>
              <a:r>
                <a:rPr lang="en-US" altLang="zh-CN" sz="1600" b="1" spc="100" dirty="0">
                  <a:solidFill>
                    <a:schemeClr val="accent2"/>
                  </a:solidFill>
                  <a:latin typeface="OPPOSans M" panose="00020600040101010101" pitchFamily="18" charset="-122"/>
                  <a:ea typeface="OPPOSans M" panose="00020600040101010101" pitchFamily="18" charset="-122"/>
                  <a:cs typeface="OPPOSans M" panose="00020600040101010101" pitchFamily="18" charset="-122"/>
                </a:rPr>
                <a:t>U</a:t>
              </a:r>
              <a:r>
                <a:rPr lang="en-US" altLang="zh-CN" sz="1600" b="1" spc="100" dirty="0">
                  <a:solidFill>
                    <a:schemeClr val="bg1"/>
                  </a:solidFill>
                  <a:latin typeface="OPPOSans M" panose="00020600040101010101" pitchFamily="18" charset="-122"/>
                  <a:ea typeface="OPPOSans M" panose="00020600040101010101" pitchFamily="18" charset="-122"/>
                  <a:cs typeface="OPPOSans M" panose="00020600040101010101" pitchFamily="18" charset="-122"/>
                </a:rPr>
                <a:t>S</a:t>
              </a:r>
              <a:r>
                <a:rPr lang="en-US" altLang="zh-CN" sz="1600" b="1" spc="100" dirty="0">
                  <a:solidFill>
                    <a:schemeClr val="accent2">
                      <a:lumMod val="20000"/>
                      <a:lumOff val="80000"/>
                    </a:schemeClr>
                  </a:solidFill>
                  <a:latin typeface="OPPOSans M" panose="00020600040101010101" pitchFamily="18" charset="-122"/>
                  <a:ea typeface="OPPOSans M" panose="00020600040101010101" pitchFamily="18" charset="-122"/>
                  <a:cs typeface="OPPOSans M" panose="00020600040101010101" pitchFamily="18" charset="-122"/>
                </a:rPr>
                <a:t>T</a:t>
              </a:r>
              <a:endParaRPr lang="zh-CN" altLang="en-US" sz="1600" b="1" spc="100" dirty="0">
                <a:solidFill>
                  <a:schemeClr val="accent2">
                    <a:lumMod val="20000"/>
                    <a:lumOff val="80000"/>
                  </a:schemeClr>
                </a:solidFill>
                <a:latin typeface="OPPOSans M" panose="00020600040101010101" pitchFamily="18" charset="-122"/>
                <a:ea typeface="OPPOSans M" panose="00020600040101010101" pitchFamily="18" charset="-122"/>
                <a:cs typeface="OPPOSans M" panose="00020600040101010101" pitchFamily="18" charset="-122"/>
              </a:endParaRPr>
            </a:p>
          </p:txBody>
        </p:sp>
      </p:grpSp>
      <p:pic>
        <p:nvPicPr>
          <p:cNvPr id="9" name="图形 8">
            <a:extLst>
              <a:ext uri="{FF2B5EF4-FFF2-40B4-BE49-F238E27FC236}">
                <a16:creationId xmlns:a16="http://schemas.microsoft.com/office/drawing/2014/main" id="{FFB66BCD-B2A7-4BB1-8301-3A4729AB7B7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1884" y="234853"/>
            <a:ext cx="414583" cy="414583"/>
          </a:xfrm>
          <a:prstGeom prst="rect">
            <a:avLst/>
          </a:prstGeom>
        </p:spPr>
      </p:pic>
      <p:sp>
        <p:nvSpPr>
          <p:cNvPr id="10" name="任意多边形: 形状 9">
            <a:extLst>
              <a:ext uri="{FF2B5EF4-FFF2-40B4-BE49-F238E27FC236}">
                <a16:creationId xmlns:a16="http://schemas.microsoft.com/office/drawing/2014/main" id="{E49B7D78-4AE5-48CB-AC95-BA1DBF1B9721}"/>
              </a:ext>
            </a:extLst>
          </p:cNvPr>
          <p:cNvSpPr/>
          <p:nvPr userDrawn="1"/>
        </p:nvSpPr>
        <p:spPr>
          <a:xfrm rot="16200000" flipH="1" flipV="1">
            <a:off x="-168519" y="545804"/>
            <a:ext cx="544299" cy="207264"/>
          </a:xfrm>
          <a:custGeom>
            <a:avLst/>
            <a:gdLst>
              <a:gd name="connsiteX0" fmla="*/ 0 w 6857999"/>
              <a:gd name="connsiteY0" fmla="*/ 844954 h 844954"/>
              <a:gd name="connsiteX1" fmla="*/ 3429000 w 6857999"/>
              <a:gd name="connsiteY1" fmla="*/ 0 h 844954"/>
              <a:gd name="connsiteX2" fmla="*/ 6857999 w 6857999"/>
              <a:gd name="connsiteY2" fmla="*/ 844954 h 844954"/>
              <a:gd name="connsiteX3" fmla="*/ 0 w 6857999"/>
              <a:gd name="connsiteY3" fmla="*/ 844954 h 844954"/>
              <a:gd name="connsiteX0" fmla="*/ 0 w 6857999"/>
              <a:gd name="connsiteY0" fmla="*/ 844954 h 844954"/>
              <a:gd name="connsiteX1" fmla="*/ 3429000 w 6857999"/>
              <a:gd name="connsiteY1" fmla="*/ 0 h 844954"/>
              <a:gd name="connsiteX2" fmla="*/ 6857999 w 6857999"/>
              <a:gd name="connsiteY2" fmla="*/ 844954 h 844954"/>
              <a:gd name="connsiteX3" fmla="*/ 0 w 6857999"/>
              <a:gd name="connsiteY3" fmla="*/ 844954 h 84495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7161 h 847161"/>
              <a:gd name="connsiteX1" fmla="*/ 3429000 w 6857999"/>
              <a:gd name="connsiteY1" fmla="*/ 2207 h 847161"/>
              <a:gd name="connsiteX2" fmla="*/ 6857999 w 6857999"/>
              <a:gd name="connsiteY2" fmla="*/ 847161 h 847161"/>
              <a:gd name="connsiteX3" fmla="*/ 0 w 6857999"/>
              <a:gd name="connsiteY3" fmla="*/ 847161 h 847161"/>
              <a:gd name="connsiteX0" fmla="*/ 0 w 6857999"/>
              <a:gd name="connsiteY0" fmla="*/ 845042 h 845042"/>
              <a:gd name="connsiteX1" fmla="*/ 3429000 w 6857999"/>
              <a:gd name="connsiteY1" fmla="*/ 88 h 845042"/>
              <a:gd name="connsiteX2" fmla="*/ 6857999 w 6857999"/>
              <a:gd name="connsiteY2" fmla="*/ 845042 h 845042"/>
              <a:gd name="connsiteX3" fmla="*/ 0 w 6857999"/>
              <a:gd name="connsiteY3" fmla="*/ 845042 h 845042"/>
            </a:gdLst>
            <a:ahLst/>
            <a:cxnLst>
              <a:cxn ang="0">
                <a:pos x="connsiteX0" y="connsiteY0"/>
              </a:cxn>
              <a:cxn ang="0">
                <a:pos x="connsiteX1" y="connsiteY1"/>
              </a:cxn>
              <a:cxn ang="0">
                <a:pos x="connsiteX2" y="connsiteY2"/>
              </a:cxn>
              <a:cxn ang="0">
                <a:pos x="connsiteX3" y="connsiteY3"/>
              </a:cxn>
            </a:cxnLst>
            <a:rect l="l" t="t" r="r" b="b"/>
            <a:pathLst>
              <a:path w="6857999" h="845042">
                <a:moveTo>
                  <a:pt x="0" y="845042"/>
                </a:moveTo>
                <a:cubicBezTo>
                  <a:pt x="2254170" y="436072"/>
                  <a:pt x="2517494" y="7804"/>
                  <a:pt x="3429000" y="88"/>
                </a:cubicBezTo>
                <a:cubicBezTo>
                  <a:pt x="4340506" y="-7628"/>
                  <a:pt x="4580679" y="493946"/>
                  <a:pt x="6857999" y="845042"/>
                </a:cubicBezTo>
                <a:lnTo>
                  <a:pt x="0" y="845042"/>
                </a:lnTo>
                <a:close/>
              </a:path>
            </a:pathLst>
          </a:custGeom>
          <a:gradFill>
            <a:gsLst>
              <a:gs pos="100000">
                <a:schemeClr val="accent1"/>
              </a:gs>
              <a:gs pos="0">
                <a:schemeClr val="accent1">
                  <a:alpha val="71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文本占位符 10">
            <a:extLst>
              <a:ext uri="{FF2B5EF4-FFF2-40B4-BE49-F238E27FC236}">
                <a16:creationId xmlns:a16="http://schemas.microsoft.com/office/drawing/2014/main" id="{EA293BCE-87D3-4E66-A636-5B036052E070}"/>
              </a:ext>
            </a:extLst>
          </p:cNvPr>
          <p:cNvSpPr>
            <a:spLocks noGrp="1"/>
          </p:cNvSpPr>
          <p:nvPr>
            <p:ph type="body" sz="quarter" idx="11" hasCustomPrompt="1"/>
          </p:nvPr>
        </p:nvSpPr>
        <p:spPr>
          <a:xfrm>
            <a:off x="1814117" y="443111"/>
            <a:ext cx="7240943" cy="437414"/>
          </a:xfrm>
          <a:prstGeom prst="rect">
            <a:avLst/>
          </a:prstGeom>
        </p:spPr>
        <p:txBody>
          <a:bodyPr wrap="square" tIns="108000" anchor="t">
            <a:spAutoFit/>
          </a:bodyPr>
          <a:lstStyle>
            <a:lvl1pPr marL="0" indent="0">
              <a:buNone/>
              <a:defRPr lang="zh-CN" altLang="en-US" sz="2000" kern="1200" spc="100" dirty="0" smtClean="0">
                <a:solidFill>
                  <a:schemeClr val="accent1"/>
                </a:solidFill>
                <a:effectLst>
                  <a:outerShdw blurRad="60007" dist="200025" dir="15000000" sy="30000" kx="-1800000" algn="bl" rotWithShape="0">
                    <a:prstClr val="black">
                      <a:alpha val="32000"/>
                    </a:prstClr>
                  </a:outerShdw>
                </a:effectLst>
                <a:latin typeface="OPPOSans M" panose="00020600040101010101" pitchFamily="18" charset="-122"/>
                <a:ea typeface="OPPOSans M" panose="00020600040101010101" pitchFamily="18" charset="-122"/>
                <a:cs typeface="OPPOSans M" panose="00020600040101010101" pitchFamily="18" charset="-122"/>
              </a:defRPr>
            </a:lvl1pPr>
            <a:lvl2pPr marL="457200" indent="0">
              <a:buNone/>
              <a:defRPr lang="zh-CN" altLang="en-US" sz="2000" kern="1200" spc="100" dirty="0" smtClean="0">
                <a:solidFill>
                  <a:schemeClr val="accent1"/>
                </a:solidFill>
                <a:effectLst>
                  <a:outerShdw blurRad="60007" dist="200025" dir="15000000" sy="30000" kx="-1800000" algn="bl" rotWithShape="0">
                    <a:prstClr val="black">
                      <a:alpha val="32000"/>
                    </a:prstClr>
                  </a:outerShdw>
                </a:effectLst>
                <a:latin typeface="OPPOSans M" panose="00020600040101010101" pitchFamily="18" charset="-122"/>
                <a:ea typeface="OPPOSans M" panose="00020600040101010101" pitchFamily="18" charset="-122"/>
                <a:cs typeface="OPPOSans M" panose="00020600040101010101" pitchFamily="18" charset="-122"/>
              </a:defRPr>
            </a:lvl2pPr>
            <a:lvl3pPr marL="914400" indent="0">
              <a:buNone/>
              <a:defRPr lang="zh-CN" altLang="en-US" sz="2000" kern="1200" spc="100" dirty="0" smtClean="0">
                <a:solidFill>
                  <a:schemeClr val="accent1"/>
                </a:solidFill>
                <a:effectLst>
                  <a:outerShdw blurRad="60007" dist="200025" dir="15000000" sy="30000" kx="-1800000" algn="bl" rotWithShape="0">
                    <a:prstClr val="black">
                      <a:alpha val="32000"/>
                    </a:prstClr>
                  </a:outerShdw>
                </a:effectLst>
                <a:latin typeface="OPPOSans M" panose="00020600040101010101" pitchFamily="18" charset="-122"/>
                <a:ea typeface="OPPOSans M" panose="00020600040101010101" pitchFamily="18" charset="-122"/>
                <a:cs typeface="OPPOSans M" panose="00020600040101010101" pitchFamily="18" charset="-122"/>
              </a:defRPr>
            </a:lvl3pPr>
            <a:lvl4pPr marL="1371600" indent="0">
              <a:buNone/>
              <a:defRPr lang="zh-CN" altLang="en-US" sz="2000" kern="1200" spc="100" dirty="0" smtClean="0">
                <a:solidFill>
                  <a:schemeClr val="accent1"/>
                </a:solidFill>
                <a:effectLst>
                  <a:outerShdw blurRad="60007" dist="200025" dir="15000000" sy="30000" kx="-1800000" algn="bl" rotWithShape="0">
                    <a:prstClr val="black">
                      <a:alpha val="32000"/>
                    </a:prstClr>
                  </a:outerShdw>
                </a:effectLst>
                <a:latin typeface="OPPOSans M" panose="00020600040101010101" pitchFamily="18" charset="-122"/>
                <a:ea typeface="OPPOSans M" panose="00020600040101010101" pitchFamily="18" charset="-122"/>
                <a:cs typeface="OPPOSans M" panose="00020600040101010101" pitchFamily="18" charset="-122"/>
              </a:defRPr>
            </a:lvl4pPr>
            <a:lvl5pPr marL="1828800" indent="0">
              <a:buNone/>
              <a:defRPr lang="zh-CN" altLang="en-US" sz="2000" kern="1200" spc="100" dirty="0">
                <a:solidFill>
                  <a:schemeClr val="accent1"/>
                </a:solidFill>
                <a:effectLst>
                  <a:outerShdw blurRad="60007" dist="200025" dir="15000000" sy="30000" kx="-1800000" algn="bl" rotWithShape="0">
                    <a:prstClr val="black">
                      <a:alpha val="32000"/>
                    </a:prstClr>
                  </a:outerShdw>
                </a:effectLst>
                <a:latin typeface="OPPOSans M" panose="00020600040101010101" pitchFamily="18" charset="-122"/>
                <a:ea typeface="OPPOSans M" panose="00020600040101010101" pitchFamily="18" charset="-122"/>
                <a:cs typeface="OPPOSans M" panose="00020600040101010101" pitchFamily="18" charset="-122"/>
              </a:defRPr>
            </a:lvl5pPr>
          </a:lstStyle>
          <a:p>
            <a:pPr lvl="0"/>
            <a:r>
              <a:rPr lang="zh-CN" altLang="en-US" dirty="0"/>
              <a:t>这里放入你的标题</a:t>
            </a:r>
          </a:p>
        </p:txBody>
      </p:sp>
      <p:pic>
        <p:nvPicPr>
          <p:cNvPr id="12" name="图片 11">
            <a:extLst>
              <a:ext uri="{FF2B5EF4-FFF2-40B4-BE49-F238E27FC236}">
                <a16:creationId xmlns:a16="http://schemas.microsoft.com/office/drawing/2014/main" id="{2EC28024-4A52-4C05-906B-361DAD1BA63A}"/>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9667677" y="485350"/>
            <a:ext cx="1795147" cy="360687"/>
          </a:xfrm>
          <a:prstGeom prst="rect">
            <a:avLst/>
          </a:prstGeom>
        </p:spPr>
      </p:pic>
    </p:spTree>
    <p:extLst>
      <p:ext uri="{BB962C8B-B14F-4D97-AF65-F5344CB8AC3E}">
        <p14:creationId xmlns:p14="http://schemas.microsoft.com/office/powerpoint/2010/main" val="10177438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百搭模板10">
    <p:spTree>
      <p:nvGrpSpPr>
        <p:cNvPr id="1" name=""/>
        <p:cNvGrpSpPr/>
        <p:nvPr/>
      </p:nvGrpSpPr>
      <p:grpSpPr>
        <a:xfrm>
          <a:off x="0" y="0"/>
          <a:ext cx="0" cy="0"/>
          <a:chOff x="0" y="0"/>
          <a:chExt cx="0" cy="0"/>
        </a:xfrm>
      </p:grpSpPr>
      <p:sp>
        <p:nvSpPr>
          <p:cNvPr id="15" name="任意多边形: 形状 14">
            <a:extLst>
              <a:ext uri="{FF2B5EF4-FFF2-40B4-BE49-F238E27FC236}">
                <a16:creationId xmlns:a16="http://schemas.microsoft.com/office/drawing/2014/main" id="{4993C929-53FC-4859-9C02-DC065115C9BB}"/>
              </a:ext>
            </a:extLst>
          </p:cNvPr>
          <p:cNvSpPr/>
          <p:nvPr userDrawn="1"/>
        </p:nvSpPr>
        <p:spPr>
          <a:xfrm rot="16200000" flipH="1" flipV="1">
            <a:off x="-263308" y="263309"/>
            <a:ext cx="850465" cy="323849"/>
          </a:xfrm>
          <a:custGeom>
            <a:avLst/>
            <a:gdLst>
              <a:gd name="connsiteX0" fmla="*/ 0 w 6857999"/>
              <a:gd name="connsiteY0" fmla="*/ 844954 h 844954"/>
              <a:gd name="connsiteX1" fmla="*/ 3429000 w 6857999"/>
              <a:gd name="connsiteY1" fmla="*/ 0 h 844954"/>
              <a:gd name="connsiteX2" fmla="*/ 6857999 w 6857999"/>
              <a:gd name="connsiteY2" fmla="*/ 844954 h 844954"/>
              <a:gd name="connsiteX3" fmla="*/ 0 w 6857999"/>
              <a:gd name="connsiteY3" fmla="*/ 844954 h 844954"/>
              <a:gd name="connsiteX0" fmla="*/ 0 w 6857999"/>
              <a:gd name="connsiteY0" fmla="*/ 844954 h 844954"/>
              <a:gd name="connsiteX1" fmla="*/ 3429000 w 6857999"/>
              <a:gd name="connsiteY1" fmla="*/ 0 h 844954"/>
              <a:gd name="connsiteX2" fmla="*/ 6857999 w 6857999"/>
              <a:gd name="connsiteY2" fmla="*/ 844954 h 844954"/>
              <a:gd name="connsiteX3" fmla="*/ 0 w 6857999"/>
              <a:gd name="connsiteY3" fmla="*/ 844954 h 84495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7161 h 847161"/>
              <a:gd name="connsiteX1" fmla="*/ 3429000 w 6857999"/>
              <a:gd name="connsiteY1" fmla="*/ 2207 h 847161"/>
              <a:gd name="connsiteX2" fmla="*/ 6857999 w 6857999"/>
              <a:gd name="connsiteY2" fmla="*/ 847161 h 847161"/>
              <a:gd name="connsiteX3" fmla="*/ 0 w 6857999"/>
              <a:gd name="connsiteY3" fmla="*/ 847161 h 847161"/>
              <a:gd name="connsiteX0" fmla="*/ 0 w 6857999"/>
              <a:gd name="connsiteY0" fmla="*/ 845042 h 845042"/>
              <a:gd name="connsiteX1" fmla="*/ 3429000 w 6857999"/>
              <a:gd name="connsiteY1" fmla="*/ 88 h 845042"/>
              <a:gd name="connsiteX2" fmla="*/ 6857999 w 6857999"/>
              <a:gd name="connsiteY2" fmla="*/ 845042 h 845042"/>
              <a:gd name="connsiteX3" fmla="*/ 0 w 6857999"/>
              <a:gd name="connsiteY3" fmla="*/ 845042 h 845042"/>
            </a:gdLst>
            <a:ahLst/>
            <a:cxnLst>
              <a:cxn ang="0">
                <a:pos x="connsiteX0" y="connsiteY0"/>
              </a:cxn>
              <a:cxn ang="0">
                <a:pos x="connsiteX1" y="connsiteY1"/>
              </a:cxn>
              <a:cxn ang="0">
                <a:pos x="connsiteX2" y="connsiteY2"/>
              </a:cxn>
              <a:cxn ang="0">
                <a:pos x="connsiteX3" y="connsiteY3"/>
              </a:cxn>
            </a:cxnLst>
            <a:rect l="l" t="t" r="r" b="b"/>
            <a:pathLst>
              <a:path w="6857999" h="845042">
                <a:moveTo>
                  <a:pt x="0" y="845042"/>
                </a:moveTo>
                <a:cubicBezTo>
                  <a:pt x="2254170" y="436072"/>
                  <a:pt x="2517494" y="7804"/>
                  <a:pt x="3429000" y="88"/>
                </a:cubicBezTo>
                <a:cubicBezTo>
                  <a:pt x="4340506" y="-7628"/>
                  <a:pt x="4580679" y="493946"/>
                  <a:pt x="6857999" y="845042"/>
                </a:cubicBezTo>
                <a:lnTo>
                  <a:pt x="0" y="845042"/>
                </a:lnTo>
                <a:close/>
              </a:path>
            </a:pathLst>
          </a:custGeom>
          <a:gradFill>
            <a:gsLst>
              <a:gs pos="100000">
                <a:schemeClr val="accent1"/>
              </a:gs>
              <a:gs pos="0">
                <a:schemeClr val="accent1">
                  <a:alpha val="71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grpSp>
        <p:nvGrpSpPr>
          <p:cNvPr id="16" name="组合 15">
            <a:extLst>
              <a:ext uri="{FF2B5EF4-FFF2-40B4-BE49-F238E27FC236}">
                <a16:creationId xmlns:a16="http://schemas.microsoft.com/office/drawing/2014/main" id="{90716D16-0BF2-41C5-BF86-27688FFD50BB}"/>
              </a:ext>
            </a:extLst>
          </p:cNvPr>
          <p:cNvGrpSpPr/>
          <p:nvPr userDrawn="1"/>
        </p:nvGrpSpPr>
        <p:grpSpPr>
          <a:xfrm>
            <a:off x="729176" y="496973"/>
            <a:ext cx="918667" cy="338554"/>
            <a:chOff x="1384707" y="496973"/>
            <a:chExt cx="918667" cy="338554"/>
          </a:xfrm>
        </p:grpSpPr>
        <p:sp>
          <p:nvSpPr>
            <p:cNvPr id="17" name="矩形: 对角圆角 16">
              <a:extLst>
                <a:ext uri="{FF2B5EF4-FFF2-40B4-BE49-F238E27FC236}">
                  <a16:creationId xmlns:a16="http://schemas.microsoft.com/office/drawing/2014/main" id="{D3CFCC50-FC9D-4539-9B06-55BC7DDBA21D}"/>
                </a:ext>
              </a:extLst>
            </p:cNvPr>
            <p:cNvSpPr/>
            <p:nvPr/>
          </p:nvSpPr>
          <p:spPr>
            <a:xfrm flipH="1">
              <a:off x="1384707" y="505161"/>
              <a:ext cx="918667" cy="308870"/>
            </a:xfrm>
            <a:prstGeom prst="round2DiagRect">
              <a:avLst>
                <a:gd name="adj1" fmla="val 5000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a:extLst>
                <a:ext uri="{FF2B5EF4-FFF2-40B4-BE49-F238E27FC236}">
                  <a16:creationId xmlns:a16="http://schemas.microsoft.com/office/drawing/2014/main" id="{C8454810-178A-45A2-89BA-6D2B58A9935A}"/>
                </a:ext>
              </a:extLst>
            </p:cNvPr>
            <p:cNvSpPr txBox="1"/>
            <p:nvPr/>
          </p:nvSpPr>
          <p:spPr>
            <a:xfrm>
              <a:off x="1452747" y="496973"/>
              <a:ext cx="782587" cy="338554"/>
            </a:xfrm>
            <a:prstGeom prst="rect">
              <a:avLst/>
            </a:prstGeom>
            <a:noFill/>
          </p:spPr>
          <p:txBody>
            <a:bodyPr wrap="none" rtlCol="0">
              <a:spAutoFit/>
            </a:bodyPr>
            <a:lstStyle/>
            <a:p>
              <a:pPr algn="l"/>
              <a:r>
                <a:rPr lang="en-US" altLang="zh-CN" sz="1600" b="1" spc="100" dirty="0">
                  <a:solidFill>
                    <a:schemeClr val="bg1"/>
                  </a:solidFill>
                  <a:latin typeface="OPPOSans M" panose="00020600040101010101" pitchFamily="18" charset="-122"/>
                  <a:ea typeface="OPPOSans M" panose="00020600040101010101" pitchFamily="18" charset="-122"/>
                  <a:cs typeface="OPPOSans M" panose="00020600040101010101" pitchFamily="18" charset="-122"/>
                </a:rPr>
                <a:t>S</a:t>
              </a:r>
              <a:r>
                <a:rPr lang="en-US" altLang="zh-CN" sz="1600" b="1" spc="100" dirty="0">
                  <a:solidFill>
                    <a:schemeClr val="accent2"/>
                  </a:solidFill>
                  <a:latin typeface="OPPOSans M" panose="00020600040101010101" pitchFamily="18" charset="-122"/>
                  <a:ea typeface="OPPOSans M" panose="00020600040101010101" pitchFamily="18" charset="-122"/>
                  <a:cs typeface="OPPOSans M" panose="00020600040101010101" pitchFamily="18" charset="-122"/>
                </a:rPr>
                <a:t>U</a:t>
              </a:r>
              <a:r>
                <a:rPr lang="en-US" altLang="zh-CN" sz="1600" b="1" spc="100" dirty="0">
                  <a:solidFill>
                    <a:schemeClr val="bg1"/>
                  </a:solidFill>
                  <a:latin typeface="OPPOSans M" panose="00020600040101010101" pitchFamily="18" charset="-122"/>
                  <a:ea typeface="OPPOSans M" panose="00020600040101010101" pitchFamily="18" charset="-122"/>
                  <a:cs typeface="OPPOSans M" panose="00020600040101010101" pitchFamily="18" charset="-122"/>
                </a:rPr>
                <a:t>S</a:t>
              </a:r>
              <a:r>
                <a:rPr lang="en-US" altLang="zh-CN" sz="1600" b="1" spc="100" dirty="0">
                  <a:solidFill>
                    <a:schemeClr val="accent2">
                      <a:lumMod val="20000"/>
                      <a:lumOff val="80000"/>
                    </a:schemeClr>
                  </a:solidFill>
                  <a:latin typeface="OPPOSans M" panose="00020600040101010101" pitchFamily="18" charset="-122"/>
                  <a:ea typeface="OPPOSans M" panose="00020600040101010101" pitchFamily="18" charset="-122"/>
                  <a:cs typeface="OPPOSans M" panose="00020600040101010101" pitchFamily="18" charset="-122"/>
                </a:rPr>
                <a:t>T</a:t>
              </a:r>
              <a:endParaRPr lang="zh-CN" altLang="en-US" sz="1600" b="1" spc="100" dirty="0">
                <a:solidFill>
                  <a:schemeClr val="accent2">
                    <a:lumMod val="20000"/>
                    <a:lumOff val="80000"/>
                  </a:schemeClr>
                </a:solidFill>
                <a:latin typeface="OPPOSans M" panose="00020600040101010101" pitchFamily="18" charset="-122"/>
                <a:ea typeface="OPPOSans M" panose="00020600040101010101" pitchFamily="18" charset="-122"/>
                <a:cs typeface="OPPOSans M" panose="00020600040101010101" pitchFamily="18" charset="-122"/>
              </a:endParaRPr>
            </a:p>
          </p:txBody>
        </p:sp>
      </p:grpSp>
      <p:pic>
        <p:nvPicPr>
          <p:cNvPr id="19" name="图形 18">
            <a:extLst>
              <a:ext uri="{FF2B5EF4-FFF2-40B4-BE49-F238E27FC236}">
                <a16:creationId xmlns:a16="http://schemas.microsoft.com/office/drawing/2014/main" id="{DF461685-A889-4705-A800-2463A0AEE8FC}"/>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1884" y="234853"/>
            <a:ext cx="414583" cy="414583"/>
          </a:xfrm>
          <a:prstGeom prst="rect">
            <a:avLst/>
          </a:prstGeom>
        </p:spPr>
      </p:pic>
      <p:sp>
        <p:nvSpPr>
          <p:cNvPr id="20" name="任意多边形: 形状 19">
            <a:extLst>
              <a:ext uri="{FF2B5EF4-FFF2-40B4-BE49-F238E27FC236}">
                <a16:creationId xmlns:a16="http://schemas.microsoft.com/office/drawing/2014/main" id="{41C5762C-C45F-4F02-BD51-31490610ADE1}"/>
              </a:ext>
            </a:extLst>
          </p:cNvPr>
          <p:cNvSpPr/>
          <p:nvPr userDrawn="1"/>
        </p:nvSpPr>
        <p:spPr>
          <a:xfrm rot="16200000" flipH="1" flipV="1">
            <a:off x="-168519" y="545804"/>
            <a:ext cx="544299" cy="207264"/>
          </a:xfrm>
          <a:custGeom>
            <a:avLst/>
            <a:gdLst>
              <a:gd name="connsiteX0" fmla="*/ 0 w 6857999"/>
              <a:gd name="connsiteY0" fmla="*/ 844954 h 844954"/>
              <a:gd name="connsiteX1" fmla="*/ 3429000 w 6857999"/>
              <a:gd name="connsiteY1" fmla="*/ 0 h 844954"/>
              <a:gd name="connsiteX2" fmla="*/ 6857999 w 6857999"/>
              <a:gd name="connsiteY2" fmla="*/ 844954 h 844954"/>
              <a:gd name="connsiteX3" fmla="*/ 0 w 6857999"/>
              <a:gd name="connsiteY3" fmla="*/ 844954 h 844954"/>
              <a:gd name="connsiteX0" fmla="*/ 0 w 6857999"/>
              <a:gd name="connsiteY0" fmla="*/ 844954 h 844954"/>
              <a:gd name="connsiteX1" fmla="*/ 3429000 w 6857999"/>
              <a:gd name="connsiteY1" fmla="*/ 0 h 844954"/>
              <a:gd name="connsiteX2" fmla="*/ 6857999 w 6857999"/>
              <a:gd name="connsiteY2" fmla="*/ 844954 h 844954"/>
              <a:gd name="connsiteX3" fmla="*/ 0 w 6857999"/>
              <a:gd name="connsiteY3" fmla="*/ 844954 h 84495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7161 h 847161"/>
              <a:gd name="connsiteX1" fmla="*/ 3429000 w 6857999"/>
              <a:gd name="connsiteY1" fmla="*/ 2207 h 847161"/>
              <a:gd name="connsiteX2" fmla="*/ 6857999 w 6857999"/>
              <a:gd name="connsiteY2" fmla="*/ 847161 h 847161"/>
              <a:gd name="connsiteX3" fmla="*/ 0 w 6857999"/>
              <a:gd name="connsiteY3" fmla="*/ 847161 h 847161"/>
              <a:gd name="connsiteX0" fmla="*/ 0 w 6857999"/>
              <a:gd name="connsiteY0" fmla="*/ 845042 h 845042"/>
              <a:gd name="connsiteX1" fmla="*/ 3429000 w 6857999"/>
              <a:gd name="connsiteY1" fmla="*/ 88 h 845042"/>
              <a:gd name="connsiteX2" fmla="*/ 6857999 w 6857999"/>
              <a:gd name="connsiteY2" fmla="*/ 845042 h 845042"/>
              <a:gd name="connsiteX3" fmla="*/ 0 w 6857999"/>
              <a:gd name="connsiteY3" fmla="*/ 845042 h 845042"/>
            </a:gdLst>
            <a:ahLst/>
            <a:cxnLst>
              <a:cxn ang="0">
                <a:pos x="connsiteX0" y="connsiteY0"/>
              </a:cxn>
              <a:cxn ang="0">
                <a:pos x="connsiteX1" y="connsiteY1"/>
              </a:cxn>
              <a:cxn ang="0">
                <a:pos x="connsiteX2" y="connsiteY2"/>
              </a:cxn>
              <a:cxn ang="0">
                <a:pos x="connsiteX3" y="connsiteY3"/>
              </a:cxn>
            </a:cxnLst>
            <a:rect l="l" t="t" r="r" b="b"/>
            <a:pathLst>
              <a:path w="6857999" h="845042">
                <a:moveTo>
                  <a:pt x="0" y="845042"/>
                </a:moveTo>
                <a:cubicBezTo>
                  <a:pt x="2254170" y="436072"/>
                  <a:pt x="2517494" y="7804"/>
                  <a:pt x="3429000" y="88"/>
                </a:cubicBezTo>
                <a:cubicBezTo>
                  <a:pt x="4340506" y="-7628"/>
                  <a:pt x="4580679" y="493946"/>
                  <a:pt x="6857999" y="845042"/>
                </a:cubicBezTo>
                <a:lnTo>
                  <a:pt x="0" y="845042"/>
                </a:lnTo>
                <a:close/>
              </a:path>
            </a:pathLst>
          </a:custGeom>
          <a:gradFill>
            <a:gsLst>
              <a:gs pos="100000">
                <a:schemeClr val="accent1"/>
              </a:gs>
              <a:gs pos="0">
                <a:schemeClr val="accent1">
                  <a:alpha val="71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1" name="文本占位符 20">
            <a:extLst>
              <a:ext uri="{FF2B5EF4-FFF2-40B4-BE49-F238E27FC236}">
                <a16:creationId xmlns:a16="http://schemas.microsoft.com/office/drawing/2014/main" id="{DE434787-B9FB-49B7-ABAD-058F2E2190AE}"/>
              </a:ext>
            </a:extLst>
          </p:cNvPr>
          <p:cNvSpPr>
            <a:spLocks noGrp="1"/>
          </p:cNvSpPr>
          <p:nvPr>
            <p:ph type="body" sz="quarter" idx="11" hasCustomPrompt="1"/>
          </p:nvPr>
        </p:nvSpPr>
        <p:spPr>
          <a:xfrm>
            <a:off x="1814117" y="443111"/>
            <a:ext cx="7240943" cy="437414"/>
          </a:xfrm>
          <a:prstGeom prst="rect">
            <a:avLst/>
          </a:prstGeom>
        </p:spPr>
        <p:txBody>
          <a:bodyPr wrap="square" tIns="108000" anchor="t">
            <a:spAutoFit/>
          </a:bodyPr>
          <a:lstStyle>
            <a:lvl1pPr marL="0" indent="0">
              <a:buNone/>
              <a:defRPr lang="zh-CN" altLang="en-US" sz="2000" kern="1200" spc="100" dirty="0" smtClean="0">
                <a:solidFill>
                  <a:schemeClr val="accent1"/>
                </a:solidFill>
                <a:effectLst>
                  <a:outerShdw blurRad="60007" dist="200025" dir="15000000" sy="30000" kx="-1800000" algn="bl" rotWithShape="0">
                    <a:prstClr val="black">
                      <a:alpha val="32000"/>
                    </a:prstClr>
                  </a:outerShdw>
                </a:effectLst>
                <a:latin typeface="OPPOSans M" panose="00020600040101010101" pitchFamily="18" charset="-122"/>
                <a:ea typeface="OPPOSans M" panose="00020600040101010101" pitchFamily="18" charset="-122"/>
                <a:cs typeface="OPPOSans M" panose="00020600040101010101" pitchFamily="18" charset="-122"/>
              </a:defRPr>
            </a:lvl1pPr>
            <a:lvl2pPr marL="457200" indent="0">
              <a:buNone/>
              <a:defRPr lang="zh-CN" altLang="en-US" sz="2000" kern="1200" spc="100" dirty="0" smtClean="0">
                <a:solidFill>
                  <a:schemeClr val="accent1"/>
                </a:solidFill>
                <a:effectLst>
                  <a:outerShdw blurRad="60007" dist="200025" dir="15000000" sy="30000" kx="-1800000" algn="bl" rotWithShape="0">
                    <a:prstClr val="black">
                      <a:alpha val="32000"/>
                    </a:prstClr>
                  </a:outerShdw>
                </a:effectLst>
                <a:latin typeface="OPPOSans M" panose="00020600040101010101" pitchFamily="18" charset="-122"/>
                <a:ea typeface="OPPOSans M" panose="00020600040101010101" pitchFamily="18" charset="-122"/>
                <a:cs typeface="OPPOSans M" panose="00020600040101010101" pitchFamily="18" charset="-122"/>
              </a:defRPr>
            </a:lvl2pPr>
            <a:lvl3pPr marL="914400" indent="0">
              <a:buNone/>
              <a:defRPr lang="zh-CN" altLang="en-US" sz="2000" kern="1200" spc="100" dirty="0" smtClean="0">
                <a:solidFill>
                  <a:schemeClr val="accent1"/>
                </a:solidFill>
                <a:effectLst>
                  <a:outerShdw blurRad="60007" dist="200025" dir="15000000" sy="30000" kx="-1800000" algn="bl" rotWithShape="0">
                    <a:prstClr val="black">
                      <a:alpha val="32000"/>
                    </a:prstClr>
                  </a:outerShdw>
                </a:effectLst>
                <a:latin typeface="OPPOSans M" panose="00020600040101010101" pitchFamily="18" charset="-122"/>
                <a:ea typeface="OPPOSans M" panose="00020600040101010101" pitchFamily="18" charset="-122"/>
                <a:cs typeface="OPPOSans M" panose="00020600040101010101" pitchFamily="18" charset="-122"/>
              </a:defRPr>
            </a:lvl3pPr>
            <a:lvl4pPr marL="1371600" indent="0">
              <a:buNone/>
              <a:defRPr lang="zh-CN" altLang="en-US" sz="2000" kern="1200" spc="100" dirty="0" smtClean="0">
                <a:solidFill>
                  <a:schemeClr val="accent1"/>
                </a:solidFill>
                <a:effectLst>
                  <a:outerShdw blurRad="60007" dist="200025" dir="15000000" sy="30000" kx="-1800000" algn="bl" rotWithShape="0">
                    <a:prstClr val="black">
                      <a:alpha val="32000"/>
                    </a:prstClr>
                  </a:outerShdw>
                </a:effectLst>
                <a:latin typeface="OPPOSans M" panose="00020600040101010101" pitchFamily="18" charset="-122"/>
                <a:ea typeface="OPPOSans M" panose="00020600040101010101" pitchFamily="18" charset="-122"/>
                <a:cs typeface="OPPOSans M" panose="00020600040101010101" pitchFamily="18" charset="-122"/>
              </a:defRPr>
            </a:lvl4pPr>
            <a:lvl5pPr marL="1828800" indent="0">
              <a:buNone/>
              <a:defRPr lang="zh-CN" altLang="en-US" sz="2000" kern="1200" spc="100" dirty="0">
                <a:solidFill>
                  <a:schemeClr val="accent1"/>
                </a:solidFill>
                <a:effectLst>
                  <a:outerShdw blurRad="60007" dist="200025" dir="15000000" sy="30000" kx="-1800000" algn="bl" rotWithShape="0">
                    <a:prstClr val="black">
                      <a:alpha val="32000"/>
                    </a:prstClr>
                  </a:outerShdw>
                </a:effectLst>
                <a:latin typeface="OPPOSans M" panose="00020600040101010101" pitchFamily="18" charset="-122"/>
                <a:ea typeface="OPPOSans M" panose="00020600040101010101" pitchFamily="18" charset="-122"/>
                <a:cs typeface="OPPOSans M" panose="00020600040101010101" pitchFamily="18" charset="-122"/>
              </a:defRPr>
            </a:lvl5pPr>
          </a:lstStyle>
          <a:p>
            <a:pPr lvl="0"/>
            <a:r>
              <a:rPr lang="zh-CN" altLang="en-US" dirty="0"/>
              <a:t>这里放入你的标题</a:t>
            </a:r>
          </a:p>
        </p:txBody>
      </p:sp>
      <p:pic>
        <p:nvPicPr>
          <p:cNvPr id="22" name="图片 21">
            <a:extLst>
              <a:ext uri="{FF2B5EF4-FFF2-40B4-BE49-F238E27FC236}">
                <a16:creationId xmlns:a16="http://schemas.microsoft.com/office/drawing/2014/main" id="{EE1571D4-9D30-4D31-B0B9-8C9311896EF9}"/>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9667677" y="485350"/>
            <a:ext cx="1795147" cy="360687"/>
          </a:xfrm>
          <a:prstGeom prst="rect">
            <a:avLst/>
          </a:prstGeom>
        </p:spPr>
      </p:pic>
      <p:sp>
        <p:nvSpPr>
          <p:cNvPr id="23" name="图片占位符 22">
            <a:extLst>
              <a:ext uri="{FF2B5EF4-FFF2-40B4-BE49-F238E27FC236}">
                <a16:creationId xmlns:a16="http://schemas.microsoft.com/office/drawing/2014/main" id="{A388D32F-EB05-492F-B182-BAAA45890B6D}"/>
              </a:ext>
            </a:extLst>
          </p:cNvPr>
          <p:cNvSpPr>
            <a:spLocks noGrp="1"/>
          </p:cNvSpPr>
          <p:nvPr>
            <p:ph type="pic" sz="quarter" idx="17" hasCustomPrompt="1"/>
          </p:nvPr>
        </p:nvSpPr>
        <p:spPr>
          <a:xfrm>
            <a:off x="3495123" y="3304866"/>
            <a:ext cx="2528970" cy="1347510"/>
          </a:xfrm>
          <a:prstGeom prst="roundRect">
            <a:avLst>
              <a:gd name="adj" fmla="val 2479"/>
            </a:avLst>
          </a:prstGeom>
        </p:spPr>
        <p:txBody>
          <a:bodyPr/>
          <a:lstStyle>
            <a:lvl1pPr marL="0" indent="0">
              <a:buNone/>
              <a:defRPr/>
            </a:lvl1pPr>
          </a:lstStyle>
          <a:p>
            <a:r>
              <a:rPr lang="en-US" altLang="zh-CN" dirty="0"/>
              <a:t> </a:t>
            </a:r>
            <a:endParaRPr lang="zh-CN" altLang="en-US" dirty="0"/>
          </a:p>
        </p:txBody>
      </p:sp>
      <p:sp>
        <p:nvSpPr>
          <p:cNvPr id="24" name="图片占位符 23">
            <a:extLst>
              <a:ext uri="{FF2B5EF4-FFF2-40B4-BE49-F238E27FC236}">
                <a16:creationId xmlns:a16="http://schemas.microsoft.com/office/drawing/2014/main" id="{72605735-F890-4445-8A49-7FD6F3E79ABF}"/>
              </a:ext>
            </a:extLst>
          </p:cNvPr>
          <p:cNvSpPr>
            <a:spLocks noGrp="1"/>
          </p:cNvSpPr>
          <p:nvPr>
            <p:ph type="pic" sz="quarter" idx="15" hasCustomPrompt="1"/>
          </p:nvPr>
        </p:nvSpPr>
        <p:spPr>
          <a:xfrm>
            <a:off x="6220363" y="1"/>
            <a:ext cx="2528970" cy="2490428"/>
          </a:xfrm>
          <a:prstGeom prst="roundRect">
            <a:avLst>
              <a:gd name="adj" fmla="val 2479"/>
            </a:avLst>
          </a:prstGeom>
        </p:spPr>
        <p:txBody>
          <a:bodyPr/>
          <a:lstStyle>
            <a:lvl1pPr marL="0" indent="0">
              <a:buNone/>
              <a:defRPr/>
            </a:lvl1pPr>
          </a:lstStyle>
          <a:p>
            <a:r>
              <a:rPr lang="en-US" altLang="zh-CN" dirty="0"/>
              <a:t> </a:t>
            </a:r>
            <a:endParaRPr lang="zh-CN" altLang="en-US" dirty="0"/>
          </a:p>
        </p:txBody>
      </p:sp>
      <p:sp>
        <p:nvSpPr>
          <p:cNvPr id="25" name="图片占位符 24">
            <a:extLst>
              <a:ext uri="{FF2B5EF4-FFF2-40B4-BE49-F238E27FC236}">
                <a16:creationId xmlns:a16="http://schemas.microsoft.com/office/drawing/2014/main" id="{D7CB9B1E-6725-47D6-985D-8E186750BCF5}"/>
              </a:ext>
            </a:extLst>
          </p:cNvPr>
          <p:cNvSpPr>
            <a:spLocks noGrp="1"/>
          </p:cNvSpPr>
          <p:nvPr>
            <p:ph type="pic" sz="quarter" idx="14" hasCustomPrompt="1"/>
          </p:nvPr>
        </p:nvSpPr>
        <p:spPr>
          <a:xfrm>
            <a:off x="6220363" y="5936326"/>
            <a:ext cx="2528970" cy="921673"/>
          </a:xfrm>
          <a:prstGeom prst="roundRect">
            <a:avLst>
              <a:gd name="adj" fmla="val 2479"/>
            </a:avLst>
          </a:prstGeom>
        </p:spPr>
        <p:txBody>
          <a:bodyPr/>
          <a:lstStyle>
            <a:lvl1pPr marL="0" indent="0">
              <a:buNone/>
              <a:defRPr/>
            </a:lvl1pPr>
          </a:lstStyle>
          <a:p>
            <a:r>
              <a:rPr lang="en-US" altLang="zh-CN" dirty="0"/>
              <a:t> </a:t>
            </a:r>
            <a:endParaRPr lang="zh-CN" altLang="en-US" dirty="0"/>
          </a:p>
        </p:txBody>
      </p:sp>
      <p:sp>
        <p:nvSpPr>
          <p:cNvPr id="26" name="图片占位符 25">
            <a:extLst>
              <a:ext uri="{FF2B5EF4-FFF2-40B4-BE49-F238E27FC236}">
                <a16:creationId xmlns:a16="http://schemas.microsoft.com/office/drawing/2014/main" id="{7D3F072B-AA15-498D-BF66-2BC28A7ECC29}"/>
              </a:ext>
            </a:extLst>
          </p:cNvPr>
          <p:cNvSpPr>
            <a:spLocks noGrp="1"/>
          </p:cNvSpPr>
          <p:nvPr>
            <p:ph type="pic" sz="quarter" idx="12" hasCustomPrompt="1"/>
          </p:nvPr>
        </p:nvSpPr>
        <p:spPr>
          <a:xfrm>
            <a:off x="741774" y="939041"/>
            <a:ext cx="2528970" cy="2041820"/>
          </a:xfrm>
          <a:prstGeom prst="roundRect">
            <a:avLst>
              <a:gd name="adj" fmla="val 2479"/>
            </a:avLst>
          </a:prstGeom>
        </p:spPr>
        <p:txBody>
          <a:bodyPr/>
          <a:lstStyle>
            <a:lvl1pPr marL="0" indent="0">
              <a:buNone/>
              <a:defRPr/>
            </a:lvl1pPr>
          </a:lstStyle>
          <a:p>
            <a:r>
              <a:rPr lang="en-US" altLang="zh-CN" dirty="0"/>
              <a:t>    </a:t>
            </a:r>
            <a:endParaRPr lang="zh-CN" altLang="en-US" dirty="0"/>
          </a:p>
        </p:txBody>
      </p:sp>
      <p:sp>
        <p:nvSpPr>
          <p:cNvPr id="27" name="图片占位符 26">
            <a:extLst>
              <a:ext uri="{FF2B5EF4-FFF2-40B4-BE49-F238E27FC236}">
                <a16:creationId xmlns:a16="http://schemas.microsoft.com/office/drawing/2014/main" id="{D36DEF9B-7177-4A6F-B49E-1583F78EFB8D}"/>
              </a:ext>
            </a:extLst>
          </p:cNvPr>
          <p:cNvSpPr>
            <a:spLocks noGrp="1"/>
          </p:cNvSpPr>
          <p:nvPr>
            <p:ph type="pic" sz="quarter" idx="13" hasCustomPrompt="1"/>
          </p:nvPr>
        </p:nvSpPr>
        <p:spPr>
          <a:xfrm>
            <a:off x="741774" y="5822066"/>
            <a:ext cx="2528970" cy="1035934"/>
          </a:xfrm>
          <a:prstGeom prst="roundRect">
            <a:avLst>
              <a:gd name="adj" fmla="val 2479"/>
            </a:avLst>
          </a:prstGeom>
        </p:spPr>
        <p:txBody>
          <a:bodyPr/>
          <a:lstStyle>
            <a:lvl1pPr marL="0" indent="0">
              <a:buNone/>
              <a:defRPr/>
            </a:lvl1pPr>
          </a:lstStyle>
          <a:p>
            <a:r>
              <a:rPr lang="en-US" altLang="zh-CN" dirty="0"/>
              <a:t> </a:t>
            </a:r>
            <a:endParaRPr lang="zh-CN" altLang="en-US" dirty="0"/>
          </a:p>
        </p:txBody>
      </p:sp>
      <p:sp>
        <p:nvSpPr>
          <p:cNvPr id="28" name="图片占位符 27">
            <a:extLst>
              <a:ext uri="{FF2B5EF4-FFF2-40B4-BE49-F238E27FC236}">
                <a16:creationId xmlns:a16="http://schemas.microsoft.com/office/drawing/2014/main" id="{179E770D-A187-46FA-96FB-11D697D50081}"/>
              </a:ext>
            </a:extLst>
          </p:cNvPr>
          <p:cNvSpPr>
            <a:spLocks noGrp="1"/>
          </p:cNvSpPr>
          <p:nvPr>
            <p:ph type="pic" sz="quarter" idx="16" hasCustomPrompt="1"/>
          </p:nvPr>
        </p:nvSpPr>
        <p:spPr>
          <a:xfrm>
            <a:off x="8934424" y="1"/>
            <a:ext cx="2528970" cy="1347510"/>
          </a:xfrm>
          <a:prstGeom prst="roundRect">
            <a:avLst>
              <a:gd name="adj" fmla="val 2479"/>
            </a:avLst>
          </a:prstGeom>
        </p:spPr>
        <p:txBody>
          <a:bodyPr/>
          <a:lstStyle>
            <a:lvl1pPr marL="0" indent="0">
              <a:buNone/>
              <a:defRPr/>
            </a:lvl1pPr>
          </a:lstStyle>
          <a:p>
            <a:r>
              <a:rPr lang="en-US" altLang="zh-CN" dirty="0"/>
              <a:t> </a:t>
            </a:r>
            <a:endParaRPr lang="zh-CN" altLang="en-US" dirty="0"/>
          </a:p>
        </p:txBody>
      </p:sp>
    </p:spTree>
    <p:extLst>
      <p:ext uri="{BB962C8B-B14F-4D97-AF65-F5344CB8AC3E}">
        <p14:creationId xmlns:p14="http://schemas.microsoft.com/office/powerpoint/2010/main" val="27090307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百搭模板11">
    <p:spTree>
      <p:nvGrpSpPr>
        <p:cNvPr id="1" name=""/>
        <p:cNvGrpSpPr/>
        <p:nvPr/>
      </p:nvGrpSpPr>
      <p:grpSpPr>
        <a:xfrm>
          <a:off x="0" y="0"/>
          <a:ext cx="0" cy="0"/>
          <a:chOff x="0" y="0"/>
          <a:chExt cx="0" cy="0"/>
        </a:xfrm>
      </p:grpSpPr>
      <p:sp>
        <p:nvSpPr>
          <p:cNvPr id="15" name="矩形 14">
            <a:extLst>
              <a:ext uri="{FF2B5EF4-FFF2-40B4-BE49-F238E27FC236}">
                <a16:creationId xmlns:a16="http://schemas.microsoft.com/office/drawing/2014/main" id="{5B4A0B8D-B614-4D38-ABFE-5E8A1DF452FE}"/>
              </a:ext>
            </a:extLst>
          </p:cNvPr>
          <p:cNvSpPr/>
          <p:nvPr userDrawn="1"/>
        </p:nvSpPr>
        <p:spPr>
          <a:xfrm>
            <a:off x="0" y="0"/>
            <a:ext cx="12192000" cy="6858000"/>
          </a:xfrm>
          <a:prstGeom prst="rect">
            <a:avLst/>
          </a:prstGeom>
          <a:gradFill>
            <a:gsLst>
              <a:gs pos="21000">
                <a:schemeClr val="accent3">
                  <a:lumMod val="50000"/>
                </a:schemeClr>
              </a:gs>
              <a:gs pos="88000">
                <a:schemeClr val="accent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grpSp>
        <p:nvGrpSpPr>
          <p:cNvPr id="16" name="组合 15">
            <a:extLst>
              <a:ext uri="{FF2B5EF4-FFF2-40B4-BE49-F238E27FC236}">
                <a16:creationId xmlns:a16="http://schemas.microsoft.com/office/drawing/2014/main" id="{CA19CE3B-0A24-43A0-8E50-626DE44EC7DD}"/>
              </a:ext>
            </a:extLst>
          </p:cNvPr>
          <p:cNvGrpSpPr/>
          <p:nvPr userDrawn="1"/>
        </p:nvGrpSpPr>
        <p:grpSpPr>
          <a:xfrm>
            <a:off x="729176" y="496973"/>
            <a:ext cx="918667" cy="338554"/>
            <a:chOff x="1384707" y="496973"/>
            <a:chExt cx="918667" cy="338554"/>
          </a:xfrm>
        </p:grpSpPr>
        <p:sp>
          <p:nvSpPr>
            <p:cNvPr id="17" name="矩形: 对角圆角 16">
              <a:extLst>
                <a:ext uri="{FF2B5EF4-FFF2-40B4-BE49-F238E27FC236}">
                  <a16:creationId xmlns:a16="http://schemas.microsoft.com/office/drawing/2014/main" id="{B1CE80DE-BF08-4E3A-A92B-3039C7BE4ACE}"/>
                </a:ext>
              </a:extLst>
            </p:cNvPr>
            <p:cNvSpPr/>
            <p:nvPr/>
          </p:nvSpPr>
          <p:spPr>
            <a:xfrm flipH="1">
              <a:off x="1384707" y="505161"/>
              <a:ext cx="918667" cy="308870"/>
            </a:xfrm>
            <a:prstGeom prst="round2DiagRect">
              <a:avLst>
                <a:gd name="adj1" fmla="val 5000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a:extLst>
                <a:ext uri="{FF2B5EF4-FFF2-40B4-BE49-F238E27FC236}">
                  <a16:creationId xmlns:a16="http://schemas.microsoft.com/office/drawing/2014/main" id="{73C46EA5-41DF-4CF3-AE50-AF5E3E4023F2}"/>
                </a:ext>
              </a:extLst>
            </p:cNvPr>
            <p:cNvSpPr txBox="1"/>
            <p:nvPr/>
          </p:nvSpPr>
          <p:spPr>
            <a:xfrm>
              <a:off x="1452747" y="496973"/>
              <a:ext cx="782587" cy="338554"/>
            </a:xfrm>
            <a:prstGeom prst="rect">
              <a:avLst/>
            </a:prstGeom>
            <a:noFill/>
          </p:spPr>
          <p:txBody>
            <a:bodyPr wrap="none" rtlCol="0">
              <a:spAutoFit/>
            </a:bodyPr>
            <a:lstStyle/>
            <a:p>
              <a:pPr algn="l"/>
              <a:r>
                <a:rPr lang="en-US" altLang="zh-CN" sz="1600" b="1" spc="100" dirty="0">
                  <a:solidFill>
                    <a:schemeClr val="bg1"/>
                  </a:solidFill>
                  <a:latin typeface="OPPOSans M" panose="00020600040101010101" pitchFamily="18" charset="-122"/>
                  <a:ea typeface="OPPOSans M" panose="00020600040101010101" pitchFamily="18" charset="-122"/>
                  <a:cs typeface="OPPOSans M" panose="00020600040101010101" pitchFamily="18" charset="-122"/>
                </a:rPr>
                <a:t>S</a:t>
              </a:r>
              <a:r>
                <a:rPr lang="en-US" altLang="zh-CN" sz="1600" b="1" spc="100" dirty="0">
                  <a:solidFill>
                    <a:schemeClr val="accent2"/>
                  </a:solidFill>
                  <a:latin typeface="OPPOSans M" panose="00020600040101010101" pitchFamily="18" charset="-122"/>
                  <a:ea typeface="OPPOSans M" panose="00020600040101010101" pitchFamily="18" charset="-122"/>
                  <a:cs typeface="OPPOSans M" panose="00020600040101010101" pitchFamily="18" charset="-122"/>
                </a:rPr>
                <a:t>U</a:t>
              </a:r>
              <a:r>
                <a:rPr lang="en-US" altLang="zh-CN" sz="1600" b="1" spc="100" dirty="0">
                  <a:solidFill>
                    <a:schemeClr val="bg1"/>
                  </a:solidFill>
                  <a:latin typeface="OPPOSans M" panose="00020600040101010101" pitchFamily="18" charset="-122"/>
                  <a:ea typeface="OPPOSans M" panose="00020600040101010101" pitchFamily="18" charset="-122"/>
                  <a:cs typeface="OPPOSans M" panose="00020600040101010101" pitchFamily="18" charset="-122"/>
                </a:rPr>
                <a:t>S</a:t>
              </a:r>
              <a:r>
                <a:rPr lang="en-US" altLang="zh-CN" sz="1600" b="1" spc="100" dirty="0">
                  <a:solidFill>
                    <a:schemeClr val="accent2">
                      <a:lumMod val="20000"/>
                      <a:lumOff val="80000"/>
                    </a:schemeClr>
                  </a:solidFill>
                  <a:latin typeface="OPPOSans M" panose="00020600040101010101" pitchFamily="18" charset="-122"/>
                  <a:ea typeface="OPPOSans M" panose="00020600040101010101" pitchFamily="18" charset="-122"/>
                  <a:cs typeface="OPPOSans M" panose="00020600040101010101" pitchFamily="18" charset="-122"/>
                </a:rPr>
                <a:t>T</a:t>
              </a:r>
              <a:endParaRPr lang="zh-CN" altLang="en-US" sz="1600" b="1" spc="100" dirty="0">
                <a:solidFill>
                  <a:schemeClr val="accent2">
                    <a:lumMod val="20000"/>
                    <a:lumOff val="80000"/>
                  </a:schemeClr>
                </a:solidFill>
                <a:latin typeface="OPPOSans M" panose="00020600040101010101" pitchFamily="18" charset="-122"/>
                <a:ea typeface="OPPOSans M" panose="00020600040101010101" pitchFamily="18" charset="-122"/>
                <a:cs typeface="OPPOSans M" panose="00020600040101010101" pitchFamily="18" charset="-122"/>
              </a:endParaRPr>
            </a:p>
          </p:txBody>
        </p:sp>
      </p:grpSp>
      <p:grpSp>
        <p:nvGrpSpPr>
          <p:cNvPr id="19" name="组合 18">
            <a:extLst>
              <a:ext uri="{FF2B5EF4-FFF2-40B4-BE49-F238E27FC236}">
                <a16:creationId xmlns:a16="http://schemas.microsoft.com/office/drawing/2014/main" id="{0ED6CB2B-1BD6-4D95-B7DF-0A0738B08557}"/>
              </a:ext>
            </a:extLst>
          </p:cNvPr>
          <p:cNvGrpSpPr/>
          <p:nvPr userDrawn="1"/>
        </p:nvGrpSpPr>
        <p:grpSpPr>
          <a:xfrm>
            <a:off x="729176" y="496973"/>
            <a:ext cx="918667" cy="338554"/>
            <a:chOff x="362009" y="496973"/>
            <a:chExt cx="918667" cy="338554"/>
          </a:xfrm>
        </p:grpSpPr>
        <p:sp>
          <p:nvSpPr>
            <p:cNvPr id="20" name="矩形: 对角圆角 19">
              <a:extLst>
                <a:ext uri="{FF2B5EF4-FFF2-40B4-BE49-F238E27FC236}">
                  <a16:creationId xmlns:a16="http://schemas.microsoft.com/office/drawing/2014/main" id="{17D4FB82-3212-41E4-BF12-9050AD98E4D2}"/>
                </a:ext>
              </a:extLst>
            </p:cNvPr>
            <p:cNvSpPr/>
            <p:nvPr/>
          </p:nvSpPr>
          <p:spPr>
            <a:xfrm flipH="1">
              <a:off x="362009" y="505161"/>
              <a:ext cx="918667" cy="308870"/>
            </a:xfrm>
            <a:prstGeom prst="round2DiagRect">
              <a:avLst>
                <a:gd name="adj1" fmla="val 50000"/>
                <a:gd name="adj2" fmla="val 0"/>
              </a:avLst>
            </a:prstGeom>
            <a:gradFill flip="none" rotWithShape="1">
              <a:gsLst>
                <a:gs pos="20000">
                  <a:srgbClr val="BFBFBF"/>
                </a:gs>
                <a:gs pos="80000">
                  <a:srgbClr val="FFFFFF"/>
                </a:gs>
                <a:gs pos="100000">
                  <a:schemeClr val="bg1">
                    <a:lumMod val="95000"/>
                    <a:tint val="0"/>
                  </a:schemeClr>
                </a:gs>
              </a:gsLst>
              <a:lin ang="2700000" scaled="1"/>
              <a:tileRect/>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endParaRPr>
            </a:p>
          </p:txBody>
        </p:sp>
        <p:sp>
          <p:nvSpPr>
            <p:cNvPr id="21" name="文本框 20">
              <a:extLst>
                <a:ext uri="{FF2B5EF4-FFF2-40B4-BE49-F238E27FC236}">
                  <a16:creationId xmlns:a16="http://schemas.microsoft.com/office/drawing/2014/main" id="{6FF4EEFD-3B9B-42CE-910E-2E84FCE6627A}"/>
                </a:ext>
              </a:extLst>
            </p:cNvPr>
            <p:cNvSpPr txBox="1"/>
            <p:nvPr/>
          </p:nvSpPr>
          <p:spPr>
            <a:xfrm flipH="1">
              <a:off x="430049" y="496973"/>
              <a:ext cx="782587" cy="338554"/>
            </a:xfrm>
            <a:prstGeom prst="rect">
              <a:avLst/>
            </a:prstGeom>
            <a:noFill/>
            <a:effectLst/>
          </p:spPr>
          <p:txBody>
            <a:bodyPr wrap="none" rtlCol="0">
              <a:spAutoFit/>
            </a:bodyPr>
            <a:lstStyle/>
            <a:p>
              <a:pPr algn="l"/>
              <a:r>
                <a:rPr lang="en-US" altLang="zh-CN" sz="1600" b="1" spc="100" dirty="0">
                  <a:solidFill>
                    <a:schemeClr val="accent1"/>
                  </a:solidFill>
                  <a:latin typeface="OPPOSans M" panose="00020600040101010101" pitchFamily="18" charset="-122"/>
                  <a:ea typeface="OPPOSans M" panose="00020600040101010101" pitchFamily="18" charset="-122"/>
                  <a:cs typeface="OPPOSans M" panose="00020600040101010101" pitchFamily="18" charset="-122"/>
                </a:rPr>
                <a:t>S</a:t>
              </a:r>
              <a:r>
                <a:rPr lang="en-US" altLang="zh-CN" sz="1600" b="1" spc="100" dirty="0">
                  <a:solidFill>
                    <a:schemeClr val="accent2"/>
                  </a:solidFill>
                  <a:latin typeface="OPPOSans M" panose="00020600040101010101" pitchFamily="18" charset="-122"/>
                  <a:ea typeface="OPPOSans M" panose="00020600040101010101" pitchFamily="18" charset="-122"/>
                  <a:cs typeface="OPPOSans M" panose="00020600040101010101" pitchFamily="18" charset="-122"/>
                </a:rPr>
                <a:t>U</a:t>
              </a:r>
              <a:r>
                <a:rPr lang="en-US" altLang="zh-CN" sz="1600" b="1" spc="100" dirty="0">
                  <a:solidFill>
                    <a:schemeClr val="accent1"/>
                  </a:solidFill>
                  <a:latin typeface="OPPOSans M" panose="00020600040101010101" pitchFamily="18" charset="-122"/>
                  <a:ea typeface="OPPOSans M" panose="00020600040101010101" pitchFamily="18" charset="-122"/>
                  <a:cs typeface="OPPOSans M" panose="00020600040101010101" pitchFamily="18" charset="-122"/>
                </a:rPr>
                <a:t>S</a:t>
              </a:r>
              <a:r>
                <a:rPr lang="en-US" altLang="zh-CN" sz="1600" b="1" spc="100" dirty="0">
                  <a:solidFill>
                    <a:srgbClr val="0C47AF"/>
                  </a:solidFill>
                  <a:latin typeface="OPPOSans M" panose="00020600040101010101" pitchFamily="18" charset="-122"/>
                  <a:ea typeface="OPPOSans M" panose="00020600040101010101" pitchFamily="18" charset="-122"/>
                  <a:cs typeface="OPPOSans M" panose="00020600040101010101" pitchFamily="18" charset="-122"/>
                </a:rPr>
                <a:t>T</a:t>
              </a:r>
              <a:endParaRPr lang="zh-CN" altLang="en-US" sz="1600" b="1" spc="100" dirty="0">
                <a:solidFill>
                  <a:srgbClr val="0C47AF"/>
                </a:solidFill>
                <a:latin typeface="OPPOSans M" panose="00020600040101010101" pitchFamily="18" charset="-122"/>
                <a:ea typeface="OPPOSans M" panose="00020600040101010101" pitchFamily="18" charset="-122"/>
                <a:cs typeface="OPPOSans M" panose="00020600040101010101" pitchFamily="18" charset="-122"/>
              </a:endParaRPr>
            </a:p>
          </p:txBody>
        </p:sp>
      </p:grpSp>
      <p:grpSp>
        <p:nvGrpSpPr>
          <p:cNvPr id="22" name="组合 21">
            <a:extLst>
              <a:ext uri="{FF2B5EF4-FFF2-40B4-BE49-F238E27FC236}">
                <a16:creationId xmlns:a16="http://schemas.microsoft.com/office/drawing/2014/main" id="{796F2D9D-A479-4FBC-A632-EB3B65CC6CAC}"/>
              </a:ext>
            </a:extLst>
          </p:cNvPr>
          <p:cNvGrpSpPr/>
          <p:nvPr userDrawn="1"/>
        </p:nvGrpSpPr>
        <p:grpSpPr>
          <a:xfrm>
            <a:off x="9667677" y="485350"/>
            <a:ext cx="1795147" cy="360688"/>
            <a:chOff x="9667677" y="601260"/>
            <a:chExt cx="1795147" cy="360688"/>
          </a:xfrm>
        </p:grpSpPr>
        <p:pic>
          <p:nvPicPr>
            <p:cNvPr id="23" name="图片 22">
              <a:extLst>
                <a:ext uri="{FF2B5EF4-FFF2-40B4-BE49-F238E27FC236}">
                  <a16:creationId xmlns:a16="http://schemas.microsoft.com/office/drawing/2014/main" id="{80B4248B-408F-47B4-8AD7-894E69F785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67677" y="601260"/>
              <a:ext cx="1795147" cy="360688"/>
            </a:xfrm>
            <a:prstGeom prst="rect">
              <a:avLst/>
            </a:prstGeom>
          </p:spPr>
        </p:pic>
        <p:grpSp>
          <p:nvGrpSpPr>
            <p:cNvPr id="24" name="组合 23">
              <a:extLst>
                <a:ext uri="{FF2B5EF4-FFF2-40B4-BE49-F238E27FC236}">
                  <a16:creationId xmlns:a16="http://schemas.microsoft.com/office/drawing/2014/main" id="{675E46F1-B6A1-407B-8744-B033EFF5C81A}"/>
                </a:ext>
              </a:extLst>
            </p:cNvPr>
            <p:cNvGrpSpPr/>
            <p:nvPr/>
          </p:nvGrpSpPr>
          <p:grpSpPr>
            <a:xfrm>
              <a:off x="9667677" y="601260"/>
              <a:ext cx="383865" cy="360000"/>
              <a:chOff x="9671100" y="1026545"/>
              <a:chExt cx="383865" cy="360000"/>
            </a:xfrm>
          </p:grpSpPr>
          <p:sp>
            <p:nvSpPr>
              <p:cNvPr id="25" name="椭圆 24">
                <a:extLst>
                  <a:ext uri="{FF2B5EF4-FFF2-40B4-BE49-F238E27FC236}">
                    <a16:creationId xmlns:a16="http://schemas.microsoft.com/office/drawing/2014/main" id="{FE2DE4FC-EA48-40D0-BC2B-8341D3B0959C}"/>
                  </a:ext>
                </a:extLst>
              </p:cNvPr>
              <p:cNvSpPr/>
              <p:nvPr/>
            </p:nvSpPr>
            <p:spPr>
              <a:xfrm>
                <a:off x="9707175" y="1062152"/>
                <a:ext cx="306000" cy="30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6" name="图片 25">
                <a:extLst>
                  <a:ext uri="{FF2B5EF4-FFF2-40B4-BE49-F238E27FC236}">
                    <a16:creationId xmlns:a16="http://schemas.microsoft.com/office/drawing/2014/main" id="{363AF431-CBEB-4835-9652-71815FAD945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8576"/>
              <a:stretch/>
            </p:blipFill>
            <p:spPr>
              <a:xfrm>
                <a:off x="9671100" y="1026545"/>
                <a:ext cx="383865" cy="360000"/>
              </a:xfrm>
              <a:prstGeom prst="rect">
                <a:avLst/>
              </a:prstGeom>
            </p:spPr>
          </p:pic>
        </p:grpSp>
      </p:grpSp>
      <p:pic>
        <p:nvPicPr>
          <p:cNvPr id="27" name="图形 26">
            <a:extLst>
              <a:ext uri="{FF2B5EF4-FFF2-40B4-BE49-F238E27FC236}">
                <a16:creationId xmlns:a16="http://schemas.microsoft.com/office/drawing/2014/main" id="{53E3A521-9AF7-4C89-8200-18BAE4E1ECBC}"/>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1884" y="234853"/>
            <a:ext cx="414583" cy="414583"/>
          </a:xfrm>
          <a:prstGeom prst="rect">
            <a:avLst/>
          </a:prstGeom>
        </p:spPr>
      </p:pic>
      <p:sp>
        <p:nvSpPr>
          <p:cNvPr id="28" name="任意多边形: 形状 27">
            <a:extLst>
              <a:ext uri="{FF2B5EF4-FFF2-40B4-BE49-F238E27FC236}">
                <a16:creationId xmlns:a16="http://schemas.microsoft.com/office/drawing/2014/main" id="{ECAC30A3-8662-4F89-894B-968673589D45}"/>
              </a:ext>
            </a:extLst>
          </p:cNvPr>
          <p:cNvSpPr/>
          <p:nvPr userDrawn="1"/>
        </p:nvSpPr>
        <p:spPr>
          <a:xfrm rot="16200000" flipH="1" flipV="1">
            <a:off x="-263308" y="263309"/>
            <a:ext cx="850465" cy="323849"/>
          </a:xfrm>
          <a:custGeom>
            <a:avLst/>
            <a:gdLst>
              <a:gd name="connsiteX0" fmla="*/ 0 w 6857999"/>
              <a:gd name="connsiteY0" fmla="*/ 844954 h 844954"/>
              <a:gd name="connsiteX1" fmla="*/ 3429000 w 6857999"/>
              <a:gd name="connsiteY1" fmla="*/ 0 h 844954"/>
              <a:gd name="connsiteX2" fmla="*/ 6857999 w 6857999"/>
              <a:gd name="connsiteY2" fmla="*/ 844954 h 844954"/>
              <a:gd name="connsiteX3" fmla="*/ 0 w 6857999"/>
              <a:gd name="connsiteY3" fmla="*/ 844954 h 844954"/>
              <a:gd name="connsiteX0" fmla="*/ 0 w 6857999"/>
              <a:gd name="connsiteY0" fmla="*/ 844954 h 844954"/>
              <a:gd name="connsiteX1" fmla="*/ 3429000 w 6857999"/>
              <a:gd name="connsiteY1" fmla="*/ 0 h 844954"/>
              <a:gd name="connsiteX2" fmla="*/ 6857999 w 6857999"/>
              <a:gd name="connsiteY2" fmla="*/ 844954 h 844954"/>
              <a:gd name="connsiteX3" fmla="*/ 0 w 6857999"/>
              <a:gd name="connsiteY3" fmla="*/ 844954 h 84495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7161 h 847161"/>
              <a:gd name="connsiteX1" fmla="*/ 3429000 w 6857999"/>
              <a:gd name="connsiteY1" fmla="*/ 2207 h 847161"/>
              <a:gd name="connsiteX2" fmla="*/ 6857999 w 6857999"/>
              <a:gd name="connsiteY2" fmla="*/ 847161 h 847161"/>
              <a:gd name="connsiteX3" fmla="*/ 0 w 6857999"/>
              <a:gd name="connsiteY3" fmla="*/ 847161 h 847161"/>
              <a:gd name="connsiteX0" fmla="*/ 0 w 6857999"/>
              <a:gd name="connsiteY0" fmla="*/ 845042 h 845042"/>
              <a:gd name="connsiteX1" fmla="*/ 3429000 w 6857999"/>
              <a:gd name="connsiteY1" fmla="*/ 88 h 845042"/>
              <a:gd name="connsiteX2" fmla="*/ 6857999 w 6857999"/>
              <a:gd name="connsiteY2" fmla="*/ 845042 h 845042"/>
              <a:gd name="connsiteX3" fmla="*/ 0 w 6857999"/>
              <a:gd name="connsiteY3" fmla="*/ 845042 h 845042"/>
            </a:gdLst>
            <a:ahLst/>
            <a:cxnLst>
              <a:cxn ang="0">
                <a:pos x="connsiteX0" y="connsiteY0"/>
              </a:cxn>
              <a:cxn ang="0">
                <a:pos x="connsiteX1" y="connsiteY1"/>
              </a:cxn>
              <a:cxn ang="0">
                <a:pos x="connsiteX2" y="connsiteY2"/>
              </a:cxn>
              <a:cxn ang="0">
                <a:pos x="connsiteX3" y="connsiteY3"/>
              </a:cxn>
            </a:cxnLst>
            <a:rect l="l" t="t" r="r" b="b"/>
            <a:pathLst>
              <a:path w="6857999" h="845042">
                <a:moveTo>
                  <a:pt x="0" y="845042"/>
                </a:moveTo>
                <a:cubicBezTo>
                  <a:pt x="2254170" y="436072"/>
                  <a:pt x="2517494" y="7804"/>
                  <a:pt x="3429000" y="88"/>
                </a:cubicBezTo>
                <a:cubicBezTo>
                  <a:pt x="4340506" y="-7628"/>
                  <a:pt x="4580679" y="493946"/>
                  <a:pt x="6857999" y="845042"/>
                </a:cubicBezTo>
                <a:lnTo>
                  <a:pt x="0" y="845042"/>
                </a:lnTo>
                <a:close/>
              </a:path>
            </a:pathLst>
          </a:custGeom>
          <a:gradFill>
            <a:gsLst>
              <a:gs pos="100000">
                <a:schemeClr val="accent3"/>
              </a:gs>
              <a:gs pos="0">
                <a:schemeClr val="accent3">
                  <a:alpha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9" name="任意多边形: 形状 28">
            <a:extLst>
              <a:ext uri="{FF2B5EF4-FFF2-40B4-BE49-F238E27FC236}">
                <a16:creationId xmlns:a16="http://schemas.microsoft.com/office/drawing/2014/main" id="{D4D7163D-A77A-47C6-AC48-0BFF9EA23508}"/>
              </a:ext>
            </a:extLst>
          </p:cNvPr>
          <p:cNvSpPr/>
          <p:nvPr userDrawn="1"/>
        </p:nvSpPr>
        <p:spPr>
          <a:xfrm rot="16200000" flipH="1" flipV="1">
            <a:off x="-168519" y="545804"/>
            <a:ext cx="544299" cy="207264"/>
          </a:xfrm>
          <a:custGeom>
            <a:avLst/>
            <a:gdLst>
              <a:gd name="connsiteX0" fmla="*/ 0 w 6857999"/>
              <a:gd name="connsiteY0" fmla="*/ 844954 h 844954"/>
              <a:gd name="connsiteX1" fmla="*/ 3429000 w 6857999"/>
              <a:gd name="connsiteY1" fmla="*/ 0 h 844954"/>
              <a:gd name="connsiteX2" fmla="*/ 6857999 w 6857999"/>
              <a:gd name="connsiteY2" fmla="*/ 844954 h 844954"/>
              <a:gd name="connsiteX3" fmla="*/ 0 w 6857999"/>
              <a:gd name="connsiteY3" fmla="*/ 844954 h 844954"/>
              <a:gd name="connsiteX0" fmla="*/ 0 w 6857999"/>
              <a:gd name="connsiteY0" fmla="*/ 844954 h 844954"/>
              <a:gd name="connsiteX1" fmla="*/ 3429000 w 6857999"/>
              <a:gd name="connsiteY1" fmla="*/ 0 h 844954"/>
              <a:gd name="connsiteX2" fmla="*/ 6857999 w 6857999"/>
              <a:gd name="connsiteY2" fmla="*/ 844954 h 844954"/>
              <a:gd name="connsiteX3" fmla="*/ 0 w 6857999"/>
              <a:gd name="connsiteY3" fmla="*/ 844954 h 84495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7161 h 847161"/>
              <a:gd name="connsiteX1" fmla="*/ 3429000 w 6857999"/>
              <a:gd name="connsiteY1" fmla="*/ 2207 h 847161"/>
              <a:gd name="connsiteX2" fmla="*/ 6857999 w 6857999"/>
              <a:gd name="connsiteY2" fmla="*/ 847161 h 847161"/>
              <a:gd name="connsiteX3" fmla="*/ 0 w 6857999"/>
              <a:gd name="connsiteY3" fmla="*/ 847161 h 847161"/>
              <a:gd name="connsiteX0" fmla="*/ 0 w 6857999"/>
              <a:gd name="connsiteY0" fmla="*/ 845042 h 845042"/>
              <a:gd name="connsiteX1" fmla="*/ 3429000 w 6857999"/>
              <a:gd name="connsiteY1" fmla="*/ 88 h 845042"/>
              <a:gd name="connsiteX2" fmla="*/ 6857999 w 6857999"/>
              <a:gd name="connsiteY2" fmla="*/ 845042 h 845042"/>
              <a:gd name="connsiteX3" fmla="*/ 0 w 6857999"/>
              <a:gd name="connsiteY3" fmla="*/ 845042 h 845042"/>
            </a:gdLst>
            <a:ahLst/>
            <a:cxnLst>
              <a:cxn ang="0">
                <a:pos x="connsiteX0" y="connsiteY0"/>
              </a:cxn>
              <a:cxn ang="0">
                <a:pos x="connsiteX1" y="connsiteY1"/>
              </a:cxn>
              <a:cxn ang="0">
                <a:pos x="connsiteX2" y="connsiteY2"/>
              </a:cxn>
              <a:cxn ang="0">
                <a:pos x="connsiteX3" y="connsiteY3"/>
              </a:cxn>
            </a:cxnLst>
            <a:rect l="l" t="t" r="r" b="b"/>
            <a:pathLst>
              <a:path w="6857999" h="845042">
                <a:moveTo>
                  <a:pt x="0" y="845042"/>
                </a:moveTo>
                <a:cubicBezTo>
                  <a:pt x="2254170" y="436072"/>
                  <a:pt x="2517494" y="7804"/>
                  <a:pt x="3429000" y="88"/>
                </a:cubicBezTo>
                <a:cubicBezTo>
                  <a:pt x="4340506" y="-7628"/>
                  <a:pt x="4580679" y="493946"/>
                  <a:pt x="6857999" y="845042"/>
                </a:cubicBezTo>
                <a:lnTo>
                  <a:pt x="0" y="845042"/>
                </a:lnTo>
                <a:close/>
              </a:path>
            </a:pathLst>
          </a:custGeom>
          <a:gradFill>
            <a:gsLst>
              <a:gs pos="100000">
                <a:schemeClr val="accent3"/>
              </a:gs>
              <a:gs pos="0">
                <a:schemeClr val="accent3">
                  <a:alpha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0" name="文本占位符 29">
            <a:extLst>
              <a:ext uri="{FF2B5EF4-FFF2-40B4-BE49-F238E27FC236}">
                <a16:creationId xmlns:a16="http://schemas.microsoft.com/office/drawing/2014/main" id="{A2962E7A-FBEC-4B47-BD33-84B339803C41}"/>
              </a:ext>
            </a:extLst>
          </p:cNvPr>
          <p:cNvSpPr>
            <a:spLocks noGrp="1"/>
          </p:cNvSpPr>
          <p:nvPr>
            <p:ph type="body" sz="quarter" idx="10" hasCustomPrompt="1"/>
          </p:nvPr>
        </p:nvSpPr>
        <p:spPr>
          <a:xfrm>
            <a:off x="1814117" y="443111"/>
            <a:ext cx="7240943" cy="437414"/>
          </a:xfrm>
          <a:prstGeom prst="rect">
            <a:avLst/>
          </a:prstGeom>
        </p:spPr>
        <p:txBody>
          <a:bodyPr wrap="square" tIns="108000" anchor="t">
            <a:spAutoFit/>
          </a:bodyPr>
          <a:lstStyle>
            <a:lvl1pPr marL="0" indent="0">
              <a:buNone/>
              <a:defRPr lang="zh-CN" altLang="en-US" sz="2000" kern="1200" spc="100" dirty="0" smtClean="0">
                <a:solidFill>
                  <a:schemeClr val="bg1"/>
                </a:solidFill>
                <a:effectLst>
                  <a:outerShdw blurRad="60007" dist="200025" dir="15000000" sy="30000" kx="-1800000" algn="bl" rotWithShape="0">
                    <a:prstClr val="black">
                      <a:alpha val="32000"/>
                    </a:prstClr>
                  </a:outerShdw>
                </a:effectLst>
                <a:latin typeface="OPPOSans M" panose="00020600040101010101" pitchFamily="18" charset="-122"/>
                <a:ea typeface="OPPOSans M" panose="00020600040101010101" pitchFamily="18" charset="-122"/>
                <a:cs typeface="OPPOSans M" panose="00020600040101010101" pitchFamily="18" charset="-122"/>
              </a:defRPr>
            </a:lvl1pPr>
            <a:lvl2pPr marL="457200" indent="0">
              <a:buNone/>
              <a:defRPr lang="zh-CN" altLang="en-US" sz="2000" kern="1200" spc="100" dirty="0" smtClean="0">
                <a:solidFill>
                  <a:schemeClr val="accent1"/>
                </a:solidFill>
                <a:effectLst>
                  <a:outerShdw blurRad="60007" dist="200025" dir="15000000" sy="30000" kx="-1800000" algn="bl" rotWithShape="0">
                    <a:prstClr val="black">
                      <a:alpha val="32000"/>
                    </a:prstClr>
                  </a:outerShdw>
                </a:effectLst>
                <a:latin typeface="OPPOSans M" panose="00020600040101010101" pitchFamily="18" charset="-122"/>
                <a:ea typeface="OPPOSans M" panose="00020600040101010101" pitchFamily="18" charset="-122"/>
                <a:cs typeface="OPPOSans M" panose="00020600040101010101" pitchFamily="18" charset="-122"/>
              </a:defRPr>
            </a:lvl2pPr>
            <a:lvl3pPr marL="914400" indent="0">
              <a:buNone/>
              <a:defRPr lang="zh-CN" altLang="en-US" sz="2000" kern="1200" spc="100" dirty="0" smtClean="0">
                <a:solidFill>
                  <a:schemeClr val="accent1"/>
                </a:solidFill>
                <a:effectLst>
                  <a:outerShdw blurRad="60007" dist="200025" dir="15000000" sy="30000" kx="-1800000" algn="bl" rotWithShape="0">
                    <a:prstClr val="black">
                      <a:alpha val="32000"/>
                    </a:prstClr>
                  </a:outerShdw>
                </a:effectLst>
                <a:latin typeface="OPPOSans M" panose="00020600040101010101" pitchFamily="18" charset="-122"/>
                <a:ea typeface="OPPOSans M" panose="00020600040101010101" pitchFamily="18" charset="-122"/>
                <a:cs typeface="OPPOSans M" panose="00020600040101010101" pitchFamily="18" charset="-122"/>
              </a:defRPr>
            </a:lvl3pPr>
            <a:lvl4pPr marL="1371600" indent="0">
              <a:buNone/>
              <a:defRPr lang="zh-CN" altLang="en-US" sz="2000" kern="1200" spc="100" dirty="0" smtClean="0">
                <a:solidFill>
                  <a:schemeClr val="accent1"/>
                </a:solidFill>
                <a:effectLst>
                  <a:outerShdw blurRad="60007" dist="200025" dir="15000000" sy="30000" kx="-1800000" algn="bl" rotWithShape="0">
                    <a:prstClr val="black">
                      <a:alpha val="32000"/>
                    </a:prstClr>
                  </a:outerShdw>
                </a:effectLst>
                <a:latin typeface="OPPOSans M" panose="00020600040101010101" pitchFamily="18" charset="-122"/>
                <a:ea typeface="OPPOSans M" panose="00020600040101010101" pitchFamily="18" charset="-122"/>
                <a:cs typeface="OPPOSans M" panose="00020600040101010101" pitchFamily="18" charset="-122"/>
              </a:defRPr>
            </a:lvl4pPr>
            <a:lvl5pPr marL="1828800" indent="0">
              <a:buNone/>
              <a:defRPr lang="zh-CN" altLang="en-US" sz="2000" kern="1200" spc="100" dirty="0">
                <a:solidFill>
                  <a:schemeClr val="accent1"/>
                </a:solidFill>
                <a:effectLst>
                  <a:outerShdw blurRad="60007" dist="200025" dir="15000000" sy="30000" kx="-1800000" algn="bl" rotWithShape="0">
                    <a:prstClr val="black">
                      <a:alpha val="32000"/>
                    </a:prstClr>
                  </a:outerShdw>
                </a:effectLst>
                <a:latin typeface="OPPOSans M" panose="00020600040101010101" pitchFamily="18" charset="-122"/>
                <a:ea typeface="OPPOSans M" panose="00020600040101010101" pitchFamily="18" charset="-122"/>
                <a:cs typeface="OPPOSans M" panose="00020600040101010101" pitchFamily="18" charset="-122"/>
              </a:defRPr>
            </a:lvl5pPr>
          </a:lstStyle>
          <a:p>
            <a:pPr lvl="0"/>
            <a:r>
              <a:rPr lang="zh-CN" altLang="en-US" dirty="0"/>
              <a:t>这里放入你的标题</a:t>
            </a:r>
          </a:p>
        </p:txBody>
      </p:sp>
      <p:sp>
        <p:nvSpPr>
          <p:cNvPr id="9" name="图片占位符 8">
            <a:extLst>
              <a:ext uri="{FF2B5EF4-FFF2-40B4-BE49-F238E27FC236}">
                <a16:creationId xmlns:a16="http://schemas.microsoft.com/office/drawing/2014/main" id="{A5D07DBC-8EA2-4B90-86AB-B8C64E2C175D}"/>
              </a:ext>
            </a:extLst>
          </p:cNvPr>
          <p:cNvSpPr>
            <a:spLocks noGrp="1"/>
          </p:cNvSpPr>
          <p:nvPr>
            <p:ph type="pic" sz="quarter" idx="12" hasCustomPrompt="1"/>
          </p:nvPr>
        </p:nvSpPr>
        <p:spPr>
          <a:xfrm>
            <a:off x="895371" y="1865345"/>
            <a:ext cx="2800727" cy="1239410"/>
          </a:xfrm>
          <a:prstGeom prst="rect">
            <a:avLst/>
          </a:prstGeom>
        </p:spPr>
        <p:txBody>
          <a:bodyPr/>
          <a:lstStyle>
            <a:lvl1pPr marL="0" indent="0">
              <a:buNone/>
              <a:defRPr/>
            </a:lvl1pPr>
          </a:lstStyle>
          <a:p>
            <a:r>
              <a:rPr lang="en-US" altLang="zh-CN" dirty="0"/>
              <a:t> </a:t>
            </a:r>
            <a:endParaRPr lang="zh-CN" altLang="en-US" dirty="0"/>
          </a:p>
        </p:txBody>
      </p:sp>
      <p:sp>
        <p:nvSpPr>
          <p:cNvPr id="10" name="图片占位符 9">
            <a:extLst>
              <a:ext uri="{FF2B5EF4-FFF2-40B4-BE49-F238E27FC236}">
                <a16:creationId xmlns:a16="http://schemas.microsoft.com/office/drawing/2014/main" id="{F37AC870-4B9F-4DBE-84EF-065CB90C19A3}"/>
              </a:ext>
            </a:extLst>
          </p:cNvPr>
          <p:cNvSpPr>
            <a:spLocks noGrp="1"/>
          </p:cNvSpPr>
          <p:nvPr>
            <p:ph type="pic" sz="quarter" idx="13" hasCustomPrompt="1"/>
          </p:nvPr>
        </p:nvSpPr>
        <p:spPr>
          <a:xfrm>
            <a:off x="895371" y="3274877"/>
            <a:ext cx="2800727" cy="1239410"/>
          </a:xfrm>
          <a:prstGeom prst="rect">
            <a:avLst/>
          </a:prstGeom>
        </p:spPr>
        <p:txBody>
          <a:bodyPr/>
          <a:lstStyle>
            <a:lvl1pPr marL="0" indent="0">
              <a:buNone/>
              <a:defRPr/>
            </a:lvl1pPr>
          </a:lstStyle>
          <a:p>
            <a:r>
              <a:rPr lang="en-US" altLang="zh-CN" dirty="0"/>
              <a:t> </a:t>
            </a:r>
            <a:endParaRPr lang="zh-CN" altLang="en-US" dirty="0"/>
          </a:p>
        </p:txBody>
      </p:sp>
      <p:sp>
        <p:nvSpPr>
          <p:cNvPr id="11" name="图片占位符 10">
            <a:extLst>
              <a:ext uri="{FF2B5EF4-FFF2-40B4-BE49-F238E27FC236}">
                <a16:creationId xmlns:a16="http://schemas.microsoft.com/office/drawing/2014/main" id="{8A315E66-AEB4-489E-AA0E-8C9599B5C4C7}"/>
              </a:ext>
            </a:extLst>
          </p:cNvPr>
          <p:cNvSpPr>
            <a:spLocks noGrp="1"/>
          </p:cNvSpPr>
          <p:nvPr>
            <p:ph type="pic" sz="quarter" idx="14" hasCustomPrompt="1"/>
          </p:nvPr>
        </p:nvSpPr>
        <p:spPr>
          <a:xfrm>
            <a:off x="895371" y="4684409"/>
            <a:ext cx="2800727" cy="1239410"/>
          </a:xfrm>
          <a:prstGeom prst="rect">
            <a:avLst/>
          </a:prstGeom>
        </p:spPr>
        <p:txBody>
          <a:bodyPr/>
          <a:lstStyle>
            <a:lvl1pPr marL="0" indent="0">
              <a:buNone/>
              <a:defRPr/>
            </a:lvl1pPr>
          </a:lstStyle>
          <a:p>
            <a:r>
              <a:rPr lang="en-US" altLang="zh-CN" dirty="0"/>
              <a:t> </a:t>
            </a:r>
            <a:endParaRPr lang="zh-CN" altLang="en-US" dirty="0"/>
          </a:p>
        </p:txBody>
      </p:sp>
      <p:sp>
        <p:nvSpPr>
          <p:cNvPr id="12" name="图片占位符 11">
            <a:extLst>
              <a:ext uri="{FF2B5EF4-FFF2-40B4-BE49-F238E27FC236}">
                <a16:creationId xmlns:a16="http://schemas.microsoft.com/office/drawing/2014/main" id="{A3447F91-90E9-42DA-B4CC-624C11009548}"/>
              </a:ext>
            </a:extLst>
          </p:cNvPr>
          <p:cNvSpPr>
            <a:spLocks noGrp="1"/>
          </p:cNvSpPr>
          <p:nvPr>
            <p:ph type="pic" sz="quarter" idx="15" hasCustomPrompt="1"/>
          </p:nvPr>
        </p:nvSpPr>
        <p:spPr>
          <a:xfrm>
            <a:off x="8470060" y="1865345"/>
            <a:ext cx="2800727" cy="1239410"/>
          </a:xfrm>
          <a:prstGeom prst="rect">
            <a:avLst/>
          </a:prstGeom>
        </p:spPr>
        <p:txBody>
          <a:bodyPr/>
          <a:lstStyle>
            <a:lvl1pPr marL="0" indent="0">
              <a:buNone/>
              <a:defRPr/>
            </a:lvl1pPr>
          </a:lstStyle>
          <a:p>
            <a:r>
              <a:rPr lang="en-US" altLang="zh-CN" dirty="0"/>
              <a:t> </a:t>
            </a:r>
            <a:endParaRPr lang="zh-CN" altLang="en-US" dirty="0"/>
          </a:p>
        </p:txBody>
      </p:sp>
      <p:sp>
        <p:nvSpPr>
          <p:cNvPr id="13" name="图片占位符 12">
            <a:extLst>
              <a:ext uri="{FF2B5EF4-FFF2-40B4-BE49-F238E27FC236}">
                <a16:creationId xmlns:a16="http://schemas.microsoft.com/office/drawing/2014/main" id="{DD4C89BB-A408-4046-B6B3-4B5893872B95}"/>
              </a:ext>
            </a:extLst>
          </p:cNvPr>
          <p:cNvSpPr>
            <a:spLocks noGrp="1"/>
          </p:cNvSpPr>
          <p:nvPr>
            <p:ph type="pic" sz="quarter" idx="16" hasCustomPrompt="1"/>
          </p:nvPr>
        </p:nvSpPr>
        <p:spPr>
          <a:xfrm>
            <a:off x="8470060" y="3274877"/>
            <a:ext cx="2800727" cy="1239410"/>
          </a:xfrm>
          <a:prstGeom prst="rect">
            <a:avLst/>
          </a:prstGeom>
        </p:spPr>
        <p:txBody>
          <a:bodyPr/>
          <a:lstStyle>
            <a:lvl1pPr marL="0" indent="0">
              <a:buNone/>
              <a:defRPr/>
            </a:lvl1pPr>
          </a:lstStyle>
          <a:p>
            <a:r>
              <a:rPr lang="en-US" altLang="zh-CN" dirty="0"/>
              <a:t> </a:t>
            </a:r>
            <a:endParaRPr lang="zh-CN" altLang="en-US" dirty="0"/>
          </a:p>
        </p:txBody>
      </p:sp>
      <p:sp>
        <p:nvSpPr>
          <p:cNvPr id="14" name="图片占位符 13">
            <a:extLst>
              <a:ext uri="{FF2B5EF4-FFF2-40B4-BE49-F238E27FC236}">
                <a16:creationId xmlns:a16="http://schemas.microsoft.com/office/drawing/2014/main" id="{BC1612E0-0861-46AF-837C-4DF02CFC7502}"/>
              </a:ext>
            </a:extLst>
          </p:cNvPr>
          <p:cNvSpPr>
            <a:spLocks noGrp="1"/>
          </p:cNvSpPr>
          <p:nvPr>
            <p:ph type="pic" sz="quarter" idx="17" hasCustomPrompt="1"/>
          </p:nvPr>
        </p:nvSpPr>
        <p:spPr>
          <a:xfrm>
            <a:off x="8470060" y="4684409"/>
            <a:ext cx="2800727" cy="1239410"/>
          </a:xfrm>
          <a:prstGeom prst="rect">
            <a:avLst/>
          </a:prstGeom>
        </p:spPr>
        <p:txBody>
          <a:bodyPr/>
          <a:lstStyle>
            <a:lvl1pPr marL="0" indent="0">
              <a:buNone/>
              <a:defRPr/>
            </a:lvl1pPr>
          </a:lstStyle>
          <a:p>
            <a:r>
              <a:rPr lang="en-US" altLang="zh-CN" dirty="0"/>
              <a:t> </a:t>
            </a:r>
            <a:endParaRPr lang="zh-CN" altLang="en-US" dirty="0"/>
          </a:p>
        </p:txBody>
      </p:sp>
    </p:spTree>
    <p:extLst>
      <p:ext uri="{BB962C8B-B14F-4D97-AF65-F5344CB8AC3E}">
        <p14:creationId xmlns:p14="http://schemas.microsoft.com/office/powerpoint/2010/main" val="39042971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F18EE87-E84D-4794-AAE5-5EBFA06D5749}" type="datetimeFigureOut">
              <a:rPr lang="zh-CN" altLang="en-US" smtClean="0"/>
              <a:t>2022/9/12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FD9163-3264-45B9-8805-38B3DB57BD34}" type="slidenum">
              <a:rPr lang="zh-CN" altLang="en-US" smtClean="0"/>
              <a:t>‹#›</a:t>
            </a:fld>
            <a:endParaRPr lang="zh-CN" altLang="en-US"/>
          </a:p>
        </p:txBody>
      </p:sp>
    </p:spTree>
    <p:extLst>
      <p:ext uri="{BB962C8B-B14F-4D97-AF65-F5344CB8AC3E}">
        <p14:creationId xmlns:p14="http://schemas.microsoft.com/office/powerpoint/2010/main" val="417015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转场动画背景">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6229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内容1">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2CFF667D-BDB7-4CA1-B379-A054A52858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63010"/>
            <a:ext cx="12192000" cy="6394990"/>
          </a:xfrm>
          <a:prstGeom prst="rect">
            <a:avLst/>
          </a:prstGeom>
        </p:spPr>
      </p:pic>
      <p:sp>
        <p:nvSpPr>
          <p:cNvPr id="9" name="任意多边形: 形状 8">
            <a:extLst>
              <a:ext uri="{FF2B5EF4-FFF2-40B4-BE49-F238E27FC236}">
                <a16:creationId xmlns:a16="http://schemas.microsoft.com/office/drawing/2014/main" id="{4786F881-CA18-4413-8F1B-76937183AD55}"/>
              </a:ext>
            </a:extLst>
          </p:cNvPr>
          <p:cNvSpPr/>
          <p:nvPr userDrawn="1"/>
        </p:nvSpPr>
        <p:spPr>
          <a:xfrm rot="16200000" flipH="1" flipV="1">
            <a:off x="-263308" y="263309"/>
            <a:ext cx="850465" cy="323849"/>
          </a:xfrm>
          <a:custGeom>
            <a:avLst/>
            <a:gdLst>
              <a:gd name="connsiteX0" fmla="*/ 0 w 6857999"/>
              <a:gd name="connsiteY0" fmla="*/ 844954 h 844954"/>
              <a:gd name="connsiteX1" fmla="*/ 3429000 w 6857999"/>
              <a:gd name="connsiteY1" fmla="*/ 0 h 844954"/>
              <a:gd name="connsiteX2" fmla="*/ 6857999 w 6857999"/>
              <a:gd name="connsiteY2" fmla="*/ 844954 h 844954"/>
              <a:gd name="connsiteX3" fmla="*/ 0 w 6857999"/>
              <a:gd name="connsiteY3" fmla="*/ 844954 h 844954"/>
              <a:gd name="connsiteX0" fmla="*/ 0 w 6857999"/>
              <a:gd name="connsiteY0" fmla="*/ 844954 h 844954"/>
              <a:gd name="connsiteX1" fmla="*/ 3429000 w 6857999"/>
              <a:gd name="connsiteY1" fmla="*/ 0 h 844954"/>
              <a:gd name="connsiteX2" fmla="*/ 6857999 w 6857999"/>
              <a:gd name="connsiteY2" fmla="*/ 844954 h 844954"/>
              <a:gd name="connsiteX3" fmla="*/ 0 w 6857999"/>
              <a:gd name="connsiteY3" fmla="*/ 844954 h 84495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7161 h 847161"/>
              <a:gd name="connsiteX1" fmla="*/ 3429000 w 6857999"/>
              <a:gd name="connsiteY1" fmla="*/ 2207 h 847161"/>
              <a:gd name="connsiteX2" fmla="*/ 6857999 w 6857999"/>
              <a:gd name="connsiteY2" fmla="*/ 847161 h 847161"/>
              <a:gd name="connsiteX3" fmla="*/ 0 w 6857999"/>
              <a:gd name="connsiteY3" fmla="*/ 847161 h 847161"/>
              <a:gd name="connsiteX0" fmla="*/ 0 w 6857999"/>
              <a:gd name="connsiteY0" fmla="*/ 845042 h 845042"/>
              <a:gd name="connsiteX1" fmla="*/ 3429000 w 6857999"/>
              <a:gd name="connsiteY1" fmla="*/ 88 h 845042"/>
              <a:gd name="connsiteX2" fmla="*/ 6857999 w 6857999"/>
              <a:gd name="connsiteY2" fmla="*/ 845042 h 845042"/>
              <a:gd name="connsiteX3" fmla="*/ 0 w 6857999"/>
              <a:gd name="connsiteY3" fmla="*/ 845042 h 845042"/>
            </a:gdLst>
            <a:ahLst/>
            <a:cxnLst>
              <a:cxn ang="0">
                <a:pos x="connsiteX0" y="connsiteY0"/>
              </a:cxn>
              <a:cxn ang="0">
                <a:pos x="connsiteX1" y="connsiteY1"/>
              </a:cxn>
              <a:cxn ang="0">
                <a:pos x="connsiteX2" y="connsiteY2"/>
              </a:cxn>
              <a:cxn ang="0">
                <a:pos x="connsiteX3" y="connsiteY3"/>
              </a:cxn>
            </a:cxnLst>
            <a:rect l="l" t="t" r="r" b="b"/>
            <a:pathLst>
              <a:path w="6857999" h="845042">
                <a:moveTo>
                  <a:pt x="0" y="845042"/>
                </a:moveTo>
                <a:cubicBezTo>
                  <a:pt x="2254170" y="436072"/>
                  <a:pt x="2517494" y="7804"/>
                  <a:pt x="3429000" y="88"/>
                </a:cubicBezTo>
                <a:cubicBezTo>
                  <a:pt x="4340506" y="-7628"/>
                  <a:pt x="4580679" y="493946"/>
                  <a:pt x="6857999" y="845042"/>
                </a:cubicBezTo>
                <a:lnTo>
                  <a:pt x="0" y="845042"/>
                </a:lnTo>
                <a:close/>
              </a:path>
            </a:pathLst>
          </a:custGeom>
          <a:gradFill>
            <a:gsLst>
              <a:gs pos="100000">
                <a:schemeClr val="accent1"/>
              </a:gs>
              <a:gs pos="0">
                <a:schemeClr val="accent1">
                  <a:alpha val="71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pic>
        <p:nvPicPr>
          <p:cNvPr id="3" name="图片 2">
            <a:extLst>
              <a:ext uri="{FF2B5EF4-FFF2-40B4-BE49-F238E27FC236}">
                <a16:creationId xmlns:a16="http://schemas.microsoft.com/office/drawing/2014/main" id="{C123879F-EDF1-4332-8B10-A11156899E2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9667677" y="485350"/>
            <a:ext cx="1795147" cy="360687"/>
          </a:xfrm>
          <a:prstGeom prst="rect">
            <a:avLst/>
          </a:prstGeom>
        </p:spPr>
      </p:pic>
      <p:grpSp>
        <p:nvGrpSpPr>
          <p:cNvPr id="4" name="组合 3">
            <a:extLst>
              <a:ext uri="{FF2B5EF4-FFF2-40B4-BE49-F238E27FC236}">
                <a16:creationId xmlns:a16="http://schemas.microsoft.com/office/drawing/2014/main" id="{00E4E5BC-936A-4ABD-B6B4-502ABE0BE21D}"/>
              </a:ext>
            </a:extLst>
          </p:cNvPr>
          <p:cNvGrpSpPr/>
          <p:nvPr userDrawn="1"/>
        </p:nvGrpSpPr>
        <p:grpSpPr>
          <a:xfrm>
            <a:off x="729176" y="496973"/>
            <a:ext cx="918667" cy="338554"/>
            <a:chOff x="1384707" y="496973"/>
            <a:chExt cx="918667" cy="338554"/>
          </a:xfrm>
        </p:grpSpPr>
        <p:sp>
          <p:nvSpPr>
            <p:cNvPr id="5" name="矩形: 对角圆角 4">
              <a:extLst>
                <a:ext uri="{FF2B5EF4-FFF2-40B4-BE49-F238E27FC236}">
                  <a16:creationId xmlns:a16="http://schemas.microsoft.com/office/drawing/2014/main" id="{959209B0-8AEA-4FD6-A146-4BD5729CD28D}"/>
                </a:ext>
              </a:extLst>
            </p:cNvPr>
            <p:cNvSpPr/>
            <p:nvPr/>
          </p:nvSpPr>
          <p:spPr>
            <a:xfrm flipH="1">
              <a:off x="1384707" y="505161"/>
              <a:ext cx="918667" cy="308870"/>
            </a:xfrm>
            <a:prstGeom prst="round2DiagRect">
              <a:avLst>
                <a:gd name="adj1" fmla="val 5000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id="{F85CEAA8-8E81-4DFB-9998-37FD42BE2C2F}"/>
                </a:ext>
              </a:extLst>
            </p:cNvPr>
            <p:cNvSpPr txBox="1"/>
            <p:nvPr/>
          </p:nvSpPr>
          <p:spPr>
            <a:xfrm>
              <a:off x="1452747" y="496973"/>
              <a:ext cx="782587" cy="338554"/>
            </a:xfrm>
            <a:prstGeom prst="rect">
              <a:avLst/>
            </a:prstGeom>
            <a:noFill/>
          </p:spPr>
          <p:txBody>
            <a:bodyPr wrap="none" rtlCol="0">
              <a:spAutoFit/>
            </a:bodyPr>
            <a:lstStyle/>
            <a:p>
              <a:pPr algn="l"/>
              <a:r>
                <a:rPr lang="en-US" altLang="zh-CN" sz="1600" b="1" spc="100" dirty="0">
                  <a:solidFill>
                    <a:schemeClr val="bg1"/>
                  </a:solidFill>
                  <a:latin typeface="OPPOSans M" panose="00020600040101010101" pitchFamily="18" charset="-122"/>
                  <a:ea typeface="OPPOSans M" panose="00020600040101010101" pitchFamily="18" charset="-122"/>
                  <a:cs typeface="OPPOSans M" panose="00020600040101010101" pitchFamily="18" charset="-122"/>
                </a:rPr>
                <a:t>S</a:t>
              </a:r>
              <a:r>
                <a:rPr lang="en-US" altLang="zh-CN" sz="1600" b="1" spc="100" dirty="0">
                  <a:solidFill>
                    <a:schemeClr val="accent2"/>
                  </a:solidFill>
                  <a:latin typeface="OPPOSans M" panose="00020600040101010101" pitchFamily="18" charset="-122"/>
                  <a:ea typeface="OPPOSans M" panose="00020600040101010101" pitchFamily="18" charset="-122"/>
                  <a:cs typeface="OPPOSans M" panose="00020600040101010101" pitchFamily="18" charset="-122"/>
                </a:rPr>
                <a:t>U</a:t>
              </a:r>
              <a:r>
                <a:rPr lang="en-US" altLang="zh-CN" sz="1600" b="1" spc="100" dirty="0">
                  <a:solidFill>
                    <a:schemeClr val="bg1"/>
                  </a:solidFill>
                  <a:latin typeface="OPPOSans M" panose="00020600040101010101" pitchFamily="18" charset="-122"/>
                  <a:ea typeface="OPPOSans M" panose="00020600040101010101" pitchFamily="18" charset="-122"/>
                  <a:cs typeface="OPPOSans M" panose="00020600040101010101" pitchFamily="18" charset="-122"/>
                </a:rPr>
                <a:t>S</a:t>
              </a:r>
              <a:r>
                <a:rPr lang="en-US" altLang="zh-CN" sz="1600" b="1" spc="100" dirty="0">
                  <a:solidFill>
                    <a:schemeClr val="accent2">
                      <a:lumMod val="20000"/>
                      <a:lumOff val="80000"/>
                    </a:schemeClr>
                  </a:solidFill>
                  <a:latin typeface="OPPOSans M" panose="00020600040101010101" pitchFamily="18" charset="-122"/>
                  <a:ea typeface="OPPOSans M" panose="00020600040101010101" pitchFamily="18" charset="-122"/>
                  <a:cs typeface="OPPOSans M" panose="00020600040101010101" pitchFamily="18" charset="-122"/>
                </a:rPr>
                <a:t>T</a:t>
              </a:r>
              <a:endParaRPr lang="zh-CN" altLang="en-US" sz="1600" b="1" spc="100" dirty="0">
                <a:solidFill>
                  <a:schemeClr val="accent2">
                    <a:lumMod val="20000"/>
                    <a:lumOff val="80000"/>
                  </a:schemeClr>
                </a:solidFill>
                <a:latin typeface="OPPOSans M" panose="00020600040101010101" pitchFamily="18" charset="-122"/>
                <a:ea typeface="OPPOSans M" panose="00020600040101010101" pitchFamily="18" charset="-122"/>
                <a:cs typeface="OPPOSans M" panose="00020600040101010101" pitchFamily="18" charset="-122"/>
              </a:endParaRPr>
            </a:p>
          </p:txBody>
        </p:sp>
      </p:grpSp>
      <p:pic>
        <p:nvPicPr>
          <p:cNvPr id="7" name="图形 6">
            <a:extLst>
              <a:ext uri="{FF2B5EF4-FFF2-40B4-BE49-F238E27FC236}">
                <a16:creationId xmlns:a16="http://schemas.microsoft.com/office/drawing/2014/main" id="{CE9F8134-33B0-44FA-9791-4E7323DC147E}"/>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1884" y="234853"/>
            <a:ext cx="414583" cy="414583"/>
          </a:xfrm>
          <a:prstGeom prst="rect">
            <a:avLst/>
          </a:prstGeom>
        </p:spPr>
      </p:pic>
      <p:sp>
        <p:nvSpPr>
          <p:cNvPr id="8" name="任意多边形: 形状 7">
            <a:extLst>
              <a:ext uri="{FF2B5EF4-FFF2-40B4-BE49-F238E27FC236}">
                <a16:creationId xmlns:a16="http://schemas.microsoft.com/office/drawing/2014/main" id="{38C84AC5-1854-45A4-8807-F83AB9353570}"/>
              </a:ext>
            </a:extLst>
          </p:cNvPr>
          <p:cNvSpPr/>
          <p:nvPr userDrawn="1"/>
        </p:nvSpPr>
        <p:spPr>
          <a:xfrm rot="16200000" flipH="1" flipV="1">
            <a:off x="-168519" y="545804"/>
            <a:ext cx="544299" cy="207264"/>
          </a:xfrm>
          <a:custGeom>
            <a:avLst/>
            <a:gdLst>
              <a:gd name="connsiteX0" fmla="*/ 0 w 6857999"/>
              <a:gd name="connsiteY0" fmla="*/ 844954 h 844954"/>
              <a:gd name="connsiteX1" fmla="*/ 3429000 w 6857999"/>
              <a:gd name="connsiteY1" fmla="*/ 0 h 844954"/>
              <a:gd name="connsiteX2" fmla="*/ 6857999 w 6857999"/>
              <a:gd name="connsiteY2" fmla="*/ 844954 h 844954"/>
              <a:gd name="connsiteX3" fmla="*/ 0 w 6857999"/>
              <a:gd name="connsiteY3" fmla="*/ 844954 h 844954"/>
              <a:gd name="connsiteX0" fmla="*/ 0 w 6857999"/>
              <a:gd name="connsiteY0" fmla="*/ 844954 h 844954"/>
              <a:gd name="connsiteX1" fmla="*/ 3429000 w 6857999"/>
              <a:gd name="connsiteY1" fmla="*/ 0 h 844954"/>
              <a:gd name="connsiteX2" fmla="*/ 6857999 w 6857999"/>
              <a:gd name="connsiteY2" fmla="*/ 844954 h 844954"/>
              <a:gd name="connsiteX3" fmla="*/ 0 w 6857999"/>
              <a:gd name="connsiteY3" fmla="*/ 844954 h 84495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7161 h 847161"/>
              <a:gd name="connsiteX1" fmla="*/ 3429000 w 6857999"/>
              <a:gd name="connsiteY1" fmla="*/ 2207 h 847161"/>
              <a:gd name="connsiteX2" fmla="*/ 6857999 w 6857999"/>
              <a:gd name="connsiteY2" fmla="*/ 847161 h 847161"/>
              <a:gd name="connsiteX3" fmla="*/ 0 w 6857999"/>
              <a:gd name="connsiteY3" fmla="*/ 847161 h 847161"/>
              <a:gd name="connsiteX0" fmla="*/ 0 w 6857999"/>
              <a:gd name="connsiteY0" fmla="*/ 845042 h 845042"/>
              <a:gd name="connsiteX1" fmla="*/ 3429000 w 6857999"/>
              <a:gd name="connsiteY1" fmla="*/ 88 h 845042"/>
              <a:gd name="connsiteX2" fmla="*/ 6857999 w 6857999"/>
              <a:gd name="connsiteY2" fmla="*/ 845042 h 845042"/>
              <a:gd name="connsiteX3" fmla="*/ 0 w 6857999"/>
              <a:gd name="connsiteY3" fmla="*/ 845042 h 845042"/>
            </a:gdLst>
            <a:ahLst/>
            <a:cxnLst>
              <a:cxn ang="0">
                <a:pos x="connsiteX0" y="connsiteY0"/>
              </a:cxn>
              <a:cxn ang="0">
                <a:pos x="connsiteX1" y="connsiteY1"/>
              </a:cxn>
              <a:cxn ang="0">
                <a:pos x="connsiteX2" y="connsiteY2"/>
              </a:cxn>
              <a:cxn ang="0">
                <a:pos x="connsiteX3" y="connsiteY3"/>
              </a:cxn>
            </a:cxnLst>
            <a:rect l="l" t="t" r="r" b="b"/>
            <a:pathLst>
              <a:path w="6857999" h="845042">
                <a:moveTo>
                  <a:pt x="0" y="845042"/>
                </a:moveTo>
                <a:cubicBezTo>
                  <a:pt x="2254170" y="436072"/>
                  <a:pt x="2517494" y="7804"/>
                  <a:pt x="3429000" y="88"/>
                </a:cubicBezTo>
                <a:cubicBezTo>
                  <a:pt x="4340506" y="-7628"/>
                  <a:pt x="4580679" y="493946"/>
                  <a:pt x="6857999" y="845042"/>
                </a:cubicBezTo>
                <a:lnTo>
                  <a:pt x="0" y="845042"/>
                </a:lnTo>
                <a:close/>
              </a:path>
            </a:pathLst>
          </a:custGeom>
          <a:gradFill>
            <a:gsLst>
              <a:gs pos="100000">
                <a:schemeClr val="accent1"/>
              </a:gs>
              <a:gs pos="0">
                <a:schemeClr val="accent1">
                  <a:alpha val="71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3" name="文本占位符 12">
            <a:extLst>
              <a:ext uri="{FF2B5EF4-FFF2-40B4-BE49-F238E27FC236}">
                <a16:creationId xmlns:a16="http://schemas.microsoft.com/office/drawing/2014/main" id="{7344969A-6772-4DE7-8A70-BE3FE9C36831}"/>
              </a:ext>
            </a:extLst>
          </p:cNvPr>
          <p:cNvSpPr>
            <a:spLocks noGrp="1"/>
          </p:cNvSpPr>
          <p:nvPr>
            <p:ph type="body" sz="quarter" idx="10" hasCustomPrompt="1"/>
          </p:nvPr>
        </p:nvSpPr>
        <p:spPr>
          <a:xfrm>
            <a:off x="1814117" y="443111"/>
            <a:ext cx="7240943" cy="437414"/>
          </a:xfrm>
          <a:prstGeom prst="rect">
            <a:avLst/>
          </a:prstGeom>
        </p:spPr>
        <p:txBody>
          <a:bodyPr wrap="square" tIns="108000" anchor="t">
            <a:spAutoFit/>
          </a:bodyPr>
          <a:lstStyle>
            <a:lvl1pPr marL="0" indent="0">
              <a:buNone/>
              <a:defRPr lang="zh-CN" altLang="en-US" sz="2000" kern="1200" spc="100" dirty="0" smtClean="0">
                <a:solidFill>
                  <a:schemeClr val="accent1"/>
                </a:solidFill>
                <a:effectLst>
                  <a:outerShdw blurRad="60007" dist="200025" dir="15000000" sy="30000" kx="-1800000" algn="bl" rotWithShape="0">
                    <a:prstClr val="black">
                      <a:alpha val="32000"/>
                    </a:prstClr>
                  </a:outerShdw>
                </a:effectLst>
                <a:latin typeface="OPPOSans M" panose="00020600040101010101" pitchFamily="18" charset="-122"/>
                <a:ea typeface="OPPOSans M" panose="00020600040101010101" pitchFamily="18" charset="-122"/>
                <a:cs typeface="OPPOSans M" panose="00020600040101010101" pitchFamily="18" charset="-122"/>
              </a:defRPr>
            </a:lvl1pPr>
            <a:lvl2pPr marL="457200" indent="0">
              <a:buNone/>
              <a:defRPr lang="zh-CN" altLang="en-US" sz="2000" kern="1200" spc="100" dirty="0" smtClean="0">
                <a:solidFill>
                  <a:schemeClr val="accent1"/>
                </a:solidFill>
                <a:effectLst>
                  <a:outerShdw blurRad="60007" dist="200025" dir="15000000" sy="30000" kx="-1800000" algn="bl" rotWithShape="0">
                    <a:prstClr val="black">
                      <a:alpha val="32000"/>
                    </a:prstClr>
                  </a:outerShdw>
                </a:effectLst>
                <a:latin typeface="OPPOSans M" panose="00020600040101010101" pitchFamily="18" charset="-122"/>
                <a:ea typeface="OPPOSans M" panose="00020600040101010101" pitchFamily="18" charset="-122"/>
                <a:cs typeface="OPPOSans M" panose="00020600040101010101" pitchFamily="18" charset="-122"/>
              </a:defRPr>
            </a:lvl2pPr>
            <a:lvl3pPr marL="914400" indent="0">
              <a:buNone/>
              <a:defRPr lang="zh-CN" altLang="en-US" sz="2000" kern="1200" spc="100" dirty="0" smtClean="0">
                <a:solidFill>
                  <a:schemeClr val="accent1"/>
                </a:solidFill>
                <a:effectLst>
                  <a:outerShdw blurRad="60007" dist="200025" dir="15000000" sy="30000" kx="-1800000" algn="bl" rotWithShape="0">
                    <a:prstClr val="black">
                      <a:alpha val="32000"/>
                    </a:prstClr>
                  </a:outerShdw>
                </a:effectLst>
                <a:latin typeface="OPPOSans M" panose="00020600040101010101" pitchFamily="18" charset="-122"/>
                <a:ea typeface="OPPOSans M" panose="00020600040101010101" pitchFamily="18" charset="-122"/>
                <a:cs typeface="OPPOSans M" panose="00020600040101010101" pitchFamily="18" charset="-122"/>
              </a:defRPr>
            </a:lvl3pPr>
            <a:lvl4pPr marL="1371600" indent="0">
              <a:buNone/>
              <a:defRPr lang="zh-CN" altLang="en-US" sz="2000" kern="1200" spc="100" dirty="0" smtClean="0">
                <a:solidFill>
                  <a:schemeClr val="accent1"/>
                </a:solidFill>
                <a:effectLst>
                  <a:outerShdw blurRad="60007" dist="200025" dir="15000000" sy="30000" kx="-1800000" algn="bl" rotWithShape="0">
                    <a:prstClr val="black">
                      <a:alpha val="32000"/>
                    </a:prstClr>
                  </a:outerShdw>
                </a:effectLst>
                <a:latin typeface="OPPOSans M" panose="00020600040101010101" pitchFamily="18" charset="-122"/>
                <a:ea typeface="OPPOSans M" panose="00020600040101010101" pitchFamily="18" charset="-122"/>
                <a:cs typeface="OPPOSans M" panose="00020600040101010101" pitchFamily="18" charset="-122"/>
              </a:defRPr>
            </a:lvl4pPr>
            <a:lvl5pPr marL="1828800" indent="0">
              <a:buNone/>
              <a:defRPr lang="zh-CN" altLang="en-US" sz="2000" kern="1200" spc="100" dirty="0">
                <a:solidFill>
                  <a:schemeClr val="accent1"/>
                </a:solidFill>
                <a:effectLst>
                  <a:outerShdw blurRad="60007" dist="200025" dir="15000000" sy="30000" kx="-1800000" algn="bl" rotWithShape="0">
                    <a:prstClr val="black">
                      <a:alpha val="32000"/>
                    </a:prstClr>
                  </a:outerShdw>
                </a:effectLst>
                <a:latin typeface="OPPOSans M" panose="00020600040101010101" pitchFamily="18" charset="-122"/>
                <a:ea typeface="OPPOSans M" panose="00020600040101010101" pitchFamily="18" charset="-122"/>
                <a:cs typeface="OPPOSans M" panose="00020600040101010101" pitchFamily="18" charset="-122"/>
              </a:defRPr>
            </a:lvl5pPr>
          </a:lstStyle>
          <a:p>
            <a:pPr lvl="0"/>
            <a:r>
              <a:rPr lang="zh-CN" altLang="en-US" dirty="0"/>
              <a:t>这里放入你的标题</a:t>
            </a:r>
          </a:p>
        </p:txBody>
      </p:sp>
    </p:spTree>
    <p:extLst>
      <p:ext uri="{BB962C8B-B14F-4D97-AF65-F5344CB8AC3E}">
        <p14:creationId xmlns:p14="http://schemas.microsoft.com/office/powerpoint/2010/main" val="301744358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内容2">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A9C42A8B-45C6-41A6-A5E6-4C9B2BCC58F4}"/>
              </a:ext>
            </a:extLst>
          </p:cNvPr>
          <p:cNvSpPr/>
          <p:nvPr userDrawn="1"/>
        </p:nvSpPr>
        <p:spPr>
          <a:xfrm flipV="1">
            <a:off x="0" y="0"/>
            <a:ext cx="12192000" cy="6858000"/>
          </a:xfrm>
          <a:prstGeom prst="rect">
            <a:avLst/>
          </a:prstGeom>
          <a:gradFill>
            <a:gsLst>
              <a:gs pos="21000">
                <a:schemeClr val="accent3">
                  <a:lumMod val="50000"/>
                </a:schemeClr>
              </a:gs>
              <a:gs pos="88000">
                <a:schemeClr val="accent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grpSp>
        <p:nvGrpSpPr>
          <p:cNvPr id="4" name="组合 3">
            <a:extLst>
              <a:ext uri="{FF2B5EF4-FFF2-40B4-BE49-F238E27FC236}">
                <a16:creationId xmlns:a16="http://schemas.microsoft.com/office/drawing/2014/main" id="{DF35C590-4BCE-474F-AAB7-37E1C278C83C}"/>
              </a:ext>
            </a:extLst>
          </p:cNvPr>
          <p:cNvGrpSpPr/>
          <p:nvPr userDrawn="1"/>
        </p:nvGrpSpPr>
        <p:grpSpPr>
          <a:xfrm>
            <a:off x="729176" y="496973"/>
            <a:ext cx="918667" cy="338554"/>
            <a:chOff x="1384707" y="496973"/>
            <a:chExt cx="918667" cy="338554"/>
          </a:xfrm>
        </p:grpSpPr>
        <p:sp>
          <p:nvSpPr>
            <p:cNvPr id="5" name="矩形: 对角圆角 4">
              <a:extLst>
                <a:ext uri="{FF2B5EF4-FFF2-40B4-BE49-F238E27FC236}">
                  <a16:creationId xmlns:a16="http://schemas.microsoft.com/office/drawing/2014/main" id="{433C4950-43FF-40EF-A31F-3F2958377242}"/>
                </a:ext>
              </a:extLst>
            </p:cNvPr>
            <p:cNvSpPr/>
            <p:nvPr/>
          </p:nvSpPr>
          <p:spPr>
            <a:xfrm flipH="1">
              <a:off x="1384707" y="505161"/>
              <a:ext cx="918667" cy="308870"/>
            </a:xfrm>
            <a:prstGeom prst="round2DiagRect">
              <a:avLst>
                <a:gd name="adj1" fmla="val 5000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id="{302CFD8E-F81C-471C-B7CA-0BFBEFE110B3}"/>
                </a:ext>
              </a:extLst>
            </p:cNvPr>
            <p:cNvSpPr txBox="1"/>
            <p:nvPr/>
          </p:nvSpPr>
          <p:spPr>
            <a:xfrm>
              <a:off x="1452747" y="496973"/>
              <a:ext cx="782587" cy="338554"/>
            </a:xfrm>
            <a:prstGeom prst="rect">
              <a:avLst/>
            </a:prstGeom>
            <a:noFill/>
          </p:spPr>
          <p:txBody>
            <a:bodyPr wrap="none" rtlCol="0">
              <a:spAutoFit/>
            </a:bodyPr>
            <a:lstStyle/>
            <a:p>
              <a:pPr algn="l"/>
              <a:r>
                <a:rPr lang="en-US" altLang="zh-CN" sz="1600" b="1" spc="100" dirty="0">
                  <a:solidFill>
                    <a:schemeClr val="bg1"/>
                  </a:solidFill>
                  <a:latin typeface="OPPOSans M" panose="00020600040101010101" pitchFamily="18" charset="-122"/>
                  <a:ea typeface="OPPOSans M" panose="00020600040101010101" pitchFamily="18" charset="-122"/>
                  <a:cs typeface="OPPOSans M" panose="00020600040101010101" pitchFamily="18" charset="-122"/>
                </a:rPr>
                <a:t>S</a:t>
              </a:r>
              <a:r>
                <a:rPr lang="en-US" altLang="zh-CN" sz="1600" b="1" spc="100" dirty="0">
                  <a:solidFill>
                    <a:schemeClr val="accent2"/>
                  </a:solidFill>
                  <a:latin typeface="OPPOSans M" panose="00020600040101010101" pitchFamily="18" charset="-122"/>
                  <a:ea typeface="OPPOSans M" panose="00020600040101010101" pitchFamily="18" charset="-122"/>
                  <a:cs typeface="OPPOSans M" panose="00020600040101010101" pitchFamily="18" charset="-122"/>
                </a:rPr>
                <a:t>U</a:t>
              </a:r>
              <a:r>
                <a:rPr lang="en-US" altLang="zh-CN" sz="1600" b="1" spc="100" dirty="0">
                  <a:solidFill>
                    <a:schemeClr val="bg1"/>
                  </a:solidFill>
                  <a:latin typeface="OPPOSans M" panose="00020600040101010101" pitchFamily="18" charset="-122"/>
                  <a:ea typeface="OPPOSans M" panose="00020600040101010101" pitchFamily="18" charset="-122"/>
                  <a:cs typeface="OPPOSans M" panose="00020600040101010101" pitchFamily="18" charset="-122"/>
                </a:rPr>
                <a:t>S</a:t>
              </a:r>
              <a:r>
                <a:rPr lang="en-US" altLang="zh-CN" sz="1600" b="1" spc="100" dirty="0">
                  <a:solidFill>
                    <a:schemeClr val="accent2">
                      <a:lumMod val="20000"/>
                      <a:lumOff val="80000"/>
                    </a:schemeClr>
                  </a:solidFill>
                  <a:latin typeface="OPPOSans M" panose="00020600040101010101" pitchFamily="18" charset="-122"/>
                  <a:ea typeface="OPPOSans M" panose="00020600040101010101" pitchFamily="18" charset="-122"/>
                  <a:cs typeface="OPPOSans M" panose="00020600040101010101" pitchFamily="18" charset="-122"/>
                </a:rPr>
                <a:t>T</a:t>
              </a:r>
              <a:endParaRPr lang="zh-CN" altLang="en-US" sz="1600" b="1" spc="100" dirty="0">
                <a:solidFill>
                  <a:schemeClr val="accent2">
                    <a:lumMod val="20000"/>
                    <a:lumOff val="80000"/>
                  </a:schemeClr>
                </a:solidFill>
                <a:latin typeface="OPPOSans M" panose="00020600040101010101" pitchFamily="18" charset="-122"/>
                <a:ea typeface="OPPOSans M" panose="00020600040101010101" pitchFamily="18" charset="-122"/>
                <a:cs typeface="OPPOSans M" panose="00020600040101010101" pitchFamily="18" charset="-122"/>
              </a:endParaRPr>
            </a:p>
          </p:txBody>
        </p:sp>
      </p:grpSp>
      <p:grpSp>
        <p:nvGrpSpPr>
          <p:cNvPr id="7" name="组合 6">
            <a:extLst>
              <a:ext uri="{FF2B5EF4-FFF2-40B4-BE49-F238E27FC236}">
                <a16:creationId xmlns:a16="http://schemas.microsoft.com/office/drawing/2014/main" id="{B76F7743-EC10-4902-B64D-592134291C72}"/>
              </a:ext>
            </a:extLst>
          </p:cNvPr>
          <p:cNvGrpSpPr/>
          <p:nvPr userDrawn="1"/>
        </p:nvGrpSpPr>
        <p:grpSpPr>
          <a:xfrm>
            <a:off x="729176" y="496973"/>
            <a:ext cx="918667" cy="338554"/>
            <a:chOff x="362009" y="496973"/>
            <a:chExt cx="918667" cy="338554"/>
          </a:xfrm>
        </p:grpSpPr>
        <p:sp>
          <p:nvSpPr>
            <p:cNvPr id="8" name="矩形: 对角圆角 7">
              <a:extLst>
                <a:ext uri="{FF2B5EF4-FFF2-40B4-BE49-F238E27FC236}">
                  <a16:creationId xmlns:a16="http://schemas.microsoft.com/office/drawing/2014/main" id="{58CCD5E5-5FE7-430C-963E-3378302F2E72}"/>
                </a:ext>
              </a:extLst>
            </p:cNvPr>
            <p:cNvSpPr/>
            <p:nvPr/>
          </p:nvSpPr>
          <p:spPr>
            <a:xfrm flipH="1">
              <a:off x="362009" y="505161"/>
              <a:ext cx="918667" cy="308870"/>
            </a:xfrm>
            <a:prstGeom prst="round2DiagRect">
              <a:avLst>
                <a:gd name="adj1" fmla="val 50000"/>
                <a:gd name="adj2" fmla="val 0"/>
              </a:avLst>
            </a:prstGeom>
            <a:gradFill flip="none" rotWithShape="1">
              <a:gsLst>
                <a:gs pos="20000">
                  <a:srgbClr val="BFBFBF"/>
                </a:gs>
                <a:gs pos="80000">
                  <a:srgbClr val="FFFFFF"/>
                </a:gs>
                <a:gs pos="100000">
                  <a:schemeClr val="bg1">
                    <a:lumMod val="95000"/>
                    <a:tint val="0"/>
                  </a:schemeClr>
                </a:gs>
              </a:gsLst>
              <a:lin ang="2700000" scaled="1"/>
              <a:tileRect/>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endParaRPr>
            </a:p>
          </p:txBody>
        </p:sp>
        <p:sp>
          <p:nvSpPr>
            <p:cNvPr id="9" name="文本框 8">
              <a:extLst>
                <a:ext uri="{FF2B5EF4-FFF2-40B4-BE49-F238E27FC236}">
                  <a16:creationId xmlns:a16="http://schemas.microsoft.com/office/drawing/2014/main" id="{BF31BB8D-94B4-4678-A99F-8A00DB76EDF1}"/>
                </a:ext>
              </a:extLst>
            </p:cNvPr>
            <p:cNvSpPr txBox="1"/>
            <p:nvPr/>
          </p:nvSpPr>
          <p:spPr>
            <a:xfrm flipH="1">
              <a:off x="430049" y="496973"/>
              <a:ext cx="782587" cy="338554"/>
            </a:xfrm>
            <a:prstGeom prst="rect">
              <a:avLst/>
            </a:prstGeom>
            <a:noFill/>
            <a:effectLst/>
          </p:spPr>
          <p:txBody>
            <a:bodyPr wrap="none" rtlCol="0">
              <a:spAutoFit/>
            </a:bodyPr>
            <a:lstStyle/>
            <a:p>
              <a:pPr algn="l"/>
              <a:r>
                <a:rPr lang="en-US" altLang="zh-CN" sz="1600" b="1" spc="100" dirty="0">
                  <a:solidFill>
                    <a:schemeClr val="accent1"/>
                  </a:solidFill>
                  <a:latin typeface="OPPOSans M" panose="00020600040101010101" pitchFamily="18" charset="-122"/>
                  <a:ea typeface="OPPOSans M" panose="00020600040101010101" pitchFamily="18" charset="-122"/>
                  <a:cs typeface="OPPOSans M" panose="00020600040101010101" pitchFamily="18" charset="-122"/>
                </a:rPr>
                <a:t>S</a:t>
              </a:r>
              <a:r>
                <a:rPr lang="en-US" altLang="zh-CN" sz="1600" b="1" spc="100" dirty="0">
                  <a:solidFill>
                    <a:schemeClr val="accent2"/>
                  </a:solidFill>
                  <a:latin typeface="OPPOSans M" panose="00020600040101010101" pitchFamily="18" charset="-122"/>
                  <a:ea typeface="OPPOSans M" panose="00020600040101010101" pitchFamily="18" charset="-122"/>
                  <a:cs typeface="OPPOSans M" panose="00020600040101010101" pitchFamily="18" charset="-122"/>
                </a:rPr>
                <a:t>U</a:t>
              </a:r>
              <a:r>
                <a:rPr lang="en-US" altLang="zh-CN" sz="1600" b="1" spc="100" dirty="0">
                  <a:solidFill>
                    <a:schemeClr val="accent1"/>
                  </a:solidFill>
                  <a:latin typeface="OPPOSans M" panose="00020600040101010101" pitchFamily="18" charset="-122"/>
                  <a:ea typeface="OPPOSans M" panose="00020600040101010101" pitchFamily="18" charset="-122"/>
                  <a:cs typeface="OPPOSans M" panose="00020600040101010101" pitchFamily="18" charset="-122"/>
                </a:rPr>
                <a:t>S</a:t>
              </a:r>
              <a:r>
                <a:rPr lang="en-US" altLang="zh-CN" sz="1600" b="1" spc="100" dirty="0">
                  <a:solidFill>
                    <a:srgbClr val="0C47AF"/>
                  </a:solidFill>
                  <a:latin typeface="OPPOSans M" panose="00020600040101010101" pitchFamily="18" charset="-122"/>
                  <a:ea typeface="OPPOSans M" panose="00020600040101010101" pitchFamily="18" charset="-122"/>
                  <a:cs typeface="OPPOSans M" panose="00020600040101010101" pitchFamily="18" charset="-122"/>
                </a:rPr>
                <a:t>T</a:t>
              </a:r>
              <a:endParaRPr lang="zh-CN" altLang="en-US" sz="1600" b="1" spc="100" dirty="0">
                <a:solidFill>
                  <a:srgbClr val="0C47AF"/>
                </a:solidFill>
                <a:latin typeface="OPPOSans M" panose="00020600040101010101" pitchFamily="18" charset="-122"/>
                <a:ea typeface="OPPOSans M" panose="00020600040101010101" pitchFamily="18" charset="-122"/>
                <a:cs typeface="OPPOSans M" panose="00020600040101010101" pitchFamily="18" charset="-122"/>
              </a:endParaRPr>
            </a:p>
          </p:txBody>
        </p:sp>
      </p:grpSp>
      <p:grpSp>
        <p:nvGrpSpPr>
          <p:cNvPr id="10" name="组合 9">
            <a:extLst>
              <a:ext uri="{FF2B5EF4-FFF2-40B4-BE49-F238E27FC236}">
                <a16:creationId xmlns:a16="http://schemas.microsoft.com/office/drawing/2014/main" id="{FC8858EC-A239-4C67-8C6A-89099039BCAB}"/>
              </a:ext>
            </a:extLst>
          </p:cNvPr>
          <p:cNvGrpSpPr/>
          <p:nvPr userDrawn="1"/>
        </p:nvGrpSpPr>
        <p:grpSpPr>
          <a:xfrm>
            <a:off x="9667677" y="485350"/>
            <a:ext cx="1795147" cy="360688"/>
            <a:chOff x="9667677" y="601260"/>
            <a:chExt cx="1795147" cy="360688"/>
          </a:xfrm>
        </p:grpSpPr>
        <p:pic>
          <p:nvPicPr>
            <p:cNvPr id="11" name="图片 10">
              <a:extLst>
                <a:ext uri="{FF2B5EF4-FFF2-40B4-BE49-F238E27FC236}">
                  <a16:creationId xmlns:a16="http://schemas.microsoft.com/office/drawing/2014/main" id="{9FCDB1C9-B96B-4095-A8EA-193EF14F9C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67677" y="601260"/>
              <a:ext cx="1795147" cy="360688"/>
            </a:xfrm>
            <a:prstGeom prst="rect">
              <a:avLst/>
            </a:prstGeom>
          </p:spPr>
        </p:pic>
        <p:grpSp>
          <p:nvGrpSpPr>
            <p:cNvPr id="12" name="组合 11">
              <a:extLst>
                <a:ext uri="{FF2B5EF4-FFF2-40B4-BE49-F238E27FC236}">
                  <a16:creationId xmlns:a16="http://schemas.microsoft.com/office/drawing/2014/main" id="{51655ED3-D602-4609-AE3F-F2DFC6C65368}"/>
                </a:ext>
              </a:extLst>
            </p:cNvPr>
            <p:cNvGrpSpPr/>
            <p:nvPr/>
          </p:nvGrpSpPr>
          <p:grpSpPr>
            <a:xfrm>
              <a:off x="9667677" y="601260"/>
              <a:ext cx="383865" cy="360000"/>
              <a:chOff x="9671100" y="1026545"/>
              <a:chExt cx="383865" cy="360000"/>
            </a:xfrm>
          </p:grpSpPr>
          <p:sp>
            <p:nvSpPr>
              <p:cNvPr id="13" name="椭圆 12">
                <a:extLst>
                  <a:ext uri="{FF2B5EF4-FFF2-40B4-BE49-F238E27FC236}">
                    <a16:creationId xmlns:a16="http://schemas.microsoft.com/office/drawing/2014/main" id="{880D38E1-42D1-48C9-B0D5-D296E8209774}"/>
                  </a:ext>
                </a:extLst>
              </p:cNvPr>
              <p:cNvSpPr/>
              <p:nvPr/>
            </p:nvSpPr>
            <p:spPr>
              <a:xfrm>
                <a:off x="9707175" y="1062152"/>
                <a:ext cx="306000" cy="30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a:extLst>
                  <a:ext uri="{FF2B5EF4-FFF2-40B4-BE49-F238E27FC236}">
                    <a16:creationId xmlns:a16="http://schemas.microsoft.com/office/drawing/2014/main" id="{C6B7A1A2-3E6B-4EFD-8D43-6BB482802C1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8576"/>
              <a:stretch/>
            </p:blipFill>
            <p:spPr>
              <a:xfrm>
                <a:off x="9671100" y="1026545"/>
                <a:ext cx="383865" cy="360000"/>
              </a:xfrm>
              <a:prstGeom prst="rect">
                <a:avLst/>
              </a:prstGeom>
            </p:spPr>
          </p:pic>
        </p:grpSp>
      </p:grpSp>
      <p:pic>
        <p:nvPicPr>
          <p:cNvPr id="16" name="图形 15">
            <a:extLst>
              <a:ext uri="{FF2B5EF4-FFF2-40B4-BE49-F238E27FC236}">
                <a16:creationId xmlns:a16="http://schemas.microsoft.com/office/drawing/2014/main" id="{A0CFDF27-DC8A-4A2F-8C39-57987ED5745E}"/>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1884" y="234853"/>
            <a:ext cx="414583" cy="414583"/>
          </a:xfrm>
          <a:prstGeom prst="rect">
            <a:avLst/>
          </a:prstGeom>
        </p:spPr>
      </p:pic>
      <p:sp>
        <p:nvSpPr>
          <p:cNvPr id="17" name="任意多边形: 形状 16">
            <a:extLst>
              <a:ext uri="{FF2B5EF4-FFF2-40B4-BE49-F238E27FC236}">
                <a16:creationId xmlns:a16="http://schemas.microsoft.com/office/drawing/2014/main" id="{6EF97E4B-5D19-463D-AC4A-029747EBFC03}"/>
              </a:ext>
            </a:extLst>
          </p:cNvPr>
          <p:cNvSpPr/>
          <p:nvPr userDrawn="1"/>
        </p:nvSpPr>
        <p:spPr>
          <a:xfrm rot="16200000" flipH="1" flipV="1">
            <a:off x="-263308" y="263309"/>
            <a:ext cx="850465" cy="323849"/>
          </a:xfrm>
          <a:custGeom>
            <a:avLst/>
            <a:gdLst>
              <a:gd name="connsiteX0" fmla="*/ 0 w 6857999"/>
              <a:gd name="connsiteY0" fmla="*/ 844954 h 844954"/>
              <a:gd name="connsiteX1" fmla="*/ 3429000 w 6857999"/>
              <a:gd name="connsiteY1" fmla="*/ 0 h 844954"/>
              <a:gd name="connsiteX2" fmla="*/ 6857999 w 6857999"/>
              <a:gd name="connsiteY2" fmla="*/ 844954 h 844954"/>
              <a:gd name="connsiteX3" fmla="*/ 0 w 6857999"/>
              <a:gd name="connsiteY3" fmla="*/ 844954 h 844954"/>
              <a:gd name="connsiteX0" fmla="*/ 0 w 6857999"/>
              <a:gd name="connsiteY0" fmla="*/ 844954 h 844954"/>
              <a:gd name="connsiteX1" fmla="*/ 3429000 w 6857999"/>
              <a:gd name="connsiteY1" fmla="*/ 0 h 844954"/>
              <a:gd name="connsiteX2" fmla="*/ 6857999 w 6857999"/>
              <a:gd name="connsiteY2" fmla="*/ 844954 h 844954"/>
              <a:gd name="connsiteX3" fmla="*/ 0 w 6857999"/>
              <a:gd name="connsiteY3" fmla="*/ 844954 h 84495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7161 h 847161"/>
              <a:gd name="connsiteX1" fmla="*/ 3429000 w 6857999"/>
              <a:gd name="connsiteY1" fmla="*/ 2207 h 847161"/>
              <a:gd name="connsiteX2" fmla="*/ 6857999 w 6857999"/>
              <a:gd name="connsiteY2" fmla="*/ 847161 h 847161"/>
              <a:gd name="connsiteX3" fmla="*/ 0 w 6857999"/>
              <a:gd name="connsiteY3" fmla="*/ 847161 h 847161"/>
              <a:gd name="connsiteX0" fmla="*/ 0 w 6857999"/>
              <a:gd name="connsiteY0" fmla="*/ 845042 h 845042"/>
              <a:gd name="connsiteX1" fmla="*/ 3429000 w 6857999"/>
              <a:gd name="connsiteY1" fmla="*/ 88 h 845042"/>
              <a:gd name="connsiteX2" fmla="*/ 6857999 w 6857999"/>
              <a:gd name="connsiteY2" fmla="*/ 845042 h 845042"/>
              <a:gd name="connsiteX3" fmla="*/ 0 w 6857999"/>
              <a:gd name="connsiteY3" fmla="*/ 845042 h 845042"/>
            </a:gdLst>
            <a:ahLst/>
            <a:cxnLst>
              <a:cxn ang="0">
                <a:pos x="connsiteX0" y="connsiteY0"/>
              </a:cxn>
              <a:cxn ang="0">
                <a:pos x="connsiteX1" y="connsiteY1"/>
              </a:cxn>
              <a:cxn ang="0">
                <a:pos x="connsiteX2" y="connsiteY2"/>
              </a:cxn>
              <a:cxn ang="0">
                <a:pos x="connsiteX3" y="connsiteY3"/>
              </a:cxn>
            </a:cxnLst>
            <a:rect l="l" t="t" r="r" b="b"/>
            <a:pathLst>
              <a:path w="6857999" h="845042">
                <a:moveTo>
                  <a:pt x="0" y="845042"/>
                </a:moveTo>
                <a:cubicBezTo>
                  <a:pt x="2254170" y="436072"/>
                  <a:pt x="2517494" y="7804"/>
                  <a:pt x="3429000" y="88"/>
                </a:cubicBezTo>
                <a:cubicBezTo>
                  <a:pt x="4340506" y="-7628"/>
                  <a:pt x="4580679" y="493946"/>
                  <a:pt x="6857999" y="845042"/>
                </a:cubicBezTo>
                <a:lnTo>
                  <a:pt x="0" y="845042"/>
                </a:lnTo>
                <a:close/>
              </a:path>
            </a:pathLst>
          </a:custGeom>
          <a:gradFill>
            <a:gsLst>
              <a:gs pos="100000">
                <a:schemeClr val="accent3"/>
              </a:gs>
              <a:gs pos="0">
                <a:schemeClr val="accent3">
                  <a:alpha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8" name="任意多边形: 形状 17">
            <a:extLst>
              <a:ext uri="{FF2B5EF4-FFF2-40B4-BE49-F238E27FC236}">
                <a16:creationId xmlns:a16="http://schemas.microsoft.com/office/drawing/2014/main" id="{8AC0AA2B-252A-444C-8B29-DD38D7CDEF45}"/>
              </a:ext>
            </a:extLst>
          </p:cNvPr>
          <p:cNvSpPr/>
          <p:nvPr userDrawn="1"/>
        </p:nvSpPr>
        <p:spPr>
          <a:xfrm rot="16200000" flipH="1" flipV="1">
            <a:off x="-168519" y="545804"/>
            <a:ext cx="544299" cy="207264"/>
          </a:xfrm>
          <a:custGeom>
            <a:avLst/>
            <a:gdLst>
              <a:gd name="connsiteX0" fmla="*/ 0 w 6857999"/>
              <a:gd name="connsiteY0" fmla="*/ 844954 h 844954"/>
              <a:gd name="connsiteX1" fmla="*/ 3429000 w 6857999"/>
              <a:gd name="connsiteY1" fmla="*/ 0 h 844954"/>
              <a:gd name="connsiteX2" fmla="*/ 6857999 w 6857999"/>
              <a:gd name="connsiteY2" fmla="*/ 844954 h 844954"/>
              <a:gd name="connsiteX3" fmla="*/ 0 w 6857999"/>
              <a:gd name="connsiteY3" fmla="*/ 844954 h 844954"/>
              <a:gd name="connsiteX0" fmla="*/ 0 w 6857999"/>
              <a:gd name="connsiteY0" fmla="*/ 844954 h 844954"/>
              <a:gd name="connsiteX1" fmla="*/ 3429000 w 6857999"/>
              <a:gd name="connsiteY1" fmla="*/ 0 h 844954"/>
              <a:gd name="connsiteX2" fmla="*/ 6857999 w 6857999"/>
              <a:gd name="connsiteY2" fmla="*/ 844954 h 844954"/>
              <a:gd name="connsiteX3" fmla="*/ 0 w 6857999"/>
              <a:gd name="connsiteY3" fmla="*/ 844954 h 84495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7161 h 847161"/>
              <a:gd name="connsiteX1" fmla="*/ 3429000 w 6857999"/>
              <a:gd name="connsiteY1" fmla="*/ 2207 h 847161"/>
              <a:gd name="connsiteX2" fmla="*/ 6857999 w 6857999"/>
              <a:gd name="connsiteY2" fmla="*/ 847161 h 847161"/>
              <a:gd name="connsiteX3" fmla="*/ 0 w 6857999"/>
              <a:gd name="connsiteY3" fmla="*/ 847161 h 847161"/>
              <a:gd name="connsiteX0" fmla="*/ 0 w 6857999"/>
              <a:gd name="connsiteY0" fmla="*/ 845042 h 845042"/>
              <a:gd name="connsiteX1" fmla="*/ 3429000 w 6857999"/>
              <a:gd name="connsiteY1" fmla="*/ 88 h 845042"/>
              <a:gd name="connsiteX2" fmla="*/ 6857999 w 6857999"/>
              <a:gd name="connsiteY2" fmla="*/ 845042 h 845042"/>
              <a:gd name="connsiteX3" fmla="*/ 0 w 6857999"/>
              <a:gd name="connsiteY3" fmla="*/ 845042 h 845042"/>
            </a:gdLst>
            <a:ahLst/>
            <a:cxnLst>
              <a:cxn ang="0">
                <a:pos x="connsiteX0" y="connsiteY0"/>
              </a:cxn>
              <a:cxn ang="0">
                <a:pos x="connsiteX1" y="connsiteY1"/>
              </a:cxn>
              <a:cxn ang="0">
                <a:pos x="connsiteX2" y="connsiteY2"/>
              </a:cxn>
              <a:cxn ang="0">
                <a:pos x="connsiteX3" y="connsiteY3"/>
              </a:cxn>
            </a:cxnLst>
            <a:rect l="l" t="t" r="r" b="b"/>
            <a:pathLst>
              <a:path w="6857999" h="845042">
                <a:moveTo>
                  <a:pt x="0" y="845042"/>
                </a:moveTo>
                <a:cubicBezTo>
                  <a:pt x="2254170" y="436072"/>
                  <a:pt x="2517494" y="7804"/>
                  <a:pt x="3429000" y="88"/>
                </a:cubicBezTo>
                <a:cubicBezTo>
                  <a:pt x="4340506" y="-7628"/>
                  <a:pt x="4580679" y="493946"/>
                  <a:pt x="6857999" y="845042"/>
                </a:cubicBezTo>
                <a:lnTo>
                  <a:pt x="0" y="845042"/>
                </a:lnTo>
                <a:close/>
              </a:path>
            </a:pathLst>
          </a:custGeom>
          <a:gradFill>
            <a:gsLst>
              <a:gs pos="100000">
                <a:schemeClr val="accent3"/>
              </a:gs>
              <a:gs pos="0">
                <a:schemeClr val="accent3">
                  <a:alpha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9" name="文本占位符 18">
            <a:extLst>
              <a:ext uri="{FF2B5EF4-FFF2-40B4-BE49-F238E27FC236}">
                <a16:creationId xmlns:a16="http://schemas.microsoft.com/office/drawing/2014/main" id="{D677648A-E40B-4297-81E8-022AA307CEF5}"/>
              </a:ext>
            </a:extLst>
          </p:cNvPr>
          <p:cNvSpPr>
            <a:spLocks noGrp="1"/>
          </p:cNvSpPr>
          <p:nvPr>
            <p:ph type="body" sz="quarter" idx="10" hasCustomPrompt="1"/>
          </p:nvPr>
        </p:nvSpPr>
        <p:spPr>
          <a:xfrm>
            <a:off x="1814117" y="443111"/>
            <a:ext cx="7240943" cy="437414"/>
          </a:xfrm>
          <a:prstGeom prst="rect">
            <a:avLst/>
          </a:prstGeom>
        </p:spPr>
        <p:txBody>
          <a:bodyPr wrap="square" tIns="108000" anchor="t">
            <a:spAutoFit/>
          </a:bodyPr>
          <a:lstStyle>
            <a:lvl1pPr marL="0" indent="0">
              <a:buNone/>
              <a:defRPr lang="zh-CN" altLang="en-US" sz="2000" kern="1200" spc="100" dirty="0" smtClean="0">
                <a:solidFill>
                  <a:schemeClr val="bg1"/>
                </a:solidFill>
                <a:effectLst>
                  <a:outerShdw blurRad="60007" dist="200025" dir="15000000" sy="30000" kx="-1800000" algn="bl" rotWithShape="0">
                    <a:prstClr val="black">
                      <a:alpha val="32000"/>
                    </a:prstClr>
                  </a:outerShdw>
                </a:effectLst>
                <a:latin typeface="OPPOSans M" panose="00020600040101010101" pitchFamily="18" charset="-122"/>
                <a:ea typeface="OPPOSans M" panose="00020600040101010101" pitchFamily="18" charset="-122"/>
                <a:cs typeface="OPPOSans M" panose="00020600040101010101" pitchFamily="18" charset="-122"/>
              </a:defRPr>
            </a:lvl1pPr>
            <a:lvl2pPr marL="457200" indent="0">
              <a:buNone/>
              <a:defRPr lang="zh-CN" altLang="en-US" sz="2000" kern="1200" spc="100" dirty="0" smtClean="0">
                <a:solidFill>
                  <a:schemeClr val="accent1"/>
                </a:solidFill>
                <a:effectLst>
                  <a:outerShdw blurRad="60007" dist="200025" dir="15000000" sy="30000" kx="-1800000" algn="bl" rotWithShape="0">
                    <a:prstClr val="black">
                      <a:alpha val="32000"/>
                    </a:prstClr>
                  </a:outerShdw>
                </a:effectLst>
                <a:latin typeface="OPPOSans M" panose="00020600040101010101" pitchFamily="18" charset="-122"/>
                <a:ea typeface="OPPOSans M" panose="00020600040101010101" pitchFamily="18" charset="-122"/>
                <a:cs typeface="OPPOSans M" panose="00020600040101010101" pitchFamily="18" charset="-122"/>
              </a:defRPr>
            </a:lvl2pPr>
            <a:lvl3pPr marL="914400" indent="0">
              <a:buNone/>
              <a:defRPr lang="zh-CN" altLang="en-US" sz="2000" kern="1200" spc="100" dirty="0" smtClean="0">
                <a:solidFill>
                  <a:schemeClr val="accent1"/>
                </a:solidFill>
                <a:effectLst>
                  <a:outerShdw blurRad="60007" dist="200025" dir="15000000" sy="30000" kx="-1800000" algn="bl" rotWithShape="0">
                    <a:prstClr val="black">
                      <a:alpha val="32000"/>
                    </a:prstClr>
                  </a:outerShdw>
                </a:effectLst>
                <a:latin typeface="OPPOSans M" panose="00020600040101010101" pitchFamily="18" charset="-122"/>
                <a:ea typeface="OPPOSans M" panose="00020600040101010101" pitchFamily="18" charset="-122"/>
                <a:cs typeface="OPPOSans M" panose="00020600040101010101" pitchFamily="18" charset="-122"/>
              </a:defRPr>
            </a:lvl3pPr>
            <a:lvl4pPr marL="1371600" indent="0">
              <a:buNone/>
              <a:defRPr lang="zh-CN" altLang="en-US" sz="2000" kern="1200" spc="100" dirty="0" smtClean="0">
                <a:solidFill>
                  <a:schemeClr val="accent1"/>
                </a:solidFill>
                <a:effectLst>
                  <a:outerShdw blurRad="60007" dist="200025" dir="15000000" sy="30000" kx="-1800000" algn="bl" rotWithShape="0">
                    <a:prstClr val="black">
                      <a:alpha val="32000"/>
                    </a:prstClr>
                  </a:outerShdw>
                </a:effectLst>
                <a:latin typeface="OPPOSans M" panose="00020600040101010101" pitchFamily="18" charset="-122"/>
                <a:ea typeface="OPPOSans M" panose="00020600040101010101" pitchFamily="18" charset="-122"/>
                <a:cs typeface="OPPOSans M" panose="00020600040101010101" pitchFamily="18" charset="-122"/>
              </a:defRPr>
            </a:lvl4pPr>
            <a:lvl5pPr marL="1828800" indent="0">
              <a:buNone/>
              <a:defRPr lang="zh-CN" altLang="en-US" sz="2000" kern="1200" spc="100" dirty="0">
                <a:solidFill>
                  <a:schemeClr val="accent1"/>
                </a:solidFill>
                <a:effectLst>
                  <a:outerShdw blurRad="60007" dist="200025" dir="15000000" sy="30000" kx="-1800000" algn="bl" rotWithShape="0">
                    <a:prstClr val="black">
                      <a:alpha val="32000"/>
                    </a:prstClr>
                  </a:outerShdw>
                </a:effectLst>
                <a:latin typeface="OPPOSans M" panose="00020600040101010101" pitchFamily="18" charset="-122"/>
                <a:ea typeface="OPPOSans M" panose="00020600040101010101" pitchFamily="18" charset="-122"/>
                <a:cs typeface="OPPOSans M" panose="00020600040101010101" pitchFamily="18" charset="-122"/>
              </a:defRPr>
            </a:lvl5pPr>
          </a:lstStyle>
          <a:p>
            <a:pPr lvl="0"/>
            <a:r>
              <a:rPr lang="zh-CN" altLang="en-US" dirty="0"/>
              <a:t>这里放入你的标题</a:t>
            </a:r>
          </a:p>
        </p:txBody>
      </p:sp>
    </p:spTree>
    <p:extLst>
      <p:ext uri="{BB962C8B-B14F-4D97-AF65-F5344CB8AC3E}">
        <p14:creationId xmlns:p14="http://schemas.microsoft.com/office/powerpoint/2010/main" val="166937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空白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922925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日常工作-封面">
    <p:spTree>
      <p:nvGrpSpPr>
        <p:cNvPr id="1" name=""/>
        <p:cNvGrpSpPr/>
        <p:nvPr/>
      </p:nvGrpSpPr>
      <p:grpSpPr>
        <a:xfrm>
          <a:off x="0" y="0"/>
          <a:ext cx="0" cy="0"/>
          <a:chOff x="0" y="0"/>
          <a:chExt cx="0" cy="0"/>
        </a:xfrm>
      </p:grpSpPr>
      <p:sp>
        <p:nvSpPr>
          <p:cNvPr id="7" name="图片占位符 6">
            <a:extLst>
              <a:ext uri="{FF2B5EF4-FFF2-40B4-BE49-F238E27FC236}">
                <a16:creationId xmlns:a16="http://schemas.microsoft.com/office/drawing/2014/main" id="{A263A0FC-D9FB-417C-9FE5-D4BBEDDDAB22}"/>
              </a:ext>
            </a:extLst>
          </p:cNvPr>
          <p:cNvSpPr>
            <a:spLocks noGrp="1"/>
          </p:cNvSpPr>
          <p:nvPr>
            <p:ph type="pic" sz="quarter" idx="10" hasCustomPrompt="1"/>
          </p:nvPr>
        </p:nvSpPr>
        <p:spPr>
          <a:xfrm>
            <a:off x="0" y="0"/>
            <a:ext cx="12192000" cy="4694548"/>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4224759 h 6858000"/>
              <a:gd name="connsiteX5" fmla="*/ 0 w 12192000"/>
              <a:gd name="connsiteY5" fmla="*/ 0 h 6858000"/>
              <a:gd name="connsiteX0" fmla="*/ 0 w 12192000"/>
              <a:gd name="connsiteY0" fmla="*/ 0 h 6858000"/>
              <a:gd name="connsiteX1" fmla="*/ 12192000 w 12192000"/>
              <a:gd name="connsiteY1" fmla="*/ 0 h 6858000"/>
              <a:gd name="connsiteX2" fmla="*/ 12176567 w 12192000"/>
              <a:gd name="connsiteY2" fmla="*/ 3761772 h 6858000"/>
              <a:gd name="connsiteX3" fmla="*/ 12192000 w 12192000"/>
              <a:gd name="connsiteY3" fmla="*/ 6858000 h 6858000"/>
              <a:gd name="connsiteX4" fmla="*/ 0 w 12192000"/>
              <a:gd name="connsiteY4" fmla="*/ 6858000 h 6858000"/>
              <a:gd name="connsiteX5" fmla="*/ 0 w 12192000"/>
              <a:gd name="connsiteY5" fmla="*/ 4224759 h 6858000"/>
              <a:gd name="connsiteX6" fmla="*/ 0 w 12192000"/>
              <a:gd name="connsiteY6" fmla="*/ 0 h 6858000"/>
              <a:gd name="connsiteX0" fmla="*/ 0 w 12192000"/>
              <a:gd name="connsiteY0" fmla="*/ 0 h 6858000"/>
              <a:gd name="connsiteX1" fmla="*/ 12192000 w 12192000"/>
              <a:gd name="connsiteY1" fmla="*/ 0 h 6858000"/>
              <a:gd name="connsiteX2" fmla="*/ 12176567 w 12192000"/>
              <a:gd name="connsiteY2" fmla="*/ 3761772 h 6858000"/>
              <a:gd name="connsiteX3" fmla="*/ 0 w 12192000"/>
              <a:gd name="connsiteY3" fmla="*/ 6858000 h 6858000"/>
              <a:gd name="connsiteX4" fmla="*/ 0 w 12192000"/>
              <a:gd name="connsiteY4" fmla="*/ 4224759 h 6858000"/>
              <a:gd name="connsiteX5" fmla="*/ 0 w 12192000"/>
              <a:gd name="connsiteY5" fmla="*/ 0 h 6858000"/>
              <a:gd name="connsiteX0" fmla="*/ 0 w 12192000"/>
              <a:gd name="connsiteY0" fmla="*/ 0 h 4540655"/>
              <a:gd name="connsiteX1" fmla="*/ 12192000 w 12192000"/>
              <a:gd name="connsiteY1" fmla="*/ 0 h 4540655"/>
              <a:gd name="connsiteX2" fmla="*/ 12176567 w 12192000"/>
              <a:gd name="connsiteY2" fmla="*/ 3761772 h 4540655"/>
              <a:gd name="connsiteX3" fmla="*/ 0 w 12192000"/>
              <a:gd name="connsiteY3" fmla="*/ 4224759 h 4540655"/>
              <a:gd name="connsiteX4" fmla="*/ 0 w 12192000"/>
              <a:gd name="connsiteY4" fmla="*/ 0 h 4540655"/>
              <a:gd name="connsiteX0" fmla="*/ 0 w 12192000"/>
              <a:gd name="connsiteY0" fmla="*/ 0 h 4479095"/>
              <a:gd name="connsiteX1" fmla="*/ 12192000 w 12192000"/>
              <a:gd name="connsiteY1" fmla="*/ 0 h 4479095"/>
              <a:gd name="connsiteX2" fmla="*/ 12176567 w 12192000"/>
              <a:gd name="connsiteY2" fmla="*/ 3761772 h 4479095"/>
              <a:gd name="connsiteX3" fmla="*/ 2465408 w 12192000"/>
              <a:gd name="connsiteY3" fmla="*/ 3761773 h 4479095"/>
              <a:gd name="connsiteX4" fmla="*/ 0 w 12192000"/>
              <a:gd name="connsiteY4" fmla="*/ 4224759 h 4479095"/>
              <a:gd name="connsiteX5" fmla="*/ 0 w 12192000"/>
              <a:gd name="connsiteY5" fmla="*/ 0 h 4479095"/>
              <a:gd name="connsiteX0" fmla="*/ 0 w 12192000"/>
              <a:gd name="connsiteY0" fmla="*/ 0 h 4953966"/>
              <a:gd name="connsiteX1" fmla="*/ 12192000 w 12192000"/>
              <a:gd name="connsiteY1" fmla="*/ 0 h 4953966"/>
              <a:gd name="connsiteX2" fmla="*/ 12176567 w 12192000"/>
              <a:gd name="connsiteY2" fmla="*/ 3761772 h 4953966"/>
              <a:gd name="connsiteX3" fmla="*/ 9201873 w 12192000"/>
              <a:gd name="connsiteY3" fmla="*/ 4953966 h 4953966"/>
              <a:gd name="connsiteX4" fmla="*/ 2465408 w 12192000"/>
              <a:gd name="connsiteY4" fmla="*/ 3761773 h 4953966"/>
              <a:gd name="connsiteX5" fmla="*/ 0 w 12192000"/>
              <a:gd name="connsiteY5" fmla="*/ 4224759 h 4953966"/>
              <a:gd name="connsiteX6" fmla="*/ 0 w 12192000"/>
              <a:gd name="connsiteY6" fmla="*/ 0 h 4953966"/>
              <a:gd name="connsiteX0" fmla="*/ 0 w 12192000"/>
              <a:gd name="connsiteY0" fmla="*/ 0 h 4953966"/>
              <a:gd name="connsiteX1" fmla="*/ 12192000 w 12192000"/>
              <a:gd name="connsiteY1" fmla="*/ 0 h 4953966"/>
              <a:gd name="connsiteX2" fmla="*/ 12176567 w 12192000"/>
              <a:gd name="connsiteY2" fmla="*/ 3761772 h 4953966"/>
              <a:gd name="connsiteX3" fmla="*/ 9201873 w 12192000"/>
              <a:gd name="connsiteY3" fmla="*/ 4953966 h 4953966"/>
              <a:gd name="connsiteX4" fmla="*/ 2847372 w 12192000"/>
              <a:gd name="connsiteY4" fmla="*/ 3738624 h 4953966"/>
              <a:gd name="connsiteX5" fmla="*/ 0 w 12192000"/>
              <a:gd name="connsiteY5" fmla="*/ 4224759 h 4953966"/>
              <a:gd name="connsiteX6" fmla="*/ 0 w 12192000"/>
              <a:gd name="connsiteY6" fmla="*/ 0 h 4953966"/>
              <a:gd name="connsiteX0" fmla="*/ 0 w 12192000"/>
              <a:gd name="connsiteY0" fmla="*/ 0 h 4977115"/>
              <a:gd name="connsiteX1" fmla="*/ 12192000 w 12192000"/>
              <a:gd name="connsiteY1" fmla="*/ 0 h 4977115"/>
              <a:gd name="connsiteX2" fmla="*/ 12176567 w 12192000"/>
              <a:gd name="connsiteY2" fmla="*/ 3761772 h 4977115"/>
              <a:gd name="connsiteX3" fmla="*/ 9514390 w 12192000"/>
              <a:gd name="connsiteY3" fmla="*/ 4977115 h 4977115"/>
              <a:gd name="connsiteX4" fmla="*/ 2847372 w 12192000"/>
              <a:gd name="connsiteY4" fmla="*/ 3738624 h 4977115"/>
              <a:gd name="connsiteX5" fmla="*/ 0 w 12192000"/>
              <a:gd name="connsiteY5" fmla="*/ 4224759 h 4977115"/>
              <a:gd name="connsiteX6" fmla="*/ 0 w 12192000"/>
              <a:gd name="connsiteY6" fmla="*/ 0 h 4977115"/>
              <a:gd name="connsiteX0" fmla="*/ 0 w 12192000"/>
              <a:gd name="connsiteY0" fmla="*/ 0 h 4977115"/>
              <a:gd name="connsiteX1" fmla="*/ 12192000 w 12192000"/>
              <a:gd name="connsiteY1" fmla="*/ 0 h 4977115"/>
              <a:gd name="connsiteX2" fmla="*/ 12176567 w 12192000"/>
              <a:gd name="connsiteY2" fmla="*/ 3761772 h 4977115"/>
              <a:gd name="connsiteX3" fmla="*/ 9514390 w 12192000"/>
              <a:gd name="connsiteY3" fmla="*/ 4977115 h 4977115"/>
              <a:gd name="connsiteX4" fmla="*/ 2847372 w 12192000"/>
              <a:gd name="connsiteY4" fmla="*/ 3738624 h 4977115"/>
              <a:gd name="connsiteX5" fmla="*/ 0 w 12192000"/>
              <a:gd name="connsiteY5" fmla="*/ 4224759 h 4977115"/>
              <a:gd name="connsiteX6" fmla="*/ 0 w 12192000"/>
              <a:gd name="connsiteY6" fmla="*/ 0 h 4977115"/>
              <a:gd name="connsiteX0" fmla="*/ 0 w 12192000"/>
              <a:gd name="connsiteY0" fmla="*/ 0 h 4979723"/>
              <a:gd name="connsiteX1" fmla="*/ 12192000 w 12192000"/>
              <a:gd name="connsiteY1" fmla="*/ 0 h 4979723"/>
              <a:gd name="connsiteX2" fmla="*/ 12176567 w 12192000"/>
              <a:gd name="connsiteY2" fmla="*/ 3761772 h 4979723"/>
              <a:gd name="connsiteX3" fmla="*/ 9514390 w 12192000"/>
              <a:gd name="connsiteY3" fmla="*/ 4977115 h 4979723"/>
              <a:gd name="connsiteX4" fmla="*/ 2847372 w 12192000"/>
              <a:gd name="connsiteY4" fmla="*/ 3738624 h 4979723"/>
              <a:gd name="connsiteX5" fmla="*/ 0 w 12192000"/>
              <a:gd name="connsiteY5" fmla="*/ 4224759 h 4979723"/>
              <a:gd name="connsiteX6" fmla="*/ 0 w 12192000"/>
              <a:gd name="connsiteY6" fmla="*/ 0 h 4979723"/>
              <a:gd name="connsiteX0" fmla="*/ 0 w 12196072"/>
              <a:gd name="connsiteY0" fmla="*/ 0 h 4977133"/>
              <a:gd name="connsiteX1" fmla="*/ 12192000 w 12196072"/>
              <a:gd name="connsiteY1" fmla="*/ 0 h 4977133"/>
              <a:gd name="connsiteX2" fmla="*/ 12194855 w 12196072"/>
              <a:gd name="connsiteY2" fmla="*/ 3761772 h 4977133"/>
              <a:gd name="connsiteX3" fmla="*/ 9514390 w 12196072"/>
              <a:gd name="connsiteY3" fmla="*/ 4977115 h 4977133"/>
              <a:gd name="connsiteX4" fmla="*/ 2847372 w 12196072"/>
              <a:gd name="connsiteY4" fmla="*/ 3738624 h 4977133"/>
              <a:gd name="connsiteX5" fmla="*/ 0 w 12196072"/>
              <a:gd name="connsiteY5" fmla="*/ 4224759 h 4977133"/>
              <a:gd name="connsiteX6" fmla="*/ 0 w 12196072"/>
              <a:gd name="connsiteY6" fmla="*/ 0 h 4977133"/>
              <a:gd name="connsiteX0" fmla="*/ 0 w 12192000"/>
              <a:gd name="connsiteY0" fmla="*/ 0 h 4977126"/>
              <a:gd name="connsiteX1" fmla="*/ 12192000 w 12192000"/>
              <a:gd name="connsiteY1" fmla="*/ 0 h 4977126"/>
              <a:gd name="connsiteX2" fmla="*/ 12189775 w 12192000"/>
              <a:gd name="connsiteY2" fmla="*/ 3756692 h 4977126"/>
              <a:gd name="connsiteX3" fmla="*/ 9514390 w 12192000"/>
              <a:gd name="connsiteY3" fmla="*/ 4977115 h 4977126"/>
              <a:gd name="connsiteX4" fmla="*/ 2847372 w 12192000"/>
              <a:gd name="connsiteY4" fmla="*/ 3738624 h 4977126"/>
              <a:gd name="connsiteX5" fmla="*/ 0 w 12192000"/>
              <a:gd name="connsiteY5" fmla="*/ 4224759 h 4977126"/>
              <a:gd name="connsiteX6" fmla="*/ 0 w 12192000"/>
              <a:gd name="connsiteY6" fmla="*/ 0 h 4977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4977126">
                <a:moveTo>
                  <a:pt x="0" y="0"/>
                </a:moveTo>
                <a:lnTo>
                  <a:pt x="12192000" y="0"/>
                </a:lnTo>
                <a:cubicBezTo>
                  <a:pt x="12186856" y="1253924"/>
                  <a:pt x="12194919" y="2502768"/>
                  <a:pt x="12189775" y="3756692"/>
                </a:cubicBezTo>
                <a:cubicBezTo>
                  <a:pt x="11527446" y="4370151"/>
                  <a:pt x="11071457" y="4980126"/>
                  <a:pt x="9514390" y="4977115"/>
                </a:cubicBezTo>
                <a:cubicBezTo>
                  <a:pt x="7957323" y="4974104"/>
                  <a:pt x="4228618" y="3705829"/>
                  <a:pt x="2847372" y="3738624"/>
                </a:cubicBezTo>
                <a:cubicBezTo>
                  <a:pt x="1466127" y="3771419"/>
                  <a:pt x="370390" y="4973255"/>
                  <a:pt x="0" y="4224759"/>
                </a:cubicBezTo>
                <a:lnTo>
                  <a:pt x="0" y="0"/>
                </a:lnTo>
                <a:close/>
              </a:path>
            </a:pathLst>
          </a:custGeom>
          <a:noFill/>
          <a:ln>
            <a:noFill/>
          </a:ln>
        </p:spPr>
        <p:txBody>
          <a:bodyPr/>
          <a:lstStyle>
            <a:lvl1pPr marL="0" indent="0">
              <a:buNone/>
              <a:defRPr/>
            </a:lvl1pPr>
          </a:lstStyle>
          <a:p>
            <a:r>
              <a:rPr lang="en-US" altLang="zh-CN" dirty="0"/>
              <a:t> </a:t>
            </a:r>
            <a:endParaRPr lang="zh-CN" altLang="en-US" dirty="0"/>
          </a:p>
        </p:txBody>
      </p:sp>
      <p:pic>
        <p:nvPicPr>
          <p:cNvPr id="10" name="图片 9">
            <a:extLst>
              <a:ext uri="{FF2B5EF4-FFF2-40B4-BE49-F238E27FC236}">
                <a16:creationId xmlns:a16="http://schemas.microsoft.com/office/drawing/2014/main" id="{8273C859-5CDB-42E2-9F87-7ABF88251BAF}"/>
              </a:ext>
            </a:extLst>
          </p:cNvPr>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5000" contrast="60000"/>
                    </a14:imgEffect>
                  </a14:imgLayer>
                </a14:imgProps>
              </a:ext>
              <a:ext uri="{28A0092B-C50C-407E-A947-70E740481C1C}">
                <a14:useLocalDpi xmlns:a14="http://schemas.microsoft.com/office/drawing/2010/main" val="0"/>
              </a:ext>
            </a:extLst>
          </a:blip>
          <a:srcRect l="16838" t="24725"/>
          <a:stretch/>
        </p:blipFill>
        <p:spPr>
          <a:xfrm>
            <a:off x="8012789" y="4730154"/>
            <a:ext cx="4179210" cy="2127845"/>
          </a:xfrm>
          <a:prstGeom prst="rect">
            <a:avLst/>
          </a:prstGeom>
        </p:spPr>
      </p:pic>
      <p:sp>
        <p:nvSpPr>
          <p:cNvPr id="15" name="文本占位符 14">
            <a:extLst>
              <a:ext uri="{FF2B5EF4-FFF2-40B4-BE49-F238E27FC236}">
                <a16:creationId xmlns:a16="http://schemas.microsoft.com/office/drawing/2014/main" id="{4D3995BF-C16D-434A-9016-EC56A6E22C6C}"/>
              </a:ext>
            </a:extLst>
          </p:cNvPr>
          <p:cNvSpPr>
            <a:spLocks noGrp="1"/>
          </p:cNvSpPr>
          <p:nvPr>
            <p:ph type="body" sz="quarter" idx="11"/>
          </p:nvPr>
        </p:nvSpPr>
        <p:spPr>
          <a:xfrm>
            <a:off x="826482" y="4563916"/>
            <a:ext cx="2339102" cy="287515"/>
          </a:xfrm>
          <a:prstGeom prst="rect">
            <a:avLst/>
          </a:prstGeom>
        </p:spPr>
        <p:txBody>
          <a:bodyPr wrap="none">
            <a:spAutoFit/>
          </a:bodyPr>
          <a:lstStyle>
            <a:lvl1pPr marL="0" indent="0">
              <a:buNone/>
              <a:defRPr lang="zh-CN" altLang="en-US" sz="1400" smtClean="0">
                <a:solidFill>
                  <a:schemeClr val="accent1"/>
                </a:solidFill>
                <a:effectLst>
                  <a:reflection blurRad="6350" stA="19000" endPos="58000" dir="5400000" sy="-100000" algn="bl" rotWithShape="0"/>
                </a:effectLst>
                <a:latin typeface="Times New Roman" panose="02020603050405020304" pitchFamily="18" charset="0"/>
                <a:ea typeface="OPPOSans M" panose="00020600040101010101" pitchFamily="18" charset="-122"/>
                <a:cs typeface="Times New Roman" panose="02020603050405020304" pitchFamily="18" charset="0"/>
              </a:defRPr>
            </a:lvl1pPr>
            <a:lvl2pPr>
              <a:defRPr lang="zh-CN" altLang="en-US" sz="1800" smtClean="0"/>
            </a:lvl2pPr>
            <a:lvl3pPr>
              <a:defRPr lang="zh-CN" altLang="en-US" sz="1800" smtClean="0"/>
            </a:lvl3pPr>
            <a:lvl4pPr>
              <a:defRPr lang="zh-CN" altLang="en-US" smtClean="0"/>
            </a:lvl4pPr>
            <a:lvl5pPr>
              <a:defRPr lang="zh-CN" altLang="en-US"/>
            </a:lvl5pPr>
          </a:lstStyle>
          <a:p>
            <a:pPr marL="0" lvl="0"/>
            <a:r>
              <a:rPr lang="zh-CN" altLang="en-US" dirty="0"/>
              <a:t>单击此处编辑母版文本样式</a:t>
            </a:r>
          </a:p>
        </p:txBody>
      </p:sp>
      <p:sp>
        <p:nvSpPr>
          <p:cNvPr id="17" name="文本占位符 16">
            <a:extLst>
              <a:ext uri="{FF2B5EF4-FFF2-40B4-BE49-F238E27FC236}">
                <a16:creationId xmlns:a16="http://schemas.microsoft.com/office/drawing/2014/main" id="{8004B4B2-87F9-4A3B-A8A7-CEE4E4E325C3}"/>
              </a:ext>
            </a:extLst>
          </p:cNvPr>
          <p:cNvSpPr>
            <a:spLocks noGrp="1"/>
          </p:cNvSpPr>
          <p:nvPr>
            <p:ph type="body" sz="quarter" idx="12"/>
          </p:nvPr>
        </p:nvSpPr>
        <p:spPr>
          <a:xfrm>
            <a:off x="743181" y="4860758"/>
            <a:ext cx="9213268" cy="612000"/>
          </a:xfrm>
          <a:prstGeom prst="rect">
            <a:avLst/>
          </a:prstGeom>
        </p:spPr>
        <p:txBody>
          <a:bodyPr/>
          <a:lstStyle>
            <a:lvl1pPr marL="0" indent="0">
              <a:buNone/>
              <a:defRPr lang="zh-CN" altLang="en-US" sz="4400" kern="1200" dirty="0" smtClean="0">
                <a:solidFill>
                  <a:schemeClr val="accent1"/>
                </a:solidFill>
                <a:latin typeface="优设标题黑" panose="00000500000000000000" pitchFamily="2" charset="-122"/>
                <a:ea typeface="优设标题黑" panose="00000500000000000000" pitchFamily="2" charset="-122"/>
                <a:cs typeface="+mn-cs"/>
              </a:defRPr>
            </a:lvl1pPr>
            <a:lvl2pPr>
              <a:defRPr lang="zh-CN" altLang="en-US" sz="4400" kern="1200" dirty="0" smtClean="0">
                <a:solidFill>
                  <a:schemeClr val="accent1"/>
                </a:solidFill>
                <a:latin typeface="优设标题黑" panose="00000500000000000000" pitchFamily="2" charset="-122"/>
                <a:ea typeface="优设标题黑" panose="00000500000000000000" pitchFamily="2" charset="-122"/>
                <a:cs typeface="+mn-cs"/>
              </a:defRPr>
            </a:lvl2pPr>
            <a:lvl3pPr>
              <a:defRPr lang="zh-CN" altLang="en-US" sz="4400" kern="1200" dirty="0" smtClean="0">
                <a:solidFill>
                  <a:schemeClr val="accent1"/>
                </a:solidFill>
                <a:latin typeface="优设标题黑" panose="00000500000000000000" pitchFamily="2" charset="-122"/>
                <a:ea typeface="优设标题黑" panose="00000500000000000000" pitchFamily="2" charset="-122"/>
                <a:cs typeface="+mn-cs"/>
              </a:defRPr>
            </a:lvl3pPr>
          </a:lstStyle>
          <a:p>
            <a:pPr lvl="0"/>
            <a:r>
              <a:rPr lang="zh-CN" altLang="en-US" dirty="0"/>
              <a:t>单击此处编辑母版文本</a:t>
            </a:r>
          </a:p>
        </p:txBody>
      </p:sp>
      <p:sp>
        <p:nvSpPr>
          <p:cNvPr id="19" name="文本占位符 18">
            <a:extLst>
              <a:ext uri="{FF2B5EF4-FFF2-40B4-BE49-F238E27FC236}">
                <a16:creationId xmlns:a16="http://schemas.microsoft.com/office/drawing/2014/main" id="{400A34B1-54AF-493B-B97F-21A24476800F}"/>
              </a:ext>
            </a:extLst>
          </p:cNvPr>
          <p:cNvSpPr>
            <a:spLocks noGrp="1"/>
          </p:cNvSpPr>
          <p:nvPr>
            <p:ph type="body" sz="quarter" idx="13" hasCustomPrompt="1"/>
          </p:nvPr>
        </p:nvSpPr>
        <p:spPr>
          <a:xfrm>
            <a:off x="754757" y="5940262"/>
            <a:ext cx="2082712" cy="335915"/>
          </a:xfrm>
          <a:prstGeom prst="rect">
            <a:avLst/>
          </a:prstGeom>
        </p:spPr>
        <p:txBody>
          <a:bodyPr/>
          <a:lstStyle>
            <a:lvl1pPr marL="0" indent="0" algn="l" defTabSz="914400" rtl="0" eaLnBrk="1" latinLnBrk="0" hangingPunct="1">
              <a:buNone/>
              <a:defRPr lang="zh-CN" altLang="en-US" sz="1800" kern="1200" dirty="0" smtClean="0">
                <a:solidFill>
                  <a:schemeClr val="tx1"/>
                </a:solidFill>
                <a:effectLst>
                  <a:reflection blurRad="6350" stA="19000" endPos="58000" dir="5400000" sy="-100000" algn="bl" rotWithShape="0"/>
                </a:effectLst>
                <a:latin typeface="Times New Roman" panose="02020603050405020304" pitchFamily="18" charset="0"/>
                <a:ea typeface="OPPOSans R" panose="00020600040101010101" pitchFamily="18" charset="-122"/>
                <a:cs typeface="Times New Roman" panose="02020603050405020304" pitchFamily="18" charset="0"/>
              </a:defRPr>
            </a:lvl1pPr>
            <a:lvl2pPr marL="0" algn="l" defTabSz="914400" rtl="0" eaLnBrk="1" latinLnBrk="0" hangingPunct="1">
              <a:defRPr lang="zh-CN" altLang="en-US" sz="1800" kern="1200" dirty="0" smtClean="0">
                <a:solidFill>
                  <a:schemeClr val="tx1"/>
                </a:solidFill>
                <a:effectLst>
                  <a:reflection blurRad="6350" stA="19000" endPos="58000" dir="5400000" sy="-100000" algn="bl" rotWithShape="0"/>
                </a:effectLst>
                <a:latin typeface="Times New Roman" panose="02020603050405020304" pitchFamily="18" charset="0"/>
                <a:ea typeface="OPPOSans R" panose="00020600040101010101" pitchFamily="18" charset="-122"/>
                <a:cs typeface="Times New Roman" panose="02020603050405020304" pitchFamily="18" charset="0"/>
              </a:defRPr>
            </a:lvl2pPr>
            <a:lvl3pPr marL="0" algn="l" defTabSz="914400" rtl="0" eaLnBrk="1" latinLnBrk="0" hangingPunct="1">
              <a:defRPr lang="zh-CN" altLang="en-US" sz="1800" kern="1200" dirty="0" smtClean="0">
                <a:solidFill>
                  <a:schemeClr val="tx1"/>
                </a:solidFill>
                <a:effectLst>
                  <a:reflection blurRad="6350" stA="19000" endPos="58000" dir="5400000" sy="-100000" algn="bl" rotWithShape="0"/>
                </a:effectLst>
                <a:latin typeface="Times New Roman" panose="02020603050405020304" pitchFamily="18" charset="0"/>
                <a:ea typeface="OPPOSans R" panose="00020600040101010101" pitchFamily="18" charset="-122"/>
                <a:cs typeface="Times New Roman" panose="02020603050405020304" pitchFamily="18" charset="0"/>
              </a:defRPr>
            </a:lvl3pPr>
            <a:lvl4pPr marL="0" indent="0" algn="l" defTabSz="914400" rtl="0" eaLnBrk="1" latinLnBrk="0" hangingPunct="1">
              <a:buNone/>
              <a:defRPr lang="zh-CN" altLang="en-US" sz="1800" kern="1200" dirty="0" smtClean="0">
                <a:solidFill>
                  <a:schemeClr val="tx1"/>
                </a:solidFill>
                <a:effectLst>
                  <a:reflection blurRad="6350" stA="19000" endPos="58000" dir="5400000" sy="-100000" algn="bl" rotWithShape="0"/>
                </a:effectLst>
                <a:latin typeface="Times New Roman" panose="02020603050405020304" pitchFamily="18" charset="0"/>
                <a:ea typeface="OPPOSans M" panose="00020600040101010101" pitchFamily="18" charset="-122"/>
                <a:cs typeface="Times New Roman" panose="02020603050405020304" pitchFamily="18" charset="0"/>
              </a:defRPr>
            </a:lvl4pPr>
            <a:lvl5pPr marL="0" indent="0" algn="l" defTabSz="914400" rtl="0" eaLnBrk="1" latinLnBrk="0" hangingPunct="1">
              <a:buNone/>
              <a:defRPr lang="zh-CN" altLang="en-US" sz="1800" kern="1200" dirty="0">
                <a:solidFill>
                  <a:schemeClr val="tx1"/>
                </a:solidFill>
                <a:effectLst>
                  <a:reflection blurRad="6350" stA="19000" endPos="58000" dir="5400000" sy="-100000" algn="bl" rotWithShape="0"/>
                </a:effectLst>
                <a:latin typeface="Times New Roman" panose="02020603050405020304" pitchFamily="18" charset="0"/>
                <a:ea typeface="OPPOSans R" panose="00020600040101010101" pitchFamily="18" charset="-122"/>
                <a:cs typeface="Times New Roman" panose="02020603050405020304" pitchFamily="18" charset="0"/>
              </a:defRPr>
            </a:lvl5pPr>
          </a:lstStyle>
          <a:p>
            <a:pPr lvl="3"/>
            <a:r>
              <a:rPr lang="zh-CN" altLang="en-US" dirty="0"/>
              <a:t>主持人：</a:t>
            </a:r>
          </a:p>
        </p:txBody>
      </p:sp>
      <p:sp>
        <p:nvSpPr>
          <p:cNvPr id="20" name="文本占位符 19">
            <a:extLst>
              <a:ext uri="{FF2B5EF4-FFF2-40B4-BE49-F238E27FC236}">
                <a16:creationId xmlns:a16="http://schemas.microsoft.com/office/drawing/2014/main" id="{A0A95498-41DA-4EC9-B689-CC6E9420DE57}"/>
              </a:ext>
            </a:extLst>
          </p:cNvPr>
          <p:cNvSpPr>
            <a:spLocks noGrp="1"/>
          </p:cNvSpPr>
          <p:nvPr>
            <p:ph type="body" sz="quarter" idx="14" hasCustomPrompt="1"/>
          </p:nvPr>
        </p:nvSpPr>
        <p:spPr>
          <a:xfrm>
            <a:off x="3354824" y="5940262"/>
            <a:ext cx="3239015" cy="335915"/>
          </a:xfrm>
          <a:prstGeom prst="rect">
            <a:avLst/>
          </a:prstGeom>
        </p:spPr>
        <p:txBody>
          <a:bodyPr/>
          <a:lstStyle>
            <a:lvl1pPr marL="0" indent="0" algn="l" defTabSz="914400" rtl="0" eaLnBrk="1" latinLnBrk="0" hangingPunct="1">
              <a:buNone/>
              <a:defRPr lang="zh-CN" altLang="en-US" sz="1800" kern="1200" dirty="0" smtClean="0">
                <a:solidFill>
                  <a:schemeClr val="tx1"/>
                </a:solidFill>
                <a:effectLst>
                  <a:reflection blurRad="6350" stA="19000" endPos="58000" dir="5400000" sy="-100000" algn="bl" rotWithShape="0"/>
                </a:effectLst>
                <a:latin typeface="Times New Roman" panose="02020603050405020304" pitchFamily="18" charset="0"/>
                <a:ea typeface="OPPOSans R" panose="00020600040101010101" pitchFamily="18" charset="-122"/>
                <a:cs typeface="Times New Roman" panose="02020603050405020304" pitchFamily="18" charset="0"/>
              </a:defRPr>
            </a:lvl1pPr>
            <a:lvl2pPr marL="0" algn="l" defTabSz="914400" rtl="0" eaLnBrk="1" latinLnBrk="0" hangingPunct="1">
              <a:defRPr lang="zh-CN" altLang="en-US" sz="1800" kern="1200" dirty="0" smtClean="0">
                <a:solidFill>
                  <a:schemeClr val="tx1"/>
                </a:solidFill>
                <a:effectLst>
                  <a:reflection blurRad="6350" stA="19000" endPos="58000" dir="5400000" sy="-100000" algn="bl" rotWithShape="0"/>
                </a:effectLst>
                <a:latin typeface="Times New Roman" panose="02020603050405020304" pitchFamily="18" charset="0"/>
                <a:ea typeface="OPPOSans R" panose="00020600040101010101" pitchFamily="18" charset="-122"/>
                <a:cs typeface="Times New Roman" panose="02020603050405020304" pitchFamily="18" charset="0"/>
              </a:defRPr>
            </a:lvl2pPr>
            <a:lvl3pPr marL="0" algn="l" defTabSz="914400" rtl="0" eaLnBrk="1" latinLnBrk="0" hangingPunct="1">
              <a:defRPr lang="zh-CN" altLang="en-US" sz="1800" kern="1200" dirty="0" smtClean="0">
                <a:solidFill>
                  <a:schemeClr val="tx1"/>
                </a:solidFill>
                <a:effectLst>
                  <a:reflection blurRad="6350" stA="19000" endPos="58000" dir="5400000" sy="-100000" algn="bl" rotWithShape="0"/>
                </a:effectLst>
                <a:latin typeface="Times New Roman" panose="02020603050405020304" pitchFamily="18" charset="0"/>
                <a:ea typeface="OPPOSans R" panose="00020600040101010101" pitchFamily="18" charset="-122"/>
                <a:cs typeface="Times New Roman" panose="02020603050405020304" pitchFamily="18" charset="0"/>
              </a:defRPr>
            </a:lvl3pPr>
            <a:lvl4pPr marL="0" indent="0" algn="l" defTabSz="914400" rtl="0" eaLnBrk="1" latinLnBrk="0" hangingPunct="1">
              <a:buNone/>
              <a:defRPr lang="zh-CN" altLang="en-US" sz="1800" kern="1200" dirty="0" smtClean="0">
                <a:solidFill>
                  <a:schemeClr val="tx1"/>
                </a:solidFill>
                <a:effectLst>
                  <a:reflection blurRad="6350" stA="19000" endPos="58000" dir="5400000" sy="-100000" algn="bl" rotWithShape="0"/>
                </a:effectLst>
                <a:latin typeface="Times New Roman" panose="02020603050405020304" pitchFamily="18" charset="0"/>
                <a:ea typeface="OPPOSans M" panose="00020600040101010101" pitchFamily="18" charset="-122"/>
                <a:cs typeface="Times New Roman" panose="02020603050405020304" pitchFamily="18" charset="0"/>
              </a:defRPr>
            </a:lvl4pPr>
            <a:lvl5pPr marL="0" indent="0" algn="l" defTabSz="914400" rtl="0" eaLnBrk="1" latinLnBrk="0" hangingPunct="1">
              <a:buNone/>
              <a:defRPr lang="zh-CN" altLang="en-US" sz="1800" kern="1200" dirty="0">
                <a:solidFill>
                  <a:schemeClr val="tx1"/>
                </a:solidFill>
                <a:effectLst>
                  <a:reflection blurRad="6350" stA="19000" endPos="58000" dir="5400000" sy="-100000" algn="bl" rotWithShape="0"/>
                </a:effectLst>
                <a:latin typeface="Times New Roman" panose="02020603050405020304" pitchFamily="18" charset="0"/>
                <a:ea typeface="OPPOSans R" panose="00020600040101010101" pitchFamily="18" charset="-122"/>
                <a:cs typeface="Times New Roman" panose="02020603050405020304" pitchFamily="18" charset="0"/>
              </a:defRPr>
            </a:lvl5pPr>
          </a:lstStyle>
          <a:p>
            <a:pPr lvl="3"/>
            <a:r>
              <a:rPr lang="zh-CN" altLang="en-US" dirty="0"/>
              <a:t>班级：</a:t>
            </a:r>
          </a:p>
        </p:txBody>
      </p:sp>
    </p:spTree>
    <p:extLst>
      <p:ext uri="{BB962C8B-B14F-4D97-AF65-F5344CB8AC3E}">
        <p14:creationId xmlns:p14="http://schemas.microsoft.com/office/powerpoint/2010/main" val="2762069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日常工作-目录">
    <p:spTree>
      <p:nvGrpSpPr>
        <p:cNvPr id="1" name=""/>
        <p:cNvGrpSpPr/>
        <p:nvPr/>
      </p:nvGrpSpPr>
      <p:grpSpPr>
        <a:xfrm>
          <a:off x="0" y="0"/>
          <a:ext cx="0" cy="0"/>
          <a:chOff x="0" y="0"/>
          <a:chExt cx="0" cy="0"/>
        </a:xfrm>
      </p:grpSpPr>
      <p:sp>
        <p:nvSpPr>
          <p:cNvPr id="8" name="图片占位符 7">
            <a:extLst>
              <a:ext uri="{FF2B5EF4-FFF2-40B4-BE49-F238E27FC236}">
                <a16:creationId xmlns:a16="http://schemas.microsoft.com/office/drawing/2014/main" id="{E7C75078-BDC7-43C3-9EB4-7D734D327DFC}"/>
              </a:ext>
            </a:extLst>
          </p:cNvPr>
          <p:cNvSpPr>
            <a:spLocks noGrp="1"/>
          </p:cNvSpPr>
          <p:nvPr>
            <p:ph type="pic" sz="quarter" idx="10" hasCustomPrompt="1"/>
          </p:nvPr>
        </p:nvSpPr>
        <p:spPr>
          <a:xfrm>
            <a:off x="0" y="2125587"/>
            <a:ext cx="12191309" cy="4732413"/>
          </a:xfrm>
          <a:custGeom>
            <a:avLst/>
            <a:gdLst>
              <a:gd name="connsiteX0" fmla="*/ 2847372 w 12191309"/>
              <a:gd name="connsiteY0" fmla="*/ 517 h 4732413"/>
              <a:gd name="connsiteX1" fmla="*/ 9514388 w 12191309"/>
              <a:gd name="connsiteY1" fmla="*/ 1022888 h 4732413"/>
              <a:gd name="connsiteX2" fmla="*/ 12189773 w 12191309"/>
              <a:gd name="connsiteY2" fmla="*/ 15432 h 4732413"/>
              <a:gd name="connsiteX3" fmla="*/ 12189781 w 12191309"/>
              <a:gd name="connsiteY3" fmla="*/ 4155 h 4732413"/>
              <a:gd name="connsiteX4" fmla="*/ 12191309 w 12191309"/>
              <a:gd name="connsiteY4" fmla="*/ 4155 h 4732413"/>
              <a:gd name="connsiteX5" fmla="*/ 12191309 w 12191309"/>
              <a:gd name="connsiteY5" fmla="*/ 4732413 h 4732413"/>
              <a:gd name="connsiteX6" fmla="*/ 0 w 12191309"/>
              <a:gd name="connsiteY6" fmla="*/ 4732413 h 4732413"/>
              <a:gd name="connsiteX7" fmla="*/ 0 w 12191309"/>
              <a:gd name="connsiteY7" fmla="*/ 401822 h 4732413"/>
              <a:gd name="connsiteX8" fmla="*/ 36835 w 12191309"/>
              <a:gd name="connsiteY8" fmla="*/ 455108 h 4732413"/>
              <a:gd name="connsiteX9" fmla="*/ 2847372 w 12191309"/>
              <a:gd name="connsiteY9" fmla="*/ 517 h 473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1309" h="4732413">
                <a:moveTo>
                  <a:pt x="2847372" y="517"/>
                </a:moveTo>
                <a:cubicBezTo>
                  <a:pt x="4228617" y="-26555"/>
                  <a:pt x="7957322" y="1020402"/>
                  <a:pt x="9514388" y="1022888"/>
                </a:cubicBezTo>
                <a:cubicBezTo>
                  <a:pt x="11071455" y="1025374"/>
                  <a:pt x="11527444" y="521841"/>
                  <a:pt x="12189773" y="15432"/>
                </a:cubicBezTo>
                <a:lnTo>
                  <a:pt x="12189781" y="4155"/>
                </a:lnTo>
                <a:lnTo>
                  <a:pt x="12191309" y="4155"/>
                </a:lnTo>
                <a:lnTo>
                  <a:pt x="12191309" y="4732413"/>
                </a:lnTo>
                <a:lnTo>
                  <a:pt x="0" y="4732413"/>
                </a:lnTo>
                <a:lnTo>
                  <a:pt x="0" y="401822"/>
                </a:lnTo>
                <a:lnTo>
                  <a:pt x="36835" y="455108"/>
                </a:lnTo>
                <a:cubicBezTo>
                  <a:pt x="439152" y="958638"/>
                  <a:pt x="1509290" y="26743"/>
                  <a:pt x="2847372" y="517"/>
                </a:cubicBezTo>
                <a:close/>
              </a:path>
            </a:pathLst>
          </a:custGeom>
        </p:spPr>
        <p:txBody>
          <a:bodyPr wrap="square">
            <a:noAutofit/>
          </a:bodyPr>
          <a:lstStyle>
            <a:lvl1pPr marL="0" indent="0">
              <a:buNone/>
              <a:defRPr/>
            </a:lvl1pPr>
          </a:lstStyle>
          <a:p>
            <a:r>
              <a:rPr lang="en-US" altLang="zh-CN" dirty="0"/>
              <a:t> </a:t>
            </a:r>
            <a:endParaRPr lang="zh-CN" altLang="en-US" dirty="0"/>
          </a:p>
        </p:txBody>
      </p:sp>
    </p:spTree>
    <p:extLst>
      <p:ext uri="{BB962C8B-B14F-4D97-AF65-F5344CB8AC3E}">
        <p14:creationId xmlns:p14="http://schemas.microsoft.com/office/powerpoint/2010/main" val="936132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日常工作-过度">
    <p:spTree>
      <p:nvGrpSpPr>
        <p:cNvPr id="1" name=""/>
        <p:cNvGrpSpPr/>
        <p:nvPr/>
      </p:nvGrpSpPr>
      <p:grpSpPr>
        <a:xfrm>
          <a:off x="0" y="0"/>
          <a:ext cx="0" cy="0"/>
          <a:chOff x="0" y="0"/>
          <a:chExt cx="0" cy="0"/>
        </a:xfrm>
      </p:grpSpPr>
      <p:sp>
        <p:nvSpPr>
          <p:cNvPr id="15" name="图片占位符 14">
            <a:extLst>
              <a:ext uri="{FF2B5EF4-FFF2-40B4-BE49-F238E27FC236}">
                <a16:creationId xmlns:a16="http://schemas.microsoft.com/office/drawing/2014/main" id="{462DF6E5-0F87-4617-ABE2-11954C008347}"/>
              </a:ext>
            </a:extLst>
          </p:cNvPr>
          <p:cNvSpPr>
            <a:spLocks noGrp="1"/>
          </p:cNvSpPr>
          <p:nvPr>
            <p:ph type="pic" sz="quarter" idx="10" hasCustomPrompt="1"/>
          </p:nvPr>
        </p:nvSpPr>
        <p:spPr>
          <a:xfrm>
            <a:off x="0" y="0"/>
            <a:ext cx="12192000" cy="6858000"/>
          </a:xfrm>
          <a:prstGeom prst="rect">
            <a:avLst/>
          </a:prstGeom>
        </p:spPr>
        <p:txBody>
          <a:bodyPr/>
          <a:lstStyle>
            <a:lvl1pPr marL="0" indent="0">
              <a:buNone/>
              <a:defRPr/>
            </a:lvl1pPr>
          </a:lstStyle>
          <a:p>
            <a:r>
              <a:rPr lang="en-US" altLang="zh-CN" dirty="0"/>
              <a:t> </a:t>
            </a:r>
            <a:endParaRPr lang="zh-CN" altLang="en-US" dirty="0"/>
          </a:p>
        </p:txBody>
      </p:sp>
      <p:sp>
        <p:nvSpPr>
          <p:cNvPr id="18" name="图片占位符 17">
            <a:extLst>
              <a:ext uri="{FF2B5EF4-FFF2-40B4-BE49-F238E27FC236}">
                <a16:creationId xmlns:a16="http://schemas.microsoft.com/office/drawing/2014/main" id="{0F7F1328-8838-4397-B08E-B6A636AA61CA}"/>
              </a:ext>
            </a:extLst>
          </p:cNvPr>
          <p:cNvSpPr>
            <a:spLocks noGrp="1"/>
          </p:cNvSpPr>
          <p:nvPr>
            <p:ph type="pic" sz="quarter" idx="11" hasCustomPrompt="1"/>
          </p:nvPr>
        </p:nvSpPr>
        <p:spPr>
          <a:xfrm>
            <a:off x="7296801" y="1841111"/>
            <a:ext cx="3519236" cy="3519237"/>
          </a:xfrm>
          <a:prstGeom prst="rect">
            <a:avLst/>
          </a:prstGeom>
        </p:spPr>
        <p:txBody>
          <a:bodyPr/>
          <a:lstStyle>
            <a:lvl1pPr marL="0" indent="0">
              <a:buNone/>
              <a:defRPr/>
            </a:lvl1pPr>
          </a:lstStyle>
          <a:p>
            <a:r>
              <a:rPr lang="en-US" altLang="zh-CN" dirty="0"/>
              <a:t> </a:t>
            </a:r>
            <a:endParaRPr lang="zh-CN" altLang="en-US" dirty="0"/>
          </a:p>
        </p:txBody>
      </p:sp>
    </p:spTree>
    <p:extLst>
      <p:ext uri="{BB962C8B-B14F-4D97-AF65-F5344CB8AC3E}">
        <p14:creationId xmlns:p14="http://schemas.microsoft.com/office/powerpoint/2010/main" val="1678212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2E4DD13D-2443-417E-AD74-3278F10F8C03}"/>
              </a:ext>
            </a:extLst>
          </p:cNvPr>
          <p:cNvSpPr/>
          <p:nvPr userDrawn="1"/>
        </p:nvSpPr>
        <p:spPr>
          <a:xfrm>
            <a:off x="-6096001" y="-4736123"/>
            <a:ext cx="351693" cy="351693"/>
          </a:xfrm>
          <a:prstGeom prst="rect">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7E730724-CE45-467F-9DBD-5DFC8BF1EA34}"/>
              </a:ext>
            </a:extLst>
          </p:cNvPr>
          <p:cNvSpPr/>
          <p:nvPr userDrawn="1"/>
        </p:nvSpPr>
        <p:spPr>
          <a:xfrm>
            <a:off x="-6096001" y="10621108"/>
            <a:ext cx="351693" cy="351693"/>
          </a:xfrm>
          <a:prstGeom prst="rect">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A3FECF08-A9C1-4B33-8958-F665DD7485CE}"/>
              </a:ext>
            </a:extLst>
          </p:cNvPr>
          <p:cNvSpPr/>
          <p:nvPr userDrawn="1"/>
        </p:nvSpPr>
        <p:spPr>
          <a:xfrm>
            <a:off x="18522461" y="-4736123"/>
            <a:ext cx="351693" cy="351693"/>
          </a:xfrm>
          <a:prstGeom prst="rect">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DCDFB2F1-D7E8-4B88-BE37-92C8E96ED5E8}"/>
              </a:ext>
            </a:extLst>
          </p:cNvPr>
          <p:cNvSpPr/>
          <p:nvPr userDrawn="1"/>
        </p:nvSpPr>
        <p:spPr>
          <a:xfrm>
            <a:off x="18522461" y="10621108"/>
            <a:ext cx="351693" cy="351693"/>
          </a:xfrm>
          <a:prstGeom prst="rect">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504858969"/>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63" r:id="rId3"/>
    <p:sldLayoutId id="2147483650" r:id="rId4"/>
    <p:sldLayoutId id="2147483659" r:id="rId5"/>
    <p:sldLayoutId id="2147483667" r:id="rId6"/>
    <p:sldLayoutId id="2147483652" r:id="rId7"/>
    <p:sldLayoutId id="2147483653" r:id="rId8"/>
    <p:sldLayoutId id="2147483654" r:id="rId9"/>
    <p:sldLayoutId id="2147483655" r:id="rId10"/>
    <p:sldLayoutId id="2147483669" r:id="rId11"/>
    <p:sldLayoutId id="2147483668" r:id="rId12"/>
    <p:sldLayoutId id="2147483656" r:id="rId13"/>
    <p:sldLayoutId id="2147483670" r:id="rId14"/>
    <p:sldLayoutId id="2147483671" r:id="rId15"/>
    <p:sldLayoutId id="2147483672" r:id="rId16"/>
    <p:sldLayoutId id="2147483673" r:id="rId17"/>
    <p:sldLayoutId id="2147483674" r:id="rId18"/>
    <p:sldLayoutId id="2147483684" r:id="rId19"/>
    <p:sldLayoutId id="2147483675" r:id="rId20"/>
    <p:sldLayoutId id="2147483676" r:id="rId21"/>
    <p:sldLayoutId id="2147483677" r:id="rId22"/>
    <p:sldLayoutId id="2147483678" r:id="rId23"/>
    <p:sldLayoutId id="2147483679" r:id="rId24"/>
    <p:sldLayoutId id="2147483680" r:id="rId25"/>
    <p:sldLayoutId id="2147483685" r:id="rId26"/>
    <p:sldLayoutId id="2147483686" r:id="rId2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41.svg"/><Relationship Id="rId13" Type="http://schemas.openxmlformats.org/officeDocument/2006/relationships/image" Target="../media/image46.png"/><Relationship Id="rId18" Type="http://schemas.openxmlformats.org/officeDocument/2006/relationships/image" Target="../media/image51.svg"/><Relationship Id="rId3" Type="http://schemas.openxmlformats.org/officeDocument/2006/relationships/image" Target="../media/image36.png"/><Relationship Id="rId21" Type="http://schemas.openxmlformats.org/officeDocument/2006/relationships/image" Target="../media/image54.png"/><Relationship Id="rId7" Type="http://schemas.openxmlformats.org/officeDocument/2006/relationships/image" Target="../media/image40.png"/><Relationship Id="rId12" Type="http://schemas.openxmlformats.org/officeDocument/2006/relationships/image" Target="../media/image45.svg"/><Relationship Id="rId17" Type="http://schemas.openxmlformats.org/officeDocument/2006/relationships/image" Target="../media/image50.png"/><Relationship Id="rId25" Type="http://schemas.openxmlformats.org/officeDocument/2006/relationships/image" Target="../media/image3.png"/><Relationship Id="rId2" Type="http://schemas.openxmlformats.org/officeDocument/2006/relationships/notesSlide" Target="../notesSlides/notesSlide15.xml"/><Relationship Id="rId16" Type="http://schemas.openxmlformats.org/officeDocument/2006/relationships/image" Target="../media/image49.svg"/><Relationship Id="rId20" Type="http://schemas.openxmlformats.org/officeDocument/2006/relationships/image" Target="../media/image53.svg"/><Relationship Id="rId1" Type="http://schemas.openxmlformats.org/officeDocument/2006/relationships/slideLayout" Target="../slideLayouts/slideLayout13.xml"/><Relationship Id="rId6" Type="http://schemas.openxmlformats.org/officeDocument/2006/relationships/image" Target="../media/image39.svg"/><Relationship Id="rId11" Type="http://schemas.openxmlformats.org/officeDocument/2006/relationships/image" Target="../media/image44.png"/><Relationship Id="rId24" Type="http://schemas.openxmlformats.org/officeDocument/2006/relationships/image" Target="../media/image2.png"/><Relationship Id="rId5" Type="http://schemas.openxmlformats.org/officeDocument/2006/relationships/image" Target="../media/image38.png"/><Relationship Id="rId15" Type="http://schemas.openxmlformats.org/officeDocument/2006/relationships/image" Target="../media/image48.png"/><Relationship Id="rId23" Type="http://schemas.openxmlformats.org/officeDocument/2006/relationships/image" Target="../media/image56.png"/><Relationship Id="rId10" Type="http://schemas.openxmlformats.org/officeDocument/2006/relationships/image" Target="../media/image43.svg"/><Relationship Id="rId19" Type="http://schemas.openxmlformats.org/officeDocument/2006/relationships/image" Target="../media/image52.png"/><Relationship Id="rId4" Type="http://schemas.openxmlformats.org/officeDocument/2006/relationships/image" Target="../media/image37.svg"/><Relationship Id="rId9" Type="http://schemas.openxmlformats.org/officeDocument/2006/relationships/image" Target="../media/image42.png"/><Relationship Id="rId14" Type="http://schemas.openxmlformats.org/officeDocument/2006/relationships/image" Target="../media/image47.svg"/><Relationship Id="rId22" Type="http://schemas.openxmlformats.org/officeDocument/2006/relationships/image" Target="../media/image55.svg"/></Relationships>
</file>

<file path=ppt/slides/_rels/slide1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58.svg"/></Relationships>
</file>

<file path=ppt/slides/_rels/slide1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60.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9.xml"/><Relationship Id="rId1" Type="http://schemas.openxmlformats.org/officeDocument/2006/relationships/slideLayout" Target="../slideLayouts/slideLayout1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s>
</file>

<file path=ppt/slides/_rels/slide20.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notesSlide" Target="../notesSlides/notesSlide20.xml"/><Relationship Id="rId1" Type="http://schemas.openxmlformats.org/officeDocument/2006/relationships/slideLayout" Target="../slideLayouts/slideLayout14.xml"/><Relationship Id="rId6" Type="http://schemas.openxmlformats.org/officeDocument/2006/relationships/image" Target="../media/image65.svg"/><Relationship Id="rId5" Type="http://schemas.openxmlformats.org/officeDocument/2006/relationships/image" Target="../media/image64.png"/><Relationship Id="rId4" Type="http://schemas.openxmlformats.org/officeDocument/2006/relationships/image" Target="../media/image63.svg"/></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image" Target="../media/image72.sv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71.png"/><Relationship Id="rId5" Type="http://schemas.openxmlformats.org/officeDocument/2006/relationships/image" Target="../media/image70.jpg"/><Relationship Id="rId4" Type="http://schemas.openxmlformats.org/officeDocument/2006/relationships/image" Target="../media/image69.jpg"/></Relationships>
</file>

<file path=ppt/slides/_rels/slide23.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76.sv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5.jp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8" Type="http://schemas.openxmlformats.org/officeDocument/2006/relationships/image" Target="../media/image85.svg"/><Relationship Id="rId3" Type="http://schemas.openxmlformats.org/officeDocument/2006/relationships/image" Target="../media/image80.png"/><Relationship Id="rId7" Type="http://schemas.openxmlformats.org/officeDocument/2006/relationships/image" Target="../media/image84.png"/><Relationship Id="rId12" Type="http://schemas.openxmlformats.org/officeDocument/2006/relationships/image" Target="../media/image89.svg"/><Relationship Id="rId2" Type="http://schemas.openxmlformats.org/officeDocument/2006/relationships/notesSlide" Target="../notesSlides/notesSlide47.xml"/><Relationship Id="rId1" Type="http://schemas.openxmlformats.org/officeDocument/2006/relationships/slideLayout" Target="../slideLayouts/slideLayout4.xml"/><Relationship Id="rId6" Type="http://schemas.openxmlformats.org/officeDocument/2006/relationships/image" Target="../media/image83.svg"/><Relationship Id="rId11" Type="http://schemas.openxmlformats.org/officeDocument/2006/relationships/image" Target="../media/image88.png"/><Relationship Id="rId5" Type="http://schemas.openxmlformats.org/officeDocument/2006/relationships/image" Target="../media/image82.png"/><Relationship Id="rId10" Type="http://schemas.openxmlformats.org/officeDocument/2006/relationships/image" Target="../media/image87.svg"/><Relationship Id="rId4" Type="http://schemas.openxmlformats.org/officeDocument/2006/relationships/image" Target="../media/image81.svg"/><Relationship Id="rId9" Type="http://schemas.openxmlformats.org/officeDocument/2006/relationships/image" Target="../media/image86.png"/></Relationships>
</file>

<file path=ppt/slides/_rels/slide48.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48.xml"/><Relationship Id="rId1" Type="http://schemas.openxmlformats.org/officeDocument/2006/relationships/slideLayout" Target="../slideLayouts/slideLayout4.xml"/><Relationship Id="rId4" Type="http://schemas.openxmlformats.org/officeDocument/2006/relationships/image" Target="../media/image79.png"/></Relationships>
</file>

<file path=ppt/slides/_rels/slide49.xml.rels><?xml version="1.0" encoding="UTF-8" standalone="yes"?>
<Relationships xmlns="http://schemas.openxmlformats.org/package/2006/relationships"><Relationship Id="rId8" Type="http://schemas.openxmlformats.org/officeDocument/2006/relationships/image" Target="../media/image96.svg"/><Relationship Id="rId3" Type="http://schemas.openxmlformats.org/officeDocument/2006/relationships/image" Target="../media/image91.png"/><Relationship Id="rId7" Type="http://schemas.openxmlformats.org/officeDocument/2006/relationships/image" Target="../media/image95.png"/><Relationship Id="rId12" Type="http://schemas.openxmlformats.org/officeDocument/2006/relationships/image" Target="../media/image100.svg"/><Relationship Id="rId2" Type="http://schemas.openxmlformats.org/officeDocument/2006/relationships/notesSlide" Target="../notesSlides/notesSlide49.xml"/><Relationship Id="rId1" Type="http://schemas.openxmlformats.org/officeDocument/2006/relationships/slideLayout" Target="../slideLayouts/slideLayout4.xml"/><Relationship Id="rId6" Type="http://schemas.openxmlformats.org/officeDocument/2006/relationships/image" Target="../media/image94.svg"/><Relationship Id="rId11" Type="http://schemas.openxmlformats.org/officeDocument/2006/relationships/image" Target="../media/image99.png"/><Relationship Id="rId5" Type="http://schemas.openxmlformats.org/officeDocument/2006/relationships/image" Target="../media/image93.png"/><Relationship Id="rId10" Type="http://schemas.openxmlformats.org/officeDocument/2006/relationships/image" Target="../media/image98.svg"/><Relationship Id="rId4" Type="http://schemas.openxmlformats.org/officeDocument/2006/relationships/image" Target="../media/image92.svg"/><Relationship Id="rId9" Type="http://schemas.openxmlformats.org/officeDocument/2006/relationships/image" Target="../media/image97.png"/></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5.xml"/></Relationships>
</file>

<file path=ppt/slides/_rels/slide66.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66.xml"/><Relationship Id="rId1" Type="http://schemas.openxmlformats.org/officeDocument/2006/relationships/slideLayout" Target="../slideLayouts/slideLayout5.xml"/><Relationship Id="rId6" Type="http://schemas.openxmlformats.org/officeDocument/2006/relationships/image" Target="../media/image106.png"/><Relationship Id="rId5" Type="http://schemas.openxmlformats.org/officeDocument/2006/relationships/image" Target="../media/image105.png"/><Relationship Id="rId4" Type="http://schemas.openxmlformats.org/officeDocument/2006/relationships/image" Target="../media/image104.png"/></Relationships>
</file>

<file path=ppt/slides/_rels/slide67.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67.xml"/><Relationship Id="rId1" Type="http://schemas.openxmlformats.org/officeDocument/2006/relationships/slideLayout" Target="../slideLayouts/slideLayout26.xml"/></Relationships>
</file>

<file path=ppt/slides/_rels/slide68.xml.rels><?xml version="1.0" encoding="UTF-8" standalone="yes"?>
<Relationships xmlns="http://schemas.openxmlformats.org/package/2006/relationships"><Relationship Id="rId8" Type="http://schemas.openxmlformats.org/officeDocument/2006/relationships/image" Target="../media/image113.png"/><Relationship Id="rId3" Type="http://schemas.openxmlformats.org/officeDocument/2006/relationships/image" Target="../media/image108.png"/><Relationship Id="rId7" Type="http://schemas.openxmlformats.org/officeDocument/2006/relationships/image" Target="../media/image112.svg"/><Relationship Id="rId2" Type="http://schemas.openxmlformats.org/officeDocument/2006/relationships/notesSlide" Target="../notesSlides/notesSlide68.xml"/><Relationship Id="rId1" Type="http://schemas.openxmlformats.org/officeDocument/2006/relationships/slideLayout" Target="../slideLayouts/slideLayout5.xml"/><Relationship Id="rId6" Type="http://schemas.openxmlformats.org/officeDocument/2006/relationships/image" Target="../media/image111.png"/><Relationship Id="rId11" Type="http://schemas.openxmlformats.org/officeDocument/2006/relationships/image" Target="../media/image116.svg"/><Relationship Id="rId5" Type="http://schemas.openxmlformats.org/officeDocument/2006/relationships/image" Target="../media/image110.png"/><Relationship Id="rId10" Type="http://schemas.openxmlformats.org/officeDocument/2006/relationships/image" Target="../media/image115.png"/><Relationship Id="rId4" Type="http://schemas.openxmlformats.org/officeDocument/2006/relationships/image" Target="../media/image109.svg"/><Relationship Id="rId9" Type="http://schemas.openxmlformats.org/officeDocument/2006/relationships/image" Target="../media/image114.sv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8" Type="http://schemas.openxmlformats.org/officeDocument/2006/relationships/image" Target="../media/image121.png"/><Relationship Id="rId3" Type="http://schemas.openxmlformats.org/officeDocument/2006/relationships/image" Target="../media/image117.png"/><Relationship Id="rId7" Type="http://schemas.openxmlformats.org/officeDocument/2006/relationships/image" Target="../media/image120.png"/><Relationship Id="rId2" Type="http://schemas.openxmlformats.org/officeDocument/2006/relationships/notesSlide" Target="../notesSlides/notesSlide70.xml"/><Relationship Id="rId1" Type="http://schemas.openxmlformats.org/officeDocument/2006/relationships/slideLayout" Target="../slideLayouts/slideLayout5.xml"/><Relationship Id="rId6" Type="http://schemas.openxmlformats.org/officeDocument/2006/relationships/image" Target="../media/image119.png"/><Relationship Id="rId5" Type="http://schemas.openxmlformats.org/officeDocument/2006/relationships/image" Target="../media/image118.png"/><Relationship Id="rId10" Type="http://schemas.openxmlformats.org/officeDocument/2006/relationships/image" Target="../media/image123.png"/><Relationship Id="rId4" Type="http://schemas.microsoft.com/office/2007/relationships/hdphoto" Target="../media/hdphoto2.wdp"/><Relationship Id="rId9" Type="http://schemas.openxmlformats.org/officeDocument/2006/relationships/image" Target="../media/image122.png"/></Relationships>
</file>

<file path=ppt/slides/_rels/slide71.xml.rels><?xml version="1.0" encoding="UTF-8" standalone="yes"?>
<Relationships xmlns="http://schemas.openxmlformats.org/package/2006/relationships"><Relationship Id="rId3" Type="http://schemas.openxmlformats.org/officeDocument/2006/relationships/image" Target="../media/image124.jpg"/><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 name="文本框 428">
            <a:extLst>
              <a:ext uri="{FF2B5EF4-FFF2-40B4-BE49-F238E27FC236}">
                <a16:creationId xmlns:a16="http://schemas.microsoft.com/office/drawing/2014/main" id="{3D984643-6A75-4483-B887-DFFB9688B065}"/>
              </a:ext>
            </a:extLst>
          </p:cNvPr>
          <p:cNvSpPr txBox="1"/>
          <p:nvPr/>
        </p:nvSpPr>
        <p:spPr>
          <a:xfrm>
            <a:off x="1375445" y="1864883"/>
            <a:ext cx="9417963" cy="1200329"/>
          </a:xfrm>
          <a:prstGeom prst="rect">
            <a:avLst/>
          </a:prstGeom>
          <a:noFill/>
          <a:effectLst>
            <a:outerShdw blurRad="139700" dist="127000" dir="2700000" algn="tl" rotWithShape="0">
              <a:prstClr val="black">
                <a:alpha val="30000"/>
              </a:prstClr>
            </a:outerShdw>
          </a:effectLst>
        </p:spPr>
        <p:txBody>
          <a:bodyPr wrap="none" rtlCol="0">
            <a:spAutoFit/>
          </a:bodyPr>
          <a:lstStyle/>
          <a:p>
            <a:pPr algn="ctr"/>
            <a:r>
              <a:rPr lang="zh-CN" altLang="en-US" sz="7200" dirty="0">
                <a:solidFill>
                  <a:schemeClr val="bg1"/>
                </a:solidFill>
                <a:cs typeface="+mn-ea"/>
                <a:sym typeface="+mn-lt"/>
              </a:rPr>
              <a:t>陕西科技大学</a:t>
            </a:r>
            <a:r>
              <a:rPr lang="zh-CN" altLang="en-US" sz="7200" dirty="0">
                <a:gradFill>
                  <a:gsLst>
                    <a:gs pos="62000">
                      <a:schemeClr val="accent2">
                        <a:lumMod val="40000"/>
                        <a:lumOff val="60000"/>
                      </a:schemeClr>
                    </a:gs>
                    <a:gs pos="10000">
                      <a:schemeClr val="accent2">
                        <a:lumMod val="60000"/>
                        <a:lumOff val="40000"/>
                      </a:schemeClr>
                    </a:gs>
                    <a:gs pos="31000">
                      <a:schemeClr val="accent2">
                        <a:lumMod val="40000"/>
                        <a:lumOff val="60000"/>
                      </a:schemeClr>
                    </a:gs>
                    <a:gs pos="81000">
                      <a:schemeClr val="accent1">
                        <a:lumMod val="20000"/>
                        <a:lumOff val="80000"/>
                        <a:alpha val="0"/>
                      </a:schemeClr>
                    </a:gs>
                  </a:gsLst>
                  <a:lin ang="5400000" scaled="1"/>
                </a:gradFill>
                <a:cs typeface="+mn-ea"/>
                <a:sym typeface="+mn-lt"/>
              </a:rPr>
              <a:t>最强</a:t>
            </a:r>
            <a:r>
              <a:rPr lang="zh-CN" altLang="en-US" sz="7200" dirty="0">
                <a:solidFill>
                  <a:schemeClr val="bg1"/>
                </a:solidFill>
                <a:cs typeface="+mn-ea"/>
                <a:sym typeface="+mn-lt"/>
              </a:rPr>
              <a:t>模板</a:t>
            </a:r>
          </a:p>
        </p:txBody>
      </p:sp>
      <p:sp>
        <p:nvSpPr>
          <p:cNvPr id="430" name="矩形 429">
            <a:extLst>
              <a:ext uri="{FF2B5EF4-FFF2-40B4-BE49-F238E27FC236}">
                <a16:creationId xmlns:a16="http://schemas.microsoft.com/office/drawing/2014/main" id="{E1D3005C-2FC3-49D0-96DA-FF02D2C4DF8A}"/>
              </a:ext>
            </a:extLst>
          </p:cNvPr>
          <p:cNvSpPr/>
          <p:nvPr/>
        </p:nvSpPr>
        <p:spPr>
          <a:xfrm>
            <a:off x="5479268" y="1662466"/>
            <a:ext cx="4854214" cy="276999"/>
          </a:xfrm>
          <a:prstGeom prst="rect">
            <a:avLst/>
          </a:prstGeom>
        </p:spPr>
        <p:txBody>
          <a:bodyPr wrap="none">
            <a:spAutoFit/>
          </a:bodyPr>
          <a:lstStyle/>
          <a:p>
            <a:r>
              <a:rPr lang="zh-CN" altLang="en-US" sz="1200" dirty="0">
                <a:gradFill>
                  <a:gsLst>
                    <a:gs pos="52000">
                      <a:schemeClr val="accent2">
                        <a:lumMod val="40000"/>
                        <a:lumOff val="60000"/>
                      </a:schemeClr>
                    </a:gs>
                    <a:gs pos="89000">
                      <a:schemeClr val="accent1">
                        <a:lumMod val="20000"/>
                        <a:lumOff val="80000"/>
                        <a:alpha val="10000"/>
                      </a:schemeClr>
                    </a:gs>
                  </a:gsLst>
                  <a:lin ang="5400000" scaled="1"/>
                </a:gradFill>
                <a:cs typeface="+mn-ea"/>
                <a:sym typeface="+mn-lt"/>
              </a:rPr>
              <a:t>学校概述 </a:t>
            </a:r>
            <a:r>
              <a:rPr lang="en-US" altLang="zh-CN" sz="1200" dirty="0">
                <a:gradFill>
                  <a:gsLst>
                    <a:gs pos="52000">
                      <a:schemeClr val="accent2">
                        <a:lumMod val="40000"/>
                        <a:lumOff val="60000"/>
                      </a:schemeClr>
                    </a:gs>
                    <a:gs pos="89000">
                      <a:schemeClr val="accent1">
                        <a:lumMod val="20000"/>
                        <a:lumOff val="80000"/>
                        <a:alpha val="10000"/>
                      </a:schemeClr>
                    </a:gs>
                  </a:gsLst>
                  <a:lin ang="5400000" scaled="1"/>
                </a:gradFill>
                <a:cs typeface="+mn-ea"/>
                <a:sym typeface="+mn-lt"/>
              </a:rPr>
              <a:t>/ </a:t>
            </a:r>
            <a:r>
              <a:rPr lang="zh-CN" altLang="en-US" sz="1200" dirty="0">
                <a:gradFill>
                  <a:gsLst>
                    <a:gs pos="52000">
                      <a:schemeClr val="accent2">
                        <a:lumMod val="40000"/>
                        <a:lumOff val="60000"/>
                      </a:schemeClr>
                    </a:gs>
                    <a:gs pos="89000">
                      <a:schemeClr val="accent1">
                        <a:lumMod val="20000"/>
                        <a:lumOff val="80000"/>
                        <a:alpha val="10000"/>
                      </a:schemeClr>
                    </a:gs>
                  </a:gsLst>
                  <a:lin ang="5400000" scaled="1"/>
                </a:gradFill>
                <a:cs typeface="+mn-ea"/>
                <a:sym typeface="+mn-lt"/>
              </a:rPr>
              <a:t>日常工作 </a:t>
            </a:r>
            <a:r>
              <a:rPr lang="en-US" altLang="zh-CN" sz="1200" dirty="0">
                <a:gradFill>
                  <a:gsLst>
                    <a:gs pos="52000">
                      <a:schemeClr val="accent2">
                        <a:lumMod val="40000"/>
                        <a:lumOff val="60000"/>
                      </a:schemeClr>
                    </a:gs>
                    <a:gs pos="89000">
                      <a:schemeClr val="accent1">
                        <a:lumMod val="20000"/>
                        <a:lumOff val="80000"/>
                        <a:alpha val="10000"/>
                      </a:schemeClr>
                    </a:gs>
                  </a:gsLst>
                  <a:lin ang="5400000" scaled="1"/>
                </a:gradFill>
                <a:cs typeface="+mn-ea"/>
                <a:sym typeface="+mn-lt"/>
              </a:rPr>
              <a:t>/ </a:t>
            </a:r>
            <a:r>
              <a:rPr lang="zh-CN" altLang="en-US" sz="1200" dirty="0">
                <a:gradFill>
                  <a:gsLst>
                    <a:gs pos="52000">
                      <a:schemeClr val="accent2">
                        <a:lumMod val="40000"/>
                        <a:lumOff val="60000"/>
                      </a:schemeClr>
                    </a:gs>
                    <a:gs pos="89000">
                      <a:schemeClr val="accent1">
                        <a:lumMod val="20000"/>
                        <a:lumOff val="80000"/>
                        <a:alpha val="10000"/>
                      </a:schemeClr>
                    </a:gs>
                  </a:gsLst>
                  <a:lin ang="5400000" scaled="1"/>
                </a:gradFill>
                <a:cs typeface="+mn-ea"/>
                <a:sym typeface="+mn-lt"/>
              </a:rPr>
              <a:t>社团活动 </a:t>
            </a:r>
            <a:r>
              <a:rPr lang="en-US" altLang="zh-CN" sz="1200" dirty="0">
                <a:gradFill>
                  <a:gsLst>
                    <a:gs pos="52000">
                      <a:schemeClr val="accent2">
                        <a:lumMod val="40000"/>
                        <a:lumOff val="60000"/>
                      </a:schemeClr>
                    </a:gs>
                    <a:gs pos="89000">
                      <a:schemeClr val="accent1">
                        <a:lumMod val="20000"/>
                        <a:lumOff val="80000"/>
                        <a:alpha val="10000"/>
                      </a:schemeClr>
                    </a:gs>
                  </a:gsLst>
                  <a:lin ang="5400000" scaled="1"/>
                </a:gradFill>
                <a:cs typeface="+mn-ea"/>
                <a:sym typeface="+mn-lt"/>
              </a:rPr>
              <a:t>/ </a:t>
            </a:r>
            <a:r>
              <a:rPr lang="zh-CN" altLang="en-US" sz="1200" dirty="0">
                <a:gradFill>
                  <a:gsLst>
                    <a:gs pos="52000">
                      <a:schemeClr val="accent2">
                        <a:lumMod val="40000"/>
                        <a:lumOff val="60000"/>
                      </a:schemeClr>
                    </a:gs>
                    <a:gs pos="89000">
                      <a:schemeClr val="accent1">
                        <a:lumMod val="20000"/>
                        <a:lumOff val="80000"/>
                        <a:alpha val="10000"/>
                      </a:schemeClr>
                    </a:gs>
                  </a:gsLst>
                  <a:lin ang="5400000" scaled="1"/>
                </a:gradFill>
                <a:cs typeface="+mn-ea"/>
                <a:sym typeface="+mn-lt"/>
              </a:rPr>
              <a:t>志愿活动 </a:t>
            </a:r>
            <a:r>
              <a:rPr lang="en-US" altLang="zh-CN" sz="1200" dirty="0">
                <a:gradFill>
                  <a:gsLst>
                    <a:gs pos="52000">
                      <a:schemeClr val="accent2">
                        <a:lumMod val="40000"/>
                        <a:lumOff val="60000"/>
                      </a:schemeClr>
                    </a:gs>
                    <a:gs pos="89000">
                      <a:schemeClr val="accent1">
                        <a:lumMod val="20000"/>
                        <a:lumOff val="80000"/>
                        <a:alpha val="10000"/>
                      </a:schemeClr>
                    </a:gs>
                  </a:gsLst>
                  <a:lin ang="5400000" scaled="1"/>
                </a:gradFill>
                <a:cs typeface="+mn-ea"/>
                <a:sym typeface="+mn-lt"/>
              </a:rPr>
              <a:t>/ </a:t>
            </a:r>
            <a:r>
              <a:rPr lang="zh-CN" altLang="en-US" sz="1200" dirty="0">
                <a:gradFill>
                  <a:gsLst>
                    <a:gs pos="52000">
                      <a:schemeClr val="accent2">
                        <a:lumMod val="40000"/>
                        <a:lumOff val="60000"/>
                      </a:schemeClr>
                    </a:gs>
                    <a:gs pos="89000">
                      <a:schemeClr val="accent1">
                        <a:lumMod val="20000"/>
                        <a:lumOff val="80000"/>
                        <a:alpha val="10000"/>
                      </a:schemeClr>
                    </a:gs>
                  </a:gsLst>
                  <a:lin ang="5400000" scaled="1"/>
                </a:gradFill>
                <a:cs typeface="+mn-ea"/>
                <a:sym typeface="+mn-lt"/>
              </a:rPr>
              <a:t>团日活动</a:t>
            </a:r>
            <a:r>
              <a:rPr lang="en-US" altLang="zh-CN" sz="1200" dirty="0">
                <a:gradFill>
                  <a:gsLst>
                    <a:gs pos="52000">
                      <a:schemeClr val="accent2">
                        <a:lumMod val="40000"/>
                        <a:lumOff val="60000"/>
                      </a:schemeClr>
                    </a:gs>
                    <a:gs pos="89000">
                      <a:schemeClr val="accent1">
                        <a:lumMod val="20000"/>
                        <a:lumOff val="80000"/>
                        <a:alpha val="10000"/>
                      </a:schemeClr>
                    </a:gs>
                  </a:gsLst>
                  <a:lin ang="5400000" scaled="1"/>
                </a:gradFill>
                <a:cs typeface="+mn-ea"/>
                <a:sym typeface="+mn-lt"/>
              </a:rPr>
              <a:t> / </a:t>
            </a:r>
            <a:r>
              <a:rPr lang="zh-CN" altLang="en-US" sz="1200" dirty="0">
                <a:gradFill>
                  <a:gsLst>
                    <a:gs pos="52000">
                      <a:schemeClr val="accent2">
                        <a:lumMod val="40000"/>
                        <a:lumOff val="60000"/>
                      </a:schemeClr>
                    </a:gs>
                    <a:gs pos="89000">
                      <a:schemeClr val="accent1">
                        <a:lumMod val="20000"/>
                        <a:lumOff val="80000"/>
                        <a:alpha val="10000"/>
                      </a:schemeClr>
                    </a:gs>
                  </a:gsLst>
                  <a:lin ang="5400000" scaled="1"/>
                </a:gradFill>
                <a:cs typeface="+mn-ea"/>
                <a:sym typeface="+mn-lt"/>
              </a:rPr>
              <a:t>学生会工作</a:t>
            </a:r>
            <a:r>
              <a:rPr lang="en-US" altLang="zh-CN" sz="1200" dirty="0">
                <a:gradFill>
                  <a:gsLst>
                    <a:gs pos="52000">
                      <a:schemeClr val="accent2">
                        <a:lumMod val="40000"/>
                        <a:lumOff val="60000"/>
                      </a:schemeClr>
                    </a:gs>
                    <a:gs pos="89000">
                      <a:schemeClr val="accent1">
                        <a:lumMod val="20000"/>
                        <a:lumOff val="80000"/>
                        <a:alpha val="10000"/>
                      </a:schemeClr>
                    </a:gs>
                  </a:gsLst>
                  <a:lin ang="5400000" scaled="1"/>
                </a:gradFill>
                <a:cs typeface="+mn-ea"/>
                <a:sym typeface="+mn-lt"/>
              </a:rPr>
              <a:t> </a:t>
            </a:r>
            <a:endParaRPr lang="zh-CN" altLang="en-US" sz="1200" dirty="0">
              <a:gradFill>
                <a:gsLst>
                  <a:gs pos="52000">
                    <a:schemeClr val="accent2">
                      <a:lumMod val="40000"/>
                      <a:lumOff val="60000"/>
                    </a:schemeClr>
                  </a:gs>
                  <a:gs pos="89000">
                    <a:schemeClr val="accent1">
                      <a:lumMod val="20000"/>
                      <a:lumOff val="80000"/>
                      <a:alpha val="10000"/>
                    </a:schemeClr>
                  </a:gs>
                </a:gsLst>
                <a:lin ang="5400000" scaled="1"/>
              </a:gradFill>
              <a:cs typeface="+mn-ea"/>
              <a:sym typeface="+mn-lt"/>
            </a:endParaRPr>
          </a:p>
        </p:txBody>
      </p:sp>
      <p:grpSp>
        <p:nvGrpSpPr>
          <p:cNvPr id="434" name="组合 433">
            <a:extLst>
              <a:ext uri="{FF2B5EF4-FFF2-40B4-BE49-F238E27FC236}">
                <a16:creationId xmlns:a16="http://schemas.microsoft.com/office/drawing/2014/main" id="{E2E7BA0F-E307-4E98-B65F-7C6CEFCE25DB}"/>
              </a:ext>
            </a:extLst>
          </p:cNvPr>
          <p:cNvGrpSpPr/>
          <p:nvPr/>
        </p:nvGrpSpPr>
        <p:grpSpPr>
          <a:xfrm flipV="1">
            <a:off x="8517567" y="2971049"/>
            <a:ext cx="1985777" cy="120810"/>
            <a:chOff x="6186763" y="1754828"/>
            <a:chExt cx="2184348" cy="132891"/>
          </a:xfrm>
          <a:solidFill>
            <a:schemeClr val="accent2">
              <a:lumMod val="40000"/>
              <a:lumOff val="60000"/>
            </a:schemeClr>
          </a:solidFill>
        </p:grpSpPr>
        <p:sp>
          <p:nvSpPr>
            <p:cNvPr id="435" name="任意多边形: 形状 434">
              <a:extLst>
                <a:ext uri="{FF2B5EF4-FFF2-40B4-BE49-F238E27FC236}">
                  <a16:creationId xmlns:a16="http://schemas.microsoft.com/office/drawing/2014/main" id="{B48FBB04-0BA3-4096-890F-D82974420A4F}"/>
                </a:ext>
              </a:extLst>
            </p:cNvPr>
            <p:cNvSpPr/>
            <p:nvPr/>
          </p:nvSpPr>
          <p:spPr>
            <a:xfrm flipH="1">
              <a:off x="7749966" y="1754828"/>
              <a:ext cx="621145" cy="132891"/>
            </a:xfrm>
            <a:custGeom>
              <a:avLst/>
              <a:gdLst>
                <a:gd name="connsiteX0" fmla="*/ 478289 w 1555248"/>
                <a:gd name="connsiteY0" fmla="*/ 54610 h 332740"/>
                <a:gd name="connsiteX1" fmla="*/ 414004 w 1555248"/>
                <a:gd name="connsiteY1" fmla="*/ 118109 h 332740"/>
                <a:gd name="connsiteX2" fmla="*/ 472893 w 1555248"/>
                <a:gd name="connsiteY2" fmla="*/ 118109 h 332740"/>
                <a:gd name="connsiteX3" fmla="*/ 537178 w 1555248"/>
                <a:gd name="connsiteY3" fmla="*/ 54610 h 332740"/>
                <a:gd name="connsiteX4" fmla="*/ 355115 w 1555248"/>
                <a:gd name="connsiteY4" fmla="*/ 54610 h 332740"/>
                <a:gd name="connsiteX5" fmla="*/ 290830 w 1555248"/>
                <a:gd name="connsiteY5" fmla="*/ 118109 h 332740"/>
                <a:gd name="connsiteX6" fmla="*/ 349719 w 1555248"/>
                <a:gd name="connsiteY6" fmla="*/ 118109 h 332740"/>
                <a:gd name="connsiteX7" fmla="*/ 414004 w 1555248"/>
                <a:gd name="connsiteY7" fmla="*/ 54610 h 332740"/>
                <a:gd name="connsiteX8" fmla="*/ 231941 w 1555248"/>
                <a:gd name="connsiteY8" fmla="*/ 54610 h 332740"/>
                <a:gd name="connsiteX9" fmla="*/ 167656 w 1555248"/>
                <a:gd name="connsiteY9" fmla="*/ 118109 h 332740"/>
                <a:gd name="connsiteX10" fmla="*/ 226545 w 1555248"/>
                <a:gd name="connsiteY10" fmla="*/ 118109 h 332740"/>
                <a:gd name="connsiteX11" fmla="*/ 290830 w 1555248"/>
                <a:gd name="connsiteY11" fmla="*/ 54610 h 332740"/>
                <a:gd name="connsiteX12" fmla="*/ 167640 w 1555248"/>
                <a:gd name="connsiteY12" fmla="*/ 0 h 332740"/>
                <a:gd name="connsiteX13" fmla="*/ 1203960 w 1555248"/>
                <a:gd name="connsiteY13" fmla="*/ 0 h 332740"/>
                <a:gd name="connsiteX14" fmla="*/ 1554480 w 1555248"/>
                <a:gd name="connsiteY14" fmla="*/ 152400 h 332740"/>
                <a:gd name="connsiteX15" fmla="*/ 1555248 w 1555248"/>
                <a:gd name="connsiteY15" fmla="*/ 179665 h 332740"/>
                <a:gd name="connsiteX16" fmla="*/ 228600 w 1555248"/>
                <a:gd name="connsiteY16" fmla="*/ 179665 h 332740"/>
                <a:gd name="connsiteX17" fmla="*/ 93188 w 1555248"/>
                <a:gd name="connsiteY17" fmla="*/ 332740 h 332740"/>
                <a:gd name="connsiteX18" fmla="*/ 5080 w 1555248"/>
                <a:gd name="connsiteY18" fmla="*/ 332740 h 332740"/>
                <a:gd name="connsiteX19" fmla="*/ 0 w 1555248"/>
                <a:gd name="connsiteY19" fmla="*/ 162560 h 332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55248" h="332740">
                  <a:moveTo>
                    <a:pt x="478289" y="54610"/>
                  </a:moveTo>
                  <a:lnTo>
                    <a:pt x="414004" y="118109"/>
                  </a:lnTo>
                  <a:lnTo>
                    <a:pt x="472893" y="118109"/>
                  </a:lnTo>
                  <a:lnTo>
                    <a:pt x="537178" y="54610"/>
                  </a:lnTo>
                  <a:close/>
                  <a:moveTo>
                    <a:pt x="355115" y="54610"/>
                  </a:moveTo>
                  <a:lnTo>
                    <a:pt x="290830" y="118109"/>
                  </a:lnTo>
                  <a:lnTo>
                    <a:pt x="349719" y="118109"/>
                  </a:lnTo>
                  <a:lnTo>
                    <a:pt x="414004" y="54610"/>
                  </a:lnTo>
                  <a:close/>
                  <a:moveTo>
                    <a:pt x="231941" y="54610"/>
                  </a:moveTo>
                  <a:lnTo>
                    <a:pt x="167656" y="118109"/>
                  </a:lnTo>
                  <a:lnTo>
                    <a:pt x="226545" y="118109"/>
                  </a:lnTo>
                  <a:lnTo>
                    <a:pt x="290830" y="54610"/>
                  </a:lnTo>
                  <a:close/>
                  <a:moveTo>
                    <a:pt x="167640" y="0"/>
                  </a:moveTo>
                  <a:lnTo>
                    <a:pt x="1203960" y="0"/>
                  </a:lnTo>
                  <a:lnTo>
                    <a:pt x="1554480" y="152400"/>
                  </a:lnTo>
                  <a:lnTo>
                    <a:pt x="1555248" y="179665"/>
                  </a:lnTo>
                  <a:lnTo>
                    <a:pt x="228600" y="179665"/>
                  </a:lnTo>
                  <a:lnTo>
                    <a:pt x="93188" y="332740"/>
                  </a:lnTo>
                  <a:lnTo>
                    <a:pt x="5080" y="332740"/>
                  </a:lnTo>
                  <a:lnTo>
                    <a:pt x="0" y="162560"/>
                  </a:lnTo>
                  <a:close/>
                </a:path>
              </a:pathLst>
            </a:custGeom>
            <a:grpFill/>
            <a:ln>
              <a:noFill/>
            </a:ln>
            <a:effectLst>
              <a:glow rad="63500">
                <a:schemeClr val="bg1">
                  <a:alpha val="10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436" name="矩形 435">
              <a:extLst>
                <a:ext uri="{FF2B5EF4-FFF2-40B4-BE49-F238E27FC236}">
                  <a16:creationId xmlns:a16="http://schemas.microsoft.com/office/drawing/2014/main" id="{60DD921B-F95C-41A4-BC91-EF36B9CD2B3B}"/>
                </a:ext>
              </a:extLst>
            </p:cNvPr>
            <p:cNvSpPr/>
            <p:nvPr/>
          </p:nvSpPr>
          <p:spPr>
            <a:xfrm>
              <a:off x="6186763" y="1815613"/>
              <a:ext cx="1635818" cy="10307"/>
            </a:xfrm>
            <a:prstGeom prst="rect">
              <a:avLst/>
            </a:prstGeom>
            <a:grpFill/>
            <a:ln>
              <a:noFill/>
            </a:ln>
            <a:effectLst>
              <a:glow rad="63500">
                <a:schemeClr val="bg1">
                  <a:alpha val="10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nvGrpSpPr>
          <p:cNvPr id="431" name="组合 430">
            <a:extLst>
              <a:ext uri="{FF2B5EF4-FFF2-40B4-BE49-F238E27FC236}">
                <a16:creationId xmlns:a16="http://schemas.microsoft.com/office/drawing/2014/main" id="{78BB4452-32E5-479D-BE45-726E0B0934E3}"/>
              </a:ext>
            </a:extLst>
          </p:cNvPr>
          <p:cNvGrpSpPr/>
          <p:nvPr/>
        </p:nvGrpSpPr>
        <p:grpSpPr>
          <a:xfrm flipH="1">
            <a:off x="1704492" y="1681612"/>
            <a:ext cx="2907377" cy="176878"/>
            <a:chOff x="6186763" y="1754828"/>
            <a:chExt cx="2184348" cy="132891"/>
          </a:xfrm>
          <a:solidFill>
            <a:schemeClr val="accent2">
              <a:lumMod val="40000"/>
              <a:lumOff val="60000"/>
            </a:schemeClr>
          </a:solidFill>
        </p:grpSpPr>
        <p:sp>
          <p:nvSpPr>
            <p:cNvPr id="432" name="任意多边形: 形状 431">
              <a:extLst>
                <a:ext uri="{FF2B5EF4-FFF2-40B4-BE49-F238E27FC236}">
                  <a16:creationId xmlns:a16="http://schemas.microsoft.com/office/drawing/2014/main" id="{7F0510F6-53D8-4B91-8979-2C423F731A55}"/>
                </a:ext>
              </a:extLst>
            </p:cNvPr>
            <p:cNvSpPr/>
            <p:nvPr/>
          </p:nvSpPr>
          <p:spPr>
            <a:xfrm flipH="1">
              <a:off x="7749966" y="1754828"/>
              <a:ext cx="621145" cy="132891"/>
            </a:xfrm>
            <a:custGeom>
              <a:avLst/>
              <a:gdLst>
                <a:gd name="connsiteX0" fmla="*/ 478289 w 1555248"/>
                <a:gd name="connsiteY0" fmla="*/ 54610 h 332740"/>
                <a:gd name="connsiteX1" fmla="*/ 414004 w 1555248"/>
                <a:gd name="connsiteY1" fmla="*/ 118109 h 332740"/>
                <a:gd name="connsiteX2" fmla="*/ 472893 w 1555248"/>
                <a:gd name="connsiteY2" fmla="*/ 118109 h 332740"/>
                <a:gd name="connsiteX3" fmla="*/ 537178 w 1555248"/>
                <a:gd name="connsiteY3" fmla="*/ 54610 h 332740"/>
                <a:gd name="connsiteX4" fmla="*/ 355115 w 1555248"/>
                <a:gd name="connsiteY4" fmla="*/ 54610 h 332740"/>
                <a:gd name="connsiteX5" fmla="*/ 290830 w 1555248"/>
                <a:gd name="connsiteY5" fmla="*/ 118109 h 332740"/>
                <a:gd name="connsiteX6" fmla="*/ 349719 w 1555248"/>
                <a:gd name="connsiteY6" fmla="*/ 118109 h 332740"/>
                <a:gd name="connsiteX7" fmla="*/ 414004 w 1555248"/>
                <a:gd name="connsiteY7" fmla="*/ 54610 h 332740"/>
                <a:gd name="connsiteX8" fmla="*/ 231941 w 1555248"/>
                <a:gd name="connsiteY8" fmla="*/ 54610 h 332740"/>
                <a:gd name="connsiteX9" fmla="*/ 167656 w 1555248"/>
                <a:gd name="connsiteY9" fmla="*/ 118109 h 332740"/>
                <a:gd name="connsiteX10" fmla="*/ 226545 w 1555248"/>
                <a:gd name="connsiteY10" fmla="*/ 118109 h 332740"/>
                <a:gd name="connsiteX11" fmla="*/ 290830 w 1555248"/>
                <a:gd name="connsiteY11" fmla="*/ 54610 h 332740"/>
                <a:gd name="connsiteX12" fmla="*/ 167640 w 1555248"/>
                <a:gd name="connsiteY12" fmla="*/ 0 h 332740"/>
                <a:gd name="connsiteX13" fmla="*/ 1203960 w 1555248"/>
                <a:gd name="connsiteY13" fmla="*/ 0 h 332740"/>
                <a:gd name="connsiteX14" fmla="*/ 1554480 w 1555248"/>
                <a:gd name="connsiteY14" fmla="*/ 152400 h 332740"/>
                <a:gd name="connsiteX15" fmla="*/ 1555248 w 1555248"/>
                <a:gd name="connsiteY15" fmla="*/ 179665 h 332740"/>
                <a:gd name="connsiteX16" fmla="*/ 228600 w 1555248"/>
                <a:gd name="connsiteY16" fmla="*/ 179665 h 332740"/>
                <a:gd name="connsiteX17" fmla="*/ 93188 w 1555248"/>
                <a:gd name="connsiteY17" fmla="*/ 332740 h 332740"/>
                <a:gd name="connsiteX18" fmla="*/ 5080 w 1555248"/>
                <a:gd name="connsiteY18" fmla="*/ 332740 h 332740"/>
                <a:gd name="connsiteX19" fmla="*/ 0 w 1555248"/>
                <a:gd name="connsiteY19" fmla="*/ 162560 h 332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55248" h="332740">
                  <a:moveTo>
                    <a:pt x="478289" y="54610"/>
                  </a:moveTo>
                  <a:lnTo>
                    <a:pt x="414004" y="118109"/>
                  </a:lnTo>
                  <a:lnTo>
                    <a:pt x="472893" y="118109"/>
                  </a:lnTo>
                  <a:lnTo>
                    <a:pt x="537178" y="54610"/>
                  </a:lnTo>
                  <a:close/>
                  <a:moveTo>
                    <a:pt x="355115" y="54610"/>
                  </a:moveTo>
                  <a:lnTo>
                    <a:pt x="290830" y="118109"/>
                  </a:lnTo>
                  <a:lnTo>
                    <a:pt x="349719" y="118109"/>
                  </a:lnTo>
                  <a:lnTo>
                    <a:pt x="414004" y="54610"/>
                  </a:lnTo>
                  <a:close/>
                  <a:moveTo>
                    <a:pt x="231941" y="54610"/>
                  </a:moveTo>
                  <a:lnTo>
                    <a:pt x="167656" y="118109"/>
                  </a:lnTo>
                  <a:lnTo>
                    <a:pt x="226545" y="118109"/>
                  </a:lnTo>
                  <a:lnTo>
                    <a:pt x="290830" y="54610"/>
                  </a:lnTo>
                  <a:close/>
                  <a:moveTo>
                    <a:pt x="167640" y="0"/>
                  </a:moveTo>
                  <a:lnTo>
                    <a:pt x="1203960" y="0"/>
                  </a:lnTo>
                  <a:lnTo>
                    <a:pt x="1554480" y="152400"/>
                  </a:lnTo>
                  <a:lnTo>
                    <a:pt x="1555248" y="179665"/>
                  </a:lnTo>
                  <a:lnTo>
                    <a:pt x="228600" y="179665"/>
                  </a:lnTo>
                  <a:lnTo>
                    <a:pt x="93188" y="332740"/>
                  </a:lnTo>
                  <a:lnTo>
                    <a:pt x="5080" y="332740"/>
                  </a:lnTo>
                  <a:lnTo>
                    <a:pt x="0" y="162560"/>
                  </a:lnTo>
                  <a:close/>
                </a:path>
              </a:pathLst>
            </a:custGeom>
            <a:grpFill/>
            <a:ln>
              <a:noFill/>
            </a:ln>
            <a:effectLst>
              <a:glow rad="63500">
                <a:schemeClr val="bg1">
                  <a:alpha val="10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433" name="矩形 432">
              <a:extLst>
                <a:ext uri="{FF2B5EF4-FFF2-40B4-BE49-F238E27FC236}">
                  <a16:creationId xmlns:a16="http://schemas.microsoft.com/office/drawing/2014/main" id="{A9F979C4-FE19-45EB-93CE-05971194659D}"/>
                </a:ext>
              </a:extLst>
            </p:cNvPr>
            <p:cNvSpPr/>
            <p:nvPr/>
          </p:nvSpPr>
          <p:spPr>
            <a:xfrm>
              <a:off x="6186763" y="1815613"/>
              <a:ext cx="1635818" cy="10307"/>
            </a:xfrm>
            <a:prstGeom prst="rect">
              <a:avLst/>
            </a:prstGeom>
            <a:grpFill/>
            <a:ln>
              <a:noFill/>
            </a:ln>
            <a:effectLst>
              <a:glow rad="63500">
                <a:schemeClr val="bg1">
                  <a:alpha val="10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pic>
        <p:nvPicPr>
          <p:cNvPr id="512" name="图片 511">
            <a:extLst>
              <a:ext uri="{FF2B5EF4-FFF2-40B4-BE49-F238E27FC236}">
                <a16:creationId xmlns:a16="http://schemas.microsoft.com/office/drawing/2014/main" id="{AB6436CA-C4EE-411B-9C02-A0D8F61B6E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0503" y="1726564"/>
            <a:ext cx="1497739" cy="842477"/>
          </a:xfrm>
          <a:prstGeom prst="rect">
            <a:avLst/>
          </a:prstGeom>
        </p:spPr>
      </p:pic>
      <p:sp>
        <p:nvSpPr>
          <p:cNvPr id="2" name="文本框 1">
            <a:extLst>
              <a:ext uri="{FF2B5EF4-FFF2-40B4-BE49-F238E27FC236}">
                <a16:creationId xmlns:a16="http://schemas.microsoft.com/office/drawing/2014/main" id="{2201167D-20C3-4FDF-BF7B-AA172A5CB8E1}"/>
              </a:ext>
            </a:extLst>
          </p:cNvPr>
          <p:cNvSpPr txBox="1"/>
          <p:nvPr/>
        </p:nvSpPr>
        <p:spPr>
          <a:xfrm>
            <a:off x="4029112" y="5850523"/>
            <a:ext cx="1867306" cy="338554"/>
          </a:xfrm>
          <a:prstGeom prst="rect">
            <a:avLst/>
          </a:prstGeom>
          <a:noFill/>
        </p:spPr>
        <p:txBody>
          <a:bodyPr wrap="none" rtlCol="0">
            <a:spAutoFit/>
          </a:bodyPr>
          <a:lstStyle/>
          <a:p>
            <a:pPr algn="l"/>
            <a:r>
              <a:rPr lang="zh-CN" altLang="en-US" sz="1600">
                <a:solidFill>
                  <a:schemeClr val="accent6"/>
                </a:solidFill>
                <a:cs typeface="+mn-ea"/>
                <a:sym typeface="+mn-lt"/>
              </a:rPr>
              <a:t>作者：</a:t>
            </a:r>
            <a:r>
              <a:rPr lang="en-US" altLang="zh-CN" sz="1600">
                <a:solidFill>
                  <a:schemeClr val="accent6"/>
                </a:solidFill>
                <a:cs typeface="+mn-ea"/>
                <a:sym typeface="+mn-lt"/>
              </a:rPr>
              <a:t>OfficePLUS</a:t>
            </a:r>
          </a:p>
        </p:txBody>
      </p:sp>
      <p:sp>
        <p:nvSpPr>
          <p:cNvPr id="12" name="文本框 11">
            <a:extLst>
              <a:ext uri="{FF2B5EF4-FFF2-40B4-BE49-F238E27FC236}">
                <a16:creationId xmlns:a16="http://schemas.microsoft.com/office/drawing/2014/main" id="{9B8E993E-A7BF-4B56-96C4-F3F2E6664495}"/>
              </a:ext>
            </a:extLst>
          </p:cNvPr>
          <p:cNvSpPr txBox="1"/>
          <p:nvPr/>
        </p:nvSpPr>
        <p:spPr>
          <a:xfrm>
            <a:off x="6747118" y="5850523"/>
            <a:ext cx="1300356" cy="338554"/>
          </a:xfrm>
          <a:prstGeom prst="rect">
            <a:avLst/>
          </a:prstGeom>
          <a:noFill/>
        </p:spPr>
        <p:txBody>
          <a:bodyPr wrap="none" rtlCol="0">
            <a:spAutoFit/>
          </a:bodyPr>
          <a:lstStyle/>
          <a:p>
            <a:pPr algn="l"/>
            <a:r>
              <a:rPr lang="zh-CN" altLang="en-US" sz="1600">
                <a:solidFill>
                  <a:schemeClr val="accent6"/>
                </a:solidFill>
                <a:cs typeface="+mn-ea"/>
                <a:sym typeface="+mn-lt"/>
              </a:rPr>
              <a:t>日期：</a:t>
            </a:r>
            <a:r>
              <a:rPr lang="en-US" altLang="zh-CN" sz="1600">
                <a:solidFill>
                  <a:schemeClr val="accent6"/>
                </a:solidFill>
                <a:cs typeface="+mn-ea"/>
                <a:sym typeface="+mn-lt"/>
              </a:rPr>
              <a:t>20XX</a:t>
            </a:r>
            <a:endParaRPr lang="zh-CN" altLang="en-US" sz="1600" dirty="0">
              <a:solidFill>
                <a:schemeClr val="accent6"/>
              </a:solidFill>
              <a:cs typeface="+mn-ea"/>
              <a:sym typeface="+mn-lt"/>
            </a:endParaRPr>
          </a:p>
        </p:txBody>
      </p:sp>
      <p:sp>
        <p:nvSpPr>
          <p:cNvPr id="13" name="矩形 12">
            <a:extLst>
              <a:ext uri="{FF2B5EF4-FFF2-40B4-BE49-F238E27FC236}">
                <a16:creationId xmlns:a16="http://schemas.microsoft.com/office/drawing/2014/main" id="{462466AD-A8B0-41EC-907D-98DC2A322C40}"/>
              </a:ext>
            </a:extLst>
          </p:cNvPr>
          <p:cNvSpPr/>
          <p:nvPr/>
        </p:nvSpPr>
        <p:spPr>
          <a:xfrm>
            <a:off x="1801393" y="2917059"/>
            <a:ext cx="4493538" cy="276999"/>
          </a:xfrm>
          <a:prstGeom prst="rect">
            <a:avLst/>
          </a:prstGeom>
        </p:spPr>
        <p:txBody>
          <a:bodyPr wrap="none">
            <a:spAutoFit/>
          </a:bodyPr>
          <a:lstStyle/>
          <a:p>
            <a:r>
              <a:rPr lang="zh-CN" altLang="en-US" sz="1200" dirty="0">
                <a:gradFill>
                  <a:gsLst>
                    <a:gs pos="52000">
                      <a:schemeClr val="accent2">
                        <a:lumMod val="40000"/>
                        <a:lumOff val="60000"/>
                      </a:schemeClr>
                    </a:gs>
                    <a:gs pos="89000">
                      <a:schemeClr val="accent1">
                        <a:lumMod val="20000"/>
                        <a:lumOff val="80000"/>
                        <a:alpha val="10000"/>
                      </a:schemeClr>
                    </a:gs>
                  </a:gsLst>
                  <a:lin ang="5400000" scaled="1"/>
                </a:gradFill>
                <a:cs typeface="+mn-ea"/>
                <a:sym typeface="+mn-lt"/>
              </a:rPr>
              <a:t>梦从这里开始，路从这里迈出，心从这里成熟，我爱你我的母校</a:t>
            </a:r>
          </a:p>
        </p:txBody>
      </p:sp>
    </p:spTree>
    <p:extLst>
      <p:ext uri="{BB962C8B-B14F-4D97-AF65-F5344CB8AC3E}">
        <p14:creationId xmlns:p14="http://schemas.microsoft.com/office/powerpoint/2010/main" val="733056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a:extLst>
              <a:ext uri="{FF2B5EF4-FFF2-40B4-BE49-F238E27FC236}">
                <a16:creationId xmlns:a16="http://schemas.microsoft.com/office/drawing/2014/main" id="{0B038511-0CBF-4640-A050-FF47FCAAB6D6}"/>
              </a:ext>
            </a:extLst>
          </p:cNvPr>
          <p:cNvSpPr txBox="1">
            <a:spLocks/>
          </p:cNvSpPr>
          <p:nvPr/>
        </p:nvSpPr>
        <p:spPr>
          <a:xfrm>
            <a:off x="0" y="2125587"/>
            <a:ext cx="12191309" cy="4732413"/>
          </a:xfrm>
          <a:custGeom>
            <a:avLst/>
            <a:gdLst>
              <a:gd name="connsiteX0" fmla="*/ 2847372 w 12191309"/>
              <a:gd name="connsiteY0" fmla="*/ 517 h 4732413"/>
              <a:gd name="connsiteX1" fmla="*/ 9514388 w 12191309"/>
              <a:gd name="connsiteY1" fmla="*/ 1022888 h 4732413"/>
              <a:gd name="connsiteX2" fmla="*/ 12189773 w 12191309"/>
              <a:gd name="connsiteY2" fmla="*/ 15432 h 4732413"/>
              <a:gd name="connsiteX3" fmla="*/ 12189781 w 12191309"/>
              <a:gd name="connsiteY3" fmla="*/ 4155 h 4732413"/>
              <a:gd name="connsiteX4" fmla="*/ 12191309 w 12191309"/>
              <a:gd name="connsiteY4" fmla="*/ 4155 h 4732413"/>
              <a:gd name="connsiteX5" fmla="*/ 12191309 w 12191309"/>
              <a:gd name="connsiteY5" fmla="*/ 4732413 h 4732413"/>
              <a:gd name="connsiteX6" fmla="*/ 0 w 12191309"/>
              <a:gd name="connsiteY6" fmla="*/ 4732413 h 4732413"/>
              <a:gd name="connsiteX7" fmla="*/ 0 w 12191309"/>
              <a:gd name="connsiteY7" fmla="*/ 401822 h 4732413"/>
              <a:gd name="connsiteX8" fmla="*/ 36835 w 12191309"/>
              <a:gd name="connsiteY8" fmla="*/ 455108 h 4732413"/>
              <a:gd name="connsiteX9" fmla="*/ 2847372 w 12191309"/>
              <a:gd name="connsiteY9" fmla="*/ 517 h 473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1309" h="4732413">
                <a:moveTo>
                  <a:pt x="2847372" y="517"/>
                </a:moveTo>
                <a:cubicBezTo>
                  <a:pt x="4228617" y="-26555"/>
                  <a:pt x="7957322" y="1020402"/>
                  <a:pt x="9514388" y="1022888"/>
                </a:cubicBezTo>
                <a:cubicBezTo>
                  <a:pt x="11071455" y="1025374"/>
                  <a:pt x="11527444" y="521841"/>
                  <a:pt x="12189773" y="15432"/>
                </a:cubicBezTo>
                <a:lnTo>
                  <a:pt x="12189781" y="4155"/>
                </a:lnTo>
                <a:lnTo>
                  <a:pt x="12191309" y="4155"/>
                </a:lnTo>
                <a:lnTo>
                  <a:pt x="12191309" y="4732413"/>
                </a:lnTo>
                <a:lnTo>
                  <a:pt x="0" y="4732413"/>
                </a:lnTo>
                <a:lnTo>
                  <a:pt x="0" y="401822"/>
                </a:lnTo>
                <a:lnTo>
                  <a:pt x="36835" y="455108"/>
                </a:lnTo>
                <a:cubicBezTo>
                  <a:pt x="439152" y="958638"/>
                  <a:pt x="1509290" y="26743"/>
                  <a:pt x="2847372" y="517"/>
                </a:cubicBezTo>
                <a:close/>
              </a:path>
            </a:pathLst>
          </a:custGeom>
          <a:gradFill flip="none" rotWithShape="1">
            <a:gsLst>
              <a:gs pos="100000">
                <a:schemeClr val="accent1">
                  <a:alpha val="95000"/>
                </a:schemeClr>
              </a:gs>
              <a:gs pos="35000">
                <a:schemeClr val="accent1">
                  <a:alpha val="71000"/>
                </a:schemeClr>
              </a:gs>
            </a:gsLst>
            <a:lin ang="5400000" scaled="0"/>
            <a:tileRect/>
          </a:gra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pc="-3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a:cs typeface="+mn-ea"/>
                <a:sym typeface="+mn-lt"/>
              </a:rPr>
              <a:t> </a:t>
            </a:r>
            <a:endParaRPr lang="zh-CN" altLang="en-US" dirty="0">
              <a:cs typeface="+mn-ea"/>
              <a:sym typeface="+mn-lt"/>
            </a:endParaRPr>
          </a:p>
        </p:txBody>
      </p:sp>
      <p:sp>
        <p:nvSpPr>
          <p:cNvPr id="6" name="文本框 5">
            <a:extLst>
              <a:ext uri="{FF2B5EF4-FFF2-40B4-BE49-F238E27FC236}">
                <a16:creationId xmlns:a16="http://schemas.microsoft.com/office/drawing/2014/main" id="{0D94F0F8-6369-4298-B7C5-EA91F0095E95}"/>
              </a:ext>
            </a:extLst>
          </p:cNvPr>
          <p:cNvSpPr txBox="1"/>
          <p:nvPr/>
        </p:nvSpPr>
        <p:spPr>
          <a:xfrm>
            <a:off x="4362956" y="1586637"/>
            <a:ext cx="3154184" cy="33855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1600" spc="300" dirty="0">
                <a:solidFill>
                  <a:schemeClr val="accent2">
                    <a:lumMod val="50000"/>
                    <a:alpha val="50000"/>
                  </a:schemeClr>
                </a:solidFill>
                <a:cs typeface="+mn-ea"/>
                <a:sym typeface="+mn-lt"/>
              </a:rPr>
              <a:t>CONTENTS</a:t>
            </a:r>
            <a:endParaRPr lang="zh-CN" altLang="en-US" sz="1600" spc="300" dirty="0">
              <a:solidFill>
                <a:schemeClr val="accent2">
                  <a:lumMod val="50000"/>
                  <a:alpha val="50000"/>
                </a:schemeClr>
              </a:solidFill>
              <a:cs typeface="+mn-ea"/>
              <a:sym typeface="+mn-lt"/>
            </a:endParaRPr>
          </a:p>
        </p:txBody>
      </p:sp>
      <p:sp>
        <p:nvSpPr>
          <p:cNvPr id="7" name="文本框 6">
            <a:extLst>
              <a:ext uri="{FF2B5EF4-FFF2-40B4-BE49-F238E27FC236}">
                <a16:creationId xmlns:a16="http://schemas.microsoft.com/office/drawing/2014/main" id="{D1779EE2-988C-4A83-B2A6-D60F3A8F9B21}"/>
              </a:ext>
            </a:extLst>
          </p:cNvPr>
          <p:cNvSpPr txBox="1"/>
          <p:nvPr/>
        </p:nvSpPr>
        <p:spPr>
          <a:xfrm>
            <a:off x="4915017" y="647918"/>
            <a:ext cx="2050063"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6600" b="0" i="0" u="none" strike="noStrike" kern="1200" cap="none" spc="600" normalizeH="0" baseline="0" noProof="0" dirty="0">
                <a:ln>
                  <a:noFill/>
                </a:ln>
                <a:solidFill>
                  <a:schemeClr val="accent1"/>
                </a:solidFill>
                <a:effectLst/>
                <a:uLnTx/>
                <a:uFillTx/>
                <a:cs typeface="+mn-ea"/>
                <a:sym typeface="+mn-lt"/>
              </a:rPr>
              <a:t>目录</a:t>
            </a:r>
          </a:p>
        </p:txBody>
      </p:sp>
      <p:sp>
        <p:nvSpPr>
          <p:cNvPr id="3" name="图片占位符 2">
            <a:extLst>
              <a:ext uri="{FF2B5EF4-FFF2-40B4-BE49-F238E27FC236}">
                <a16:creationId xmlns:a16="http://schemas.microsoft.com/office/drawing/2014/main" id="{F8CD862B-BB13-433B-8A07-9D8C0BCC010D}"/>
              </a:ext>
            </a:extLst>
          </p:cNvPr>
          <p:cNvSpPr>
            <a:spLocks noGrp="1"/>
          </p:cNvSpPr>
          <p:nvPr>
            <p:ph type="pic" sz="quarter" idx="10"/>
          </p:nvPr>
        </p:nvSpPr>
        <p:spPr>
          <a:xfrm>
            <a:off x="0" y="2125587"/>
            <a:ext cx="12191309" cy="4732413"/>
          </a:xfrm>
        </p:spPr>
      </p:sp>
      <p:sp>
        <p:nvSpPr>
          <p:cNvPr id="8" name="矩形: 圆角 7">
            <a:extLst>
              <a:ext uri="{FF2B5EF4-FFF2-40B4-BE49-F238E27FC236}">
                <a16:creationId xmlns:a16="http://schemas.microsoft.com/office/drawing/2014/main" id="{0A575B89-743E-48EB-A634-53F8082A1FE5}"/>
              </a:ext>
            </a:extLst>
          </p:cNvPr>
          <p:cNvSpPr/>
          <p:nvPr/>
        </p:nvSpPr>
        <p:spPr>
          <a:xfrm>
            <a:off x="1925437" y="3642443"/>
            <a:ext cx="524394" cy="524394"/>
          </a:xfrm>
          <a:prstGeom prst="roundRect">
            <a:avLst>
              <a:gd name="adj" fmla="val 50000"/>
            </a:avLst>
          </a:prstGeom>
          <a:solidFill>
            <a:schemeClr val="accent3"/>
          </a:solidFill>
          <a:ln>
            <a:gradFill flip="none" rotWithShape="1">
              <a:gsLst>
                <a:gs pos="0">
                  <a:schemeClr val="accent2">
                    <a:alpha val="10000"/>
                    <a:lumMod val="100000"/>
                  </a:schemeClr>
                </a:gs>
                <a:gs pos="100000">
                  <a:schemeClr val="accent1">
                    <a:lumMod val="60000"/>
                    <a:lumOff val="40000"/>
                  </a:schemeClr>
                </a:gs>
              </a:gsLst>
              <a:path path="shape">
                <a:fillToRect l="50000" t="50000" r="50000" b="50000"/>
              </a:path>
              <a:tileRect/>
            </a:gradFill>
          </a:ln>
          <a:effectLst>
            <a:outerShdw blurRad="152400" dist="38100" dir="5400000" sx="102000" sy="102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000" b="1" i="1" dirty="0">
                <a:solidFill>
                  <a:schemeClr val="accent1"/>
                </a:solidFill>
                <a:cs typeface="+mn-ea"/>
                <a:sym typeface="+mn-lt"/>
              </a:rPr>
              <a:t>1</a:t>
            </a:r>
            <a:endParaRPr lang="zh-CN" altLang="en-US" sz="2000" b="1" i="1" dirty="0">
              <a:solidFill>
                <a:schemeClr val="accent1"/>
              </a:solidFill>
              <a:cs typeface="+mn-ea"/>
              <a:sym typeface="+mn-lt"/>
            </a:endParaRPr>
          </a:p>
        </p:txBody>
      </p:sp>
      <p:sp>
        <p:nvSpPr>
          <p:cNvPr id="9" name="文本框 8">
            <a:extLst>
              <a:ext uri="{FF2B5EF4-FFF2-40B4-BE49-F238E27FC236}">
                <a16:creationId xmlns:a16="http://schemas.microsoft.com/office/drawing/2014/main" id="{650C3EBE-0996-41E9-9E2C-7D8E90A08F42}"/>
              </a:ext>
            </a:extLst>
          </p:cNvPr>
          <p:cNvSpPr txBox="1"/>
          <p:nvPr/>
        </p:nvSpPr>
        <p:spPr>
          <a:xfrm>
            <a:off x="2562591" y="3709517"/>
            <a:ext cx="2249334" cy="430887"/>
          </a:xfrm>
          <a:prstGeom prst="rect">
            <a:avLst/>
          </a:prstGeom>
          <a:noFill/>
        </p:spPr>
        <p:txBody>
          <a:bodyPr wrap="none" rtlCol="0" anchor="ctr">
            <a:spAutoFit/>
          </a:bodyPr>
          <a:lstStyle/>
          <a:p>
            <a:pPr algn="l"/>
            <a:r>
              <a:rPr lang="zh-CN" altLang="en-US" sz="2200" spc="100" dirty="0">
                <a:solidFill>
                  <a:schemeClr val="bg1"/>
                </a:solidFill>
                <a:cs typeface="+mn-ea"/>
                <a:sym typeface="+mn-lt"/>
              </a:rPr>
              <a:t>请输入你的标题</a:t>
            </a:r>
          </a:p>
        </p:txBody>
      </p:sp>
      <p:sp>
        <p:nvSpPr>
          <p:cNvPr id="10" name="矩形: 圆角 9">
            <a:extLst>
              <a:ext uri="{FF2B5EF4-FFF2-40B4-BE49-F238E27FC236}">
                <a16:creationId xmlns:a16="http://schemas.microsoft.com/office/drawing/2014/main" id="{A67A3B12-4288-431C-B056-228B73EBFEF9}"/>
              </a:ext>
            </a:extLst>
          </p:cNvPr>
          <p:cNvSpPr/>
          <p:nvPr/>
        </p:nvSpPr>
        <p:spPr>
          <a:xfrm>
            <a:off x="1925437" y="4569715"/>
            <a:ext cx="524394" cy="524394"/>
          </a:xfrm>
          <a:prstGeom prst="roundRect">
            <a:avLst>
              <a:gd name="adj" fmla="val 50000"/>
            </a:avLst>
          </a:prstGeom>
          <a:solidFill>
            <a:schemeClr val="accent3"/>
          </a:solidFill>
          <a:ln>
            <a:gradFill flip="none" rotWithShape="1">
              <a:gsLst>
                <a:gs pos="0">
                  <a:schemeClr val="accent2">
                    <a:alpha val="10000"/>
                    <a:lumMod val="100000"/>
                  </a:schemeClr>
                </a:gs>
                <a:gs pos="100000">
                  <a:schemeClr val="accent1">
                    <a:lumMod val="60000"/>
                    <a:lumOff val="40000"/>
                  </a:schemeClr>
                </a:gs>
              </a:gsLst>
              <a:path path="shape">
                <a:fillToRect l="50000" t="50000" r="50000" b="50000"/>
              </a:path>
              <a:tileRect/>
            </a:gradFill>
          </a:ln>
          <a:effectLst>
            <a:outerShdw blurRad="152400" dist="38100" dir="5400000" sx="102000" sy="102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000" b="1" i="1" dirty="0">
                <a:solidFill>
                  <a:schemeClr val="accent1"/>
                </a:solidFill>
                <a:cs typeface="+mn-ea"/>
                <a:sym typeface="+mn-lt"/>
              </a:rPr>
              <a:t>2</a:t>
            </a:r>
            <a:endParaRPr lang="zh-CN" altLang="en-US" sz="2000" b="1" i="1" dirty="0">
              <a:solidFill>
                <a:schemeClr val="accent1"/>
              </a:solidFill>
              <a:cs typeface="+mn-ea"/>
              <a:sym typeface="+mn-lt"/>
            </a:endParaRPr>
          </a:p>
        </p:txBody>
      </p:sp>
      <p:sp>
        <p:nvSpPr>
          <p:cNvPr id="11" name="文本框 10">
            <a:extLst>
              <a:ext uri="{FF2B5EF4-FFF2-40B4-BE49-F238E27FC236}">
                <a16:creationId xmlns:a16="http://schemas.microsoft.com/office/drawing/2014/main" id="{A3168AC1-8B43-4D59-895F-8F12270125DD}"/>
              </a:ext>
            </a:extLst>
          </p:cNvPr>
          <p:cNvSpPr txBox="1"/>
          <p:nvPr/>
        </p:nvSpPr>
        <p:spPr>
          <a:xfrm>
            <a:off x="2562591" y="4636789"/>
            <a:ext cx="2249334" cy="430887"/>
          </a:xfrm>
          <a:prstGeom prst="rect">
            <a:avLst/>
          </a:prstGeom>
          <a:noFill/>
        </p:spPr>
        <p:txBody>
          <a:bodyPr wrap="none" rtlCol="0" anchor="ctr">
            <a:spAutoFit/>
          </a:bodyPr>
          <a:lstStyle/>
          <a:p>
            <a:pPr algn="l"/>
            <a:r>
              <a:rPr lang="zh-CN" altLang="en-US" sz="2200" spc="100" dirty="0">
                <a:solidFill>
                  <a:schemeClr val="bg1"/>
                </a:solidFill>
                <a:cs typeface="+mn-ea"/>
                <a:sym typeface="+mn-lt"/>
              </a:rPr>
              <a:t>请输入你的标题</a:t>
            </a:r>
          </a:p>
        </p:txBody>
      </p:sp>
      <p:sp>
        <p:nvSpPr>
          <p:cNvPr id="12" name="矩形: 圆角 11">
            <a:extLst>
              <a:ext uri="{FF2B5EF4-FFF2-40B4-BE49-F238E27FC236}">
                <a16:creationId xmlns:a16="http://schemas.microsoft.com/office/drawing/2014/main" id="{585F3F14-E890-4C28-A7D8-ECBBBE089FA2}"/>
              </a:ext>
            </a:extLst>
          </p:cNvPr>
          <p:cNvSpPr/>
          <p:nvPr/>
        </p:nvSpPr>
        <p:spPr>
          <a:xfrm>
            <a:off x="1925437" y="5496987"/>
            <a:ext cx="524394" cy="524394"/>
          </a:xfrm>
          <a:prstGeom prst="roundRect">
            <a:avLst>
              <a:gd name="adj" fmla="val 50000"/>
            </a:avLst>
          </a:prstGeom>
          <a:solidFill>
            <a:schemeClr val="accent3"/>
          </a:solidFill>
          <a:ln>
            <a:gradFill flip="none" rotWithShape="1">
              <a:gsLst>
                <a:gs pos="0">
                  <a:schemeClr val="accent2">
                    <a:alpha val="10000"/>
                    <a:lumMod val="100000"/>
                  </a:schemeClr>
                </a:gs>
                <a:gs pos="100000">
                  <a:schemeClr val="accent1">
                    <a:lumMod val="60000"/>
                    <a:lumOff val="40000"/>
                  </a:schemeClr>
                </a:gs>
              </a:gsLst>
              <a:path path="shape">
                <a:fillToRect l="50000" t="50000" r="50000" b="50000"/>
              </a:path>
              <a:tileRect/>
            </a:gradFill>
          </a:ln>
          <a:effectLst>
            <a:outerShdw blurRad="152400" dist="38100" dir="5400000" sx="102000" sy="102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000" b="1" i="1" dirty="0">
                <a:solidFill>
                  <a:schemeClr val="accent1"/>
                </a:solidFill>
                <a:cs typeface="+mn-ea"/>
                <a:sym typeface="+mn-lt"/>
              </a:rPr>
              <a:t>3</a:t>
            </a:r>
            <a:endParaRPr lang="zh-CN" altLang="en-US" sz="2000" b="1" i="1" dirty="0">
              <a:solidFill>
                <a:schemeClr val="accent1"/>
              </a:solidFill>
              <a:cs typeface="+mn-ea"/>
              <a:sym typeface="+mn-lt"/>
            </a:endParaRPr>
          </a:p>
        </p:txBody>
      </p:sp>
      <p:sp>
        <p:nvSpPr>
          <p:cNvPr id="13" name="文本框 12">
            <a:extLst>
              <a:ext uri="{FF2B5EF4-FFF2-40B4-BE49-F238E27FC236}">
                <a16:creationId xmlns:a16="http://schemas.microsoft.com/office/drawing/2014/main" id="{DC54C67D-67C2-461A-92E9-88C6370A88FD}"/>
              </a:ext>
            </a:extLst>
          </p:cNvPr>
          <p:cNvSpPr txBox="1"/>
          <p:nvPr/>
        </p:nvSpPr>
        <p:spPr>
          <a:xfrm>
            <a:off x="2562591" y="5564061"/>
            <a:ext cx="2249334" cy="430887"/>
          </a:xfrm>
          <a:prstGeom prst="rect">
            <a:avLst/>
          </a:prstGeom>
          <a:noFill/>
        </p:spPr>
        <p:txBody>
          <a:bodyPr wrap="none" rtlCol="0" anchor="ctr">
            <a:spAutoFit/>
          </a:bodyPr>
          <a:lstStyle/>
          <a:p>
            <a:pPr algn="l"/>
            <a:r>
              <a:rPr lang="zh-CN" altLang="en-US" sz="2200" spc="100" dirty="0">
                <a:solidFill>
                  <a:schemeClr val="bg1"/>
                </a:solidFill>
                <a:cs typeface="+mn-ea"/>
                <a:sym typeface="+mn-lt"/>
              </a:rPr>
              <a:t>请输入你的标题</a:t>
            </a:r>
          </a:p>
        </p:txBody>
      </p:sp>
      <p:sp>
        <p:nvSpPr>
          <p:cNvPr id="14" name="矩形: 圆角 13">
            <a:extLst>
              <a:ext uri="{FF2B5EF4-FFF2-40B4-BE49-F238E27FC236}">
                <a16:creationId xmlns:a16="http://schemas.microsoft.com/office/drawing/2014/main" id="{B6C05308-FC84-44B2-9B63-D2CFE4E4D9FF}"/>
              </a:ext>
            </a:extLst>
          </p:cNvPr>
          <p:cNvSpPr/>
          <p:nvPr/>
        </p:nvSpPr>
        <p:spPr>
          <a:xfrm>
            <a:off x="7380075" y="3642443"/>
            <a:ext cx="524394" cy="524394"/>
          </a:xfrm>
          <a:prstGeom prst="roundRect">
            <a:avLst>
              <a:gd name="adj" fmla="val 50000"/>
            </a:avLst>
          </a:prstGeom>
          <a:solidFill>
            <a:schemeClr val="accent3"/>
          </a:solidFill>
          <a:ln>
            <a:gradFill flip="none" rotWithShape="1">
              <a:gsLst>
                <a:gs pos="0">
                  <a:schemeClr val="accent2">
                    <a:alpha val="10000"/>
                    <a:lumMod val="100000"/>
                  </a:schemeClr>
                </a:gs>
                <a:gs pos="100000">
                  <a:schemeClr val="accent1">
                    <a:lumMod val="60000"/>
                    <a:lumOff val="40000"/>
                  </a:schemeClr>
                </a:gs>
              </a:gsLst>
              <a:path path="shape">
                <a:fillToRect l="50000" t="50000" r="50000" b="50000"/>
              </a:path>
              <a:tileRect/>
            </a:gradFill>
          </a:ln>
          <a:effectLst>
            <a:outerShdw blurRad="152400" dist="38100" dir="5400000" sx="102000" sy="102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000" b="1" i="1" dirty="0">
                <a:solidFill>
                  <a:schemeClr val="accent1"/>
                </a:solidFill>
                <a:cs typeface="+mn-ea"/>
                <a:sym typeface="+mn-lt"/>
              </a:rPr>
              <a:t>4</a:t>
            </a:r>
            <a:endParaRPr lang="zh-CN" altLang="en-US" sz="2000" b="1" i="1" dirty="0">
              <a:solidFill>
                <a:schemeClr val="accent1"/>
              </a:solidFill>
              <a:cs typeface="+mn-ea"/>
              <a:sym typeface="+mn-lt"/>
            </a:endParaRPr>
          </a:p>
        </p:txBody>
      </p:sp>
      <p:sp>
        <p:nvSpPr>
          <p:cNvPr id="15" name="文本框 14">
            <a:extLst>
              <a:ext uri="{FF2B5EF4-FFF2-40B4-BE49-F238E27FC236}">
                <a16:creationId xmlns:a16="http://schemas.microsoft.com/office/drawing/2014/main" id="{9ACCD20D-D311-499F-8A38-A3906D587B47}"/>
              </a:ext>
            </a:extLst>
          </p:cNvPr>
          <p:cNvSpPr txBox="1"/>
          <p:nvPr/>
        </p:nvSpPr>
        <p:spPr>
          <a:xfrm>
            <a:off x="8017229" y="3709517"/>
            <a:ext cx="2249334" cy="430887"/>
          </a:xfrm>
          <a:prstGeom prst="rect">
            <a:avLst/>
          </a:prstGeom>
          <a:noFill/>
        </p:spPr>
        <p:txBody>
          <a:bodyPr wrap="none" rtlCol="0" anchor="ctr">
            <a:spAutoFit/>
          </a:bodyPr>
          <a:lstStyle/>
          <a:p>
            <a:pPr algn="l"/>
            <a:r>
              <a:rPr lang="zh-CN" altLang="en-US" sz="2200" spc="100" dirty="0">
                <a:solidFill>
                  <a:schemeClr val="bg1"/>
                </a:solidFill>
                <a:cs typeface="+mn-ea"/>
                <a:sym typeface="+mn-lt"/>
              </a:rPr>
              <a:t>请输入你的标题</a:t>
            </a:r>
          </a:p>
        </p:txBody>
      </p:sp>
      <p:sp>
        <p:nvSpPr>
          <p:cNvPr id="16" name="矩形: 圆角 15">
            <a:extLst>
              <a:ext uri="{FF2B5EF4-FFF2-40B4-BE49-F238E27FC236}">
                <a16:creationId xmlns:a16="http://schemas.microsoft.com/office/drawing/2014/main" id="{214DCE88-9AC4-4A87-BB27-245B2AA60439}"/>
              </a:ext>
            </a:extLst>
          </p:cNvPr>
          <p:cNvSpPr/>
          <p:nvPr/>
        </p:nvSpPr>
        <p:spPr>
          <a:xfrm>
            <a:off x="7380075" y="4569715"/>
            <a:ext cx="524394" cy="524394"/>
          </a:xfrm>
          <a:prstGeom prst="roundRect">
            <a:avLst>
              <a:gd name="adj" fmla="val 50000"/>
            </a:avLst>
          </a:prstGeom>
          <a:solidFill>
            <a:schemeClr val="accent3"/>
          </a:solidFill>
          <a:ln>
            <a:gradFill flip="none" rotWithShape="1">
              <a:gsLst>
                <a:gs pos="0">
                  <a:schemeClr val="accent2">
                    <a:alpha val="10000"/>
                    <a:lumMod val="100000"/>
                  </a:schemeClr>
                </a:gs>
                <a:gs pos="100000">
                  <a:schemeClr val="accent1">
                    <a:lumMod val="60000"/>
                    <a:lumOff val="40000"/>
                  </a:schemeClr>
                </a:gs>
              </a:gsLst>
              <a:path path="shape">
                <a:fillToRect l="50000" t="50000" r="50000" b="50000"/>
              </a:path>
              <a:tileRect/>
            </a:gradFill>
          </a:ln>
          <a:effectLst>
            <a:outerShdw blurRad="152400" dist="38100" dir="5400000" sx="102000" sy="102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000" b="1" i="1" dirty="0">
                <a:solidFill>
                  <a:schemeClr val="accent1"/>
                </a:solidFill>
                <a:cs typeface="+mn-ea"/>
                <a:sym typeface="+mn-lt"/>
              </a:rPr>
              <a:t>5</a:t>
            </a:r>
            <a:endParaRPr lang="zh-CN" altLang="en-US" sz="2000" b="1" i="1" dirty="0">
              <a:solidFill>
                <a:schemeClr val="accent1"/>
              </a:solidFill>
              <a:cs typeface="+mn-ea"/>
              <a:sym typeface="+mn-lt"/>
            </a:endParaRPr>
          </a:p>
        </p:txBody>
      </p:sp>
      <p:sp>
        <p:nvSpPr>
          <p:cNvPr id="17" name="文本框 16">
            <a:extLst>
              <a:ext uri="{FF2B5EF4-FFF2-40B4-BE49-F238E27FC236}">
                <a16:creationId xmlns:a16="http://schemas.microsoft.com/office/drawing/2014/main" id="{C2FBD2A3-5C1F-4F9A-9D77-18C0B0D47895}"/>
              </a:ext>
            </a:extLst>
          </p:cNvPr>
          <p:cNvSpPr txBox="1"/>
          <p:nvPr/>
        </p:nvSpPr>
        <p:spPr>
          <a:xfrm>
            <a:off x="8017229" y="4636789"/>
            <a:ext cx="2249334" cy="430887"/>
          </a:xfrm>
          <a:prstGeom prst="rect">
            <a:avLst/>
          </a:prstGeom>
          <a:noFill/>
        </p:spPr>
        <p:txBody>
          <a:bodyPr wrap="none" rtlCol="0" anchor="ctr">
            <a:spAutoFit/>
          </a:bodyPr>
          <a:lstStyle/>
          <a:p>
            <a:pPr algn="l"/>
            <a:r>
              <a:rPr lang="zh-CN" altLang="en-US" sz="2200" spc="100" dirty="0">
                <a:solidFill>
                  <a:schemeClr val="bg1"/>
                </a:solidFill>
                <a:cs typeface="+mn-ea"/>
                <a:sym typeface="+mn-lt"/>
              </a:rPr>
              <a:t>请输入你的标题</a:t>
            </a:r>
          </a:p>
        </p:txBody>
      </p:sp>
      <p:sp>
        <p:nvSpPr>
          <p:cNvPr id="18" name="矩形: 圆角 17">
            <a:extLst>
              <a:ext uri="{FF2B5EF4-FFF2-40B4-BE49-F238E27FC236}">
                <a16:creationId xmlns:a16="http://schemas.microsoft.com/office/drawing/2014/main" id="{E36F64AF-9D84-4415-8961-76B9E1032A9B}"/>
              </a:ext>
            </a:extLst>
          </p:cNvPr>
          <p:cNvSpPr/>
          <p:nvPr/>
        </p:nvSpPr>
        <p:spPr>
          <a:xfrm>
            <a:off x="7380075" y="5496987"/>
            <a:ext cx="524394" cy="524394"/>
          </a:xfrm>
          <a:prstGeom prst="roundRect">
            <a:avLst>
              <a:gd name="adj" fmla="val 50000"/>
            </a:avLst>
          </a:prstGeom>
          <a:solidFill>
            <a:schemeClr val="accent3"/>
          </a:solidFill>
          <a:ln>
            <a:gradFill flip="none" rotWithShape="1">
              <a:gsLst>
                <a:gs pos="0">
                  <a:schemeClr val="accent2">
                    <a:alpha val="10000"/>
                    <a:lumMod val="100000"/>
                  </a:schemeClr>
                </a:gs>
                <a:gs pos="100000">
                  <a:schemeClr val="accent1">
                    <a:lumMod val="60000"/>
                    <a:lumOff val="40000"/>
                  </a:schemeClr>
                </a:gs>
              </a:gsLst>
              <a:path path="shape">
                <a:fillToRect l="50000" t="50000" r="50000" b="50000"/>
              </a:path>
              <a:tileRect/>
            </a:gradFill>
          </a:ln>
          <a:effectLst>
            <a:outerShdw blurRad="152400" dist="38100" dir="5400000" sx="102000" sy="102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000" b="1" i="1" dirty="0">
                <a:solidFill>
                  <a:schemeClr val="accent1"/>
                </a:solidFill>
                <a:cs typeface="+mn-ea"/>
                <a:sym typeface="+mn-lt"/>
              </a:rPr>
              <a:t>6</a:t>
            </a:r>
            <a:endParaRPr lang="zh-CN" altLang="en-US" sz="2000" b="1" i="1" dirty="0">
              <a:solidFill>
                <a:schemeClr val="accent1"/>
              </a:solidFill>
              <a:cs typeface="+mn-ea"/>
              <a:sym typeface="+mn-lt"/>
            </a:endParaRPr>
          </a:p>
        </p:txBody>
      </p:sp>
      <p:sp>
        <p:nvSpPr>
          <p:cNvPr id="19" name="文本框 18">
            <a:extLst>
              <a:ext uri="{FF2B5EF4-FFF2-40B4-BE49-F238E27FC236}">
                <a16:creationId xmlns:a16="http://schemas.microsoft.com/office/drawing/2014/main" id="{68CBD0FD-3C3A-498E-BDE1-9B15B03435DD}"/>
              </a:ext>
            </a:extLst>
          </p:cNvPr>
          <p:cNvSpPr txBox="1"/>
          <p:nvPr/>
        </p:nvSpPr>
        <p:spPr>
          <a:xfrm>
            <a:off x="8017229" y="5564061"/>
            <a:ext cx="2249334" cy="430887"/>
          </a:xfrm>
          <a:prstGeom prst="rect">
            <a:avLst/>
          </a:prstGeom>
          <a:noFill/>
        </p:spPr>
        <p:txBody>
          <a:bodyPr wrap="none" rtlCol="0" anchor="ctr">
            <a:spAutoFit/>
          </a:bodyPr>
          <a:lstStyle/>
          <a:p>
            <a:pPr algn="l"/>
            <a:r>
              <a:rPr lang="zh-CN" altLang="en-US" sz="2200" spc="100" dirty="0">
                <a:solidFill>
                  <a:schemeClr val="bg1"/>
                </a:solidFill>
                <a:cs typeface="+mn-ea"/>
                <a:sym typeface="+mn-lt"/>
              </a:rPr>
              <a:t>请输入你的标题</a:t>
            </a:r>
          </a:p>
        </p:txBody>
      </p:sp>
    </p:spTree>
    <p:extLst>
      <p:ext uri="{BB962C8B-B14F-4D97-AF65-F5344CB8AC3E}">
        <p14:creationId xmlns:p14="http://schemas.microsoft.com/office/powerpoint/2010/main" val="2655592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占位符 18">
            <a:extLst>
              <a:ext uri="{FF2B5EF4-FFF2-40B4-BE49-F238E27FC236}">
                <a16:creationId xmlns:a16="http://schemas.microsoft.com/office/drawing/2014/main" id="{6BB8C30C-3CBA-435A-935C-BB53F8EC8EED}"/>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8625" r="35125"/>
          <a:stretch/>
        </p:blipFill>
        <p:spPr>
          <a:xfrm rot="16200000" flipH="1">
            <a:off x="2667000" y="-2667000"/>
            <a:ext cx="6858000" cy="12192000"/>
          </a:xfrm>
        </p:spPr>
      </p:pic>
      <p:sp>
        <p:nvSpPr>
          <p:cNvPr id="20" name="矩形 19">
            <a:extLst>
              <a:ext uri="{FF2B5EF4-FFF2-40B4-BE49-F238E27FC236}">
                <a16:creationId xmlns:a16="http://schemas.microsoft.com/office/drawing/2014/main" id="{12786EC3-A937-4D04-A2D2-59EF0A2C27DF}"/>
              </a:ext>
            </a:extLst>
          </p:cNvPr>
          <p:cNvSpPr/>
          <p:nvPr/>
        </p:nvSpPr>
        <p:spPr>
          <a:xfrm>
            <a:off x="0" y="0"/>
            <a:ext cx="12192000" cy="6858000"/>
          </a:xfrm>
          <a:prstGeom prst="rect">
            <a:avLst/>
          </a:prstGeom>
          <a:solidFill>
            <a:schemeClr val="bg1">
              <a:alpha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任意多边形: 形状 3">
            <a:extLst>
              <a:ext uri="{FF2B5EF4-FFF2-40B4-BE49-F238E27FC236}">
                <a16:creationId xmlns:a16="http://schemas.microsoft.com/office/drawing/2014/main" id="{74511041-D6BC-4F22-A894-BABF15CF474A}"/>
              </a:ext>
            </a:extLst>
          </p:cNvPr>
          <p:cNvSpPr/>
          <p:nvPr/>
        </p:nvSpPr>
        <p:spPr>
          <a:xfrm rot="10800000" flipH="1">
            <a:off x="0" y="-2"/>
            <a:ext cx="12192000" cy="640465"/>
          </a:xfrm>
          <a:custGeom>
            <a:avLst/>
            <a:gdLst>
              <a:gd name="connsiteX0" fmla="*/ 0 w 6857999"/>
              <a:gd name="connsiteY0" fmla="*/ 844954 h 844954"/>
              <a:gd name="connsiteX1" fmla="*/ 3429000 w 6857999"/>
              <a:gd name="connsiteY1" fmla="*/ 0 h 844954"/>
              <a:gd name="connsiteX2" fmla="*/ 6857999 w 6857999"/>
              <a:gd name="connsiteY2" fmla="*/ 844954 h 844954"/>
              <a:gd name="connsiteX3" fmla="*/ 0 w 6857999"/>
              <a:gd name="connsiteY3" fmla="*/ 844954 h 844954"/>
              <a:gd name="connsiteX0" fmla="*/ 0 w 6857999"/>
              <a:gd name="connsiteY0" fmla="*/ 844954 h 844954"/>
              <a:gd name="connsiteX1" fmla="*/ 3429000 w 6857999"/>
              <a:gd name="connsiteY1" fmla="*/ 0 h 844954"/>
              <a:gd name="connsiteX2" fmla="*/ 6857999 w 6857999"/>
              <a:gd name="connsiteY2" fmla="*/ 844954 h 844954"/>
              <a:gd name="connsiteX3" fmla="*/ 0 w 6857999"/>
              <a:gd name="connsiteY3" fmla="*/ 844954 h 84495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7161 h 847161"/>
              <a:gd name="connsiteX1" fmla="*/ 3429000 w 6857999"/>
              <a:gd name="connsiteY1" fmla="*/ 2207 h 847161"/>
              <a:gd name="connsiteX2" fmla="*/ 6857999 w 6857999"/>
              <a:gd name="connsiteY2" fmla="*/ 847161 h 847161"/>
              <a:gd name="connsiteX3" fmla="*/ 0 w 6857999"/>
              <a:gd name="connsiteY3" fmla="*/ 847161 h 847161"/>
              <a:gd name="connsiteX0" fmla="*/ 0 w 6857999"/>
              <a:gd name="connsiteY0" fmla="*/ 845042 h 845042"/>
              <a:gd name="connsiteX1" fmla="*/ 3429000 w 6857999"/>
              <a:gd name="connsiteY1" fmla="*/ 88 h 845042"/>
              <a:gd name="connsiteX2" fmla="*/ 6857999 w 6857999"/>
              <a:gd name="connsiteY2" fmla="*/ 845042 h 845042"/>
              <a:gd name="connsiteX3" fmla="*/ 0 w 6857999"/>
              <a:gd name="connsiteY3" fmla="*/ 845042 h 845042"/>
            </a:gdLst>
            <a:ahLst/>
            <a:cxnLst>
              <a:cxn ang="0">
                <a:pos x="connsiteX0" y="connsiteY0"/>
              </a:cxn>
              <a:cxn ang="0">
                <a:pos x="connsiteX1" y="connsiteY1"/>
              </a:cxn>
              <a:cxn ang="0">
                <a:pos x="connsiteX2" y="connsiteY2"/>
              </a:cxn>
              <a:cxn ang="0">
                <a:pos x="connsiteX3" y="connsiteY3"/>
              </a:cxn>
            </a:cxnLst>
            <a:rect l="l" t="t" r="r" b="b"/>
            <a:pathLst>
              <a:path w="6857999" h="845042">
                <a:moveTo>
                  <a:pt x="0" y="845042"/>
                </a:moveTo>
                <a:cubicBezTo>
                  <a:pt x="2254170" y="436072"/>
                  <a:pt x="2517494" y="7804"/>
                  <a:pt x="3429000" y="88"/>
                </a:cubicBezTo>
                <a:cubicBezTo>
                  <a:pt x="4340506" y="-7628"/>
                  <a:pt x="4580679" y="493946"/>
                  <a:pt x="6857999" y="845042"/>
                </a:cubicBezTo>
                <a:lnTo>
                  <a:pt x="0" y="845042"/>
                </a:lnTo>
                <a:close/>
              </a:path>
            </a:pathLst>
          </a:custGeom>
          <a:gradFill>
            <a:gsLst>
              <a:gs pos="100000">
                <a:schemeClr val="accent1"/>
              </a:gs>
              <a:gs pos="0">
                <a:schemeClr val="accent1">
                  <a:alpha val="71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任意多边形: 形状 15">
            <a:extLst>
              <a:ext uri="{FF2B5EF4-FFF2-40B4-BE49-F238E27FC236}">
                <a16:creationId xmlns:a16="http://schemas.microsoft.com/office/drawing/2014/main" id="{0295DFF3-B5D0-4130-B6D0-9EB476DA6488}"/>
              </a:ext>
            </a:extLst>
          </p:cNvPr>
          <p:cNvSpPr/>
          <p:nvPr/>
        </p:nvSpPr>
        <p:spPr>
          <a:xfrm rot="10800000" flipH="1" flipV="1">
            <a:off x="3368040" y="6416040"/>
            <a:ext cx="8823960" cy="441959"/>
          </a:xfrm>
          <a:custGeom>
            <a:avLst/>
            <a:gdLst>
              <a:gd name="connsiteX0" fmla="*/ 0 w 6857999"/>
              <a:gd name="connsiteY0" fmla="*/ 844954 h 844954"/>
              <a:gd name="connsiteX1" fmla="*/ 3429000 w 6857999"/>
              <a:gd name="connsiteY1" fmla="*/ 0 h 844954"/>
              <a:gd name="connsiteX2" fmla="*/ 6857999 w 6857999"/>
              <a:gd name="connsiteY2" fmla="*/ 844954 h 844954"/>
              <a:gd name="connsiteX3" fmla="*/ 0 w 6857999"/>
              <a:gd name="connsiteY3" fmla="*/ 844954 h 844954"/>
              <a:gd name="connsiteX0" fmla="*/ 0 w 6857999"/>
              <a:gd name="connsiteY0" fmla="*/ 844954 h 844954"/>
              <a:gd name="connsiteX1" fmla="*/ 3429000 w 6857999"/>
              <a:gd name="connsiteY1" fmla="*/ 0 h 844954"/>
              <a:gd name="connsiteX2" fmla="*/ 6857999 w 6857999"/>
              <a:gd name="connsiteY2" fmla="*/ 844954 h 844954"/>
              <a:gd name="connsiteX3" fmla="*/ 0 w 6857999"/>
              <a:gd name="connsiteY3" fmla="*/ 844954 h 84495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7161 h 847161"/>
              <a:gd name="connsiteX1" fmla="*/ 3429000 w 6857999"/>
              <a:gd name="connsiteY1" fmla="*/ 2207 h 847161"/>
              <a:gd name="connsiteX2" fmla="*/ 6857999 w 6857999"/>
              <a:gd name="connsiteY2" fmla="*/ 847161 h 847161"/>
              <a:gd name="connsiteX3" fmla="*/ 0 w 6857999"/>
              <a:gd name="connsiteY3" fmla="*/ 847161 h 847161"/>
              <a:gd name="connsiteX0" fmla="*/ 0 w 6857999"/>
              <a:gd name="connsiteY0" fmla="*/ 845042 h 845042"/>
              <a:gd name="connsiteX1" fmla="*/ 3429000 w 6857999"/>
              <a:gd name="connsiteY1" fmla="*/ 88 h 845042"/>
              <a:gd name="connsiteX2" fmla="*/ 6857999 w 6857999"/>
              <a:gd name="connsiteY2" fmla="*/ 845042 h 845042"/>
              <a:gd name="connsiteX3" fmla="*/ 0 w 6857999"/>
              <a:gd name="connsiteY3" fmla="*/ 845042 h 845042"/>
            </a:gdLst>
            <a:ahLst/>
            <a:cxnLst>
              <a:cxn ang="0">
                <a:pos x="connsiteX0" y="connsiteY0"/>
              </a:cxn>
              <a:cxn ang="0">
                <a:pos x="connsiteX1" y="connsiteY1"/>
              </a:cxn>
              <a:cxn ang="0">
                <a:pos x="connsiteX2" y="connsiteY2"/>
              </a:cxn>
              <a:cxn ang="0">
                <a:pos x="connsiteX3" y="connsiteY3"/>
              </a:cxn>
            </a:cxnLst>
            <a:rect l="l" t="t" r="r" b="b"/>
            <a:pathLst>
              <a:path w="6857999" h="845042">
                <a:moveTo>
                  <a:pt x="0" y="845042"/>
                </a:moveTo>
                <a:cubicBezTo>
                  <a:pt x="2254170" y="436072"/>
                  <a:pt x="2517494" y="7804"/>
                  <a:pt x="3429000" y="88"/>
                </a:cubicBezTo>
                <a:cubicBezTo>
                  <a:pt x="4340506" y="-7628"/>
                  <a:pt x="4580679" y="493946"/>
                  <a:pt x="6857999" y="845042"/>
                </a:cubicBezTo>
                <a:lnTo>
                  <a:pt x="0" y="845042"/>
                </a:lnTo>
                <a:close/>
              </a:path>
            </a:pathLst>
          </a:custGeom>
          <a:gradFill>
            <a:gsLst>
              <a:gs pos="100000">
                <a:schemeClr val="accent1"/>
              </a:gs>
              <a:gs pos="0">
                <a:schemeClr val="accent1">
                  <a:alpha val="71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6" name="文本框 25">
            <a:extLst>
              <a:ext uri="{FF2B5EF4-FFF2-40B4-BE49-F238E27FC236}">
                <a16:creationId xmlns:a16="http://schemas.microsoft.com/office/drawing/2014/main" id="{BD59640A-DA3B-4463-B85B-0CC65C819CC1}"/>
              </a:ext>
            </a:extLst>
          </p:cNvPr>
          <p:cNvSpPr txBox="1"/>
          <p:nvPr/>
        </p:nvSpPr>
        <p:spPr>
          <a:xfrm>
            <a:off x="-387175" y="1341120"/>
            <a:ext cx="3379451" cy="6986528"/>
          </a:xfrm>
          <a:prstGeom prst="rect">
            <a:avLst/>
          </a:prstGeom>
          <a:noFill/>
        </p:spPr>
        <p:txBody>
          <a:bodyPr wrap="none" rtlCol="0">
            <a:spAutoFit/>
          </a:bodyPr>
          <a:lstStyle/>
          <a:p>
            <a:pPr algn="l"/>
            <a:r>
              <a:rPr lang="en-US" altLang="zh-CN" sz="44800" dirty="0">
                <a:solidFill>
                  <a:schemeClr val="accent1"/>
                </a:solidFill>
                <a:cs typeface="+mn-ea"/>
                <a:sym typeface="+mn-lt"/>
              </a:rPr>
              <a:t>1</a:t>
            </a:r>
            <a:endParaRPr lang="zh-CN" altLang="en-US" sz="44800" dirty="0">
              <a:solidFill>
                <a:schemeClr val="accent1"/>
              </a:solidFill>
              <a:cs typeface="+mn-ea"/>
              <a:sym typeface="+mn-lt"/>
            </a:endParaRPr>
          </a:p>
        </p:txBody>
      </p:sp>
      <p:sp>
        <p:nvSpPr>
          <p:cNvPr id="34" name="任意多边形: 形状 33">
            <a:extLst>
              <a:ext uri="{FF2B5EF4-FFF2-40B4-BE49-F238E27FC236}">
                <a16:creationId xmlns:a16="http://schemas.microsoft.com/office/drawing/2014/main" id="{2B04CCFB-DB98-4F61-912A-DB0C8FF6679F}"/>
              </a:ext>
            </a:extLst>
          </p:cNvPr>
          <p:cNvSpPr/>
          <p:nvPr/>
        </p:nvSpPr>
        <p:spPr>
          <a:xfrm>
            <a:off x="7146282" y="1690592"/>
            <a:ext cx="3820277" cy="3820277"/>
          </a:xfrm>
          <a:custGeom>
            <a:avLst/>
            <a:gdLst>
              <a:gd name="connsiteX0" fmla="*/ 0 w 3820277"/>
              <a:gd name="connsiteY0" fmla="*/ 0 h 3820277"/>
              <a:gd name="connsiteX1" fmla="*/ 2986900 w 3820277"/>
              <a:gd name="connsiteY1" fmla="*/ 0 h 3820277"/>
              <a:gd name="connsiteX2" fmla="*/ 2986900 w 3820277"/>
              <a:gd name="connsiteY2" fmla="*/ 833376 h 3820277"/>
              <a:gd name="connsiteX3" fmla="*/ 3820277 w 3820277"/>
              <a:gd name="connsiteY3" fmla="*/ 833376 h 3820277"/>
              <a:gd name="connsiteX4" fmla="*/ 3820277 w 3820277"/>
              <a:gd name="connsiteY4" fmla="*/ 3820277 h 3820277"/>
              <a:gd name="connsiteX5" fmla="*/ 833376 w 3820277"/>
              <a:gd name="connsiteY5" fmla="*/ 3820277 h 3820277"/>
              <a:gd name="connsiteX6" fmla="*/ 833376 w 3820277"/>
              <a:gd name="connsiteY6" fmla="*/ 2986900 h 3820277"/>
              <a:gd name="connsiteX7" fmla="*/ 0 w 3820277"/>
              <a:gd name="connsiteY7" fmla="*/ 2986900 h 3820277"/>
              <a:gd name="connsiteX0" fmla="*/ 0 w 3820277"/>
              <a:gd name="connsiteY0" fmla="*/ 0 h 3820277"/>
              <a:gd name="connsiteX1" fmla="*/ 2986900 w 3820277"/>
              <a:gd name="connsiteY1" fmla="*/ 0 h 3820277"/>
              <a:gd name="connsiteX2" fmla="*/ 2986900 w 3820277"/>
              <a:gd name="connsiteY2" fmla="*/ 833376 h 3820277"/>
              <a:gd name="connsiteX3" fmla="*/ 3820277 w 3820277"/>
              <a:gd name="connsiteY3" fmla="*/ 833376 h 3820277"/>
              <a:gd name="connsiteX4" fmla="*/ 3820277 w 3820277"/>
              <a:gd name="connsiteY4" fmla="*/ 3820277 h 3820277"/>
              <a:gd name="connsiteX5" fmla="*/ 833376 w 3820277"/>
              <a:gd name="connsiteY5" fmla="*/ 3820277 h 3820277"/>
              <a:gd name="connsiteX6" fmla="*/ 833376 w 3820277"/>
              <a:gd name="connsiteY6" fmla="*/ 2986900 h 3820277"/>
              <a:gd name="connsiteX7" fmla="*/ 0 w 3820277"/>
              <a:gd name="connsiteY7" fmla="*/ 2986900 h 3820277"/>
              <a:gd name="connsiteX8" fmla="*/ 0 w 3820277"/>
              <a:gd name="connsiteY8" fmla="*/ 0 h 3820277"/>
              <a:gd name="connsiteX0" fmla="*/ 0 w 3820277"/>
              <a:gd name="connsiteY0" fmla="*/ 0 h 3820277"/>
              <a:gd name="connsiteX1" fmla="*/ 2986900 w 3820277"/>
              <a:gd name="connsiteY1" fmla="*/ 0 h 3820277"/>
              <a:gd name="connsiteX2" fmla="*/ 2986900 w 3820277"/>
              <a:gd name="connsiteY2" fmla="*/ 833376 h 3820277"/>
              <a:gd name="connsiteX3" fmla="*/ 3820277 w 3820277"/>
              <a:gd name="connsiteY3" fmla="*/ 833376 h 3820277"/>
              <a:gd name="connsiteX4" fmla="*/ 3820277 w 3820277"/>
              <a:gd name="connsiteY4" fmla="*/ 3820277 h 3820277"/>
              <a:gd name="connsiteX5" fmla="*/ 833376 w 3820277"/>
              <a:gd name="connsiteY5" fmla="*/ 3820277 h 3820277"/>
              <a:gd name="connsiteX6" fmla="*/ 833376 w 3820277"/>
              <a:gd name="connsiteY6" fmla="*/ 2986900 h 3820277"/>
              <a:gd name="connsiteX7" fmla="*/ 0 w 3820277"/>
              <a:gd name="connsiteY7" fmla="*/ 2986900 h 3820277"/>
              <a:gd name="connsiteX8" fmla="*/ 0 w 3820277"/>
              <a:gd name="connsiteY8" fmla="*/ 0 h 3820277"/>
              <a:gd name="connsiteX0" fmla="*/ 0 w 3820277"/>
              <a:gd name="connsiteY0" fmla="*/ 0 h 3820277"/>
              <a:gd name="connsiteX1" fmla="*/ 2986900 w 3820277"/>
              <a:gd name="connsiteY1" fmla="*/ 0 h 3820277"/>
              <a:gd name="connsiteX2" fmla="*/ 2986900 w 3820277"/>
              <a:gd name="connsiteY2" fmla="*/ 833376 h 3820277"/>
              <a:gd name="connsiteX3" fmla="*/ 3820277 w 3820277"/>
              <a:gd name="connsiteY3" fmla="*/ 833376 h 3820277"/>
              <a:gd name="connsiteX4" fmla="*/ 3820277 w 3820277"/>
              <a:gd name="connsiteY4" fmla="*/ 3820277 h 3820277"/>
              <a:gd name="connsiteX5" fmla="*/ 833376 w 3820277"/>
              <a:gd name="connsiteY5" fmla="*/ 3820277 h 3820277"/>
              <a:gd name="connsiteX6" fmla="*/ 833376 w 3820277"/>
              <a:gd name="connsiteY6" fmla="*/ 2986900 h 3820277"/>
              <a:gd name="connsiteX7" fmla="*/ 0 w 3820277"/>
              <a:gd name="connsiteY7" fmla="*/ 2986900 h 3820277"/>
              <a:gd name="connsiteX8" fmla="*/ 0 w 3820277"/>
              <a:gd name="connsiteY8" fmla="*/ 0 h 3820277"/>
              <a:gd name="connsiteX0" fmla="*/ 0 w 3820277"/>
              <a:gd name="connsiteY0" fmla="*/ 0 h 3820277"/>
              <a:gd name="connsiteX1" fmla="*/ 2986900 w 3820277"/>
              <a:gd name="connsiteY1" fmla="*/ 0 h 3820277"/>
              <a:gd name="connsiteX2" fmla="*/ 2986900 w 3820277"/>
              <a:gd name="connsiteY2" fmla="*/ 833376 h 3820277"/>
              <a:gd name="connsiteX3" fmla="*/ 3820277 w 3820277"/>
              <a:gd name="connsiteY3" fmla="*/ 833376 h 3820277"/>
              <a:gd name="connsiteX4" fmla="*/ 3820277 w 3820277"/>
              <a:gd name="connsiteY4" fmla="*/ 3820277 h 3820277"/>
              <a:gd name="connsiteX5" fmla="*/ 833376 w 3820277"/>
              <a:gd name="connsiteY5" fmla="*/ 3820277 h 3820277"/>
              <a:gd name="connsiteX6" fmla="*/ 833376 w 3820277"/>
              <a:gd name="connsiteY6" fmla="*/ 2986900 h 3820277"/>
              <a:gd name="connsiteX7" fmla="*/ 0 w 3820277"/>
              <a:gd name="connsiteY7" fmla="*/ 2986900 h 3820277"/>
              <a:gd name="connsiteX8" fmla="*/ 0 w 3820277"/>
              <a:gd name="connsiteY8" fmla="*/ 0 h 3820277"/>
              <a:gd name="connsiteX0" fmla="*/ 0 w 3820277"/>
              <a:gd name="connsiteY0" fmla="*/ 0 h 3820277"/>
              <a:gd name="connsiteX1" fmla="*/ 2986900 w 3820277"/>
              <a:gd name="connsiteY1" fmla="*/ 0 h 3820277"/>
              <a:gd name="connsiteX2" fmla="*/ 2986900 w 3820277"/>
              <a:gd name="connsiteY2" fmla="*/ 833376 h 3820277"/>
              <a:gd name="connsiteX3" fmla="*/ 3820277 w 3820277"/>
              <a:gd name="connsiteY3" fmla="*/ 833376 h 3820277"/>
              <a:gd name="connsiteX4" fmla="*/ 3820277 w 3820277"/>
              <a:gd name="connsiteY4" fmla="*/ 3820277 h 3820277"/>
              <a:gd name="connsiteX5" fmla="*/ 833376 w 3820277"/>
              <a:gd name="connsiteY5" fmla="*/ 3820277 h 3820277"/>
              <a:gd name="connsiteX6" fmla="*/ 833376 w 3820277"/>
              <a:gd name="connsiteY6" fmla="*/ 2986900 h 3820277"/>
              <a:gd name="connsiteX7" fmla="*/ 0 w 3820277"/>
              <a:gd name="connsiteY7" fmla="*/ 2986900 h 3820277"/>
              <a:gd name="connsiteX8" fmla="*/ 0 w 3820277"/>
              <a:gd name="connsiteY8" fmla="*/ 0 h 3820277"/>
              <a:gd name="connsiteX0" fmla="*/ 0 w 3820277"/>
              <a:gd name="connsiteY0" fmla="*/ 0 h 3820277"/>
              <a:gd name="connsiteX1" fmla="*/ 2986900 w 3820277"/>
              <a:gd name="connsiteY1" fmla="*/ 0 h 3820277"/>
              <a:gd name="connsiteX2" fmla="*/ 2986900 w 3820277"/>
              <a:gd name="connsiteY2" fmla="*/ 833376 h 3820277"/>
              <a:gd name="connsiteX3" fmla="*/ 3820277 w 3820277"/>
              <a:gd name="connsiteY3" fmla="*/ 833376 h 3820277"/>
              <a:gd name="connsiteX4" fmla="*/ 3820277 w 3820277"/>
              <a:gd name="connsiteY4" fmla="*/ 3820277 h 3820277"/>
              <a:gd name="connsiteX5" fmla="*/ 833376 w 3820277"/>
              <a:gd name="connsiteY5" fmla="*/ 3820277 h 3820277"/>
              <a:gd name="connsiteX6" fmla="*/ 833376 w 3820277"/>
              <a:gd name="connsiteY6" fmla="*/ 2986900 h 3820277"/>
              <a:gd name="connsiteX7" fmla="*/ 0 w 3820277"/>
              <a:gd name="connsiteY7" fmla="*/ 2986900 h 3820277"/>
              <a:gd name="connsiteX8" fmla="*/ 0 w 3820277"/>
              <a:gd name="connsiteY8" fmla="*/ 0 h 3820277"/>
              <a:gd name="connsiteX0" fmla="*/ 0 w 3820277"/>
              <a:gd name="connsiteY0" fmla="*/ 0 h 3820277"/>
              <a:gd name="connsiteX1" fmla="*/ 2986900 w 3820277"/>
              <a:gd name="connsiteY1" fmla="*/ 0 h 3820277"/>
              <a:gd name="connsiteX2" fmla="*/ 2986900 w 3820277"/>
              <a:gd name="connsiteY2" fmla="*/ 833376 h 3820277"/>
              <a:gd name="connsiteX3" fmla="*/ 3820277 w 3820277"/>
              <a:gd name="connsiteY3" fmla="*/ 833376 h 3820277"/>
              <a:gd name="connsiteX4" fmla="*/ 3820277 w 3820277"/>
              <a:gd name="connsiteY4" fmla="*/ 3820277 h 3820277"/>
              <a:gd name="connsiteX5" fmla="*/ 833376 w 3820277"/>
              <a:gd name="connsiteY5" fmla="*/ 3820277 h 3820277"/>
              <a:gd name="connsiteX6" fmla="*/ 833376 w 3820277"/>
              <a:gd name="connsiteY6" fmla="*/ 2986900 h 3820277"/>
              <a:gd name="connsiteX7" fmla="*/ 0 w 3820277"/>
              <a:gd name="connsiteY7" fmla="*/ 2986900 h 3820277"/>
              <a:gd name="connsiteX8" fmla="*/ 0 w 3820277"/>
              <a:gd name="connsiteY8" fmla="*/ 0 h 3820277"/>
              <a:gd name="connsiteX0" fmla="*/ 0 w 3820277"/>
              <a:gd name="connsiteY0" fmla="*/ 0 h 3820277"/>
              <a:gd name="connsiteX1" fmla="*/ 2986900 w 3820277"/>
              <a:gd name="connsiteY1" fmla="*/ 0 h 3820277"/>
              <a:gd name="connsiteX2" fmla="*/ 2986900 w 3820277"/>
              <a:gd name="connsiteY2" fmla="*/ 833376 h 3820277"/>
              <a:gd name="connsiteX3" fmla="*/ 3820277 w 3820277"/>
              <a:gd name="connsiteY3" fmla="*/ 833376 h 3820277"/>
              <a:gd name="connsiteX4" fmla="*/ 3820277 w 3820277"/>
              <a:gd name="connsiteY4" fmla="*/ 3820277 h 3820277"/>
              <a:gd name="connsiteX5" fmla="*/ 833376 w 3820277"/>
              <a:gd name="connsiteY5" fmla="*/ 3820277 h 3820277"/>
              <a:gd name="connsiteX6" fmla="*/ 833376 w 3820277"/>
              <a:gd name="connsiteY6" fmla="*/ 2986900 h 3820277"/>
              <a:gd name="connsiteX7" fmla="*/ 0 w 3820277"/>
              <a:gd name="connsiteY7" fmla="*/ 2986900 h 3820277"/>
              <a:gd name="connsiteX8" fmla="*/ 0 w 3820277"/>
              <a:gd name="connsiteY8" fmla="*/ 0 h 3820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277" h="3820277">
                <a:moveTo>
                  <a:pt x="0" y="0"/>
                </a:moveTo>
                <a:cubicBezTo>
                  <a:pt x="980393" y="83820"/>
                  <a:pt x="2006507" y="91440"/>
                  <a:pt x="2986900" y="0"/>
                </a:cubicBezTo>
                <a:lnTo>
                  <a:pt x="2986900" y="833376"/>
                </a:lnTo>
                <a:lnTo>
                  <a:pt x="3820277" y="833376"/>
                </a:lnTo>
                <a:cubicBezTo>
                  <a:pt x="3698357" y="1806150"/>
                  <a:pt x="3721217" y="2824643"/>
                  <a:pt x="3820277" y="3820277"/>
                </a:cubicBezTo>
                <a:cubicBezTo>
                  <a:pt x="2824643" y="3705977"/>
                  <a:pt x="1829010" y="3721217"/>
                  <a:pt x="833376" y="3820277"/>
                </a:cubicBezTo>
                <a:lnTo>
                  <a:pt x="833376" y="2986900"/>
                </a:lnTo>
                <a:lnTo>
                  <a:pt x="0" y="2986900"/>
                </a:lnTo>
                <a:cubicBezTo>
                  <a:pt x="99060" y="2014127"/>
                  <a:pt x="106680" y="995633"/>
                  <a:pt x="0" y="0"/>
                </a:cubicBezTo>
                <a:close/>
              </a:path>
            </a:pathLst>
          </a:custGeom>
          <a:gradFill flip="none" rotWithShape="1">
            <a:gsLst>
              <a:gs pos="0">
                <a:schemeClr val="accent1">
                  <a:alpha val="81000"/>
                </a:schemeClr>
              </a:gs>
              <a:gs pos="28000">
                <a:schemeClr val="tx2">
                  <a:alpha val="85000"/>
                </a:schemeClr>
              </a:gs>
              <a:gs pos="100000">
                <a:schemeClr val="accent1">
                  <a:lumMod val="50000"/>
                </a:schemeClr>
              </a:gs>
            </a:gsLst>
            <a:path path="circle">
              <a:fillToRect l="50000" t="130000" r="50000" b="-30000"/>
            </a:path>
            <a:tileRect/>
          </a:gra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1" name="文本框 10">
            <a:extLst>
              <a:ext uri="{FF2B5EF4-FFF2-40B4-BE49-F238E27FC236}">
                <a16:creationId xmlns:a16="http://schemas.microsoft.com/office/drawing/2014/main" id="{B3ACFA44-DF9D-4A2F-B39D-042C7856AAB6}"/>
              </a:ext>
            </a:extLst>
          </p:cNvPr>
          <p:cNvSpPr txBox="1"/>
          <p:nvPr/>
        </p:nvSpPr>
        <p:spPr>
          <a:xfrm>
            <a:off x="2023341" y="3600731"/>
            <a:ext cx="3570208"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400" b="0" i="0" u="none" strike="noStrike" kern="1200" cap="none" spc="0" normalizeH="0" baseline="0" noProof="0" dirty="0">
                <a:ln>
                  <a:noFill/>
                </a:ln>
                <a:solidFill>
                  <a:schemeClr val="accent1"/>
                </a:solidFill>
                <a:effectLst/>
                <a:uLnTx/>
                <a:uFillTx/>
                <a:cs typeface="+mn-ea"/>
                <a:sym typeface="+mn-lt"/>
              </a:rPr>
              <a:t>班级委员竞选</a:t>
            </a:r>
          </a:p>
        </p:txBody>
      </p:sp>
      <p:sp>
        <p:nvSpPr>
          <p:cNvPr id="12" name="文本框 11">
            <a:extLst>
              <a:ext uri="{FF2B5EF4-FFF2-40B4-BE49-F238E27FC236}">
                <a16:creationId xmlns:a16="http://schemas.microsoft.com/office/drawing/2014/main" id="{C7543F85-EF13-48BF-9E2B-2EAC6D44AF0D}"/>
              </a:ext>
            </a:extLst>
          </p:cNvPr>
          <p:cNvSpPr txBox="1"/>
          <p:nvPr/>
        </p:nvSpPr>
        <p:spPr>
          <a:xfrm>
            <a:off x="2852952" y="4664693"/>
            <a:ext cx="2404826" cy="1167564"/>
          </a:xfrm>
          <a:prstGeom prst="rect">
            <a:avLst/>
          </a:prstGeom>
          <a:noFill/>
        </p:spPr>
        <p:txBody>
          <a:bodyPr wrap="none" rtlCol="0">
            <a:spAutoFit/>
          </a:bodyPr>
          <a:lstStyle/>
          <a:p>
            <a:pPr marL="342900" marR="0" lvl="0" indent="-342900" algn="l" defTabSz="914400" rtl="0" eaLnBrk="1" fontAlgn="auto" latinLnBrk="0" hangingPunct="1">
              <a:lnSpc>
                <a:spcPct val="150000"/>
              </a:lnSpc>
              <a:spcBef>
                <a:spcPts val="0"/>
              </a:spcBef>
              <a:spcAft>
                <a:spcPts val="0"/>
              </a:spcAft>
              <a:buClr>
                <a:srgbClr val="E7E6E6">
                  <a:lumMod val="75000"/>
                </a:srgbClr>
              </a:buClr>
              <a:buSzPct val="80000"/>
              <a:buFont typeface="Wingdings" panose="05000000000000000000" pitchFamily="2" charset="2"/>
              <a:buChar char="Ø"/>
              <a:tabLst/>
              <a:defRPr/>
            </a:pPr>
            <a:r>
              <a:rPr kumimoji="0" lang="en-US" altLang="zh-CN" sz="1600" b="0" i="0" u="none" strike="noStrike" kern="1200" cap="none" spc="100" normalizeH="0" baseline="0" noProof="0" dirty="0">
                <a:ln>
                  <a:noFill/>
                </a:ln>
                <a:solidFill>
                  <a:srgbClr val="E7E6E6">
                    <a:lumMod val="50000"/>
                  </a:srgbClr>
                </a:solidFill>
                <a:effectLst/>
                <a:uLnTx/>
                <a:uFillTx/>
                <a:cs typeface="+mn-ea"/>
                <a:sym typeface="+mn-lt"/>
              </a:rPr>
              <a:t>1</a:t>
            </a:r>
            <a:r>
              <a:rPr kumimoji="0" lang="zh-CN" altLang="en-US" sz="1600" b="0" i="0" u="none" strike="noStrike" kern="1200" cap="none" spc="100" normalizeH="0" baseline="0" noProof="0" dirty="0">
                <a:ln>
                  <a:noFill/>
                </a:ln>
                <a:solidFill>
                  <a:srgbClr val="E7E6E6">
                    <a:lumMod val="50000"/>
                  </a:srgbClr>
                </a:solidFill>
                <a:effectLst/>
                <a:uLnTx/>
                <a:uFillTx/>
                <a:cs typeface="+mn-ea"/>
                <a:sym typeface="+mn-lt"/>
              </a:rPr>
              <a:t>分钟自我介绍</a:t>
            </a:r>
            <a:endParaRPr kumimoji="0" lang="en-US" altLang="zh-CN" sz="1600" b="0" i="0" u="none" strike="noStrike" kern="1200" cap="none" spc="100" normalizeH="0" baseline="0" noProof="0" dirty="0">
              <a:ln>
                <a:noFill/>
              </a:ln>
              <a:solidFill>
                <a:srgbClr val="E7E6E6">
                  <a:lumMod val="50000"/>
                </a:srgbClr>
              </a:solidFill>
              <a:effectLst/>
              <a:uLnTx/>
              <a:uFillTx/>
              <a:cs typeface="+mn-ea"/>
              <a:sym typeface="+mn-lt"/>
            </a:endParaRPr>
          </a:p>
          <a:p>
            <a:pPr marL="342900" marR="0" lvl="0" indent="-342900" algn="l" defTabSz="914400" rtl="0" eaLnBrk="1" fontAlgn="auto" latinLnBrk="0" hangingPunct="1">
              <a:lnSpc>
                <a:spcPct val="150000"/>
              </a:lnSpc>
              <a:spcBef>
                <a:spcPts val="0"/>
              </a:spcBef>
              <a:spcAft>
                <a:spcPts val="0"/>
              </a:spcAft>
              <a:buClr>
                <a:srgbClr val="E7E6E6">
                  <a:lumMod val="75000"/>
                </a:srgbClr>
              </a:buClr>
              <a:buSzPct val="80000"/>
              <a:buFont typeface="Wingdings" panose="05000000000000000000" pitchFamily="2" charset="2"/>
              <a:buChar char="Ø"/>
              <a:tabLst/>
              <a:defRPr/>
            </a:pPr>
            <a:r>
              <a:rPr kumimoji="0" lang="en-US" altLang="zh-CN" sz="1600" b="0" i="0" u="none" strike="noStrike" kern="1200" cap="none" spc="100" normalizeH="0" baseline="0" noProof="0" dirty="0">
                <a:ln>
                  <a:noFill/>
                </a:ln>
                <a:solidFill>
                  <a:srgbClr val="E7E6E6">
                    <a:lumMod val="50000"/>
                  </a:srgbClr>
                </a:solidFill>
                <a:effectLst/>
                <a:uLnTx/>
                <a:uFillTx/>
                <a:cs typeface="+mn-ea"/>
                <a:sym typeface="+mn-lt"/>
              </a:rPr>
              <a:t>3</a:t>
            </a:r>
            <a:r>
              <a:rPr kumimoji="0" lang="zh-CN" altLang="en-US" sz="1600" b="0" i="0" u="none" strike="noStrike" kern="1200" cap="none" spc="100" normalizeH="0" baseline="0" noProof="0" dirty="0">
                <a:ln>
                  <a:noFill/>
                </a:ln>
                <a:solidFill>
                  <a:srgbClr val="E7E6E6">
                    <a:lumMod val="50000"/>
                  </a:srgbClr>
                </a:solidFill>
                <a:effectLst/>
                <a:uLnTx/>
                <a:uFillTx/>
                <a:cs typeface="+mn-ea"/>
                <a:sym typeface="+mn-lt"/>
              </a:rPr>
              <a:t>分钟竞选</a:t>
            </a:r>
            <a:r>
              <a:rPr kumimoji="0" lang="en-US" altLang="zh-CN" sz="1600" b="0" i="0" u="none" strike="noStrike" kern="1200" cap="none" spc="100" normalizeH="0" baseline="0" noProof="0" dirty="0">
                <a:ln>
                  <a:noFill/>
                </a:ln>
                <a:solidFill>
                  <a:srgbClr val="E7E6E6">
                    <a:lumMod val="50000"/>
                  </a:srgbClr>
                </a:solidFill>
                <a:effectLst/>
                <a:uLnTx/>
                <a:uFillTx/>
                <a:cs typeface="+mn-ea"/>
                <a:sym typeface="+mn-lt"/>
              </a:rPr>
              <a:t>PPT</a:t>
            </a:r>
            <a:r>
              <a:rPr lang="zh-CN" altLang="en-US" sz="1600" spc="100" dirty="0">
                <a:solidFill>
                  <a:srgbClr val="E7E6E6">
                    <a:lumMod val="50000"/>
                  </a:srgbClr>
                </a:solidFill>
                <a:cs typeface="+mn-ea"/>
                <a:sym typeface="+mn-lt"/>
              </a:rPr>
              <a:t>演讲</a:t>
            </a:r>
            <a:endParaRPr lang="en-US" altLang="zh-CN" sz="1600" spc="100" dirty="0">
              <a:solidFill>
                <a:srgbClr val="E7E6E6">
                  <a:lumMod val="50000"/>
                </a:srgbClr>
              </a:solidFill>
              <a:cs typeface="+mn-ea"/>
              <a:sym typeface="+mn-lt"/>
            </a:endParaRPr>
          </a:p>
          <a:p>
            <a:pPr marL="342900" marR="0" lvl="0" indent="-342900" algn="l" defTabSz="914400" rtl="0" eaLnBrk="1" fontAlgn="auto" latinLnBrk="0" hangingPunct="1">
              <a:lnSpc>
                <a:spcPct val="150000"/>
              </a:lnSpc>
              <a:spcBef>
                <a:spcPts val="0"/>
              </a:spcBef>
              <a:spcAft>
                <a:spcPts val="0"/>
              </a:spcAft>
              <a:buClr>
                <a:srgbClr val="E7E6E6">
                  <a:lumMod val="75000"/>
                </a:srgbClr>
              </a:buClr>
              <a:buSzPct val="80000"/>
              <a:buFont typeface="Wingdings" panose="05000000000000000000" pitchFamily="2" charset="2"/>
              <a:buChar char="Ø"/>
              <a:tabLst/>
              <a:defRPr/>
            </a:pPr>
            <a:r>
              <a:rPr kumimoji="0" lang="zh-CN" altLang="en-US" sz="1600" b="0" i="0" u="none" strike="noStrike" kern="1200" cap="none" spc="100" normalizeH="0" baseline="0" noProof="0" dirty="0">
                <a:ln>
                  <a:noFill/>
                </a:ln>
                <a:solidFill>
                  <a:srgbClr val="E7E6E6">
                    <a:lumMod val="50000"/>
                  </a:srgbClr>
                </a:solidFill>
                <a:effectLst/>
                <a:uLnTx/>
                <a:uFillTx/>
                <a:cs typeface="+mn-ea"/>
                <a:sym typeface="+mn-lt"/>
              </a:rPr>
              <a:t>班级公开投票</a:t>
            </a:r>
          </a:p>
        </p:txBody>
      </p:sp>
    </p:spTree>
    <p:extLst>
      <p:ext uri="{BB962C8B-B14F-4D97-AF65-F5344CB8AC3E}">
        <p14:creationId xmlns:p14="http://schemas.microsoft.com/office/powerpoint/2010/main" val="2791288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a:extLst>
              <a:ext uri="{FF2B5EF4-FFF2-40B4-BE49-F238E27FC236}">
                <a16:creationId xmlns:a16="http://schemas.microsoft.com/office/drawing/2014/main" id="{12786EC3-A937-4D04-A2D2-59EF0A2C27DF}"/>
              </a:ext>
            </a:extLst>
          </p:cNvPr>
          <p:cNvSpPr/>
          <p:nvPr/>
        </p:nvSpPr>
        <p:spPr>
          <a:xfrm>
            <a:off x="0" y="0"/>
            <a:ext cx="12192000" cy="6858000"/>
          </a:xfrm>
          <a:prstGeom prst="rect">
            <a:avLst/>
          </a:prstGeom>
          <a:solidFill>
            <a:schemeClr val="bg1">
              <a:alpha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图片占位符 2">
            <a:extLst>
              <a:ext uri="{FF2B5EF4-FFF2-40B4-BE49-F238E27FC236}">
                <a16:creationId xmlns:a16="http://schemas.microsoft.com/office/drawing/2014/main" id="{827E48F8-6149-4DE5-942E-CAEBCB336314}"/>
              </a:ext>
            </a:extLst>
          </p:cNvPr>
          <p:cNvSpPr>
            <a:spLocks noGrp="1"/>
          </p:cNvSpPr>
          <p:nvPr>
            <p:ph type="pic" sz="quarter" idx="10"/>
          </p:nvPr>
        </p:nvSpPr>
        <p:spPr>
          <a:xfrm>
            <a:off x="0" y="0"/>
            <a:ext cx="12192000" cy="6858000"/>
          </a:xfrm>
        </p:spPr>
      </p:sp>
      <p:sp>
        <p:nvSpPr>
          <p:cNvPr id="4" name="任意多边形: 形状 3">
            <a:extLst>
              <a:ext uri="{FF2B5EF4-FFF2-40B4-BE49-F238E27FC236}">
                <a16:creationId xmlns:a16="http://schemas.microsoft.com/office/drawing/2014/main" id="{74511041-D6BC-4F22-A894-BABF15CF474A}"/>
              </a:ext>
            </a:extLst>
          </p:cNvPr>
          <p:cNvSpPr/>
          <p:nvPr/>
        </p:nvSpPr>
        <p:spPr>
          <a:xfrm rot="10800000" flipH="1">
            <a:off x="0" y="-2"/>
            <a:ext cx="12192000" cy="640465"/>
          </a:xfrm>
          <a:custGeom>
            <a:avLst/>
            <a:gdLst>
              <a:gd name="connsiteX0" fmla="*/ 0 w 6857999"/>
              <a:gd name="connsiteY0" fmla="*/ 844954 h 844954"/>
              <a:gd name="connsiteX1" fmla="*/ 3429000 w 6857999"/>
              <a:gd name="connsiteY1" fmla="*/ 0 h 844954"/>
              <a:gd name="connsiteX2" fmla="*/ 6857999 w 6857999"/>
              <a:gd name="connsiteY2" fmla="*/ 844954 h 844954"/>
              <a:gd name="connsiteX3" fmla="*/ 0 w 6857999"/>
              <a:gd name="connsiteY3" fmla="*/ 844954 h 844954"/>
              <a:gd name="connsiteX0" fmla="*/ 0 w 6857999"/>
              <a:gd name="connsiteY0" fmla="*/ 844954 h 844954"/>
              <a:gd name="connsiteX1" fmla="*/ 3429000 w 6857999"/>
              <a:gd name="connsiteY1" fmla="*/ 0 h 844954"/>
              <a:gd name="connsiteX2" fmla="*/ 6857999 w 6857999"/>
              <a:gd name="connsiteY2" fmla="*/ 844954 h 844954"/>
              <a:gd name="connsiteX3" fmla="*/ 0 w 6857999"/>
              <a:gd name="connsiteY3" fmla="*/ 844954 h 84495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7161 h 847161"/>
              <a:gd name="connsiteX1" fmla="*/ 3429000 w 6857999"/>
              <a:gd name="connsiteY1" fmla="*/ 2207 h 847161"/>
              <a:gd name="connsiteX2" fmla="*/ 6857999 w 6857999"/>
              <a:gd name="connsiteY2" fmla="*/ 847161 h 847161"/>
              <a:gd name="connsiteX3" fmla="*/ 0 w 6857999"/>
              <a:gd name="connsiteY3" fmla="*/ 847161 h 847161"/>
              <a:gd name="connsiteX0" fmla="*/ 0 w 6857999"/>
              <a:gd name="connsiteY0" fmla="*/ 845042 h 845042"/>
              <a:gd name="connsiteX1" fmla="*/ 3429000 w 6857999"/>
              <a:gd name="connsiteY1" fmla="*/ 88 h 845042"/>
              <a:gd name="connsiteX2" fmla="*/ 6857999 w 6857999"/>
              <a:gd name="connsiteY2" fmla="*/ 845042 h 845042"/>
              <a:gd name="connsiteX3" fmla="*/ 0 w 6857999"/>
              <a:gd name="connsiteY3" fmla="*/ 845042 h 845042"/>
            </a:gdLst>
            <a:ahLst/>
            <a:cxnLst>
              <a:cxn ang="0">
                <a:pos x="connsiteX0" y="connsiteY0"/>
              </a:cxn>
              <a:cxn ang="0">
                <a:pos x="connsiteX1" y="connsiteY1"/>
              </a:cxn>
              <a:cxn ang="0">
                <a:pos x="connsiteX2" y="connsiteY2"/>
              </a:cxn>
              <a:cxn ang="0">
                <a:pos x="connsiteX3" y="connsiteY3"/>
              </a:cxn>
            </a:cxnLst>
            <a:rect l="l" t="t" r="r" b="b"/>
            <a:pathLst>
              <a:path w="6857999" h="845042">
                <a:moveTo>
                  <a:pt x="0" y="845042"/>
                </a:moveTo>
                <a:cubicBezTo>
                  <a:pt x="2254170" y="436072"/>
                  <a:pt x="2517494" y="7804"/>
                  <a:pt x="3429000" y="88"/>
                </a:cubicBezTo>
                <a:cubicBezTo>
                  <a:pt x="4340506" y="-7628"/>
                  <a:pt x="4580679" y="493946"/>
                  <a:pt x="6857999" y="845042"/>
                </a:cubicBezTo>
                <a:lnTo>
                  <a:pt x="0" y="845042"/>
                </a:lnTo>
                <a:close/>
              </a:path>
            </a:pathLst>
          </a:custGeom>
          <a:gradFill>
            <a:gsLst>
              <a:gs pos="100000">
                <a:schemeClr val="accent1"/>
              </a:gs>
              <a:gs pos="0">
                <a:schemeClr val="accent1">
                  <a:alpha val="71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任意多边形: 形状 15">
            <a:extLst>
              <a:ext uri="{FF2B5EF4-FFF2-40B4-BE49-F238E27FC236}">
                <a16:creationId xmlns:a16="http://schemas.microsoft.com/office/drawing/2014/main" id="{0295DFF3-B5D0-4130-B6D0-9EB476DA6488}"/>
              </a:ext>
            </a:extLst>
          </p:cNvPr>
          <p:cNvSpPr/>
          <p:nvPr/>
        </p:nvSpPr>
        <p:spPr>
          <a:xfrm rot="10800000" flipH="1" flipV="1">
            <a:off x="3368040" y="6416040"/>
            <a:ext cx="8823960" cy="441959"/>
          </a:xfrm>
          <a:custGeom>
            <a:avLst/>
            <a:gdLst>
              <a:gd name="connsiteX0" fmla="*/ 0 w 6857999"/>
              <a:gd name="connsiteY0" fmla="*/ 844954 h 844954"/>
              <a:gd name="connsiteX1" fmla="*/ 3429000 w 6857999"/>
              <a:gd name="connsiteY1" fmla="*/ 0 h 844954"/>
              <a:gd name="connsiteX2" fmla="*/ 6857999 w 6857999"/>
              <a:gd name="connsiteY2" fmla="*/ 844954 h 844954"/>
              <a:gd name="connsiteX3" fmla="*/ 0 w 6857999"/>
              <a:gd name="connsiteY3" fmla="*/ 844954 h 844954"/>
              <a:gd name="connsiteX0" fmla="*/ 0 w 6857999"/>
              <a:gd name="connsiteY0" fmla="*/ 844954 h 844954"/>
              <a:gd name="connsiteX1" fmla="*/ 3429000 w 6857999"/>
              <a:gd name="connsiteY1" fmla="*/ 0 h 844954"/>
              <a:gd name="connsiteX2" fmla="*/ 6857999 w 6857999"/>
              <a:gd name="connsiteY2" fmla="*/ 844954 h 844954"/>
              <a:gd name="connsiteX3" fmla="*/ 0 w 6857999"/>
              <a:gd name="connsiteY3" fmla="*/ 844954 h 84495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6724 h 846724"/>
              <a:gd name="connsiteX1" fmla="*/ 3429000 w 6857999"/>
              <a:gd name="connsiteY1" fmla="*/ 1770 h 846724"/>
              <a:gd name="connsiteX2" fmla="*/ 6857999 w 6857999"/>
              <a:gd name="connsiteY2" fmla="*/ 846724 h 846724"/>
              <a:gd name="connsiteX3" fmla="*/ 0 w 6857999"/>
              <a:gd name="connsiteY3" fmla="*/ 846724 h 846724"/>
              <a:gd name="connsiteX0" fmla="*/ 0 w 6857999"/>
              <a:gd name="connsiteY0" fmla="*/ 847161 h 847161"/>
              <a:gd name="connsiteX1" fmla="*/ 3429000 w 6857999"/>
              <a:gd name="connsiteY1" fmla="*/ 2207 h 847161"/>
              <a:gd name="connsiteX2" fmla="*/ 6857999 w 6857999"/>
              <a:gd name="connsiteY2" fmla="*/ 847161 h 847161"/>
              <a:gd name="connsiteX3" fmla="*/ 0 w 6857999"/>
              <a:gd name="connsiteY3" fmla="*/ 847161 h 847161"/>
              <a:gd name="connsiteX0" fmla="*/ 0 w 6857999"/>
              <a:gd name="connsiteY0" fmla="*/ 845042 h 845042"/>
              <a:gd name="connsiteX1" fmla="*/ 3429000 w 6857999"/>
              <a:gd name="connsiteY1" fmla="*/ 88 h 845042"/>
              <a:gd name="connsiteX2" fmla="*/ 6857999 w 6857999"/>
              <a:gd name="connsiteY2" fmla="*/ 845042 h 845042"/>
              <a:gd name="connsiteX3" fmla="*/ 0 w 6857999"/>
              <a:gd name="connsiteY3" fmla="*/ 845042 h 845042"/>
            </a:gdLst>
            <a:ahLst/>
            <a:cxnLst>
              <a:cxn ang="0">
                <a:pos x="connsiteX0" y="connsiteY0"/>
              </a:cxn>
              <a:cxn ang="0">
                <a:pos x="connsiteX1" y="connsiteY1"/>
              </a:cxn>
              <a:cxn ang="0">
                <a:pos x="connsiteX2" y="connsiteY2"/>
              </a:cxn>
              <a:cxn ang="0">
                <a:pos x="connsiteX3" y="connsiteY3"/>
              </a:cxn>
            </a:cxnLst>
            <a:rect l="l" t="t" r="r" b="b"/>
            <a:pathLst>
              <a:path w="6857999" h="845042">
                <a:moveTo>
                  <a:pt x="0" y="845042"/>
                </a:moveTo>
                <a:cubicBezTo>
                  <a:pt x="2254170" y="436072"/>
                  <a:pt x="2517494" y="7804"/>
                  <a:pt x="3429000" y="88"/>
                </a:cubicBezTo>
                <a:cubicBezTo>
                  <a:pt x="4340506" y="-7628"/>
                  <a:pt x="4580679" y="493946"/>
                  <a:pt x="6857999" y="845042"/>
                </a:cubicBezTo>
                <a:lnTo>
                  <a:pt x="0" y="845042"/>
                </a:lnTo>
                <a:close/>
              </a:path>
            </a:pathLst>
          </a:custGeom>
          <a:gradFill>
            <a:gsLst>
              <a:gs pos="100000">
                <a:schemeClr val="accent1"/>
              </a:gs>
              <a:gs pos="0">
                <a:schemeClr val="accent1">
                  <a:alpha val="71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34" name="任意多边形: 形状 33">
            <a:extLst>
              <a:ext uri="{FF2B5EF4-FFF2-40B4-BE49-F238E27FC236}">
                <a16:creationId xmlns:a16="http://schemas.microsoft.com/office/drawing/2014/main" id="{2B04CCFB-DB98-4F61-912A-DB0C8FF6679F}"/>
              </a:ext>
            </a:extLst>
          </p:cNvPr>
          <p:cNvSpPr/>
          <p:nvPr/>
        </p:nvSpPr>
        <p:spPr>
          <a:xfrm>
            <a:off x="7146282" y="1690592"/>
            <a:ext cx="3820277" cy="3820277"/>
          </a:xfrm>
          <a:custGeom>
            <a:avLst/>
            <a:gdLst>
              <a:gd name="connsiteX0" fmla="*/ 0 w 3820277"/>
              <a:gd name="connsiteY0" fmla="*/ 0 h 3820277"/>
              <a:gd name="connsiteX1" fmla="*/ 2986900 w 3820277"/>
              <a:gd name="connsiteY1" fmla="*/ 0 h 3820277"/>
              <a:gd name="connsiteX2" fmla="*/ 2986900 w 3820277"/>
              <a:gd name="connsiteY2" fmla="*/ 833376 h 3820277"/>
              <a:gd name="connsiteX3" fmla="*/ 3820277 w 3820277"/>
              <a:gd name="connsiteY3" fmla="*/ 833376 h 3820277"/>
              <a:gd name="connsiteX4" fmla="*/ 3820277 w 3820277"/>
              <a:gd name="connsiteY4" fmla="*/ 3820277 h 3820277"/>
              <a:gd name="connsiteX5" fmla="*/ 833376 w 3820277"/>
              <a:gd name="connsiteY5" fmla="*/ 3820277 h 3820277"/>
              <a:gd name="connsiteX6" fmla="*/ 833376 w 3820277"/>
              <a:gd name="connsiteY6" fmla="*/ 2986900 h 3820277"/>
              <a:gd name="connsiteX7" fmla="*/ 0 w 3820277"/>
              <a:gd name="connsiteY7" fmla="*/ 2986900 h 3820277"/>
              <a:gd name="connsiteX0" fmla="*/ 0 w 3820277"/>
              <a:gd name="connsiteY0" fmla="*/ 0 h 3820277"/>
              <a:gd name="connsiteX1" fmla="*/ 2986900 w 3820277"/>
              <a:gd name="connsiteY1" fmla="*/ 0 h 3820277"/>
              <a:gd name="connsiteX2" fmla="*/ 2986900 w 3820277"/>
              <a:gd name="connsiteY2" fmla="*/ 833376 h 3820277"/>
              <a:gd name="connsiteX3" fmla="*/ 3820277 w 3820277"/>
              <a:gd name="connsiteY3" fmla="*/ 833376 h 3820277"/>
              <a:gd name="connsiteX4" fmla="*/ 3820277 w 3820277"/>
              <a:gd name="connsiteY4" fmla="*/ 3820277 h 3820277"/>
              <a:gd name="connsiteX5" fmla="*/ 833376 w 3820277"/>
              <a:gd name="connsiteY5" fmla="*/ 3820277 h 3820277"/>
              <a:gd name="connsiteX6" fmla="*/ 833376 w 3820277"/>
              <a:gd name="connsiteY6" fmla="*/ 2986900 h 3820277"/>
              <a:gd name="connsiteX7" fmla="*/ 0 w 3820277"/>
              <a:gd name="connsiteY7" fmla="*/ 2986900 h 3820277"/>
              <a:gd name="connsiteX8" fmla="*/ 0 w 3820277"/>
              <a:gd name="connsiteY8" fmla="*/ 0 h 3820277"/>
              <a:gd name="connsiteX0" fmla="*/ 0 w 3820277"/>
              <a:gd name="connsiteY0" fmla="*/ 0 h 3820277"/>
              <a:gd name="connsiteX1" fmla="*/ 2986900 w 3820277"/>
              <a:gd name="connsiteY1" fmla="*/ 0 h 3820277"/>
              <a:gd name="connsiteX2" fmla="*/ 2986900 w 3820277"/>
              <a:gd name="connsiteY2" fmla="*/ 833376 h 3820277"/>
              <a:gd name="connsiteX3" fmla="*/ 3820277 w 3820277"/>
              <a:gd name="connsiteY3" fmla="*/ 833376 h 3820277"/>
              <a:gd name="connsiteX4" fmla="*/ 3820277 w 3820277"/>
              <a:gd name="connsiteY4" fmla="*/ 3820277 h 3820277"/>
              <a:gd name="connsiteX5" fmla="*/ 833376 w 3820277"/>
              <a:gd name="connsiteY5" fmla="*/ 3820277 h 3820277"/>
              <a:gd name="connsiteX6" fmla="*/ 833376 w 3820277"/>
              <a:gd name="connsiteY6" fmla="*/ 2986900 h 3820277"/>
              <a:gd name="connsiteX7" fmla="*/ 0 w 3820277"/>
              <a:gd name="connsiteY7" fmla="*/ 2986900 h 3820277"/>
              <a:gd name="connsiteX8" fmla="*/ 0 w 3820277"/>
              <a:gd name="connsiteY8" fmla="*/ 0 h 3820277"/>
              <a:gd name="connsiteX0" fmla="*/ 0 w 3820277"/>
              <a:gd name="connsiteY0" fmla="*/ 0 h 3820277"/>
              <a:gd name="connsiteX1" fmla="*/ 2986900 w 3820277"/>
              <a:gd name="connsiteY1" fmla="*/ 0 h 3820277"/>
              <a:gd name="connsiteX2" fmla="*/ 2986900 w 3820277"/>
              <a:gd name="connsiteY2" fmla="*/ 833376 h 3820277"/>
              <a:gd name="connsiteX3" fmla="*/ 3820277 w 3820277"/>
              <a:gd name="connsiteY3" fmla="*/ 833376 h 3820277"/>
              <a:gd name="connsiteX4" fmla="*/ 3820277 w 3820277"/>
              <a:gd name="connsiteY4" fmla="*/ 3820277 h 3820277"/>
              <a:gd name="connsiteX5" fmla="*/ 833376 w 3820277"/>
              <a:gd name="connsiteY5" fmla="*/ 3820277 h 3820277"/>
              <a:gd name="connsiteX6" fmla="*/ 833376 w 3820277"/>
              <a:gd name="connsiteY6" fmla="*/ 2986900 h 3820277"/>
              <a:gd name="connsiteX7" fmla="*/ 0 w 3820277"/>
              <a:gd name="connsiteY7" fmla="*/ 2986900 h 3820277"/>
              <a:gd name="connsiteX8" fmla="*/ 0 w 3820277"/>
              <a:gd name="connsiteY8" fmla="*/ 0 h 3820277"/>
              <a:gd name="connsiteX0" fmla="*/ 0 w 3820277"/>
              <a:gd name="connsiteY0" fmla="*/ 0 h 3820277"/>
              <a:gd name="connsiteX1" fmla="*/ 2986900 w 3820277"/>
              <a:gd name="connsiteY1" fmla="*/ 0 h 3820277"/>
              <a:gd name="connsiteX2" fmla="*/ 2986900 w 3820277"/>
              <a:gd name="connsiteY2" fmla="*/ 833376 h 3820277"/>
              <a:gd name="connsiteX3" fmla="*/ 3820277 w 3820277"/>
              <a:gd name="connsiteY3" fmla="*/ 833376 h 3820277"/>
              <a:gd name="connsiteX4" fmla="*/ 3820277 w 3820277"/>
              <a:gd name="connsiteY4" fmla="*/ 3820277 h 3820277"/>
              <a:gd name="connsiteX5" fmla="*/ 833376 w 3820277"/>
              <a:gd name="connsiteY5" fmla="*/ 3820277 h 3820277"/>
              <a:gd name="connsiteX6" fmla="*/ 833376 w 3820277"/>
              <a:gd name="connsiteY6" fmla="*/ 2986900 h 3820277"/>
              <a:gd name="connsiteX7" fmla="*/ 0 w 3820277"/>
              <a:gd name="connsiteY7" fmla="*/ 2986900 h 3820277"/>
              <a:gd name="connsiteX8" fmla="*/ 0 w 3820277"/>
              <a:gd name="connsiteY8" fmla="*/ 0 h 3820277"/>
              <a:gd name="connsiteX0" fmla="*/ 0 w 3820277"/>
              <a:gd name="connsiteY0" fmla="*/ 0 h 3820277"/>
              <a:gd name="connsiteX1" fmla="*/ 2986900 w 3820277"/>
              <a:gd name="connsiteY1" fmla="*/ 0 h 3820277"/>
              <a:gd name="connsiteX2" fmla="*/ 2986900 w 3820277"/>
              <a:gd name="connsiteY2" fmla="*/ 833376 h 3820277"/>
              <a:gd name="connsiteX3" fmla="*/ 3820277 w 3820277"/>
              <a:gd name="connsiteY3" fmla="*/ 833376 h 3820277"/>
              <a:gd name="connsiteX4" fmla="*/ 3820277 w 3820277"/>
              <a:gd name="connsiteY4" fmla="*/ 3820277 h 3820277"/>
              <a:gd name="connsiteX5" fmla="*/ 833376 w 3820277"/>
              <a:gd name="connsiteY5" fmla="*/ 3820277 h 3820277"/>
              <a:gd name="connsiteX6" fmla="*/ 833376 w 3820277"/>
              <a:gd name="connsiteY6" fmla="*/ 2986900 h 3820277"/>
              <a:gd name="connsiteX7" fmla="*/ 0 w 3820277"/>
              <a:gd name="connsiteY7" fmla="*/ 2986900 h 3820277"/>
              <a:gd name="connsiteX8" fmla="*/ 0 w 3820277"/>
              <a:gd name="connsiteY8" fmla="*/ 0 h 3820277"/>
              <a:gd name="connsiteX0" fmla="*/ 0 w 3820277"/>
              <a:gd name="connsiteY0" fmla="*/ 0 h 3820277"/>
              <a:gd name="connsiteX1" fmla="*/ 2986900 w 3820277"/>
              <a:gd name="connsiteY1" fmla="*/ 0 h 3820277"/>
              <a:gd name="connsiteX2" fmla="*/ 2986900 w 3820277"/>
              <a:gd name="connsiteY2" fmla="*/ 833376 h 3820277"/>
              <a:gd name="connsiteX3" fmla="*/ 3820277 w 3820277"/>
              <a:gd name="connsiteY3" fmla="*/ 833376 h 3820277"/>
              <a:gd name="connsiteX4" fmla="*/ 3820277 w 3820277"/>
              <a:gd name="connsiteY4" fmla="*/ 3820277 h 3820277"/>
              <a:gd name="connsiteX5" fmla="*/ 833376 w 3820277"/>
              <a:gd name="connsiteY5" fmla="*/ 3820277 h 3820277"/>
              <a:gd name="connsiteX6" fmla="*/ 833376 w 3820277"/>
              <a:gd name="connsiteY6" fmla="*/ 2986900 h 3820277"/>
              <a:gd name="connsiteX7" fmla="*/ 0 w 3820277"/>
              <a:gd name="connsiteY7" fmla="*/ 2986900 h 3820277"/>
              <a:gd name="connsiteX8" fmla="*/ 0 w 3820277"/>
              <a:gd name="connsiteY8" fmla="*/ 0 h 3820277"/>
              <a:gd name="connsiteX0" fmla="*/ 0 w 3820277"/>
              <a:gd name="connsiteY0" fmla="*/ 0 h 3820277"/>
              <a:gd name="connsiteX1" fmla="*/ 2986900 w 3820277"/>
              <a:gd name="connsiteY1" fmla="*/ 0 h 3820277"/>
              <a:gd name="connsiteX2" fmla="*/ 2986900 w 3820277"/>
              <a:gd name="connsiteY2" fmla="*/ 833376 h 3820277"/>
              <a:gd name="connsiteX3" fmla="*/ 3820277 w 3820277"/>
              <a:gd name="connsiteY3" fmla="*/ 833376 h 3820277"/>
              <a:gd name="connsiteX4" fmla="*/ 3820277 w 3820277"/>
              <a:gd name="connsiteY4" fmla="*/ 3820277 h 3820277"/>
              <a:gd name="connsiteX5" fmla="*/ 833376 w 3820277"/>
              <a:gd name="connsiteY5" fmla="*/ 3820277 h 3820277"/>
              <a:gd name="connsiteX6" fmla="*/ 833376 w 3820277"/>
              <a:gd name="connsiteY6" fmla="*/ 2986900 h 3820277"/>
              <a:gd name="connsiteX7" fmla="*/ 0 w 3820277"/>
              <a:gd name="connsiteY7" fmla="*/ 2986900 h 3820277"/>
              <a:gd name="connsiteX8" fmla="*/ 0 w 3820277"/>
              <a:gd name="connsiteY8" fmla="*/ 0 h 3820277"/>
              <a:gd name="connsiteX0" fmla="*/ 0 w 3820277"/>
              <a:gd name="connsiteY0" fmla="*/ 0 h 3820277"/>
              <a:gd name="connsiteX1" fmla="*/ 2986900 w 3820277"/>
              <a:gd name="connsiteY1" fmla="*/ 0 h 3820277"/>
              <a:gd name="connsiteX2" fmla="*/ 2986900 w 3820277"/>
              <a:gd name="connsiteY2" fmla="*/ 833376 h 3820277"/>
              <a:gd name="connsiteX3" fmla="*/ 3820277 w 3820277"/>
              <a:gd name="connsiteY3" fmla="*/ 833376 h 3820277"/>
              <a:gd name="connsiteX4" fmla="*/ 3820277 w 3820277"/>
              <a:gd name="connsiteY4" fmla="*/ 3820277 h 3820277"/>
              <a:gd name="connsiteX5" fmla="*/ 833376 w 3820277"/>
              <a:gd name="connsiteY5" fmla="*/ 3820277 h 3820277"/>
              <a:gd name="connsiteX6" fmla="*/ 833376 w 3820277"/>
              <a:gd name="connsiteY6" fmla="*/ 2986900 h 3820277"/>
              <a:gd name="connsiteX7" fmla="*/ 0 w 3820277"/>
              <a:gd name="connsiteY7" fmla="*/ 2986900 h 3820277"/>
              <a:gd name="connsiteX8" fmla="*/ 0 w 3820277"/>
              <a:gd name="connsiteY8" fmla="*/ 0 h 3820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277" h="3820277">
                <a:moveTo>
                  <a:pt x="0" y="0"/>
                </a:moveTo>
                <a:cubicBezTo>
                  <a:pt x="980393" y="83820"/>
                  <a:pt x="2006507" y="91440"/>
                  <a:pt x="2986900" y="0"/>
                </a:cubicBezTo>
                <a:lnTo>
                  <a:pt x="2986900" y="833376"/>
                </a:lnTo>
                <a:lnTo>
                  <a:pt x="3820277" y="833376"/>
                </a:lnTo>
                <a:cubicBezTo>
                  <a:pt x="3698357" y="1806150"/>
                  <a:pt x="3721217" y="2824643"/>
                  <a:pt x="3820277" y="3820277"/>
                </a:cubicBezTo>
                <a:cubicBezTo>
                  <a:pt x="2824643" y="3705977"/>
                  <a:pt x="1829010" y="3721217"/>
                  <a:pt x="833376" y="3820277"/>
                </a:cubicBezTo>
                <a:lnTo>
                  <a:pt x="833376" y="2986900"/>
                </a:lnTo>
                <a:lnTo>
                  <a:pt x="0" y="2986900"/>
                </a:lnTo>
                <a:cubicBezTo>
                  <a:pt x="99060" y="2014127"/>
                  <a:pt x="106680" y="995633"/>
                  <a:pt x="0" y="0"/>
                </a:cubicBezTo>
                <a:close/>
              </a:path>
            </a:pathLst>
          </a:custGeom>
          <a:gradFill>
            <a:gsLst>
              <a:gs pos="21000">
                <a:schemeClr val="accent3">
                  <a:lumMod val="50000"/>
                </a:schemeClr>
              </a:gs>
              <a:gs pos="88000">
                <a:schemeClr val="accent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8" name="图片占位符 7">
            <a:extLst>
              <a:ext uri="{FF2B5EF4-FFF2-40B4-BE49-F238E27FC236}">
                <a16:creationId xmlns:a16="http://schemas.microsoft.com/office/drawing/2014/main" id="{3495DBE3-CC18-4721-BE81-AEB718B6DDC5}"/>
              </a:ext>
            </a:extLst>
          </p:cNvPr>
          <p:cNvSpPr>
            <a:spLocks noGrp="1"/>
          </p:cNvSpPr>
          <p:nvPr>
            <p:ph type="pic" sz="quarter" idx="11"/>
          </p:nvPr>
        </p:nvSpPr>
        <p:spPr>
          <a:xfrm>
            <a:off x="7364420" y="1908730"/>
            <a:ext cx="3384000" cy="3384000"/>
          </a:xfrm>
        </p:spPr>
      </p:sp>
      <p:sp>
        <p:nvSpPr>
          <p:cNvPr id="40" name="文本框 39">
            <a:extLst>
              <a:ext uri="{FF2B5EF4-FFF2-40B4-BE49-F238E27FC236}">
                <a16:creationId xmlns:a16="http://schemas.microsoft.com/office/drawing/2014/main" id="{4E719B1F-971F-4F25-81ED-C906BBD5A070}"/>
              </a:ext>
            </a:extLst>
          </p:cNvPr>
          <p:cNvSpPr txBox="1"/>
          <p:nvPr/>
        </p:nvSpPr>
        <p:spPr>
          <a:xfrm>
            <a:off x="2023341" y="3600731"/>
            <a:ext cx="4134465" cy="769441"/>
          </a:xfrm>
          <a:prstGeom prst="rect">
            <a:avLst/>
          </a:prstGeom>
          <a:noFill/>
        </p:spPr>
        <p:txBody>
          <a:bodyPr wrap="none" rtlCol="0">
            <a:spAutoFit/>
          </a:bodyPr>
          <a:lstStyle/>
          <a:p>
            <a:r>
              <a:rPr lang="zh-CN" altLang="en-US" sz="4400" dirty="0">
                <a:solidFill>
                  <a:schemeClr val="accent1"/>
                </a:solidFill>
                <a:cs typeface="+mn-ea"/>
                <a:sym typeface="+mn-lt"/>
              </a:rPr>
              <a:t>请输入你的标题</a:t>
            </a:r>
          </a:p>
        </p:txBody>
      </p:sp>
      <p:sp>
        <p:nvSpPr>
          <p:cNvPr id="41" name="文本框 40">
            <a:extLst>
              <a:ext uri="{FF2B5EF4-FFF2-40B4-BE49-F238E27FC236}">
                <a16:creationId xmlns:a16="http://schemas.microsoft.com/office/drawing/2014/main" id="{BEA3D06E-C027-4F5A-8157-AD8E995C6AAD}"/>
              </a:ext>
            </a:extLst>
          </p:cNvPr>
          <p:cNvSpPr txBox="1"/>
          <p:nvPr/>
        </p:nvSpPr>
        <p:spPr>
          <a:xfrm>
            <a:off x="-387175" y="1341120"/>
            <a:ext cx="3379451" cy="6986528"/>
          </a:xfrm>
          <a:prstGeom prst="rect">
            <a:avLst/>
          </a:prstGeom>
          <a:noFill/>
        </p:spPr>
        <p:txBody>
          <a:bodyPr wrap="none" rtlCol="0">
            <a:spAutoFit/>
          </a:bodyPr>
          <a:lstStyle/>
          <a:p>
            <a:pPr algn="l"/>
            <a:r>
              <a:rPr lang="en-US" altLang="zh-CN" sz="44800" dirty="0">
                <a:solidFill>
                  <a:schemeClr val="accent1"/>
                </a:solidFill>
                <a:cs typeface="+mn-ea"/>
                <a:sym typeface="+mn-lt"/>
              </a:rPr>
              <a:t>1</a:t>
            </a:r>
            <a:endParaRPr lang="zh-CN" altLang="en-US" sz="44800" dirty="0">
              <a:solidFill>
                <a:schemeClr val="accent1"/>
              </a:solidFill>
              <a:cs typeface="+mn-ea"/>
              <a:sym typeface="+mn-lt"/>
            </a:endParaRPr>
          </a:p>
        </p:txBody>
      </p:sp>
      <p:sp>
        <p:nvSpPr>
          <p:cNvPr id="42" name="文本框 41">
            <a:extLst>
              <a:ext uri="{FF2B5EF4-FFF2-40B4-BE49-F238E27FC236}">
                <a16:creationId xmlns:a16="http://schemas.microsoft.com/office/drawing/2014/main" id="{B1069BE3-E3C3-4FCB-9848-990217895A5C}"/>
              </a:ext>
            </a:extLst>
          </p:cNvPr>
          <p:cNvSpPr txBox="1"/>
          <p:nvPr/>
        </p:nvSpPr>
        <p:spPr>
          <a:xfrm>
            <a:off x="2852952" y="4664693"/>
            <a:ext cx="2929007" cy="1167564"/>
          </a:xfrm>
          <a:prstGeom prst="rect">
            <a:avLst/>
          </a:prstGeom>
          <a:noFill/>
        </p:spPr>
        <p:txBody>
          <a:bodyPr wrap="none" rtlCol="0">
            <a:spAutoFit/>
          </a:bodyPr>
          <a:lstStyle/>
          <a:p>
            <a:pPr marL="342900" indent="-342900">
              <a:lnSpc>
                <a:spcPct val="150000"/>
              </a:lnSpc>
              <a:buClr>
                <a:schemeClr val="bg2">
                  <a:lumMod val="75000"/>
                </a:schemeClr>
              </a:buClr>
              <a:buSzPct val="80000"/>
              <a:buFont typeface="Wingdings" panose="05000000000000000000" pitchFamily="2" charset="2"/>
              <a:buChar char="Ø"/>
            </a:pPr>
            <a:r>
              <a:rPr lang="zh-CN" altLang="en-US" sz="1600" spc="100" dirty="0">
                <a:solidFill>
                  <a:schemeClr val="bg2">
                    <a:lumMod val="50000"/>
                  </a:schemeClr>
                </a:solidFill>
                <a:cs typeface="+mn-ea"/>
                <a:sym typeface="+mn-lt"/>
              </a:rPr>
              <a:t>如果你有副标题写在这里</a:t>
            </a:r>
            <a:endParaRPr lang="en-US" altLang="zh-CN" sz="1600" spc="100" dirty="0">
              <a:solidFill>
                <a:schemeClr val="bg2">
                  <a:lumMod val="50000"/>
                </a:schemeClr>
              </a:solidFill>
              <a:cs typeface="+mn-ea"/>
              <a:sym typeface="+mn-lt"/>
            </a:endParaRPr>
          </a:p>
          <a:p>
            <a:pPr marL="342900" indent="-342900">
              <a:lnSpc>
                <a:spcPct val="150000"/>
              </a:lnSpc>
              <a:buClr>
                <a:schemeClr val="bg2">
                  <a:lumMod val="75000"/>
                </a:schemeClr>
              </a:buClr>
              <a:buSzPct val="80000"/>
              <a:buFont typeface="Wingdings" panose="05000000000000000000" pitchFamily="2" charset="2"/>
              <a:buChar char="Ø"/>
            </a:pPr>
            <a:r>
              <a:rPr lang="zh-CN" altLang="en-US" sz="1600" spc="100" dirty="0">
                <a:solidFill>
                  <a:schemeClr val="bg2">
                    <a:lumMod val="50000"/>
                  </a:schemeClr>
                </a:solidFill>
                <a:cs typeface="+mn-ea"/>
                <a:sym typeface="+mn-lt"/>
              </a:rPr>
              <a:t>如果你有副标题写在这里</a:t>
            </a:r>
          </a:p>
          <a:p>
            <a:pPr marL="342900" indent="-342900">
              <a:lnSpc>
                <a:spcPct val="150000"/>
              </a:lnSpc>
              <a:buClr>
                <a:schemeClr val="bg2">
                  <a:lumMod val="75000"/>
                </a:schemeClr>
              </a:buClr>
              <a:buSzPct val="80000"/>
              <a:buFont typeface="Wingdings" panose="05000000000000000000" pitchFamily="2" charset="2"/>
              <a:buChar char="Ø"/>
            </a:pPr>
            <a:r>
              <a:rPr lang="zh-CN" altLang="en-US" sz="1600" spc="100" dirty="0">
                <a:solidFill>
                  <a:schemeClr val="bg2">
                    <a:lumMod val="50000"/>
                  </a:schemeClr>
                </a:solidFill>
                <a:cs typeface="+mn-ea"/>
                <a:sym typeface="+mn-lt"/>
              </a:rPr>
              <a:t>如果你有副标题写在这里</a:t>
            </a:r>
          </a:p>
        </p:txBody>
      </p:sp>
    </p:spTree>
    <p:extLst>
      <p:ext uri="{BB962C8B-B14F-4D97-AF65-F5344CB8AC3E}">
        <p14:creationId xmlns:p14="http://schemas.microsoft.com/office/powerpoint/2010/main" val="2218519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6E72D2E8-F7DA-4E6C-BDFE-4BF3A1749B68}"/>
              </a:ext>
            </a:extLst>
          </p:cNvPr>
          <p:cNvSpPr txBox="1">
            <a:spLocks/>
          </p:cNvSpPr>
          <p:nvPr/>
        </p:nvSpPr>
        <p:spPr>
          <a:xfrm>
            <a:off x="7956332" y="1450885"/>
            <a:ext cx="3173948" cy="2389595"/>
          </a:xfrm>
          <a:custGeom>
            <a:avLst/>
            <a:gdLst>
              <a:gd name="connsiteX0" fmla="*/ 118127 w 3444240"/>
              <a:gd name="connsiteY0" fmla="*/ 2150522 h 2593092"/>
              <a:gd name="connsiteX1" fmla="*/ 2841007 w 3444240"/>
              <a:gd name="connsiteY1" fmla="*/ 2150522 h 2593092"/>
              <a:gd name="connsiteX2" fmla="*/ 2841007 w 3444240"/>
              <a:gd name="connsiteY2" fmla="*/ 2593092 h 2593092"/>
              <a:gd name="connsiteX3" fmla="*/ 118127 w 3444240"/>
              <a:gd name="connsiteY3" fmla="*/ 2593092 h 2593092"/>
              <a:gd name="connsiteX4" fmla="*/ 582913 w 3444240"/>
              <a:gd name="connsiteY4" fmla="*/ 1613741 h 2593092"/>
              <a:gd name="connsiteX5" fmla="*/ 3305793 w 3444240"/>
              <a:gd name="connsiteY5" fmla="*/ 1613741 h 2593092"/>
              <a:gd name="connsiteX6" fmla="*/ 3305793 w 3444240"/>
              <a:gd name="connsiteY6" fmla="*/ 2056311 h 2593092"/>
              <a:gd name="connsiteX7" fmla="*/ 582913 w 3444240"/>
              <a:gd name="connsiteY7" fmla="*/ 2056311 h 2593092"/>
              <a:gd name="connsiteX8" fmla="*/ 0 w 3444240"/>
              <a:gd name="connsiteY8" fmla="*/ 1076960 h 2593092"/>
              <a:gd name="connsiteX9" fmla="*/ 2722880 w 3444240"/>
              <a:gd name="connsiteY9" fmla="*/ 1076960 h 2593092"/>
              <a:gd name="connsiteX10" fmla="*/ 2722880 w 3444240"/>
              <a:gd name="connsiteY10" fmla="*/ 1519530 h 2593092"/>
              <a:gd name="connsiteX11" fmla="*/ 0 w 3444240"/>
              <a:gd name="connsiteY11" fmla="*/ 1519530 h 2593092"/>
              <a:gd name="connsiteX12" fmla="*/ 721360 w 3444240"/>
              <a:gd name="connsiteY12" fmla="*/ 538480 h 2593092"/>
              <a:gd name="connsiteX13" fmla="*/ 3444240 w 3444240"/>
              <a:gd name="connsiteY13" fmla="*/ 538480 h 2593092"/>
              <a:gd name="connsiteX14" fmla="*/ 3444240 w 3444240"/>
              <a:gd name="connsiteY14" fmla="*/ 981050 h 2593092"/>
              <a:gd name="connsiteX15" fmla="*/ 721360 w 3444240"/>
              <a:gd name="connsiteY15" fmla="*/ 981050 h 2593092"/>
              <a:gd name="connsiteX16" fmla="*/ 294640 w 3444240"/>
              <a:gd name="connsiteY16" fmla="*/ 0 h 2593092"/>
              <a:gd name="connsiteX17" fmla="*/ 3017520 w 3444240"/>
              <a:gd name="connsiteY17" fmla="*/ 0 h 2593092"/>
              <a:gd name="connsiteX18" fmla="*/ 3017520 w 3444240"/>
              <a:gd name="connsiteY18" fmla="*/ 442570 h 2593092"/>
              <a:gd name="connsiteX19" fmla="*/ 294640 w 3444240"/>
              <a:gd name="connsiteY19" fmla="*/ 442570 h 2593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44240" h="2593092">
                <a:moveTo>
                  <a:pt x="118127" y="2150522"/>
                </a:moveTo>
                <a:lnTo>
                  <a:pt x="2841007" y="2150522"/>
                </a:lnTo>
                <a:lnTo>
                  <a:pt x="2841007" y="2593092"/>
                </a:lnTo>
                <a:lnTo>
                  <a:pt x="118127" y="2593092"/>
                </a:lnTo>
                <a:close/>
                <a:moveTo>
                  <a:pt x="582913" y="1613741"/>
                </a:moveTo>
                <a:lnTo>
                  <a:pt x="3305793" y="1613741"/>
                </a:lnTo>
                <a:lnTo>
                  <a:pt x="3305793" y="2056311"/>
                </a:lnTo>
                <a:lnTo>
                  <a:pt x="582913" y="2056311"/>
                </a:lnTo>
                <a:close/>
                <a:moveTo>
                  <a:pt x="0" y="1076960"/>
                </a:moveTo>
                <a:lnTo>
                  <a:pt x="2722880" y="1076960"/>
                </a:lnTo>
                <a:lnTo>
                  <a:pt x="2722880" y="1519530"/>
                </a:lnTo>
                <a:lnTo>
                  <a:pt x="0" y="1519530"/>
                </a:lnTo>
                <a:close/>
                <a:moveTo>
                  <a:pt x="721360" y="538480"/>
                </a:moveTo>
                <a:lnTo>
                  <a:pt x="3444240" y="538480"/>
                </a:lnTo>
                <a:lnTo>
                  <a:pt x="3444240" y="981050"/>
                </a:lnTo>
                <a:lnTo>
                  <a:pt x="721360" y="981050"/>
                </a:lnTo>
                <a:close/>
                <a:moveTo>
                  <a:pt x="294640" y="0"/>
                </a:moveTo>
                <a:lnTo>
                  <a:pt x="3017520" y="0"/>
                </a:lnTo>
                <a:lnTo>
                  <a:pt x="3017520" y="442570"/>
                </a:lnTo>
                <a:lnTo>
                  <a:pt x="294640" y="442570"/>
                </a:lnTo>
                <a:close/>
              </a:path>
            </a:pathLst>
          </a:custGeom>
          <a:solidFill>
            <a:schemeClr val="accent1">
              <a:alpha val="50000"/>
            </a:schemeClr>
          </a:solidFill>
        </p:spPr>
        <p:txBody>
          <a:bodyPr wrap="square">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a:cs typeface="+mn-ea"/>
                <a:sym typeface="+mn-lt"/>
              </a:rPr>
              <a:t> </a:t>
            </a:r>
            <a:endParaRPr lang="en-US" altLang="zh-CN" dirty="0">
              <a:cs typeface="+mn-ea"/>
              <a:sym typeface="+mn-lt"/>
            </a:endParaRPr>
          </a:p>
        </p:txBody>
      </p:sp>
      <p:pic>
        <p:nvPicPr>
          <p:cNvPr id="14" name="图片 13">
            <a:extLst>
              <a:ext uri="{FF2B5EF4-FFF2-40B4-BE49-F238E27FC236}">
                <a16:creationId xmlns:a16="http://schemas.microsoft.com/office/drawing/2014/main" id="{4116719B-ABB1-4517-8B33-0B8DACB86428}"/>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803478" y="1064376"/>
            <a:ext cx="1731819" cy="1731819"/>
          </a:xfrm>
          <a:prstGeom prst="rect">
            <a:avLst/>
          </a:prstGeom>
        </p:spPr>
      </p:pic>
      <p:sp>
        <p:nvSpPr>
          <p:cNvPr id="15" name="文本框 14">
            <a:extLst>
              <a:ext uri="{FF2B5EF4-FFF2-40B4-BE49-F238E27FC236}">
                <a16:creationId xmlns:a16="http://schemas.microsoft.com/office/drawing/2014/main" id="{4AF1C0F0-2DD1-4596-8E14-C9F1758797A7}"/>
              </a:ext>
            </a:extLst>
          </p:cNvPr>
          <p:cNvSpPr txBox="1">
            <a:spLocks/>
          </p:cNvSpPr>
          <p:nvPr/>
        </p:nvSpPr>
        <p:spPr>
          <a:xfrm>
            <a:off x="857985" y="2949207"/>
            <a:ext cx="10709175" cy="3048000"/>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v"/>
            </a:pPr>
            <a:r>
              <a:rPr lang="zh-CN" altLang="en-US" sz="1600" dirty="0">
                <a:solidFill>
                  <a:schemeClr val="tx1"/>
                </a:solidFill>
                <a:cs typeface="+mn-ea"/>
                <a:sym typeface="+mn-lt"/>
              </a:rPr>
              <a:t>学校坚持以人为本、德育为先、能力为重、全面发展的育人理念</a:t>
            </a:r>
            <a:endParaRPr lang="en-US" altLang="zh-CN" sz="1600" dirty="0">
              <a:solidFill>
                <a:schemeClr val="tx1"/>
              </a:solidFill>
              <a:cs typeface="+mn-ea"/>
              <a:sym typeface="+mn-lt"/>
            </a:endParaRPr>
          </a:p>
          <a:p>
            <a:pPr>
              <a:lnSpc>
                <a:spcPct val="150000"/>
              </a:lnSpc>
              <a:buFont typeface="Wingdings" panose="05000000000000000000" pitchFamily="2" charset="2"/>
              <a:buChar char="v"/>
            </a:pPr>
            <a:r>
              <a:rPr lang="zh-CN" altLang="en-US" sz="1600" dirty="0">
                <a:solidFill>
                  <a:schemeClr val="tx1"/>
                </a:solidFill>
                <a:cs typeface="+mn-ea"/>
                <a:sym typeface="+mn-lt"/>
              </a:rPr>
              <a:t>大力推进文化传承创新，积极构建和谐校园</a:t>
            </a:r>
          </a:p>
          <a:p>
            <a:pPr>
              <a:lnSpc>
                <a:spcPct val="150000"/>
              </a:lnSpc>
              <a:buFont typeface="Wingdings" panose="05000000000000000000" pitchFamily="2" charset="2"/>
              <a:buChar char="v"/>
            </a:pPr>
            <a:r>
              <a:rPr lang="zh-CN" altLang="en-US" sz="1600" dirty="0">
                <a:solidFill>
                  <a:schemeClr val="tx1"/>
                </a:solidFill>
                <a:cs typeface="+mn-ea"/>
                <a:sym typeface="+mn-lt"/>
              </a:rPr>
              <a:t>被团中央确定为全国</a:t>
            </a:r>
            <a:r>
              <a:rPr lang="en-US" altLang="zh-CN" sz="1600" dirty="0">
                <a:solidFill>
                  <a:schemeClr val="tx1"/>
                </a:solidFill>
                <a:cs typeface="+mn-ea"/>
                <a:sym typeface="+mn-lt"/>
              </a:rPr>
              <a:t>50</a:t>
            </a:r>
            <a:r>
              <a:rPr lang="zh-CN" altLang="en-US" sz="1600" dirty="0">
                <a:solidFill>
                  <a:schemeClr val="tx1"/>
                </a:solidFill>
                <a:cs typeface="+mn-ea"/>
                <a:sym typeface="+mn-lt"/>
              </a:rPr>
              <a:t>所、陕西省唯一一所普通高校基层团建试点单位</a:t>
            </a:r>
            <a:endParaRPr lang="en-US" altLang="zh-CN" sz="1600" dirty="0">
              <a:solidFill>
                <a:schemeClr val="tx1"/>
              </a:solidFill>
              <a:cs typeface="+mn-ea"/>
              <a:sym typeface="+mn-lt"/>
            </a:endParaRPr>
          </a:p>
          <a:p>
            <a:pPr>
              <a:lnSpc>
                <a:spcPct val="150000"/>
              </a:lnSpc>
              <a:buFont typeface="Wingdings" panose="05000000000000000000" pitchFamily="2" charset="2"/>
              <a:buChar char="v"/>
            </a:pPr>
            <a:r>
              <a:rPr lang="zh-CN" altLang="en-US" sz="1600" dirty="0">
                <a:solidFill>
                  <a:schemeClr val="tx1"/>
                </a:solidFill>
                <a:cs typeface="+mn-ea"/>
                <a:sym typeface="+mn-lt"/>
              </a:rPr>
              <a:t>先后荣获“全国大学生心理咨询先进单位”“陕西高等学校辅导员队伍建设先进单位”</a:t>
            </a:r>
            <a:endParaRPr lang="en-US" altLang="zh-CN" sz="1600" dirty="0">
              <a:solidFill>
                <a:schemeClr val="tx1"/>
              </a:solidFill>
              <a:cs typeface="+mn-ea"/>
              <a:sym typeface="+mn-lt"/>
            </a:endParaRPr>
          </a:p>
          <a:p>
            <a:pPr>
              <a:lnSpc>
                <a:spcPct val="150000"/>
              </a:lnSpc>
              <a:buFont typeface="Wingdings" panose="05000000000000000000" pitchFamily="2" charset="2"/>
              <a:buChar char="v"/>
            </a:pPr>
            <a:r>
              <a:rPr lang="zh-CN" altLang="en-US" sz="1600" dirty="0">
                <a:solidFill>
                  <a:schemeClr val="tx1"/>
                </a:solidFill>
                <a:cs typeface="+mn-ea"/>
                <a:sym typeface="+mn-lt"/>
              </a:rPr>
              <a:t>“陕西省平安校园”“陕西省大学生暑期社会实践示范学校”等多项荣誉</a:t>
            </a:r>
            <a:endParaRPr lang="en-US" altLang="zh-CN" sz="1600" dirty="0">
              <a:solidFill>
                <a:schemeClr val="tx1"/>
              </a:solidFill>
              <a:cs typeface="+mn-ea"/>
              <a:sym typeface="+mn-lt"/>
            </a:endParaRPr>
          </a:p>
          <a:p>
            <a:pPr>
              <a:lnSpc>
                <a:spcPct val="150000"/>
              </a:lnSpc>
              <a:buFont typeface="Wingdings" panose="05000000000000000000" pitchFamily="2" charset="2"/>
              <a:buChar char="v"/>
            </a:pPr>
            <a:r>
              <a:rPr lang="zh-CN" altLang="en-US" sz="1600" dirty="0">
                <a:solidFill>
                  <a:schemeClr val="tx1"/>
                </a:solidFill>
                <a:cs typeface="+mn-ea"/>
                <a:sym typeface="+mn-lt"/>
              </a:rPr>
              <a:t>辅导员队伍建设和网络思政工作成效显著，在全国高校辅导员年度人物评选、素质能力大赛、精品项目建设、易班应用等重大工作和活动中成绩优异，学校成为唯一一所蝉联全国高校辅导员素质能力大赛决赛一等奖的高校</a:t>
            </a:r>
          </a:p>
        </p:txBody>
      </p:sp>
      <p:pic>
        <p:nvPicPr>
          <p:cNvPr id="17" name="图片 16">
            <a:extLst>
              <a:ext uri="{FF2B5EF4-FFF2-40B4-BE49-F238E27FC236}">
                <a16:creationId xmlns:a16="http://schemas.microsoft.com/office/drawing/2014/main" id="{BD9D898A-7911-4BF9-B35F-932E83A7AA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4784" y="1732131"/>
            <a:ext cx="977566" cy="977566"/>
          </a:xfrm>
          <a:prstGeom prst="rect">
            <a:avLst/>
          </a:prstGeom>
        </p:spPr>
      </p:pic>
      <p:sp>
        <p:nvSpPr>
          <p:cNvPr id="2" name="图片占位符 1">
            <a:extLst>
              <a:ext uri="{FF2B5EF4-FFF2-40B4-BE49-F238E27FC236}">
                <a16:creationId xmlns:a16="http://schemas.microsoft.com/office/drawing/2014/main" id="{BC24089B-DF26-4CA4-B39F-EF56C5392415}"/>
              </a:ext>
            </a:extLst>
          </p:cNvPr>
          <p:cNvSpPr>
            <a:spLocks noGrp="1"/>
          </p:cNvSpPr>
          <p:nvPr>
            <p:ph type="pic" sz="quarter" idx="10"/>
          </p:nvPr>
        </p:nvSpPr>
        <p:spPr/>
      </p:sp>
      <p:sp>
        <p:nvSpPr>
          <p:cNvPr id="3" name="文本占位符 2">
            <a:extLst>
              <a:ext uri="{FF2B5EF4-FFF2-40B4-BE49-F238E27FC236}">
                <a16:creationId xmlns:a16="http://schemas.microsoft.com/office/drawing/2014/main" id="{BC56D7B1-FA09-46F1-A743-65FA50848745}"/>
              </a:ext>
            </a:extLst>
          </p:cNvPr>
          <p:cNvSpPr>
            <a:spLocks noGrp="1"/>
          </p:cNvSpPr>
          <p:nvPr>
            <p:ph type="body" sz="quarter" idx="11"/>
          </p:nvPr>
        </p:nvSpPr>
        <p:spPr>
          <a:xfrm>
            <a:off x="1814117" y="443111"/>
            <a:ext cx="7240943" cy="437414"/>
          </a:xfrm>
        </p:spPr>
        <p:txBody>
          <a:bodyPr/>
          <a:lstStyle/>
          <a:p>
            <a:r>
              <a:rPr lang="zh-CN" altLang="en-US" dirty="0">
                <a:latin typeface="+mn-lt"/>
                <a:ea typeface="+mn-ea"/>
                <a:cs typeface="+mn-ea"/>
                <a:sym typeface="+mn-lt"/>
              </a:rPr>
              <a:t>学校历史</a:t>
            </a:r>
          </a:p>
        </p:txBody>
      </p:sp>
    </p:spTree>
    <p:extLst>
      <p:ext uri="{BB962C8B-B14F-4D97-AF65-F5344CB8AC3E}">
        <p14:creationId xmlns:p14="http://schemas.microsoft.com/office/powerpoint/2010/main" val="1281619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27D19D94-A573-4AE4-AEF5-3A480DCB8C2C}"/>
              </a:ext>
            </a:extLst>
          </p:cNvPr>
          <p:cNvSpPr/>
          <p:nvPr/>
        </p:nvSpPr>
        <p:spPr>
          <a:xfrm rot="5400000" flipH="1">
            <a:off x="2656709" y="-2667225"/>
            <a:ext cx="6878580" cy="12192001"/>
          </a:xfrm>
          <a:prstGeom prst="rect">
            <a:avLst/>
          </a:prstGeom>
          <a:gradFill flip="none" rotWithShape="1">
            <a:gsLst>
              <a:gs pos="91000">
                <a:schemeClr val="accent1"/>
              </a:gs>
              <a:gs pos="35000">
                <a:schemeClr val="accent1">
                  <a:alpha val="71000"/>
                </a:schemeClr>
              </a:gs>
            </a:gsLst>
            <a:lin ang="16200000" scaled="0"/>
            <a:tileRect/>
          </a:gra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pc="-300" dirty="0">
              <a:cs typeface="+mn-ea"/>
              <a:sym typeface="+mn-lt"/>
            </a:endParaRPr>
          </a:p>
        </p:txBody>
      </p:sp>
      <p:sp>
        <p:nvSpPr>
          <p:cNvPr id="4" name="图片占位符 3">
            <a:extLst>
              <a:ext uri="{FF2B5EF4-FFF2-40B4-BE49-F238E27FC236}">
                <a16:creationId xmlns:a16="http://schemas.microsoft.com/office/drawing/2014/main" id="{B401AB68-41D0-42D3-B76B-DC20305FA6A9}"/>
              </a:ext>
            </a:extLst>
          </p:cNvPr>
          <p:cNvSpPr>
            <a:spLocks noGrp="1"/>
          </p:cNvSpPr>
          <p:nvPr>
            <p:ph type="pic" sz="quarter" idx="10"/>
          </p:nvPr>
        </p:nvSpPr>
        <p:spPr/>
      </p:sp>
      <p:grpSp>
        <p:nvGrpSpPr>
          <p:cNvPr id="6" name="组合 5">
            <a:extLst>
              <a:ext uri="{FF2B5EF4-FFF2-40B4-BE49-F238E27FC236}">
                <a16:creationId xmlns:a16="http://schemas.microsoft.com/office/drawing/2014/main" id="{F89FEAA2-3752-4E79-8E11-F48973FE4605}"/>
              </a:ext>
            </a:extLst>
          </p:cNvPr>
          <p:cNvGrpSpPr/>
          <p:nvPr/>
        </p:nvGrpSpPr>
        <p:grpSpPr>
          <a:xfrm>
            <a:off x="6045759" y="3115682"/>
            <a:ext cx="5254052" cy="2005631"/>
            <a:chOff x="6844616" y="3575640"/>
            <a:chExt cx="4002694" cy="1527950"/>
          </a:xfrm>
        </p:grpSpPr>
        <p:cxnSp>
          <p:nvCxnSpPr>
            <p:cNvPr id="7" name="直接连接符 6">
              <a:extLst>
                <a:ext uri="{FF2B5EF4-FFF2-40B4-BE49-F238E27FC236}">
                  <a16:creationId xmlns:a16="http://schemas.microsoft.com/office/drawing/2014/main" id="{C2D34429-D19C-4FE2-90B2-1AF528B80826}"/>
                </a:ext>
              </a:extLst>
            </p:cNvPr>
            <p:cNvCxnSpPr/>
            <p:nvPr/>
          </p:nvCxnSpPr>
          <p:spPr>
            <a:xfrm>
              <a:off x="6844616" y="4499774"/>
              <a:ext cx="392006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2E00D8FE-76C4-4989-A8DB-4DA72226EA82}"/>
                </a:ext>
              </a:extLst>
            </p:cNvPr>
            <p:cNvCxnSpPr/>
            <p:nvPr/>
          </p:nvCxnSpPr>
          <p:spPr>
            <a:xfrm>
              <a:off x="6844616" y="4903508"/>
              <a:ext cx="392006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文本框 8">
              <a:extLst>
                <a:ext uri="{FF2B5EF4-FFF2-40B4-BE49-F238E27FC236}">
                  <a16:creationId xmlns:a16="http://schemas.microsoft.com/office/drawing/2014/main" id="{5EA5ED1B-B4FF-4596-A43D-A0B738E5BC72}"/>
                </a:ext>
              </a:extLst>
            </p:cNvPr>
            <p:cNvSpPr txBox="1"/>
            <p:nvPr/>
          </p:nvSpPr>
          <p:spPr>
            <a:xfrm>
              <a:off x="7013669" y="4522924"/>
              <a:ext cx="3833641" cy="3517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0" cap="none" spc="3000" normalizeH="0" baseline="0" noProof="0" dirty="0">
                  <a:ln>
                    <a:noFill/>
                  </a:ln>
                  <a:solidFill>
                    <a:prstClr val="white"/>
                  </a:solidFill>
                  <a:effectLst/>
                  <a:uLnTx/>
                  <a:uFillTx/>
                  <a:cs typeface="+mn-ea"/>
                  <a:sym typeface="+mn-lt"/>
                </a:rPr>
                <a:t>请老师批评指正</a:t>
              </a:r>
            </a:p>
          </p:txBody>
        </p:sp>
        <p:sp>
          <p:nvSpPr>
            <p:cNvPr id="10" name="矩形 9">
              <a:extLst>
                <a:ext uri="{FF2B5EF4-FFF2-40B4-BE49-F238E27FC236}">
                  <a16:creationId xmlns:a16="http://schemas.microsoft.com/office/drawing/2014/main" id="{6AC75666-8CA8-407D-BC4B-259CC96187DF}"/>
                </a:ext>
              </a:extLst>
            </p:cNvPr>
            <p:cNvSpPr/>
            <p:nvPr/>
          </p:nvSpPr>
          <p:spPr>
            <a:xfrm>
              <a:off x="7061748" y="4904288"/>
              <a:ext cx="3593061" cy="19930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100" b="0" i="0" u="none" strike="noStrike" kern="1200" cap="none" spc="300" normalizeH="0" baseline="0" noProof="0" dirty="0">
                  <a:ln>
                    <a:noFill/>
                  </a:ln>
                  <a:solidFill>
                    <a:prstClr val="white"/>
                  </a:solidFill>
                  <a:effectLst/>
                  <a:uLnTx/>
                  <a:uFillTx/>
                  <a:cs typeface="+mn-ea"/>
                  <a:sym typeface="+mn-lt"/>
                </a:rPr>
                <a:t>CRITICISM AND CORRECTION ARE WELCOME</a:t>
              </a:r>
            </a:p>
          </p:txBody>
        </p:sp>
        <p:grpSp>
          <p:nvGrpSpPr>
            <p:cNvPr id="11" name="组合 10">
              <a:extLst>
                <a:ext uri="{FF2B5EF4-FFF2-40B4-BE49-F238E27FC236}">
                  <a16:creationId xmlns:a16="http://schemas.microsoft.com/office/drawing/2014/main" id="{468007F9-D225-4CDE-86E8-C85041B09A4F}"/>
                </a:ext>
              </a:extLst>
            </p:cNvPr>
            <p:cNvGrpSpPr/>
            <p:nvPr/>
          </p:nvGrpSpPr>
          <p:grpSpPr>
            <a:xfrm>
              <a:off x="6990899" y="3575640"/>
              <a:ext cx="3400392" cy="745025"/>
              <a:chOff x="999324" y="3607397"/>
              <a:chExt cx="4121505" cy="903021"/>
            </a:xfrm>
          </p:grpSpPr>
          <p:sp>
            <p:nvSpPr>
              <p:cNvPr id="12" name="椭圆 11">
                <a:extLst>
                  <a:ext uri="{FF2B5EF4-FFF2-40B4-BE49-F238E27FC236}">
                    <a16:creationId xmlns:a16="http://schemas.microsoft.com/office/drawing/2014/main" id="{CF5121A9-3600-4E9D-AB90-95B189C9206D}"/>
                  </a:ext>
                </a:extLst>
              </p:cNvPr>
              <p:cNvSpPr/>
              <p:nvPr/>
            </p:nvSpPr>
            <p:spPr>
              <a:xfrm>
                <a:off x="999324" y="3607397"/>
                <a:ext cx="903022" cy="903021"/>
              </a:xfrm>
              <a:prstGeom prst="ellipse">
                <a:avLst/>
              </a:prstGeom>
              <a:gradFill flip="none" rotWithShape="1">
                <a:gsLst>
                  <a:gs pos="15000">
                    <a:schemeClr val="tx2"/>
                  </a:gs>
                  <a:gs pos="11000">
                    <a:schemeClr val="accent2"/>
                  </a:gs>
                </a:gsLst>
                <a:lin ang="2700000" scaled="0"/>
                <a:tileRect/>
              </a:gradFill>
              <a:ln w="12700" cap="flat" cmpd="sng" algn="ctr">
                <a:noFill/>
                <a:prstDash val="solid"/>
                <a:miter lim="800000"/>
              </a:ln>
              <a:effectLst>
                <a:outerShdw blurRad="723900" dist="63500" dir="5400000" sx="93000" sy="93000" algn="t" rotWithShape="0">
                  <a:srgbClr val="00C6FB">
                    <a:lumMod val="60000"/>
                    <a:lumOff val="40000"/>
                    <a:alpha val="10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4000" b="0" i="0" u="none" strike="noStrike" kern="0" cap="none" spc="0" normalizeH="0" baseline="0" noProof="0" dirty="0">
                    <a:ln>
                      <a:noFill/>
                    </a:ln>
                    <a:solidFill>
                      <a:prstClr val="white"/>
                    </a:solidFill>
                    <a:effectLst/>
                    <a:uLnTx/>
                    <a:uFillTx/>
                    <a:cs typeface="+mn-ea"/>
                    <a:sym typeface="+mn-lt"/>
                  </a:rPr>
                  <a:t>谢</a:t>
                </a:r>
              </a:p>
            </p:txBody>
          </p:sp>
          <p:sp>
            <p:nvSpPr>
              <p:cNvPr id="13" name="椭圆 12">
                <a:extLst>
                  <a:ext uri="{FF2B5EF4-FFF2-40B4-BE49-F238E27FC236}">
                    <a16:creationId xmlns:a16="http://schemas.microsoft.com/office/drawing/2014/main" id="{3A493964-EF1F-4D6D-AD44-B09D9880CDDD}"/>
                  </a:ext>
                </a:extLst>
              </p:cNvPr>
              <p:cNvSpPr/>
              <p:nvPr/>
            </p:nvSpPr>
            <p:spPr>
              <a:xfrm>
                <a:off x="3144980" y="3607397"/>
                <a:ext cx="903022" cy="903021"/>
              </a:xfrm>
              <a:prstGeom prst="ellipse">
                <a:avLst/>
              </a:prstGeom>
              <a:gradFill flip="none" rotWithShape="1">
                <a:gsLst>
                  <a:gs pos="15000">
                    <a:schemeClr val="tx2"/>
                  </a:gs>
                  <a:gs pos="11000">
                    <a:schemeClr val="accent2"/>
                  </a:gs>
                </a:gsLst>
                <a:lin ang="2700000" scaled="0"/>
                <a:tileRect/>
              </a:gradFill>
              <a:ln w="12700" cap="flat" cmpd="sng" algn="ctr">
                <a:noFill/>
                <a:prstDash val="solid"/>
                <a:miter lim="800000"/>
              </a:ln>
              <a:effectLst>
                <a:outerShdw blurRad="723900" dist="63500" dir="5400000" sx="93000" sy="93000" algn="t" rotWithShape="0">
                  <a:srgbClr val="00C6FB">
                    <a:lumMod val="60000"/>
                    <a:lumOff val="40000"/>
                    <a:alpha val="10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4000" b="0" i="0" u="none" strike="noStrike" kern="0" cap="none" spc="0" normalizeH="0" baseline="0" noProof="0" dirty="0">
                    <a:ln>
                      <a:noFill/>
                    </a:ln>
                    <a:solidFill>
                      <a:prstClr val="white"/>
                    </a:solidFill>
                    <a:effectLst/>
                    <a:uLnTx/>
                    <a:uFillTx/>
                    <a:cs typeface="+mn-ea"/>
                    <a:sym typeface="+mn-lt"/>
                  </a:rPr>
                  <a:t>观</a:t>
                </a:r>
              </a:p>
            </p:txBody>
          </p:sp>
          <p:sp>
            <p:nvSpPr>
              <p:cNvPr id="14" name="椭圆 13">
                <a:extLst>
                  <a:ext uri="{FF2B5EF4-FFF2-40B4-BE49-F238E27FC236}">
                    <a16:creationId xmlns:a16="http://schemas.microsoft.com/office/drawing/2014/main" id="{91267E68-2678-4151-983D-C407B6CB27E9}"/>
                  </a:ext>
                </a:extLst>
              </p:cNvPr>
              <p:cNvSpPr/>
              <p:nvPr/>
            </p:nvSpPr>
            <p:spPr>
              <a:xfrm>
                <a:off x="2072152" y="3607397"/>
                <a:ext cx="903022" cy="903021"/>
              </a:xfrm>
              <a:prstGeom prst="ellipse">
                <a:avLst/>
              </a:prstGeom>
              <a:gradFill flip="none" rotWithShape="1">
                <a:gsLst>
                  <a:gs pos="15000">
                    <a:schemeClr val="tx2"/>
                  </a:gs>
                  <a:gs pos="11000">
                    <a:schemeClr val="accent2"/>
                  </a:gs>
                </a:gsLst>
                <a:lin ang="2700000" scaled="0"/>
                <a:tileRect/>
              </a:gradFill>
              <a:ln w="12700" cap="flat" cmpd="sng" algn="ctr">
                <a:noFill/>
                <a:prstDash val="solid"/>
                <a:miter lim="800000"/>
              </a:ln>
              <a:effectLst>
                <a:outerShdw blurRad="723900" dist="63500" dir="5400000" sx="93000" sy="93000" algn="t" rotWithShape="0">
                  <a:srgbClr val="00C6FB">
                    <a:lumMod val="60000"/>
                    <a:lumOff val="40000"/>
                    <a:alpha val="10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4000" b="0" i="0" u="none" strike="noStrike" kern="0" cap="none" spc="0" normalizeH="0" baseline="0" noProof="0" dirty="0">
                    <a:ln>
                      <a:noFill/>
                    </a:ln>
                    <a:solidFill>
                      <a:prstClr val="white"/>
                    </a:solidFill>
                    <a:effectLst/>
                    <a:uLnTx/>
                    <a:uFillTx/>
                    <a:cs typeface="+mn-ea"/>
                    <a:sym typeface="+mn-lt"/>
                  </a:rPr>
                  <a:t>谢</a:t>
                </a:r>
              </a:p>
            </p:txBody>
          </p:sp>
          <p:sp>
            <p:nvSpPr>
              <p:cNvPr id="15" name="椭圆 14">
                <a:extLst>
                  <a:ext uri="{FF2B5EF4-FFF2-40B4-BE49-F238E27FC236}">
                    <a16:creationId xmlns:a16="http://schemas.microsoft.com/office/drawing/2014/main" id="{A716581B-884D-4B5A-80F1-E1F9C4D95D75}"/>
                  </a:ext>
                </a:extLst>
              </p:cNvPr>
              <p:cNvSpPr/>
              <p:nvPr/>
            </p:nvSpPr>
            <p:spPr>
              <a:xfrm>
                <a:off x="4217807" y="3607397"/>
                <a:ext cx="903022" cy="903021"/>
              </a:xfrm>
              <a:prstGeom prst="ellipse">
                <a:avLst/>
              </a:prstGeom>
              <a:gradFill flip="none" rotWithShape="1">
                <a:gsLst>
                  <a:gs pos="15000">
                    <a:schemeClr val="tx2"/>
                  </a:gs>
                  <a:gs pos="11000">
                    <a:schemeClr val="accent2"/>
                  </a:gs>
                </a:gsLst>
                <a:lin ang="2700000" scaled="0"/>
                <a:tileRect/>
              </a:gradFill>
              <a:ln w="12700" cap="flat" cmpd="sng" algn="ctr">
                <a:noFill/>
                <a:prstDash val="solid"/>
                <a:miter lim="800000"/>
              </a:ln>
              <a:effectLst>
                <a:outerShdw blurRad="723900" dist="63500" dir="5400000" sx="93000" sy="93000" algn="t" rotWithShape="0">
                  <a:srgbClr val="00C6FB">
                    <a:lumMod val="60000"/>
                    <a:lumOff val="40000"/>
                    <a:alpha val="10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4000" b="0" i="0" u="none" strike="noStrike" kern="0" cap="none" spc="0" normalizeH="0" baseline="0" noProof="0" dirty="0">
                    <a:ln>
                      <a:noFill/>
                    </a:ln>
                    <a:solidFill>
                      <a:prstClr val="white"/>
                    </a:solidFill>
                    <a:effectLst/>
                    <a:uLnTx/>
                    <a:uFillTx/>
                    <a:cs typeface="+mn-ea"/>
                    <a:sym typeface="+mn-lt"/>
                  </a:rPr>
                  <a:t>赏</a:t>
                </a:r>
              </a:p>
            </p:txBody>
          </p:sp>
        </p:grpSp>
      </p:grpSp>
      <p:grpSp>
        <p:nvGrpSpPr>
          <p:cNvPr id="16" name="组合 15">
            <a:extLst>
              <a:ext uri="{FF2B5EF4-FFF2-40B4-BE49-F238E27FC236}">
                <a16:creationId xmlns:a16="http://schemas.microsoft.com/office/drawing/2014/main" id="{F6375977-88ED-4B1B-BF86-53AD7EA8CC41}"/>
              </a:ext>
            </a:extLst>
          </p:cNvPr>
          <p:cNvGrpSpPr/>
          <p:nvPr/>
        </p:nvGrpSpPr>
        <p:grpSpPr>
          <a:xfrm>
            <a:off x="9667677" y="485350"/>
            <a:ext cx="1795147" cy="360688"/>
            <a:chOff x="9667677" y="601260"/>
            <a:chExt cx="1795147" cy="360688"/>
          </a:xfrm>
        </p:grpSpPr>
        <p:pic>
          <p:nvPicPr>
            <p:cNvPr id="17" name="图片 16">
              <a:extLst>
                <a:ext uri="{FF2B5EF4-FFF2-40B4-BE49-F238E27FC236}">
                  <a16:creationId xmlns:a16="http://schemas.microsoft.com/office/drawing/2014/main" id="{DB7D83C3-16FF-4685-9C70-5F3EA17CD3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67677" y="601260"/>
              <a:ext cx="1795147" cy="360688"/>
            </a:xfrm>
            <a:prstGeom prst="rect">
              <a:avLst/>
            </a:prstGeom>
          </p:spPr>
        </p:pic>
        <p:grpSp>
          <p:nvGrpSpPr>
            <p:cNvPr id="18" name="组合 17">
              <a:extLst>
                <a:ext uri="{FF2B5EF4-FFF2-40B4-BE49-F238E27FC236}">
                  <a16:creationId xmlns:a16="http://schemas.microsoft.com/office/drawing/2014/main" id="{A1D6111E-2650-449C-B928-251B7EAC9831}"/>
                </a:ext>
              </a:extLst>
            </p:cNvPr>
            <p:cNvGrpSpPr/>
            <p:nvPr/>
          </p:nvGrpSpPr>
          <p:grpSpPr>
            <a:xfrm>
              <a:off x="9667677" y="601260"/>
              <a:ext cx="383865" cy="360000"/>
              <a:chOff x="9671100" y="1026545"/>
              <a:chExt cx="383865" cy="360000"/>
            </a:xfrm>
          </p:grpSpPr>
          <p:sp>
            <p:nvSpPr>
              <p:cNvPr id="19" name="椭圆 18">
                <a:extLst>
                  <a:ext uri="{FF2B5EF4-FFF2-40B4-BE49-F238E27FC236}">
                    <a16:creationId xmlns:a16="http://schemas.microsoft.com/office/drawing/2014/main" id="{8C37DC64-5A4A-45C6-94DA-ABD9EAF4A76E}"/>
                  </a:ext>
                </a:extLst>
              </p:cNvPr>
              <p:cNvSpPr/>
              <p:nvPr/>
            </p:nvSpPr>
            <p:spPr>
              <a:xfrm>
                <a:off x="9707175" y="1062152"/>
                <a:ext cx="306000" cy="30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0" name="图片 19">
                <a:extLst>
                  <a:ext uri="{FF2B5EF4-FFF2-40B4-BE49-F238E27FC236}">
                    <a16:creationId xmlns:a16="http://schemas.microsoft.com/office/drawing/2014/main" id="{BD8BAA45-4A19-4290-8154-4B28374865F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8576"/>
              <a:stretch/>
            </p:blipFill>
            <p:spPr>
              <a:xfrm>
                <a:off x="9671100" y="1026545"/>
                <a:ext cx="383865" cy="360000"/>
              </a:xfrm>
              <a:prstGeom prst="rect">
                <a:avLst/>
              </a:prstGeom>
            </p:spPr>
          </p:pic>
        </p:grpSp>
      </p:grpSp>
    </p:spTree>
    <p:extLst>
      <p:ext uri="{BB962C8B-B14F-4D97-AF65-F5344CB8AC3E}">
        <p14:creationId xmlns:p14="http://schemas.microsoft.com/office/powerpoint/2010/main" val="2860039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a:extLst>
              <a:ext uri="{FF2B5EF4-FFF2-40B4-BE49-F238E27FC236}">
                <a16:creationId xmlns:a16="http://schemas.microsoft.com/office/drawing/2014/main" id="{2D914433-36B7-4651-81CD-45567913C51E}"/>
              </a:ext>
            </a:extLst>
          </p:cNvPr>
          <p:cNvSpPr/>
          <p:nvPr/>
        </p:nvSpPr>
        <p:spPr>
          <a:xfrm>
            <a:off x="0" y="0"/>
            <a:ext cx="12192000" cy="6858000"/>
          </a:xfrm>
          <a:prstGeom prst="rect">
            <a:avLst/>
          </a:prstGeom>
          <a:gradFill>
            <a:gsLst>
              <a:gs pos="21000">
                <a:schemeClr val="accent3">
                  <a:lumMod val="50000"/>
                </a:schemeClr>
              </a:gs>
              <a:gs pos="88000">
                <a:schemeClr val="accent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cs typeface="+mn-ea"/>
              <a:sym typeface="+mn-lt"/>
            </a:endParaRPr>
          </a:p>
        </p:txBody>
      </p:sp>
      <p:grpSp>
        <p:nvGrpSpPr>
          <p:cNvPr id="234" name="组合 233">
            <a:extLst>
              <a:ext uri="{FF2B5EF4-FFF2-40B4-BE49-F238E27FC236}">
                <a16:creationId xmlns:a16="http://schemas.microsoft.com/office/drawing/2014/main" id="{2982682A-332C-4C23-8CE1-DC9E39DC47CF}"/>
              </a:ext>
            </a:extLst>
          </p:cNvPr>
          <p:cNvGrpSpPr/>
          <p:nvPr/>
        </p:nvGrpSpPr>
        <p:grpSpPr>
          <a:xfrm>
            <a:off x="-264812" y="115726"/>
            <a:ext cx="12758262" cy="6768258"/>
            <a:chOff x="-264812" y="115726"/>
            <a:chExt cx="12758262" cy="6768258"/>
          </a:xfrm>
          <a:solidFill>
            <a:schemeClr val="accent3">
              <a:alpha val="5000"/>
            </a:schemeClr>
          </a:solidFill>
        </p:grpSpPr>
        <p:pic>
          <p:nvPicPr>
            <p:cNvPr id="6" name="图形 5">
              <a:extLst>
                <a:ext uri="{FF2B5EF4-FFF2-40B4-BE49-F238E27FC236}">
                  <a16:creationId xmlns:a16="http://schemas.microsoft.com/office/drawing/2014/main" id="{C189404D-FF69-4465-8E26-B484EF85CE4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14448" y="169600"/>
              <a:ext cx="383328" cy="383328"/>
            </a:xfrm>
            <a:prstGeom prst="rect">
              <a:avLst/>
            </a:prstGeom>
          </p:spPr>
        </p:pic>
        <p:pic>
          <p:nvPicPr>
            <p:cNvPr id="8" name="图形 7">
              <a:extLst>
                <a:ext uri="{FF2B5EF4-FFF2-40B4-BE49-F238E27FC236}">
                  <a16:creationId xmlns:a16="http://schemas.microsoft.com/office/drawing/2014/main" id="{6186D209-331F-413E-B685-C0F020762F4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5542" y="839676"/>
              <a:ext cx="474368" cy="474368"/>
            </a:xfrm>
            <a:prstGeom prst="rect">
              <a:avLst/>
            </a:prstGeom>
          </p:spPr>
        </p:pic>
        <p:pic>
          <p:nvPicPr>
            <p:cNvPr id="13" name="图形 12">
              <a:extLst>
                <a:ext uri="{FF2B5EF4-FFF2-40B4-BE49-F238E27FC236}">
                  <a16:creationId xmlns:a16="http://schemas.microsoft.com/office/drawing/2014/main" id="{62B071AF-C846-45AB-A2D3-33F6D507148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821846" y="909154"/>
              <a:ext cx="335412" cy="335412"/>
            </a:xfrm>
            <a:prstGeom prst="rect">
              <a:avLst/>
            </a:prstGeom>
          </p:spPr>
        </p:pic>
        <p:pic>
          <p:nvPicPr>
            <p:cNvPr id="15" name="图形 14">
              <a:extLst>
                <a:ext uri="{FF2B5EF4-FFF2-40B4-BE49-F238E27FC236}">
                  <a16:creationId xmlns:a16="http://schemas.microsoft.com/office/drawing/2014/main" id="{9F45517E-CA99-4C4F-9579-A3028448DF4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85056" y="1502634"/>
              <a:ext cx="421661" cy="421661"/>
            </a:xfrm>
            <a:prstGeom prst="rect">
              <a:avLst/>
            </a:prstGeom>
          </p:spPr>
        </p:pic>
        <p:pic>
          <p:nvPicPr>
            <p:cNvPr id="17" name="图形 16">
              <a:extLst>
                <a:ext uri="{FF2B5EF4-FFF2-40B4-BE49-F238E27FC236}">
                  <a16:creationId xmlns:a16="http://schemas.microsoft.com/office/drawing/2014/main" id="{CEFAD9CC-980E-4DBC-87D5-A91FD4032D2B}"/>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235034" y="163642"/>
              <a:ext cx="431244" cy="431244"/>
            </a:xfrm>
            <a:prstGeom prst="rect">
              <a:avLst/>
            </a:prstGeom>
          </p:spPr>
        </p:pic>
        <p:pic>
          <p:nvPicPr>
            <p:cNvPr id="19" name="图形 18">
              <a:extLst>
                <a:ext uri="{FF2B5EF4-FFF2-40B4-BE49-F238E27FC236}">
                  <a16:creationId xmlns:a16="http://schemas.microsoft.com/office/drawing/2014/main" id="{4F3DF2AF-3F9B-4784-AFED-C6E04D3744C5}"/>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91748" y="115726"/>
              <a:ext cx="527076" cy="527076"/>
            </a:xfrm>
            <a:prstGeom prst="rect">
              <a:avLst/>
            </a:prstGeom>
          </p:spPr>
        </p:pic>
        <p:pic>
          <p:nvPicPr>
            <p:cNvPr id="21" name="图形 20">
              <a:extLst>
                <a:ext uri="{FF2B5EF4-FFF2-40B4-BE49-F238E27FC236}">
                  <a16:creationId xmlns:a16="http://schemas.microsoft.com/office/drawing/2014/main" id="{A4373E2C-D06C-4318-A11D-E2418A3E809D}"/>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280492" y="1521800"/>
              <a:ext cx="383328" cy="383328"/>
            </a:xfrm>
            <a:prstGeom prst="rect">
              <a:avLst/>
            </a:prstGeom>
          </p:spPr>
        </p:pic>
        <p:pic>
          <p:nvPicPr>
            <p:cNvPr id="23" name="图形 22">
              <a:extLst>
                <a:ext uri="{FF2B5EF4-FFF2-40B4-BE49-F238E27FC236}">
                  <a16:creationId xmlns:a16="http://schemas.microsoft.com/office/drawing/2014/main" id="{54A8A121-F651-4476-9ECC-4937327E90DE}"/>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2155289" y="1472527"/>
              <a:ext cx="501645" cy="501645"/>
            </a:xfrm>
            <a:prstGeom prst="rect">
              <a:avLst/>
            </a:prstGeom>
          </p:spPr>
        </p:pic>
        <p:pic>
          <p:nvPicPr>
            <p:cNvPr id="36" name="图形 35">
              <a:extLst>
                <a:ext uri="{FF2B5EF4-FFF2-40B4-BE49-F238E27FC236}">
                  <a16:creationId xmlns:a16="http://schemas.microsoft.com/office/drawing/2014/main" id="{3620874A-1751-4F37-80B1-352A47B81A7B}"/>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2733183" y="869568"/>
              <a:ext cx="414583" cy="414583"/>
            </a:xfrm>
            <a:prstGeom prst="rect">
              <a:avLst/>
            </a:prstGeom>
          </p:spPr>
        </p:pic>
        <p:pic>
          <p:nvPicPr>
            <p:cNvPr id="39" name="图形 38">
              <a:extLst>
                <a:ext uri="{FF2B5EF4-FFF2-40B4-BE49-F238E27FC236}">
                  <a16:creationId xmlns:a16="http://schemas.microsoft.com/office/drawing/2014/main" id="{FEC78AD6-F1D7-417F-B8D9-CCEBFD61817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67303" y="169600"/>
              <a:ext cx="383328" cy="383328"/>
            </a:xfrm>
            <a:prstGeom prst="rect">
              <a:avLst/>
            </a:prstGeom>
          </p:spPr>
        </p:pic>
        <p:pic>
          <p:nvPicPr>
            <p:cNvPr id="40" name="图形 39">
              <a:extLst>
                <a:ext uri="{FF2B5EF4-FFF2-40B4-BE49-F238E27FC236}">
                  <a16:creationId xmlns:a16="http://schemas.microsoft.com/office/drawing/2014/main" id="{DB13A3AF-2E91-4BE4-954A-E4A6FDFD84C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58397" y="839676"/>
              <a:ext cx="474368" cy="474368"/>
            </a:xfrm>
            <a:prstGeom prst="rect">
              <a:avLst/>
            </a:prstGeom>
          </p:spPr>
        </p:pic>
        <p:pic>
          <p:nvPicPr>
            <p:cNvPr id="41" name="图形 40">
              <a:extLst>
                <a:ext uri="{FF2B5EF4-FFF2-40B4-BE49-F238E27FC236}">
                  <a16:creationId xmlns:a16="http://schemas.microsoft.com/office/drawing/2014/main" id="{F49B1E8D-C9F8-416B-9BE4-02F758682F0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774701" y="909154"/>
              <a:ext cx="335412" cy="335412"/>
            </a:xfrm>
            <a:prstGeom prst="rect">
              <a:avLst/>
            </a:prstGeom>
          </p:spPr>
        </p:pic>
        <p:pic>
          <p:nvPicPr>
            <p:cNvPr id="42" name="图形 41">
              <a:extLst>
                <a:ext uri="{FF2B5EF4-FFF2-40B4-BE49-F238E27FC236}">
                  <a16:creationId xmlns:a16="http://schemas.microsoft.com/office/drawing/2014/main" id="{C01AE6E5-E44C-4DBF-AA8A-944A75FFC12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137911" y="1502634"/>
              <a:ext cx="421661" cy="421661"/>
            </a:xfrm>
            <a:prstGeom prst="rect">
              <a:avLst/>
            </a:prstGeom>
          </p:spPr>
        </p:pic>
        <p:pic>
          <p:nvPicPr>
            <p:cNvPr id="43" name="图形 42">
              <a:extLst>
                <a:ext uri="{FF2B5EF4-FFF2-40B4-BE49-F238E27FC236}">
                  <a16:creationId xmlns:a16="http://schemas.microsoft.com/office/drawing/2014/main" id="{132E05DB-88C4-4D1C-8635-91E40DFF5F20}"/>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187889" y="163642"/>
              <a:ext cx="431244" cy="431244"/>
            </a:xfrm>
            <a:prstGeom prst="rect">
              <a:avLst/>
            </a:prstGeom>
          </p:spPr>
        </p:pic>
        <p:pic>
          <p:nvPicPr>
            <p:cNvPr id="44" name="图形 43">
              <a:extLst>
                <a:ext uri="{FF2B5EF4-FFF2-40B4-BE49-F238E27FC236}">
                  <a16:creationId xmlns:a16="http://schemas.microsoft.com/office/drawing/2014/main" id="{FC6080D2-3FE1-46E1-A92E-65994FD1DA62}"/>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144603" y="115726"/>
              <a:ext cx="527076" cy="527076"/>
            </a:xfrm>
            <a:prstGeom prst="rect">
              <a:avLst/>
            </a:prstGeom>
          </p:spPr>
        </p:pic>
        <p:pic>
          <p:nvPicPr>
            <p:cNvPr id="45" name="图形 44">
              <a:extLst>
                <a:ext uri="{FF2B5EF4-FFF2-40B4-BE49-F238E27FC236}">
                  <a16:creationId xmlns:a16="http://schemas.microsoft.com/office/drawing/2014/main" id="{11AC55A1-1D1E-4718-9603-61132DDB69EE}"/>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233347" y="1521800"/>
              <a:ext cx="383328" cy="383328"/>
            </a:xfrm>
            <a:prstGeom prst="rect">
              <a:avLst/>
            </a:prstGeom>
          </p:spPr>
        </p:pic>
        <p:pic>
          <p:nvPicPr>
            <p:cNvPr id="46" name="图形 45">
              <a:extLst>
                <a:ext uri="{FF2B5EF4-FFF2-40B4-BE49-F238E27FC236}">
                  <a16:creationId xmlns:a16="http://schemas.microsoft.com/office/drawing/2014/main" id="{D6D14D1D-A042-4F7D-A66A-417F6CB2BA39}"/>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5108144" y="1472527"/>
              <a:ext cx="501645" cy="501645"/>
            </a:xfrm>
            <a:prstGeom prst="rect">
              <a:avLst/>
            </a:prstGeom>
          </p:spPr>
        </p:pic>
        <p:pic>
          <p:nvPicPr>
            <p:cNvPr id="47" name="图形 46">
              <a:extLst>
                <a:ext uri="{FF2B5EF4-FFF2-40B4-BE49-F238E27FC236}">
                  <a16:creationId xmlns:a16="http://schemas.microsoft.com/office/drawing/2014/main" id="{14C49973-4550-4FEF-8DC5-4C43DB0DBB55}"/>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686038" y="869568"/>
              <a:ext cx="414583" cy="414583"/>
            </a:xfrm>
            <a:prstGeom prst="rect">
              <a:avLst/>
            </a:prstGeom>
          </p:spPr>
        </p:pic>
        <p:pic>
          <p:nvPicPr>
            <p:cNvPr id="49" name="图形 48">
              <a:extLst>
                <a:ext uri="{FF2B5EF4-FFF2-40B4-BE49-F238E27FC236}">
                  <a16:creationId xmlns:a16="http://schemas.microsoft.com/office/drawing/2014/main" id="{5579AEB0-7C47-4B7D-9BF2-746C6159C12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20158" y="169600"/>
              <a:ext cx="383328" cy="383328"/>
            </a:xfrm>
            <a:prstGeom prst="rect">
              <a:avLst/>
            </a:prstGeom>
          </p:spPr>
        </p:pic>
        <p:pic>
          <p:nvPicPr>
            <p:cNvPr id="50" name="图形 49">
              <a:extLst>
                <a:ext uri="{FF2B5EF4-FFF2-40B4-BE49-F238E27FC236}">
                  <a16:creationId xmlns:a16="http://schemas.microsoft.com/office/drawing/2014/main" id="{9811A9A6-F6FF-4324-AF96-238C6C96398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11252" y="839676"/>
              <a:ext cx="474368" cy="474368"/>
            </a:xfrm>
            <a:prstGeom prst="rect">
              <a:avLst/>
            </a:prstGeom>
          </p:spPr>
        </p:pic>
        <p:pic>
          <p:nvPicPr>
            <p:cNvPr id="51" name="图形 50">
              <a:extLst>
                <a:ext uri="{FF2B5EF4-FFF2-40B4-BE49-F238E27FC236}">
                  <a16:creationId xmlns:a16="http://schemas.microsoft.com/office/drawing/2014/main" id="{9B7434F3-4310-46AB-BDDB-D4A1E09152DE}"/>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27556" y="909154"/>
              <a:ext cx="335412" cy="335412"/>
            </a:xfrm>
            <a:prstGeom prst="rect">
              <a:avLst/>
            </a:prstGeom>
          </p:spPr>
        </p:pic>
        <p:pic>
          <p:nvPicPr>
            <p:cNvPr id="52" name="图形 51">
              <a:extLst>
                <a:ext uri="{FF2B5EF4-FFF2-40B4-BE49-F238E27FC236}">
                  <a16:creationId xmlns:a16="http://schemas.microsoft.com/office/drawing/2014/main" id="{F89AA5FA-3BBF-4A3E-8363-9769D500DF72}"/>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090766" y="1502634"/>
              <a:ext cx="421661" cy="421661"/>
            </a:xfrm>
            <a:prstGeom prst="rect">
              <a:avLst/>
            </a:prstGeom>
          </p:spPr>
        </p:pic>
        <p:pic>
          <p:nvPicPr>
            <p:cNvPr id="53" name="图形 52">
              <a:extLst>
                <a:ext uri="{FF2B5EF4-FFF2-40B4-BE49-F238E27FC236}">
                  <a16:creationId xmlns:a16="http://schemas.microsoft.com/office/drawing/2014/main" id="{F7A4F220-5F58-471D-A2F5-B43DD9DF1AD2}"/>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140744" y="163642"/>
              <a:ext cx="431244" cy="431244"/>
            </a:xfrm>
            <a:prstGeom prst="rect">
              <a:avLst/>
            </a:prstGeom>
          </p:spPr>
        </p:pic>
        <p:pic>
          <p:nvPicPr>
            <p:cNvPr id="54" name="图形 53">
              <a:extLst>
                <a:ext uri="{FF2B5EF4-FFF2-40B4-BE49-F238E27FC236}">
                  <a16:creationId xmlns:a16="http://schemas.microsoft.com/office/drawing/2014/main" id="{DA5F91EE-DAEC-429A-9002-3BB44C532E1C}"/>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097458" y="115726"/>
              <a:ext cx="527076" cy="527076"/>
            </a:xfrm>
            <a:prstGeom prst="rect">
              <a:avLst/>
            </a:prstGeom>
          </p:spPr>
        </p:pic>
        <p:pic>
          <p:nvPicPr>
            <p:cNvPr id="55" name="图形 54">
              <a:extLst>
                <a:ext uri="{FF2B5EF4-FFF2-40B4-BE49-F238E27FC236}">
                  <a16:creationId xmlns:a16="http://schemas.microsoft.com/office/drawing/2014/main" id="{9AB57A39-E12D-4822-83C4-9E6F72CA2784}"/>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186202" y="1521800"/>
              <a:ext cx="383328" cy="383328"/>
            </a:xfrm>
            <a:prstGeom prst="rect">
              <a:avLst/>
            </a:prstGeom>
          </p:spPr>
        </p:pic>
        <p:pic>
          <p:nvPicPr>
            <p:cNvPr id="56" name="图形 55">
              <a:extLst>
                <a:ext uri="{FF2B5EF4-FFF2-40B4-BE49-F238E27FC236}">
                  <a16:creationId xmlns:a16="http://schemas.microsoft.com/office/drawing/2014/main" id="{B2631156-A7F7-40A5-B6DE-4D9A9B207F94}"/>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60999" y="1472527"/>
              <a:ext cx="501645" cy="501645"/>
            </a:xfrm>
            <a:prstGeom prst="rect">
              <a:avLst/>
            </a:prstGeom>
          </p:spPr>
        </p:pic>
        <p:pic>
          <p:nvPicPr>
            <p:cNvPr id="57" name="图形 56">
              <a:extLst>
                <a:ext uri="{FF2B5EF4-FFF2-40B4-BE49-F238E27FC236}">
                  <a16:creationId xmlns:a16="http://schemas.microsoft.com/office/drawing/2014/main" id="{89FF98E2-D168-485C-A68B-EB47AA250A21}"/>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8638893" y="869568"/>
              <a:ext cx="414583" cy="414583"/>
            </a:xfrm>
            <a:prstGeom prst="rect">
              <a:avLst/>
            </a:prstGeom>
          </p:spPr>
        </p:pic>
        <p:pic>
          <p:nvPicPr>
            <p:cNvPr id="59" name="图形 58">
              <a:extLst>
                <a:ext uri="{FF2B5EF4-FFF2-40B4-BE49-F238E27FC236}">
                  <a16:creationId xmlns:a16="http://schemas.microsoft.com/office/drawing/2014/main" id="{A9AFC76D-0077-473F-8F38-E5E3F1F0018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073012" y="169600"/>
              <a:ext cx="383328" cy="383328"/>
            </a:xfrm>
            <a:prstGeom prst="rect">
              <a:avLst/>
            </a:prstGeom>
          </p:spPr>
        </p:pic>
        <p:pic>
          <p:nvPicPr>
            <p:cNvPr id="60" name="图形 59">
              <a:extLst>
                <a:ext uri="{FF2B5EF4-FFF2-40B4-BE49-F238E27FC236}">
                  <a16:creationId xmlns:a16="http://schemas.microsoft.com/office/drawing/2014/main" id="{3021542E-73D7-475D-8832-CCC94062506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64106" y="839676"/>
              <a:ext cx="474368" cy="474368"/>
            </a:xfrm>
            <a:prstGeom prst="rect">
              <a:avLst/>
            </a:prstGeom>
          </p:spPr>
        </p:pic>
        <p:pic>
          <p:nvPicPr>
            <p:cNvPr id="61" name="图形 60">
              <a:extLst>
                <a:ext uri="{FF2B5EF4-FFF2-40B4-BE49-F238E27FC236}">
                  <a16:creationId xmlns:a16="http://schemas.microsoft.com/office/drawing/2014/main" id="{2D6B9DE1-756B-4CF7-B3D3-87ECBB7B1CD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680410" y="909154"/>
              <a:ext cx="335412" cy="335412"/>
            </a:xfrm>
            <a:prstGeom prst="rect">
              <a:avLst/>
            </a:prstGeom>
          </p:spPr>
        </p:pic>
        <p:pic>
          <p:nvPicPr>
            <p:cNvPr id="62" name="图形 61">
              <a:extLst>
                <a:ext uri="{FF2B5EF4-FFF2-40B4-BE49-F238E27FC236}">
                  <a16:creationId xmlns:a16="http://schemas.microsoft.com/office/drawing/2014/main" id="{042281D9-C090-4871-B20A-87988BDADB96}"/>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043620" y="1502634"/>
              <a:ext cx="421661" cy="421661"/>
            </a:xfrm>
            <a:prstGeom prst="rect">
              <a:avLst/>
            </a:prstGeom>
          </p:spPr>
        </p:pic>
        <p:pic>
          <p:nvPicPr>
            <p:cNvPr id="63" name="图形 62">
              <a:extLst>
                <a:ext uri="{FF2B5EF4-FFF2-40B4-BE49-F238E27FC236}">
                  <a16:creationId xmlns:a16="http://schemas.microsoft.com/office/drawing/2014/main" id="{99E4547A-28A7-4348-9C8C-B670D05819B1}"/>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093598" y="163642"/>
              <a:ext cx="431244" cy="431244"/>
            </a:xfrm>
            <a:prstGeom prst="rect">
              <a:avLst/>
            </a:prstGeom>
          </p:spPr>
        </p:pic>
        <p:pic>
          <p:nvPicPr>
            <p:cNvPr id="64" name="图形 63">
              <a:extLst>
                <a:ext uri="{FF2B5EF4-FFF2-40B4-BE49-F238E27FC236}">
                  <a16:creationId xmlns:a16="http://schemas.microsoft.com/office/drawing/2014/main" id="{93962C13-8F91-4A73-B17F-5FFCA69079A1}"/>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050312" y="115726"/>
              <a:ext cx="527076" cy="527076"/>
            </a:xfrm>
            <a:prstGeom prst="rect">
              <a:avLst/>
            </a:prstGeom>
          </p:spPr>
        </p:pic>
        <p:pic>
          <p:nvPicPr>
            <p:cNvPr id="65" name="图形 64">
              <a:extLst>
                <a:ext uri="{FF2B5EF4-FFF2-40B4-BE49-F238E27FC236}">
                  <a16:creationId xmlns:a16="http://schemas.microsoft.com/office/drawing/2014/main" id="{6A107A37-3634-4A16-AE43-BC0C067EDF1B}"/>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139056" y="1521800"/>
              <a:ext cx="383328" cy="383328"/>
            </a:xfrm>
            <a:prstGeom prst="rect">
              <a:avLst/>
            </a:prstGeom>
          </p:spPr>
        </p:pic>
        <p:pic>
          <p:nvPicPr>
            <p:cNvPr id="66" name="图形 65">
              <a:extLst>
                <a:ext uri="{FF2B5EF4-FFF2-40B4-BE49-F238E27FC236}">
                  <a16:creationId xmlns:a16="http://schemas.microsoft.com/office/drawing/2014/main" id="{75548E4E-9632-4E96-A5D1-933BE9C6A94A}"/>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1013853" y="1472527"/>
              <a:ext cx="501645" cy="501645"/>
            </a:xfrm>
            <a:prstGeom prst="rect">
              <a:avLst/>
            </a:prstGeom>
          </p:spPr>
        </p:pic>
        <p:pic>
          <p:nvPicPr>
            <p:cNvPr id="67" name="图形 66">
              <a:extLst>
                <a:ext uri="{FF2B5EF4-FFF2-40B4-BE49-F238E27FC236}">
                  <a16:creationId xmlns:a16="http://schemas.microsoft.com/office/drawing/2014/main" id="{7A2E8846-7A91-4A94-81A9-6A1249DD3E25}"/>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1522297" y="869568"/>
              <a:ext cx="414583" cy="414583"/>
            </a:xfrm>
            <a:prstGeom prst="rect">
              <a:avLst/>
            </a:prstGeom>
          </p:spPr>
        </p:pic>
        <p:pic>
          <p:nvPicPr>
            <p:cNvPr id="69" name="图形 68">
              <a:extLst>
                <a:ext uri="{FF2B5EF4-FFF2-40B4-BE49-F238E27FC236}">
                  <a16:creationId xmlns:a16="http://schemas.microsoft.com/office/drawing/2014/main" id="{CBC7B558-298D-4CDE-BE3F-B84F2F08D85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31539" y="2303200"/>
              <a:ext cx="383328" cy="383328"/>
            </a:xfrm>
            <a:prstGeom prst="rect">
              <a:avLst/>
            </a:prstGeom>
          </p:spPr>
        </p:pic>
        <p:pic>
          <p:nvPicPr>
            <p:cNvPr id="70" name="图形 69">
              <a:extLst>
                <a:ext uri="{FF2B5EF4-FFF2-40B4-BE49-F238E27FC236}">
                  <a16:creationId xmlns:a16="http://schemas.microsoft.com/office/drawing/2014/main" id="{9B9AB6D6-11A6-454B-9B72-E4E4E6CFEDC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1386327" y="2973276"/>
              <a:ext cx="474368" cy="474368"/>
            </a:xfrm>
            <a:prstGeom prst="rect">
              <a:avLst/>
            </a:prstGeom>
          </p:spPr>
        </p:pic>
        <p:pic>
          <p:nvPicPr>
            <p:cNvPr id="71" name="图形 70">
              <a:extLst>
                <a:ext uri="{FF2B5EF4-FFF2-40B4-BE49-F238E27FC236}">
                  <a16:creationId xmlns:a16="http://schemas.microsoft.com/office/drawing/2014/main" id="{963508EE-5816-435C-A9C5-1CAA51399F0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408979" y="3042754"/>
              <a:ext cx="335412" cy="335412"/>
            </a:xfrm>
            <a:prstGeom prst="rect">
              <a:avLst/>
            </a:prstGeom>
          </p:spPr>
        </p:pic>
        <p:pic>
          <p:nvPicPr>
            <p:cNvPr id="72" name="图形 71">
              <a:extLst>
                <a:ext uri="{FF2B5EF4-FFF2-40B4-BE49-F238E27FC236}">
                  <a16:creationId xmlns:a16="http://schemas.microsoft.com/office/drawing/2014/main" id="{A0671B45-A71A-4FA8-A05A-55E2E94099D1}"/>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flipH="1">
              <a:off x="1959521" y="3636234"/>
              <a:ext cx="421661" cy="421661"/>
            </a:xfrm>
            <a:prstGeom prst="rect">
              <a:avLst/>
            </a:prstGeom>
          </p:spPr>
        </p:pic>
        <p:pic>
          <p:nvPicPr>
            <p:cNvPr id="73" name="图形 72">
              <a:extLst>
                <a:ext uri="{FF2B5EF4-FFF2-40B4-BE49-F238E27FC236}">
                  <a16:creationId xmlns:a16="http://schemas.microsoft.com/office/drawing/2014/main" id="{7732EFAB-326E-4718-8A5E-E418FDC2B5E2}"/>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flipH="1">
              <a:off x="899959" y="2297242"/>
              <a:ext cx="431244" cy="431244"/>
            </a:xfrm>
            <a:prstGeom prst="rect">
              <a:avLst/>
            </a:prstGeom>
          </p:spPr>
        </p:pic>
        <p:pic>
          <p:nvPicPr>
            <p:cNvPr id="74" name="图形 73">
              <a:extLst>
                <a:ext uri="{FF2B5EF4-FFF2-40B4-BE49-F238E27FC236}">
                  <a16:creationId xmlns:a16="http://schemas.microsoft.com/office/drawing/2014/main" id="{A1B9E647-1C4E-43EB-BE6C-40F18C5ECBA6}"/>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flipH="1">
              <a:off x="1847413" y="2249326"/>
              <a:ext cx="527076" cy="527076"/>
            </a:xfrm>
            <a:prstGeom prst="rect">
              <a:avLst/>
            </a:prstGeom>
          </p:spPr>
        </p:pic>
        <p:pic>
          <p:nvPicPr>
            <p:cNvPr id="75" name="图形 74">
              <a:extLst>
                <a:ext uri="{FF2B5EF4-FFF2-40B4-BE49-F238E27FC236}">
                  <a16:creationId xmlns:a16="http://schemas.microsoft.com/office/drawing/2014/main" id="{41A792D0-5CDC-45C5-AB90-78736161A351}"/>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flipH="1">
              <a:off x="902417" y="3655400"/>
              <a:ext cx="383328" cy="383328"/>
            </a:xfrm>
            <a:prstGeom prst="rect">
              <a:avLst/>
            </a:prstGeom>
          </p:spPr>
        </p:pic>
        <p:pic>
          <p:nvPicPr>
            <p:cNvPr id="76" name="图形 75">
              <a:extLst>
                <a:ext uri="{FF2B5EF4-FFF2-40B4-BE49-F238E27FC236}">
                  <a16:creationId xmlns:a16="http://schemas.microsoft.com/office/drawing/2014/main" id="{CB0A6B4E-E619-418A-8441-2A5E07CBA856}"/>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flipH="1">
              <a:off x="-90697" y="3606127"/>
              <a:ext cx="501645" cy="501645"/>
            </a:xfrm>
            <a:prstGeom prst="rect">
              <a:avLst/>
            </a:prstGeom>
          </p:spPr>
        </p:pic>
        <p:pic>
          <p:nvPicPr>
            <p:cNvPr id="79" name="图形 78">
              <a:extLst>
                <a:ext uri="{FF2B5EF4-FFF2-40B4-BE49-F238E27FC236}">
                  <a16:creationId xmlns:a16="http://schemas.microsoft.com/office/drawing/2014/main" id="{6CCC9DAE-FB0A-4DA8-A9BC-0BF3526CD0C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2921316" y="2303200"/>
              <a:ext cx="383328" cy="383328"/>
            </a:xfrm>
            <a:prstGeom prst="rect">
              <a:avLst/>
            </a:prstGeom>
          </p:spPr>
        </p:pic>
        <p:pic>
          <p:nvPicPr>
            <p:cNvPr id="80" name="图形 79">
              <a:extLst>
                <a:ext uri="{FF2B5EF4-FFF2-40B4-BE49-F238E27FC236}">
                  <a16:creationId xmlns:a16="http://schemas.microsoft.com/office/drawing/2014/main" id="{E7680D79-4B17-4B08-8C92-CA4A34949E6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4339182" y="2973276"/>
              <a:ext cx="474368" cy="474368"/>
            </a:xfrm>
            <a:prstGeom prst="rect">
              <a:avLst/>
            </a:prstGeom>
          </p:spPr>
        </p:pic>
        <p:pic>
          <p:nvPicPr>
            <p:cNvPr id="81" name="图形 80">
              <a:extLst>
                <a:ext uri="{FF2B5EF4-FFF2-40B4-BE49-F238E27FC236}">
                  <a16:creationId xmlns:a16="http://schemas.microsoft.com/office/drawing/2014/main" id="{D73C43E1-9080-443E-9718-DE5509884B2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3361834" y="3042754"/>
              <a:ext cx="335412" cy="335412"/>
            </a:xfrm>
            <a:prstGeom prst="rect">
              <a:avLst/>
            </a:prstGeom>
          </p:spPr>
        </p:pic>
        <p:pic>
          <p:nvPicPr>
            <p:cNvPr id="82" name="图形 81">
              <a:extLst>
                <a:ext uri="{FF2B5EF4-FFF2-40B4-BE49-F238E27FC236}">
                  <a16:creationId xmlns:a16="http://schemas.microsoft.com/office/drawing/2014/main" id="{F65329DE-C1AA-430D-A201-D3916EF1A69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flipH="1">
              <a:off x="4912376" y="3636234"/>
              <a:ext cx="421661" cy="421661"/>
            </a:xfrm>
            <a:prstGeom prst="rect">
              <a:avLst/>
            </a:prstGeom>
          </p:spPr>
        </p:pic>
        <p:pic>
          <p:nvPicPr>
            <p:cNvPr id="83" name="图形 82">
              <a:extLst>
                <a:ext uri="{FF2B5EF4-FFF2-40B4-BE49-F238E27FC236}">
                  <a16:creationId xmlns:a16="http://schemas.microsoft.com/office/drawing/2014/main" id="{516436D6-05AB-440C-898C-718B6ABA60F7}"/>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flipH="1">
              <a:off x="3852814" y="2297242"/>
              <a:ext cx="431244" cy="431244"/>
            </a:xfrm>
            <a:prstGeom prst="rect">
              <a:avLst/>
            </a:prstGeom>
          </p:spPr>
        </p:pic>
        <p:pic>
          <p:nvPicPr>
            <p:cNvPr id="84" name="图形 83">
              <a:extLst>
                <a:ext uri="{FF2B5EF4-FFF2-40B4-BE49-F238E27FC236}">
                  <a16:creationId xmlns:a16="http://schemas.microsoft.com/office/drawing/2014/main" id="{D62C83D0-401B-453C-B3E6-BB52C203E56D}"/>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flipH="1">
              <a:off x="4800268" y="2249326"/>
              <a:ext cx="527076" cy="527076"/>
            </a:xfrm>
            <a:prstGeom prst="rect">
              <a:avLst/>
            </a:prstGeom>
          </p:spPr>
        </p:pic>
        <p:pic>
          <p:nvPicPr>
            <p:cNvPr id="85" name="图形 84">
              <a:extLst>
                <a:ext uri="{FF2B5EF4-FFF2-40B4-BE49-F238E27FC236}">
                  <a16:creationId xmlns:a16="http://schemas.microsoft.com/office/drawing/2014/main" id="{DB0B4172-CD0B-4426-B99B-846326631CB8}"/>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flipH="1">
              <a:off x="3855272" y="3655400"/>
              <a:ext cx="383328" cy="383328"/>
            </a:xfrm>
            <a:prstGeom prst="rect">
              <a:avLst/>
            </a:prstGeom>
          </p:spPr>
        </p:pic>
        <p:pic>
          <p:nvPicPr>
            <p:cNvPr id="86" name="图形 85">
              <a:extLst>
                <a:ext uri="{FF2B5EF4-FFF2-40B4-BE49-F238E27FC236}">
                  <a16:creationId xmlns:a16="http://schemas.microsoft.com/office/drawing/2014/main" id="{83E0C0C7-FCBF-422A-BEF8-865EA23C249A}"/>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flipH="1">
              <a:off x="2862158" y="3606127"/>
              <a:ext cx="501645" cy="501645"/>
            </a:xfrm>
            <a:prstGeom prst="rect">
              <a:avLst/>
            </a:prstGeom>
          </p:spPr>
        </p:pic>
        <p:pic>
          <p:nvPicPr>
            <p:cNvPr id="87" name="图形 86">
              <a:extLst>
                <a:ext uri="{FF2B5EF4-FFF2-40B4-BE49-F238E27FC236}">
                  <a16:creationId xmlns:a16="http://schemas.microsoft.com/office/drawing/2014/main" id="{E4F0775B-8487-4674-A431-76FD343A4F5F}"/>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flipH="1">
              <a:off x="2371326" y="3003168"/>
              <a:ext cx="414583" cy="414583"/>
            </a:xfrm>
            <a:prstGeom prst="rect">
              <a:avLst/>
            </a:prstGeom>
          </p:spPr>
        </p:pic>
        <p:pic>
          <p:nvPicPr>
            <p:cNvPr id="89" name="图形 88">
              <a:extLst>
                <a:ext uri="{FF2B5EF4-FFF2-40B4-BE49-F238E27FC236}">
                  <a16:creationId xmlns:a16="http://schemas.microsoft.com/office/drawing/2014/main" id="{66056365-6D92-4441-A2A6-52A24137D44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5874171" y="2303200"/>
              <a:ext cx="383328" cy="383328"/>
            </a:xfrm>
            <a:prstGeom prst="rect">
              <a:avLst/>
            </a:prstGeom>
          </p:spPr>
        </p:pic>
        <p:pic>
          <p:nvPicPr>
            <p:cNvPr id="90" name="图形 89">
              <a:extLst>
                <a:ext uri="{FF2B5EF4-FFF2-40B4-BE49-F238E27FC236}">
                  <a16:creationId xmlns:a16="http://schemas.microsoft.com/office/drawing/2014/main" id="{CEC70E89-B096-4CE3-9653-CFBD0F4A8BA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7292037" y="2973276"/>
              <a:ext cx="474368" cy="474368"/>
            </a:xfrm>
            <a:prstGeom prst="rect">
              <a:avLst/>
            </a:prstGeom>
          </p:spPr>
        </p:pic>
        <p:pic>
          <p:nvPicPr>
            <p:cNvPr id="91" name="图形 90">
              <a:extLst>
                <a:ext uri="{FF2B5EF4-FFF2-40B4-BE49-F238E27FC236}">
                  <a16:creationId xmlns:a16="http://schemas.microsoft.com/office/drawing/2014/main" id="{DFF4F429-3D44-4A7B-8F3D-0E8599D0DC5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6314689" y="3042754"/>
              <a:ext cx="335412" cy="335412"/>
            </a:xfrm>
            <a:prstGeom prst="rect">
              <a:avLst/>
            </a:prstGeom>
          </p:spPr>
        </p:pic>
        <p:pic>
          <p:nvPicPr>
            <p:cNvPr id="92" name="图形 91">
              <a:extLst>
                <a:ext uri="{FF2B5EF4-FFF2-40B4-BE49-F238E27FC236}">
                  <a16:creationId xmlns:a16="http://schemas.microsoft.com/office/drawing/2014/main" id="{02A6CF97-596E-4F48-97A2-5FCFBA332344}"/>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flipH="1">
              <a:off x="7865231" y="3636234"/>
              <a:ext cx="421661" cy="421661"/>
            </a:xfrm>
            <a:prstGeom prst="rect">
              <a:avLst/>
            </a:prstGeom>
          </p:spPr>
        </p:pic>
        <p:pic>
          <p:nvPicPr>
            <p:cNvPr id="93" name="图形 92">
              <a:extLst>
                <a:ext uri="{FF2B5EF4-FFF2-40B4-BE49-F238E27FC236}">
                  <a16:creationId xmlns:a16="http://schemas.microsoft.com/office/drawing/2014/main" id="{0A326276-353F-422A-A3AE-8C4F6529E224}"/>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flipH="1">
              <a:off x="6805669" y="2297242"/>
              <a:ext cx="431244" cy="431244"/>
            </a:xfrm>
            <a:prstGeom prst="rect">
              <a:avLst/>
            </a:prstGeom>
          </p:spPr>
        </p:pic>
        <p:pic>
          <p:nvPicPr>
            <p:cNvPr id="94" name="图形 93">
              <a:extLst>
                <a:ext uri="{FF2B5EF4-FFF2-40B4-BE49-F238E27FC236}">
                  <a16:creationId xmlns:a16="http://schemas.microsoft.com/office/drawing/2014/main" id="{7D66F971-9A1F-465E-A57F-635B7273F244}"/>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flipH="1">
              <a:off x="7753123" y="2249326"/>
              <a:ext cx="527076" cy="527076"/>
            </a:xfrm>
            <a:prstGeom prst="rect">
              <a:avLst/>
            </a:prstGeom>
          </p:spPr>
        </p:pic>
        <p:pic>
          <p:nvPicPr>
            <p:cNvPr id="95" name="图形 94">
              <a:extLst>
                <a:ext uri="{FF2B5EF4-FFF2-40B4-BE49-F238E27FC236}">
                  <a16:creationId xmlns:a16="http://schemas.microsoft.com/office/drawing/2014/main" id="{251958AB-D748-4615-899F-5926BE61F852}"/>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flipH="1">
              <a:off x="6808127" y="3655400"/>
              <a:ext cx="383328" cy="383328"/>
            </a:xfrm>
            <a:prstGeom prst="rect">
              <a:avLst/>
            </a:prstGeom>
          </p:spPr>
        </p:pic>
        <p:pic>
          <p:nvPicPr>
            <p:cNvPr id="96" name="图形 95">
              <a:extLst>
                <a:ext uri="{FF2B5EF4-FFF2-40B4-BE49-F238E27FC236}">
                  <a16:creationId xmlns:a16="http://schemas.microsoft.com/office/drawing/2014/main" id="{9E4DF36E-1C37-4926-800D-057CC181B866}"/>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flipH="1">
              <a:off x="5815013" y="3606127"/>
              <a:ext cx="501645" cy="501645"/>
            </a:xfrm>
            <a:prstGeom prst="rect">
              <a:avLst/>
            </a:prstGeom>
          </p:spPr>
        </p:pic>
        <p:pic>
          <p:nvPicPr>
            <p:cNvPr id="97" name="图形 96">
              <a:extLst>
                <a:ext uri="{FF2B5EF4-FFF2-40B4-BE49-F238E27FC236}">
                  <a16:creationId xmlns:a16="http://schemas.microsoft.com/office/drawing/2014/main" id="{BAD201C0-C290-4F6C-A8BE-4A25000EB6BC}"/>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flipH="1">
              <a:off x="5324181" y="3003168"/>
              <a:ext cx="414583" cy="414583"/>
            </a:xfrm>
            <a:prstGeom prst="rect">
              <a:avLst/>
            </a:prstGeom>
          </p:spPr>
        </p:pic>
        <p:pic>
          <p:nvPicPr>
            <p:cNvPr id="99" name="图形 98">
              <a:extLst>
                <a:ext uri="{FF2B5EF4-FFF2-40B4-BE49-F238E27FC236}">
                  <a16:creationId xmlns:a16="http://schemas.microsoft.com/office/drawing/2014/main" id="{3196DCEB-5447-4CFF-AE5F-A0D410256A0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8827025" y="2303200"/>
              <a:ext cx="383328" cy="383328"/>
            </a:xfrm>
            <a:prstGeom prst="rect">
              <a:avLst/>
            </a:prstGeom>
          </p:spPr>
        </p:pic>
        <p:pic>
          <p:nvPicPr>
            <p:cNvPr id="100" name="图形 99">
              <a:extLst>
                <a:ext uri="{FF2B5EF4-FFF2-40B4-BE49-F238E27FC236}">
                  <a16:creationId xmlns:a16="http://schemas.microsoft.com/office/drawing/2014/main" id="{ABA80C18-99AA-4EFC-ADF9-21A2EE859FB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10244891" y="2973276"/>
              <a:ext cx="474368" cy="474368"/>
            </a:xfrm>
            <a:prstGeom prst="rect">
              <a:avLst/>
            </a:prstGeom>
          </p:spPr>
        </p:pic>
        <p:pic>
          <p:nvPicPr>
            <p:cNvPr id="101" name="图形 100">
              <a:extLst>
                <a:ext uri="{FF2B5EF4-FFF2-40B4-BE49-F238E27FC236}">
                  <a16:creationId xmlns:a16="http://schemas.microsoft.com/office/drawing/2014/main" id="{2D6DD6DD-C8AD-4DD8-85F1-39A34A6B3CB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9267543" y="3042754"/>
              <a:ext cx="335412" cy="335412"/>
            </a:xfrm>
            <a:prstGeom prst="rect">
              <a:avLst/>
            </a:prstGeom>
          </p:spPr>
        </p:pic>
        <p:pic>
          <p:nvPicPr>
            <p:cNvPr id="102" name="图形 101">
              <a:extLst>
                <a:ext uri="{FF2B5EF4-FFF2-40B4-BE49-F238E27FC236}">
                  <a16:creationId xmlns:a16="http://schemas.microsoft.com/office/drawing/2014/main" id="{1B9AE16C-3374-4356-AC65-68E05D0321AA}"/>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flipH="1">
              <a:off x="10818085" y="3636234"/>
              <a:ext cx="421661" cy="421661"/>
            </a:xfrm>
            <a:prstGeom prst="rect">
              <a:avLst/>
            </a:prstGeom>
          </p:spPr>
        </p:pic>
        <p:pic>
          <p:nvPicPr>
            <p:cNvPr id="103" name="图形 102">
              <a:extLst>
                <a:ext uri="{FF2B5EF4-FFF2-40B4-BE49-F238E27FC236}">
                  <a16:creationId xmlns:a16="http://schemas.microsoft.com/office/drawing/2014/main" id="{45461217-EAFF-42CA-94B9-83031F236279}"/>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flipH="1">
              <a:off x="9758523" y="2297242"/>
              <a:ext cx="431244" cy="431244"/>
            </a:xfrm>
            <a:prstGeom prst="rect">
              <a:avLst/>
            </a:prstGeom>
          </p:spPr>
        </p:pic>
        <p:pic>
          <p:nvPicPr>
            <p:cNvPr id="104" name="图形 103">
              <a:extLst>
                <a:ext uri="{FF2B5EF4-FFF2-40B4-BE49-F238E27FC236}">
                  <a16:creationId xmlns:a16="http://schemas.microsoft.com/office/drawing/2014/main" id="{3FF28D1F-D607-4D96-B59F-24D24E2B76BB}"/>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flipH="1">
              <a:off x="10705977" y="2249326"/>
              <a:ext cx="527076" cy="527076"/>
            </a:xfrm>
            <a:prstGeom prst="rect">
              <a:avLst/>
            </a:prstGeom>
          </p:spPr>
        </p:pic>
        <p:pic>
          <p:nvPicPr>
            <p:cNvPr id="105" name="图形 104">
              <a:extLst>
                <a:ext uri="{FF2B5EF4-FFF2-40B4-BE49-F238E27FC236}">
                  <a16:creationId xmlns:a16="http://schemas.microsoft.com/office/drawing/2014/main" id="{78C37E25-A711-4C94-BB7D-3DFF52911E6C}"/>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flipH="1">
              <a:off x="9760981" y="3655400"/>
              <a:ext cx="383328" cy="383328"/>
            </a:xfrm>
            <a:prstGeom prst="rect">
              <a:avLst/>
            </a:prstGeom>
          </p:spPr>
        </p:pic>
        <p:pic>
          <p:nvPicPr>
            <p:cNvPr id="106" name="图形 105">
              <a:extLst>
                <a:ext uri="{FF2B5EF4-FFF2-40B4-BE49-F238E27FC236}">
                  <a16:creationId xmlns:a16="http://schemas.microsoft.com/office/drawing/2014/main" id="{C5BD7251-E201-426E-9EF5-6DA3E04C2E2E}"/>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flipH="1">
              <a:off x="8767867" y="3606127"/>
              <a:ext cx="501645" cy="501645"/>
            </a:xfrm>
            <a:prstGeom prst="rect">
              <a:avLst/>
            </a:prstGeom>
          </p:spPr>
        </p:pic>
        <p:pic>
          <p:nvPicPr>
            <p:cNvPr id="107" name="图形 106">
              <a:extLst>
                <a:ext uri="{FF2B5EF4-FFF2-40B4-BE49-F238E27FC236}">
                  <a16:creationId xmlns:a16="http://schemas.microsoft.com/office/drawing/2014/main" id="{2E3B4204-3948-4F5E-89B9-C34BE42B0386}"/>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flipH="1">
              <a:off x="8277035" y="3003168"/>
              <a:ext cx="414583" cy="414583"/>
            </a:xfrm>
            <a:prstGeom prst="rect">
              <a:avLst/>
            </a:prstGeom>
          </p:spPr>
        </p:pic>
        <p:pic>
          <p:nvPicPr>
            <p:cNvPr id="109" name="图形 108">
              <a:extLst>
                <a:ext uri="{FF2B5EF4-FFF2-40B4-BE49-F238E27FC236}">
                  <a16:creationId xmlns:a16="http://schemas.microsoft.com/office/drawing/2014/main" id="{E65C2251-2023-43D4-BC3B-376A57B23E8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76491" y="4394114"/>
              <a:ext cx="383328" cy="383328"/>
            </a:xfrm>
            <a:prstGeom prst="rect">
              <a:avLst/>
            </a:prstGeom>
          </p:spPr>
        </p:pic>
        <p:pic>
          <p:nvPicPr>
            <p:cNvPr id="110" name="图形 109">
              <a:extLst>
                <a:ext uri="{FF2B5EF4-FFF2-40B4-BE49-F238E27FC236}">
                  <a16:creationId xmlns:a16="http://schemas.microsoft.com/office/drawing/2014/main" id="{139756C1-58EE-4F42-9B2D-6564FAB32B5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7585" y="5064190"/>
              <a:ext cx="474368" cy="474368"/>
            </a:xfrm>
            <a:prstGeom prst="rect">
              <a:avLst/>
            </a:prstGeom>
          </p:spPr>
        </p:pic>
        <p:pic>
          <p:nvPicPr>
            <p:cNvPr id="111" name="图形 110">
              <a:extLst>
                <a:ext uri="{FF2B5EF4-FFF2-40B4-BE49-F238E27FC236}">
                  <a16:creationId xmlns:a16="http://schemas.microsoft.com/office/drawing/2014/main" id="{EA836AD4-CCA4-42FF-885C-AD2DC1CC6F4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83889" y="5133668"/>
              <a:ext cx="335412" cy="335412"/>
            </a:xfrm>
            <a:prstGeom prst="rect">
              <a:avLst/>
            </a:prstGeom>
          </p:spPr>
        </p:pic>
        <p:pic>
          <p:nvPicPr>
            <p:cNvPr id="112" name="图形 111">
              <a:extLst>
                <a:ext uri="{FF2B5EF4-FFF2-40B4-BE49-F238E27FC236}">
                  <a16:creationId xmlns:a16="http://schemas.microsoft.com/office/drawing/2014/main" id="{B6F76D82-A7E2-4DC5-840D-61D90925EE90}"/>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47099" y="5727148"/>
              <a:ext cx="421661" cy="421661"/>
            </a:xfrm>
            <a:prstGeom prst="rect">
              <a:avLst/>
            </a:prstGeom>
          </p:spPr>
        </p:pic>
        <p:pic>
          <p:nvPicPr>
            <p:cNvPr id="113" name="图形 112">
              <a:extLst>
                <a:ext uri="{FF2B5EF4-FFF2-40B4-BE49-F238E27FC236}">
                  <a16:creationId xmlns:a16="http://schemas.microsoft.com/office/drawing/2014/main" id="{6EED2117-78AD-48FB-A263-7508B2046725}"/>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397077" y="4388156"/>
              <a:ext cx="431244" cy="431244"/>
            </a:xfrm>
            <a:prstGeom prst="rect">
              <a:avLst/>
            </a:prstGeom>
          </p:spPr>
        </p:pic>
        <p:pic>
          <p:nvPicPr>
            <p:cNvPr id="114" name="图形 113">
              <a:extLst>
                <a:ext uri="{FF2B5EF4-FFF2-40B4-BE49-F238E27FC236}">
                  <a16:creationId xmlns:a16="http://schemas.microsoft.com/office/drawing/2014/main" id="{D1A9D4F0-ECE4-4F8D-BD7E-B26487EB4442}"/>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53791" y="4340240"/>
              <a:ext cx="527076" cy="527076"/>
            </a:xfrm>
            <a:prstGeom prst="rect">
              <a:avLst/>
            </a:prstGeom>
          </p:spPr>
        </p:pic>
        <p:pic>
          <p:nvPicPr>
            <p:cNvPr id="115" name="图形 114">
              <a:extLst>
                <a:ext uri="{FF2B5EF4-FFF2-40B4-BE49-F238E27FC236}">
                  <a16:creationId xmlns:a16="http://schemas.microsoft.com/office/drawing/2014/main" id="{0652ED0B-273B-4453-93A6-130FB008D99A}"/>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442535" y="5746314"/>
              <a:ext cx="383328" cy="383328"/>
            </a:xfrm>
            <a:prstGeom prst="rect">
              <a:avLst/>
            </a:prstGeom>
          </p:spPr>
        </p:pic>
        <p:pic>
          <p:nvPicPr>
            <p:cNvPr id="116" name="图形 115">
              <a:extLst>
                <a:ext uri="{FF2B5EF4-FFF2-40B4-BE49-F238E27FC236}">
                  <a16:creationId xmlns:a16="http://schemas.microsoft.com/office/drawing/2014/main" id="{B99180A2-7658-4DE2-8667-3C14D383453E}"/>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2317332" y="5697041"/>
              <a:ext cx="501645" cy="501645"/>
            </a:xfrm>
            <a:prstGeom prst="rect">
              <a:avLst/>
            </a:prstGeom>
          </p:spPr>
        </p:pic>
        <p:pic>
          <p:nvPicPr>
            <p:cNvPr id="117" name="图形 116">
              <a:extLst>
                <a:ext uri="{FF2B5EF4-FFF2-40B4-BE49-F238E27FC236}">
                  <a16:creationId xmlns:a16="http://schemas.microsoft.com/office/drawing/2014/main" id="{2590954A-2D50-4340-A08E-F7246D137C40}"/>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2895226" y="5094082"/>
              <a:ext cx="414583" cy="414583"/>
            </a:xfrm>
            <a:prstGeom prst="rect">
              <a:avLst/>
            </a:prstGeom>
          </p:spPr>
        </p:pic>
        <p:pic>
          <p:nvPicPr>
            <p:cNvPr id="119" name="图形 118">
              <a:extLst>
                <a:ext uri="{FF2B5EF4-FFF2-40B4-BE49-F238E27FC236}">
                  <a16:creationId xmlns:a16="http://schemas.microsoft.com/office/drawing/2014/main" id="{AA583B9F-123C-4EC0-92EB-D1231C4535E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29346" y="4394114"/>
              <a:ext cx="383328" cy="383328"/>
            </a:xfrm>
            <a:prstGeom prst="rect">
              <a:avLst/>
            </a:prstGeom>
          </p:spPr>
        </p:pic>
        <p:pic>
          <p:nvPicPr>
            <p:cNvPr id="120" name="图形 119">
              <a:extLst>
                <a:ext uri="{FF2B5EF4-FFF2-40B4-BE49-F238E27FC236}">
                  <a16:creationId xmlns:a16="http://schemas.microsoft.com/office/drawing/2014/main" id="{2C6D38E2-7BF0-4D51-97B5-EFC11C2A7F3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20440" y="5064190"/>
              <a:ext cx="474368" cy="474368"/>
            </a:xfrm>
            <a:prstGeom prst="rect">
              <a:avLst/>
            </a:prstGeom>
          </p:spPr>
        </p:pic>
        <p:pic>
          <p:nvPicPr>
            <p:cNvPr id="121" name="图形 120">
              <a:extLst>
                <a:ext uri="{FF2B5EF4-FFF2-40B4-BE49-F238E27FC236}">
                  <a16:creationId xmlns:a16="http://schemas.microsoft.com/office/drawing/2014/main" id="{57ACF2F4-3985-49B6-B4FE-6B769A65A77E}"/>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36744" y="5133668"/>
              <a:ext cx="335412" cy="335412"/>
            </a:xfrm>
            <a:prstGeom prst="rect">
              <a:avLst/>
            </a:prstGeom>
          </p:spPr>
        </p:pic>
        <p:pic>
          <p:nvPicPr>
            <p:cNvPr id="122" name="图形 121">
              <a:extLst>
                <a:ext uri="{FF2B5EF4-FFF2-40B4-BE49-F238E27FC236}">
                  <a16:creationId xmlns:a16="http://schemas.microsoft.com/office/drawing/2014/main" id="{9F85818E-FAFA-4F3D-8233-338438D6005F}"/>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299954" y="5727148"/>
              <a:ext cx="421661" cy="421661"/>
            </a:xfrm>
            <a:prstGeom prst="rect">
              <a:avLst/>
            </a:prstGeom>
          </p:spPr>
        </p:pic>
        <p:pic>
          <p:nvPicPr>
            <p:cNvPr id="123" name="图形 122">
              <a:extLst>
                <a:ext uri="{FF2B5EF4-FFF2-40B4-BE49-F238E27FC236}">
                  <a16:creationId xmlns:a16="http://schemas.microsoft.com/office/drawing/2014/main" id="{E996678E-F66D-4419-9202-6FCD98147135}"/>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349932" y="4388156"/>
              <a:ext cx="431244" cy="431244"/>
            </a:xfrm>
            <a:prstGeom prst="rect">
              <a:avLst/>
            </a:prstGeom>
          </p:spPr>
        </p:pic>
        <p:pic>
          <p:nvPicPr>
            <p:cNvPr id="124" name="图形 123">
              <a:extLst>
                <a:ext uri="{FF2B5EF4-FFF2-40B4-BE49-F238E27FC236}">
                  <a16:creationId xmlns:a16="http://schemas.microsoft.com/office/drawing/2014/main" id="{B2665079-D6BE-469F-8F2E-E6DD0C3B97A7}"/>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306646" y="4340240"/>
              <a:ext cx="527076" cy="527076"/>
            </a:xfrm>
            <a:prstGeom prst="rect">
              <a:avLst/>
            </a:prstGeom>
          </p:spPr>
        </p:pic>
        <p:pic>
          <p:nvPicPr>
            <p:cNvPr id="125" name="图形 124">
              <a:extLst>
                <a:ext uri="{FF2B5EF4-FFF2-40B4-BE49-F238E27FC236}">
                  <a16:creationId xmlns:a16="http://schemas.microsoft.com/office/drawing/2014/main" id="{7EA89291-5559-433D-A355-34CFDC81F998}"/>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395390" y="5746314"/>
              <a:ext cx="383328" cy="383328"/>
            </a:xfrm>
            <a:prstGeom prst="rect">
              <a:avLst/>
            </a:prstGeom>
          </p:spPr>
        </p:pic>
        <p:pic>
          <p:nvPicPr>
            <p:cNvPr id="126" name="图形 125">
              <a:extLst>
                <a:ext uri="{FF2B5EF4-FFF2-40B4-BE49-F238E27FC236}">
                  <a16:creationId xmlns:a16="http://schemas.microsoft.com/office/drawing/2014/main" id="{C6654D2F-0F38-4705-AFBC-7D7F092E6353}"/>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5270187" y="5697041"/>
              <a:ext cx="501645" cy="501645"/>
            </a:xfrm>
            <a:prstGeom prst="rect">
              <a:avLst/>
            </a:prstGeom>
          </p:spPr>
        </p:pic>
        <p:pic>
          <p:nvPicPr>
            <p:cNvPr id="127" name="图形 126">
              <a:extLst>
                <a:ext uri="{FF2B5EF4-FFF2-40B4-BE49-F238E27FC236}">
                  <a16:creationId xmlns:a16="http://schemas.microsoft.com/office/drawing/2014/main" id="{E37D2275-F58E-43A4-A767-14336D26F385}"/>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848081" y="5094082"/>
              <a:ext cx="414583" cy="414583"/>
            </a:xfrm>
            <a:prstGeom prst="rect">
              <a:avLst/>
            </a:prstGeom>
          </p:spPr>
        </p:pic>
        <p:pic>
          <p:nvPicPr>
            <p:cNvPr id="129" name="图形 128">
              <a:extLst>
                <a:ext uri="{FF2B5EF4-FFF2-40B4-BE49-F238E27FC236}">
                  <a16:creationId xmlns:a16="http://schemas.microsoft.com/office/drawing/2014/main" id="{90378C2A-4F7F-4428-BE67-219254C5ABF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82201" y="4394114"/>
              <a:ext cx="383328" cy="383328"/>
            </a:xfrm>
            <a:prstGeom prst="rect">
              <a:avLst/>
            </a:prstGeom>
          </p:spPr>
        </p:pic>
        <p:pic>
          <p:nvPicPr>
            <p:cNvPr id="130" name="图形 129">
              <a:extLst>
                <a:ext uri="{FF2B5EF4-FFF2-40B4-BE49-F238E27FC236}">
                  <a16:creationId xmlns:a16="http://schemas.microsoft.com/office/drawing/2014/main" id="{55E370AB-D3A1-4FAF-9E9D-192C10F0AD2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773295" y="5064190"/>
              <a:ext cx="474368" cy="474368"/>
            </a:xfrm>
            <a:prstGeom prst="rect">
              <a:avLst/>
            </a:prstGeom>
          </p:spPr>
        </p:pic>
        <p:pic>
          <p:nvPicPr>
            <p:cNvPr id="131" name="图形 130">
              <a:extLst>
                <a:ext uri="{FF2B5EF4-FFF2-40B4-BE49-F238E27FC236}">
                  <a16:creationId xmlns:a16="http://schemas.microsoft.com/office/drawing/2014/main" id="{439BC531-44E3-4089-AEAE-F7B5EA00129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889599" y="5133668"/>
              <a:ext cx="335412" cy="335412"/>
            </a:xfrm>
            <a:prstGeom prst="rect">
              <a:avLst/>
            </a:prstGeom>
          </p:spPr>
        </p:pic>
        <p:pic>
          <p:nvPicPr>
            <p:cNvPr id="132" name="图形 131">
              <a:extLst>
                <a:ext uri="{FF2B5EF4-FFF2-40B4-BE49-F238E27FC236}">
                  <a16:creationId xmlns:a16="http://schemas.microsoft.com/office/drawing/2014/main" id="{E3A65A39-4C30-4650-A1DB-11AC4437C3C3}"/>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252809" y="5727148"/>
              <a:ext cx="421661" cy="421661"/>
            </a:xfrm>
            <a:prstGeom prst="rect">
              <a:avLst/>
            </a:prstGeom>
          </p:spPr>
        </p:pic>
        <p:pic>
          <p:nvPicPr>
            <p:cNvPr id="133" name="图形 132">
              <a:extLst>
                <a:ext uri="{FF2B5EF4-FFF2-40B4-BE49-F238E27FC236}">
                  <a16:creationId xmlns:a16="http://schemas.microsoft.com/office/drawing/2014/main" id="{33F3536F-98CB-469F-A058-9200282B15CF}"/>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302787" y="4388156"/>
              <a:ext cx="431244" cy="431244"/>
            </a:xfrm>
            <a:prstGeom prst="rect">
              <a:avLst/>
            </a:prstGeom>
          </p:spPr>
        </p:pic>
        <p:pic>
          <p:nvPicPr>
            <p:cNvPr id="134" name="图形 133">
              <a:extLst>
                <a:ext uri="{FF2B5EF4-FFF2-40B4-BE49-F238E27FC236}">
                  <a16:creationId xmlns:a16="http://schemas.microsoft.com/office/drawing/2014/main" id="{47E7EBE1-6086-447E-87C7-E896CBAC12DF}"/>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259501" y="4340240"/>
              <a:ext cx="527076" cy="527076"/>
            </a:xfrm>
            <a:prstGeom prst="rect">
              <a:avLst/>
            </a:prstGeom>
          </p:spPr>
        </p:pic>
        <p:pic>
          <p:nvPicPr>
            <p:cNvPr id="135" name="图形 134">
              <a:extLst>
                <a:ext uri="{FF2B5EF4-FFF2-40B4-BE49-F238E27FC236}">
                  <a16:creationId xmlns:a16="http://schemas.microsoft.com/office/drawing/2014/main" id="{7CEBA0CA-6983-4293-B6E8-75C4769958A1}"/>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348245" y="5746314"/>
              <a:ext cx="383328" cy="383328"/>
            </a:xfrm>
            <a:prstGeom prst="rect">
              <a:avLst/>
            </a:prstGeom>
          </p:spPr>
        </p:pic>
        <p:pic>
          <p:nvPicPr>
            <p:cNvPr id="136" name="图形 135">
              <a:extLst>
                <a:ext uri="{FF2B5EF4-FFF2-40B4-BE49-F238E27FC236}">
                  <a16:creationId xmlns:a16="http://schemas.microsoft.com/office/drawing/2014/main" id="{8EF59D06-C229-4355-9DBD-04D68BC7A34F}"/>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223042" y="5697041"/>
              <a:ext cx="501645" cy="501645"/>
            </a:xfrm>
            <a:prstGeom prst="rect">
              <a:avLst/>
            </a:prstGeom>
          </p:spPr>
        </p:pic>
        <p:pic>
          <p:nvPicPr>
            <p:cNvPr id="137" name="图形 136">
              <a:extLst>
                <a:ext uri="{FF2B5EF4-FFF2-40B4-BE49-F238E27FC236}">
                  <a16:creationId xmlns:a16="http://schemas.microsoft.com/office/drawing/2014/main" id="{C331A11F-D007-4F94-A276-646F86C2CEEF}"/>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8800936" y="5094082"/>
              <a:ext cx="414583" cy="414583"/>
            </a:xfrm>
            <a:prstGeom prst="rect">
              <a:avLst/>
            </a:prstGeom>
          </p:spPr>
        </p:pic>
        <p:pic>
          <p:nvPicPr>
            <p:cNvPr id="139" name="图形 138">
              <a:extLst>
                <a:ext uri="{FF2B5EF4-FFF2-40B4-BE49-F238E27FC236}">
                  <a16:creationId xmlns:a16="http://schemas.microsoft.com/office/drawing/2014/main" id="{C00ACB4D-065A-44D1-BC7E-B85D95298AF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35055" y="4394114"/>
              <a:ext cx="383328" cy="383328"/>
            </a:xfrm>
            <a:prstGeom prst="rect">
              <a:avLst/>
            </a:prstGeom>
          </p:spPr>
        </p:pic>
        <p:pic>
          <p:nvPicPr>
            <p:cNvPr id="140" name="图形 139">
              <a:extLst>
                <a:ext uri="{FF2B5EF4-FFF2-40B4-BE49-F238E27FC236}">
                  <a16:creationId xmlns:a16="http://schemas.microsoft.com/office/drawing/2014/main" id="{A00A0D8D-A04F-45E8-B721-10B7FF1380C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726149" y="5064190"/>
              <a:ext cx="474368" cy="474368"/>
            </a:xfrm>
            <a:prstGeom prst="rect">
              <a:avLst/>
            </a:prstGeom>
          </p:spPr>
        </p:pic>
        <p:pic>
          <p:nvPicPr>
            <p:cNvPr id="141" name="图形 140">
              <a:extLst>
                <a:ext uri="{FF2B5EF4-FFF2-40B4-BE49-F238E27FC236}">
                  <a16:creationId xmlns:a16="http://schemas.microsoft.com/office/drawing/2014/main" id="{E83E5E42-055B-4D2C-8186-C8BF714A11D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842453" y="5133668"/>
              <a:ext cx="335412" cy="335412"/>
            </a:xfrm>
            <a:prstGeom prst="rect">
              <a:avLst/>
            </a:prstGeom>
          </p:spPr>
        </p:pic>
        <p:pic>
          <p:nvPicPr>
            <p:cNvPr id="142" name="图形 141">
              <a:extLst>
                <a:ext uri="{FF2B5EF4-FFF2-40B4-BE49-F238E27FC236}">
                  <a16:creationId xmlns:a16="http://schemas.microsoft.com/office/drawing/2014/main" id="{D457205C-4BDF-40B8-9913-6A48C870610F}"/>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205663" y="5727148"/>
              <a:ext cx="421661" cy="421661"/>
            </a:xfrm>
            <a:prstGeom prst="rect">
              <a:avLst/>
            </a:prstGeom>
          </p:spPr>
        </p:pic>
        <p:pic>
          <p:nvPicPr>
            <p:cNvPr id="143" name="图形 142">
              <a:extLst>
                <a:ext uri="{FF2B5EF4-FFF2-40B4-BE49-F238E27FC236}">
                  <a16:creationId xmlns:a16="http://schemas.microsoft.com/office/drawing/2014/main" id="{95A9981E-49F0-4790-93DE-C1BD271EB79A}"/>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255641" y="4388156"/>
              <a:ext cx="431244" cy="431244"/>
            </a:xfrm>
            <a:prstGeom prst="rect">
              <a:avLst/>
            </a:prstGeom>
          </p:spPr>
        </p:pic>
        <p:pic>
          <p:nvPicPr>
            <p:cNvPr id="144" name="图形 143">
              <a:extLst>
                <a:ext uri="{FF2B5EF4-FFF2-40B4-BE49-F238E27FC236}">
                  <a16:creationId xmlns:a16="http://schemas.microsoft.com/office/drawing/2014/main" id="{4882329E-DF93-472D-86F9-5D14DEAE3DF4}"/>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212355" y="4340240"/>
              <a:ext cx="527076" cy="527076"/>
            </a:xfrm>
            <a:prstGeom prst="rect">
              <a:avLst/>
            </a:prstGeom>
          </p:spPr>
        </p:pic>
        <p:pic>
          <p:nvPicPr>
            <p:cNvPr id="145" name="图形 144">
              <a:extLst>
                <a:ext uri="{FF2B5EF4-FFF2-40B4-BE49-F238E27FC236}">
                  <a16:creationId xmlns:a16="http://schemas.microsoft.com/office/drawing/2014/main" id="{E0B83A0E-AF2F-4199-9239-4CEEC2F89FFB}"/>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301099" y="5746314"/>
              <a:ext cx="383328" cy="383328"/>
            </a:xfrm>
            <a:prstGeom prst="rect">
              <a:avLst/>
            </a:prstGeom>
          </p:spPr>
        </p:pic>
        <p:pic>
          <p:nvPicPr>
            <p:cNvPr id="146" name="图形 145">
              <a:extLst>
                <a:ext uri="{FF2B5EF4-FFF2-40B4-BE49-F238E27FC236}">
                  <a16:creationId xmlns:a16="http://schemas.microsoft.com/office/drawing/2014/main" id="{AD537A0E-9F3E-4E66-AD79-C9EFC9E83191}"/>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1175896" y="5697041"/>
              <a:ext cx="501645" cy="501645"/>
            </a:xfrm>
            <a:prstGeom prst="rect">
              <a:avLst/>
            </a:prstGeom>
          </p:spPr>
        </p:pic>
        <p:pic>
          <p:nvPicPr>
            <p:cNvPr id="147" name="图形 146">
              <a:extLst>
                <a:ext uri="{FF2B5EF4-FFF2-40B4-BE49-F238E27FC236}">
                  <a16:creationId xmlns:a16="http://schemas.microsoft.com/office/drawing/2014/main" id="{F1C9CA4A-9801-4288-B472-B1C06EA45622}"/>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1753790" y="5094082"/>
              <a:ext cx="414583" cy="414583"/>
            </a:xfrm>
            <a:prstGeom prst="rect">
              <a:avLst/>
            </a:prstGeom>
          </p:spPr>
        </p:pic>
        <p:pic>
          <p:nvPicPr>
            <p:cNvPr id="149" name="图形 148">
              <a:extLst>
                <a:ext uri="{FF2B5EF4-FFF2-40B4-BE49-F238E27FC236}">
                  <a16:creationId xmlns:a16="http://schemas.microsoft.com/office/drawing/2014/main" id="{B6FD8C6A-DB9A-47D5-8B57-2C115F4BD0C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47379" y="6410782"/>
              <a:ext cx="383328" cy="383328"/>
            </a:xfrm>
            <a:prstGeom prst="rect">
              <a:avLst/>
            </a:prstGeom>
          </p:spPr>
        </p:pic>
        <p:pic>
          <p:nvPicPr>
            <p:cNvPr id="153" name="图形 152">
              <a:extLst>
                <a:ext uri="{FF2B5EF4-FFF2-40B4-BE49-F238E27FC236}">
                  <a16:creationId xmlns:a16="http://schemas.microsoft.com/office/drawing/2014/main" id="{18E3BBA1-3CCF-4520-B833-60EFC878AABE}"/>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flipH="1">
              <a:off x="884119" y="6404824"/>
              <a:ext cx="431244" cy="431244"/>
            </a:xfrm>
            <a:prstGeom prst="rect">
              <a:avLst/>
            </a:prstGeom>
          </p:spPr>
        </p:pic>
        <p:pic>
          <p:nvPicPr>
            <p:cNvPr id="154" name="图形 153">
              <a:extLst>
                <a:ext uri="{FF2B5EF4-FFF2-40B4-BE49-F238E27FC236}">
                  <a16:creationId xmlns:a16="http://schemas.microsoft.com/office/drawing/2014/main" id="{BBDA37F9-37E3-4D11-B8C5-7BB4690C2B78}"/>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flipH="1">
              <a:off x="1831573" y="6356908"/>
              <a:ext cx="527076" cy="527076"/>
            </a:xfrm>
            <a:prstGeom prst="rect">
              <a:avLst/>
            </a:prstGeom>
          </p:spPr>
        </p:pic>
        <p:pic>
          <p:nvPicPr>
            <p:cNvPr id="159" name="图形 158">
              <a:extLst>
                <a:ext uri="{FF2B5EF4-FFF2-40B4-BE49-F238E27FC236}">
                  <a16:creationId xmlns:a16="http://schemas.microsoft.com/office/drawing/2014/main" id="{DAC74F84-8E67-4EC6-B163-84417F48004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2905476" y="6410782"/>
              <a:ext cx="383328" cy="383328"/>
            </a:xfrm>
            <a:prstGeom prst="rect">
              <a:avLst/>
            </a:prstGeom>
          </p:spPr>
        </p:pic>
        <p:pic>
          <p:nvPicPr>
            <p:cNvPr id="163" name="图形 162">
              <a:extLst>
                <a:ext uri="{FF2B5EF4-FFF2-40B4-BE49-F238E27FC236}">
                  <a16:creationId xmlns:a16="http://schemas.microsoft.com/office/drawing/2014/main" id="{85DFC98F-8C63-4869-9C59-298FA8CC8555}"/>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flipH="1">
              <a:off x="3836974" y="6404824"/>
              <a:ext cx="431244" cy="431244"/>
            </a:xfrm>
            <a:prstGeom prst="rect">
              <a:avLst/>
            </a:prstGeom>
          </p:spPr>
        </p:pic>
        <p:pic>
          <p:nvPicPr>
            <p:cNvPr id="164" name="图形 163">
              <a:extLst>
                <a:ext uri="{FF2B5EF4-FFF2-40B4-BE49-F238E27FC236}">
                  <a16:creationId xmlns:a16="http://schemas.microsoft.com/office/drawing/2014/main" id="{ED602797-2B26-45AA-B409-D46F59F11AB7}"/>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flipH="1">
              <a:off x="4784428" y="6356908"/>
              <a:ext cx="527076" cy="527076"/>
            </a:xfrm>
            <a:prstGeom prst="rect">
              <a:avLst/>
            </a:prstGeom>
          </p:spPr>
        </p:pic>
        <p:pic>
          <p:nvPicPr>
            <p:cNvPr id="169" name="图形 168">
              <a:extLst>
                <a:ext uri="{FF2B5EF4-FFF2-40B4-BE49-F238E27FC236}">
                  <a16:creationId xmlns:a16="http://schemas.microsoft.com/office/drawing/2014/main" id="{BD526E35-B419-4384-8365-6C5E3ACAD31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5858331" y="6410782"/>
              <a:ext cx="383328" cy="383328"/>
            </a:xfrm>
            <a:prstGeom prst="rect">
              <a:avLst/>
            </a:prstGeom>
          </p:spPr>
        </p:pic>
        <p:pic>
          <p:nvPicPr>
            <p:cNvPr id="173" name="图形 172">
              <a:extLst>
                <a:ext uri="{FF2B5EF4-FFF2-40B4-BE49-F238E27FC236}">
                  <a16:creationId xmlns:a16="http://schemas.microsoft.com/office/drawing/2014/main" id="{39803F8C-8E64-4D4E-AF12-A8F5314928EA}"/>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flipH="1">
              <a:off x="6789829" y="6404824"/>
              <a:ext cx="431244" cy="431244"/>
            </a:xfrm>
            <a:prstGeom prst="rect">
              <a:avLst/>
            </a:prstGeom>
          </p:spPr>
        </p:pic>
        <p:pic>
          <p:nvPicPr>
            <p:cNvPr id="174" name="图形 173">
              <a:extLst>
                <a:ext uri="{FF2B5EF4-FFF2-40B4-BE49-F238E27FC236}">
                  <a16:creationId xmlns:a16="http://schemas.microsoft.com/office/drawing/2014/main" id="{F614C801-68AF-47FF-A3DC-2B739935395C}"/>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flipH="1">
              <a:off x="7737283" y="6356908"/>
              <a:ext cx="527076" cy="527076"/>
            </a:xfrm>
            <a:prstGeom prst="rect">
              <a:avLst/>
            </a:prstGeom>
          </p:spPr>
        </p:pic>
        <p:pic>
          <p:nvPicPr>
            <p:cNvPr id="179" name="图形 178">
              <a:extLst>
                <a:ext uri="{FF2B5EF4-FFF2-40B4-BE49-F238E27FC236}">
                  <a16:creationId xmlns:a16="http://schemas.microsoft.com/office/drawing/2014/main" id="{3101C009-2D7D-4BE8-A900-8A467FE7519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8811185" y="6410782"/>
              <a:ext cx="383328" cy="383328"/>
            </a:xfrm>
            <a:prstGeom prst="rect">
              <a:avLst/>
            </a:prstGeom>
          </p:spPr>
        </p:pic>
        <p:pic>
          <p:nvPicPr>
            <p:cNvPr id="183" name="图形 182">
              <a:extLst>
                <a:ext uri="{FF2B5EF4-FFF2-40B4-BE49-F238E27FC236}">
                  <a16:creationId xmlns:a16="http://schemas.microsoft.com/office/drawing/2014/main" id="{D7DA6CE8-BF9E-43D7-92D8-2CC7628CF533}"/>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flipH="1">
              <a:off x="9742683" y="6404824"/>
              <a:ext cx="431244" cy="431244"/>
            </a:xfrm>
            <a:prstGeom prst="rect">
              <a:avLst/>
            </a:prstGeom>
          </p:spPr>
        </p:pic>
        <p:pic>
          <p:nvPicPr>
            <p:cNvPr id="184" name="图形 183">
              <a:extLst>
                <a:ext uri="{FF2B5EF4-FFF2-40B4-BE49-F238E27FC236}">
                  <a16:creationId xmlns:a16="http://schemas.microsoft.com/office/drawing/2014/main" id="{54546637-81E1-4020-8FC0-4A0C670C4808}"/>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flipH="1">
              <a:off x="10690137" y="6356908"/>
              <a:ext cx="527076" cy="527076"/>
            </a:xfrm>
            <a:prstGeom prst="rect">
              <a:avLst/>
            </a:prstGeom>
          </p:spPr>
        </p:pic>
        <p:pic>
          <p:nvPicPr>
            <p:cNvPr id="189" name="图形 188">
              <a:extLst>
                <a:ext uri="{FF2B5EF4-FFF2-40B4-BE49-F238E27FC236}">
                  <a16:creationId xmlns:a16="http://schemas.microsoft.com/office/drawing/2014/main" id="{85B9A5A7-449F-483C-9D53-4FEC3A929B5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11562675" y="2303200"/>
              <a:ext cx="383328" cy="383328"/>
            </a:xfrm>
            <a:prstGeom prst="rect">
              <a:avLst/>
            </a:prstGeom>
          </p:spPr>
        </p:pic>
        <p:pic>
          <p:nvPicPr>
            <p:cNvPr id="196" name="图形 195">
              <a:extLst>
                <a:ext uri="{FF2B5EF4-FFF2-40B4-BE49-F238E27FC236}">
                  <a16:creationId xmlns:a16="http://schemas.microsoft.com/office/drawing/2014/main" id="{A61F1710-697A-4CB3-A79F-6C59C3EA4D4B}"/>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flipH="1">
              <a:off x="11653992" y="3606127"/>
              <a:ext cx="501645" cy="501645"/>
            </a:xfrm>
            <a:prstGeom prst="rect">
              <a:avLst/>
            </a:prstGeom>
          </p:spPr>
        </p:pic>
        <p:pic>
          <p:nvPicPr>
            <p:cNvPr id="197" name="图形 196">
              <a:extLst>
                <a:ext uri="{FF2B5EF4-FFF2-40B4-BE49-F238E27FC236}">
                  <a16:creationId xmlns:a16="http://schemas.microsoft.com/office/drawing/2014/main" id="{1CE9A9C4-8678-4C35-A504-862206DFF1E6}"/>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flipH="1">
              <a:off x="11163160" y="3003168"/>
              <a:ext cx="414583" cy="414583"/>
            </a:xfrm>
            <a:prstGeom prst="rect">
              <a:avLst/>
            </a:prstGeom>
          </p:spPr>
        </p:pic>
        <p:pic>
          <p:nvPicPr>
            <p:cNvPr id="217" name="图形 216">
              <a:extLst>
                <a:ext uri="{FF2B5EF4-FFF2-40B4-BE49-F238E27FC236}">
                  <a16:creationId xmlns:a16="http://schemas.microsoft.com/office/drawing/2014/main" id="{4A0463B9-BE72-4304-908A-8613FCBB8024}"/>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62633" y="5094082"/>
              <a:ext cx="414583" cy="414583"/>
            </a:xfrm>
            <a:prstGeom prst="rect">
              <a:avLst/>
            </a:prstGeom>
          </p:spPr>
        </p:pic>
        <p:pic>
          <p:nvPicPr>
            <p:cNvPr id="219" name="图形 218">
              <a:extLst>
                <a:ext uri="{FF2B5EF4-FFF2-40B4-BE49-F238E27FC236}">
                  <a16:creationId xmlns:a16="http://schemas.microsoft.com/office/drawing/2014/main" id="{4B674236-24B8-4A3C-AF68-59EE8CEDE87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11682028" y="6410782"/>
              <a:ext cx="383328" cy="383328"/>
            </a:xfrm>
            <a:prstGeom prst="rect">
              <a:avLst/>
            </a:prstGeom>
          </p:spPr>
        </p:pic>
        <p:pic>
          <p:nvPicPr>
            <p:cNvPr id="228" name="图形 227">
              <a:extLst>
                <a:ext uri="{FF2B5EF4-FFF2-40B4-BE49-F238E27FC236}">
                  <a16:creationId xmlns:a16="http://schemas.microsoft.com/office/drawing/2014/main" id="{2B93573E-D7DD-474E-B745-68CFA10FF3FE}"/>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840342" y="1502634"/>
              <a:ext cx="421661" cy="421661"/>
            </a:xfrm>
            <a:prstGeom prst="rect">
              <a:avLst/>
            </a:prstGeom>
          </p:spPr>
        </p:pic>
        <p:pic>
          <p:nvPicPr>
            <p:cNvPr id="229" name="图形 228">
              <a:extLst>
                <a:ext uri="{FF2B5EF4-FFF2-40B4-BE49-F238E27FC236}">
                  <a16:creationId xmlns:a16="http://schemas.microsoft.com/office/drawing/2014/main" id="{388EDBEE-DF5C-4A4E-BC3F-0DE6E9BE9EB1}"/>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1847034" y="115726"/>
              <a:ext cx="527076" cy="527076"/>
            </a:xfrm>
            <a:prstGeom prst="rect">
              <a:avLst/>
            </a:prstGeom>
          </p:spPr>
        </p:pic>
        <p:pic>
          <p:nvPicPr>
            <p:cNvPr id="230" name="图形 229">
              <a:extLst>
                <a:ext uri="{FF2B5EF4-FFF2-40B4-BE49-F238E27FC236}">
                  <a16:creationId xmlns:a16="http://schemas.microsoft.com/office/drawing/2014/main" id="{0DEB0106-7A27-40C4-A634-A42A2B04B6E5}"/>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264812" y="869568"/>
              <a:ext cx="414583" cy="414583"/>
            </a:xfrm>
            <a:prstGeom prst="rect">
              <a:avLst/>
            </a:prstGeom>
          </p:spPr>
        </p:pic>
        <p:pic>
          <p:nvPicPr>
            <p:cNvPr id="231" name="图形 230">
              <a:extLst>
                <a:ext uri="{FF2B5EF4-FFF2-40B4-BE49-F238E27FC236}">
                  <a16:creationId xmlns:a16="http://schemas.microsoft.com/office/drawing/2014/main" id="{4334DD64-02B0-47E4-9801-EB00F617C4D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12000667" y="3042754"/>
              <a:ext cx="335412" cy="335412"/>
            </a:xfrm>
            <a:prstGeom prst="rect">
              <a:avLst/>
            </a:prstGeom>
          </p:spPr>
        </p:pic>
        <p:pic>
          <p:nvPicPr>
            <p:cNvPr id="232" name="图形 231">
              <a:extLst>
                <a:ext uri="{FF2B5EF4-FFF2-40B4-BE49-F238E27FC236}">
                  <a16:creationId xmlns:a16="http://schemas.microsoft.com/office/drawing/2014/main" id="{EBCFAA2F-C95C-4363-B7A7-C5F26C349711}"/>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1966374" y="4340240"/>
              <a:ext cx="527076" cy="527076"/>
            </a:xfrm>
            <a:prstGeom prst="rect">
              <a:avLst/>
            </a:prstGeom>
          </p:spPr>
        </p:pic>
        <p:pic>
          <p:nvPicPr>
            <p:cNvPr id="233" name="图形 232">
              <a:extLst>
                <a:ext uri="{FF2B5EF4-FFF2-40B4-BE49-F238E27FC236}">
                  <a16:creationId xmlns:a16="http://schemas.microsoft.com/office/drawing/2014/main" id="{64846FDB-33BE-4947-8ECA-74EA0FFC64E6}"/>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931217" y="5727148"/>
              <a:ext cx="421661" cy="421661"/>
            </a:xfrm>
            <a:prstGeom prst="rect">
              <a:avLst/>
            </a:prstGeom>
          </p:spPr>
        </p:pic>
      </p:grpSp>
      <p:grpSp>
        <p:nvGrpSpPr>
          <p:cNvPr id="239" name="组合 238">
            <a:extLst>
              <a:ext uri="{FF2B5EF4-FFF2-40B4-BE49-F238E27FC236}">
                <a16:creationId xmlns:a16="http://schemas.microsoft.com/office/drawing/2014/main" id="{8078BCF1-2AAE-4CCF-9E82-5B96CD4839C7}"/>
              </a:ext>
            </a:extLst>
          </p:cNvPr>
          <p:cNvGrpSpPr/>
          <p:nvPr/>
        </p:nvGrpSpPr>
        <p:grpSpPr>
          <a:xfrm rot="21033762">
            <a:off x="6120420" y="-1726565"/>
            <a:ext cx="7584081" cy="7577985"/>
            <a:chOff x="5982066" y="-1986992"/>
            <a:chExt cx="7584081" cy="7577985"/>
          </a:xfrm>
          <a:effectLst>
            <a:outerShdw blurRad="635000" dist="406400" dir="8100000" algn="tr" rotWithShape="0">
              <a:prstClr val="black">
                <a:alpha val="40000"/>
              </a:prstClr>
            </a:outerShdw>
          </a:effectLst>
        </p:grpSpPr>
        <p:pic>
          <p:nvPicPr>
            <p:cNvPr id="235" name="图形 234">
              <a:extLst>
                <a:ext uri="{FF2B5EF4-FFF2-40B4-BE49-F238E27FC236}">
                  <a16:creationId xmlns:a16="http://schemas.microsoft.com/office/drawing/2014/main" id="{BE753B3C-F0D0-4E9C-B722-6E1EF192F6EF}"/>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6976826" y="-949377"/>
              <a:ext cx="5525211" cy="5525211"/>
            </a:xfrm>
            <a:prstGeom prst="rect">
              <a:avLst/>
            </a:prstGeom>
          </p:spPr>
        </p:pic>
        <p:pic>
          <p:nvPicPr>
            <p:cNvPr id="238" name="图片 237">
              <a:extLst>
                <a:ext uri="{FF2B5EF4-FFF2-40B4-BE49-F238E27FC236}">
                  <a16:creationId xmlns:a16="http://schemas.microsoft.com/office/drawing/2014/main" id="{3CE0E227-692F-464A-8A0E-461350628957}"/>
                </a:ext>
              </a:extLst>
            </p:cNvPr>
            <p:cNvPicPr>
              <a:picLocks noChangeAspect="1"/>
            </p:cNvPicPr>
            <p:nvPr/>
          </p:nvPicPr>
          <p:blipFill>
            <a:blip r:embed="rId23"/>
            <a:stretch>
              <a:fillRect/>
            </a:stretch>
          </p:blipFill>
          <p:spPr>
            <a:xfrm>
              <a:off x="5982066" y="-1986992"/>
              <a:ext cx="7584081" cy="7577985"/>
            </a:xfrm>
            <a:prstGeom prst="ellipse">
              <a:avLst/>
            </a:prstGeom>
            <a:ln>
              <a:noFill/>
            </a:ln>
            <a:effectLst>
              <a:outerShdw blurRad="50800" dist="38100" dir="8100000" algn="tr" rotWithShape="0">
                <a:prstClr val="black">
                  <a:alpha val="40000"/>
                </a:prstClr>
              </a:outerShdw>
              <a:softEdge rad="177800"/>
            </a:effectLst>
          </p:spPr>
        </p:pic>
      </p:grpSp>
      <p:sp>
        <p:nvSpPr>
          <p:cNvPr id="240" name="文本框 239">
            <a:extLst>
              <a:ext uri="{FF2B5EF4-FFF2-40B4-BE49-F238E27FC236}">
                <a16:creationId xmlns:a16="http://schemas.microsoft.com/office/drawing/2014/main" id="{4922DE37-188E-494E-BFC2-62FB08C0A25F}"/>
              </a:ext>
            </a:extLst>
          </p:cNvPr>
          <p:cNvSpPr txBox="1"/>
          <p:nvPr/>
        </p:nvSpPr>
        <p:spPr>
          <a:xfrm>
            <a:off x="687852" y="2672074"/>
            <a:ext cx="5955476" cy="1785104"/>
          </a:xfrm>
          <a:prstGeom prst="rect">
            <a:avLst/>
          </a:prstGeom>
          <a:noFill/>
        </p:spPr>
        <p:txBody>
          <a:bodyPr wrap="none" rtlCol="0">
            <a:spAutoFit/>
          </a:bodyPr>
          <a:lstStyle/>
          <a:p>
            <a:pPr algn="l"/>
            <a:r>
              <a:rPr lang="zh-CN" altLang="en-US" sz="2000" dirty="0">
                <a:solidFill>
                  <a:schemeClr val="bg1"/>
                </a:solidFill>
                <a:cs typeface="+mn-ea"/>
                <a:sym typeface="+mn-lt"/>
              </a:rPr>
              <a:t>陕西科技大学篮球社</a:t>
            </a:r>
            <a:endParaRPr lang="en-US" altLang="zh-CN" sz="2000" dirty="0">
              <a:solidFill>
                <a:schemeClr val="bg1"/>
              </a:solidFill>
              <a:cs typeface="+mn-ea"/>
              <a:sym typeface="+mn-lt"/>
            </a:endParaRPr>
          </a:p>
          <a:p>
            <a:r>
              <a:rPr lang="zh-CN" altLang="en-US" sz="9000" dirty="0">
                <a:solidFill>
                  <a:schemeClr val="bg1"/>
                </a:solidFill>
                <a:cs typeface="+mn-ea"/>
                <a:sym typeface="+mn-lt"/>
              </a:rPr>
              <a:t>这就是篮球</a:t>
            </a:r>
          </a:p>
        </p:txBody>
      </p:sp>
      <p:sp>
        <p:nvSpPr>
          <p:cNvPr id="241" name="文本框 240">
            <a:extLst>
              <a:ext uri="{FF2B5EF4-FFF2-40B4-BE49-F238E27FC236}">
                <a16:creationId xmlns:a16="http://schemas.microsoft.com/office/drawing/2014/main" id="{6D80A8D7-D97E-4B0D-99A2-CE54B02C89DB}"/>
              </a:ext>
            </a:extLst>
          </p:cNvPr>
          <p:cNvSpPr txBox="1"/>
          <p:nvPr/>
        </p:nvSpPr>
        <p:spPr>
          <a:xfrm>
            <a:off x="626740" y="4200622"/>
            <a:ext cx="5750292" cy="292388"/>
          </a:xfrm>
          <a:prstGeom prst="rect">
            <a:avLst/>
          </a:prstGeom>
          <a:noFill/>
        </p:spPr>
        <p:txBody>
          <a:bodyPr wrap="none" rtlCol="0">
            <a:spAutoFit/>
          </a:bodyPr>
          <a:lstStyle/>
          <a:p>
            <a:pPr algn="ctr"/>
            <a:r>
              <a:rPr lang="zh-CN" altLang="en-US" sz="1300" spc="1800" dirty="0">
                <a:solidFill>
                  <a:schemeClr val="accent6"/>
                </a:solidFill>
                <a:cs typeface="+mn-ea"/>
                <a:sym typeface="+mn-lt"/>
              </a:rPr>
              <a:t>生</a:t>
            </a:r>
            <a:r>
              <a:rPr lang="en-US" altLang="zh-CN" sz="1300" spc="1800" dirty="0">
                <a:solidFill>
                  <a:schemeClr val="accent6"/>
                </a:solidFill>
                <a:cs typeface="+mn-ea"/>
                <a:sym typeface="+mn-lt"/>
              </a:rPr>
              <a:t>/</a:t>
            </a:r>
            <a:r>
              <a:rPr lang="zh-CN" altLang="en-US" sz="1300" spc="1800" dirty="0">
                <a:solidFill>
                  <a:schemeClr val="accent6"/>
                </a:solidFill>
                <a:cs typeface="+mn-ea"/>
                <a:sym typeface="+mn-lt"/>
              </a:rPr>
              <a:t>命</a:t>
            </a:r>
            <a:r>
              <a:rPr lang="en-US" altLang="zh-CN" sz="1300" spc="1800" dirty="0">
                <a:solidFill>
                  <a:schemeClr val="accent6"/>
                </a:solidFill>
                <a:cs typeface="+mn-ea"/>
                <a:sym typeface="+mn-lt"/>
              </a:rPr>
              <a:t>/</a:t>
            </a:r>
            <a:r>
              <a:rPr lang="zh-CN" altLang="en-US" sz="1300" spc="1800" dirty="0">
                <a:solidFill>
                  <a:schemeClr val="accent6"/>
                </a:solidFill>
                <a:cs typeface="+mn-ea"/>
                <a:sym typeface="+mn-lt"/>
              </a:rPr>
              <a:t>不</a:t>
            </a:r>
            <a:r>
              <a:rPr lang="en-US" altLang="zh-CN" sz="1300" spc="1800" dirty="0">
                <a:solidFill>
                  <a:schemeClr val="accent6"/>
                </a:solidFill>
                <a:cs typeface="+mn-ea"/>
                <a:sym typeface="+mn-lt"/>
              </a:rPr>
              <a:t>/</a:t>
            </a:r>
            <a:r>
              <a:rPr lang="zh-CN" altLang="en-US" sz="1300" spc="1800" dirty="0">
                <a:solidFill>
                  <a:schemeClr val="accent6"/>
                </a:solidFill>
                <a:cs typeface="+mn-ea"/>
                <a:sym typeface="+mn-lt"/>
              </a:rPr>
              <a:t>息</a:t>
            </a:r>
            <a:r>
              <a:rPr lang="en-US" altLang="zh-CN" sz="1300" spc="1800" dirty="0">
                <a:solidFill>
                  <a:schemeClr val="accent6"/>
                </a:solidFill>
                <a:cs typeface="+mn-ea"/>
                <a:sym typeface="+mn-lt"/>
              </a:rPr>
              <a:t>  </a:t>
            </a:r>
            <a:r>
              <a:rPr lang="zh-CN" altLang="en-US" sz="1300" spc="1800" dirty="0">
                <a:solidFill>
                  <a:schemeClr val="accent6"/>
                </a:solidFill>
                <a:cs typeface="+mn-ea"/>
                <a:sym typeface="+mn-lt"/>
              </a:rPr>
              <a:t>运</a:t>
            </a:r>
            <a:r>
              <a:rPr lang="en-US" altLang="zh-CN" sz="1300" spc="1800" dirty="0">
                <a:solidFill>
                  <a:schemeClr val="accent6"/>
                </a:solidFill>
                <a:cs typeface="+mn-ea"/>
                <a:sym typeface="+mn-lt"/>
              </a:rPr>
              <a:t>/</a:t>
            </a:r>
            <a:r>
              <a:rPr lang="zh-CN" altLang="en-US" sz="1300" spc="1800" dirty="0">
                <a:solidFill>
                  <a:schemeClr val="accent6"/>
                </a:solidFill>
                <a:cs typeface="+mn-ea"/>
                <a:sym typeface="+mn-lt"/>
              </a:rPr>
              <a:t>动</a:t>
            </a:r>
            <a:r>
              <a:rPr lang="en-US" altLang="zh-CN" sz="1300" spc="1800" dirty="0">
                <a:solidFill>
                  <a:schemeClr val="accent6"/>
                </a:solidFill>
                <a:cs typeface="+mn-ea"/>
                <a:sym typeface="+mn-lt"/>
              </a:rPr>
              <a:t>/</a:t>
            </a:r>
            <a:r>
              <a:rPr lang="zh-CN" altLang="en-US" sz="1300" spc="1800" dirty="0">
                <a:solidFill>
                  <a:schemeClr val="accent6"/>
                </a:solidFill>
                <a:cs typeface="+mn-ea"/>
                <a:sym typeface="+mn-lt"/>
              </a:rPr>
              <a:t>不</a:t>
            </a:r>
            <a:r>
              <a:rPr lang="en-US" altLang="zh-CN" sz="1300" spc="1800" dirty="0">
                <a:solidFill>
                  <a:schemeClr val="accent6"/>
                </a:solidFill>
                <a:cs typeface="+mn-ea"/>
                <a:sym typeface="+mn-lt"/>
              </a:rPr>
              <a:t>/</a:t>
            </a:r>
            <a:r>
              <a:rPr lang="zh-CN" altLang="en-US" sz="1300" spc="1800" dirty="0">
                <a:solidFill>
                  <a:schemeClr val="accent6"/>
                </a:solidFill>
                <a:cs typeface="+mn-ea"/>
                <a:sym typeface="+mn-lt"/>
              </a:rPr>
              <a:t>止</a:t>
            </a:r>
          </a:p>
        </p:txBody>
      </p:sp>
      <p:sp>
        <p:nvSpPr>
          <p:cNvPr id="243" name="平行四边形 242">
            <a:extLst>
              <a:ext uri="{FF2B5EF4-FFF2-40B4-BE49-F238E27FC236}">
                <a16:creationId xmlns:a16="http://schemas.microsoft.com/office/drawing/2014/main" id="{08358CBA-4EB0-4325-BA2F-764DBAB0FB15}"/>
              </a:ext>
            </a:extLst>
          </p:cNvPr>
          <p:cNvSpPr/>
          <p:nvPr/>
        </p:nvSpPr>
        <p:spPr>
          <a:xfrm>
            <a:off x="3292498" y="2245309"/>
            <a:ext cx="880123" cy="734459"/>
          </a:xfrm>
          <a:prstGeom prst="parallelogram">
            <a:avLst>
              <a:gd name="adj" fmla="val 18216"/>
            </a:avLst>
          </a:prstGeom>
          <a:gradFill>
            <a:gsLst>
              <a:gs pos="100000">
                <a:schemeClr val="accent4"/>
              </a:gs>
              <a:gs pos="0">
                <a:schemeClr val="accent6">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rIns="72000" rtlCol="0" anchor="ctr"/>
          <a:lstStyle/>
          <a:p>
            <a:r>
              <a:rPr lang="zh-CN" altLang="en-US" sz="4800" spc="100" dirty="0">
                <a:solidFill>
                  <a:schemeClr val="accent1"/>
                </a:solidFill>
                <a:cs typeface="+mn-ea"/>
                <a:sym typeface="+mn-lt"/>
              </a:rPr>
              <a:t>纳</a:t>
            </a:r>
          </a:p>
        </p:txBody>
      </p:sp>
      <p:sp>
        <p:nvSpPr>
          <p:cNvPr id="246" name="平行四边形 245">
            <a:extLst>
              <a:ext uri="{FF2B5EF4-FFF2-40B4-BE49-F238E27FC236}">
                <a16:creationId xmlns:a16="http://schemas.microsoft.com/office/drawing/2014/main" id="{FD4EEA6C-2D68-4C6E-BB5F-7B1176F83E25}"/>
              </a:ext>
            </a:extLst>
          </p:cNvPr>
          <p:cNvSpPr/>
          <p:nvPr/>
        </p:nvSpPr>
        <p:spPr>
          <a:xfrm>
            <a:off x="4140703" y="2245309"/>
            <a:ext cx="880123" cy="734459"/>
          </a:xfrm>
          <a:prstGeom prst="parallelogram">
            <a:avLst>
              <a:gd name="adj" fmla="val 18216"/>
            </a:avLst>
          </a:prstGeom>
          <a:gradFill>
            <a:gsLst>
              <a:gs pos="100000">
                <a:schemeClr val="accent4"/>
              </a:gs>
              <a:gs pos="0">
                <a:schemeClr val="accent6">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rIns="72000" rtlCol="0" anchor="ctr"/>
          <a:lstStyle/>
          <a:p>
            <a:r>
              <a:rPr lang="zh-CN" altLang="en-US" sz="4800" spc="100" dirty="0">
                <a:solidFill>
                  <a:schemeClr val="accent1"/>
                </a:solidFill>
                <a:cs typeface="+mn-ea"/>
                <a:sym typeface="+mn-lt"/>
              </a:rPr>
              <a:t>新</a:t>
            </a:r>
          </a:p>
        </p:txBody>
      </p:sp>
      <p:sp>
        <p:nvSpPr>
          <p:cNvPr id="248" name="平行四边形 247">
            <a:extLst>
              <a:ext uri="{FF2B5EF4-FFF2-40B4-BE49-F238E27FC236}">
                <a16:creationId xmlns:a16="http://schemas.microsoft.com/office/drawing/2014/main" id="{9DC2E5A9-3939-4F82-9DB3-0243974CF450}"/>
              </a:ext>
            </a:extLst>
          </p:cNvPr>
          <p:cNvSpPr/>
          <p:nvPr/>
        </p:nvSpPr>
        <p:spPr>
          <a:xfrm>
            <a:off x="4982243" y="2245309"/>
            <a:ext cx="880123" cy="734459"/>
          </a:xfrm>
          <a:prstGeom prst="parallelogram">
            <a:avLst>
              <a:gd name="adj" fmla="val 18216"/>
            </a:avLst>
          </a:prstGeom>
          <a:gradFill>
            <a:gsLst>
              <a:gs pos="100000">
                <a:schemeClr val="accent4"/>
              </a:gs>
              <a:gs pos="0">
                <a:schemeClr val="accent6">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 rIns="72000" rtlCol="0" anchor="ctr"/>
          <a:lstStyle/>
          <a:p>
            <a:r>
              <a:rPr lang="zh-CN" altLang="en-US" sz="4800" spc="100" dirty="0">
                <a:solidFill>
                  <a:schemeClr val="accent1"/>
                </a:solidFill>
                <a:cs typeface="+mn-ea"/>
                <a:sym typeface="+mn-lt"/>
              </a:rPr>
              <a:t>啦</a:t>
            </a:r>
          </a:p>
        </p:txBody>
      </p:sp>
      <p:sp>
        <p:nvSpPr>
          <p:cNvPr id="249" name="矩形 248">
            <a:extLst>
              <a:ext uri="{FF2B5EF4-FFF2-40B4-BE49-F238E27FC236}">
                <a16:creationId xmlns:a16="http://schemas.microsoft.com/office/drawing/2014/main" id="{026118EA-F656-4AB6-9C64-4DBCBAFD8AD9}"/>
              </a:ext>
            </a:extLst>
          </p:cNvPr>
          <p:cNvSpPr/>
          <p:nvPr/>
        </p:nvSpPr>
        <p:spPr>
          <a:xfrm>
            <a:off x="724078" y="5172677"/>
            <a:ext cx="3467616" cy="1164934"/>
          </a:xfrm>
          <a:prstGeom prst="rect">
            <a:avLst/>
          </a:prstGeom>
        </p:spPr>
        <p:txBody>
          <a:bodyPr wrap="none">
            <a:spAutoFit/>
          </a:bodyPr>
          <a:lstStyle/>
          <a:p>
            <a:pPr>
              <a:lnSpc>
                <a:spcPct val="150000"/>
              </a:lnSpc>
            </a:pPr>
            <a:r>
              <a:rPr lang="zh-CN" altLang="en-US" sz="1600" dirty="0">
                <a:solidFill>
                  <a:schemeClr val="accent6"/>
                </a:solidFill>
                <a:effectLst>
                  <a:reflection blurRad="6350" stA="19000" endPos="58000" dir="5400000" sy="-100000" algn="bl" rotWithShape="0"/>
                </a:effectLst>
                <a:cs typeface="+mn-ea"/>
                <a:sym typeface="+mn-lt"/>
              </a:rPr>
              <a:t>报名截止日期：</a:t>
            </a:r>
            <a:r>
              <a:rPr lang="en-US" altLang="zh-CN" sz="1600" dirty="0">
                <a:solidFill>
                  <a:schemeClr val="accent6"/>
                </a:solidFill>
                <a:effectLst>
                  <a:reflection blurRad="6350" stA="19000" endPos="58000" dir="5400000" sy="-100000" algn="bl" rotWithShape="0"/>
                </a:effectLst>
                <a:cs typeface="+mn-ea"/>
                <a:sym typeface="+mn-lt"/>
              </a:rPr>
              <a:t>2020.05.05</a:t>
            </a:r>
          </a:p>
          <a:p>
            <a:pPr>
              <a:lnSpc>
                <a:spcPct val="150000"/>
              </a:lnSpc>
            </a:pPr>
            <a:r>
              <a:rPr lang="zh-CN" altLang="en-US" sz="1600" dirty="0">
                <a:solidFill>
                  <a:schemeClr val="accent6"/>
                </a:solidFill>
                <a:effectLst>
                  <a:reflection blurRad="6350" stA="19000" endPos="58000" dir="5400000" sy="-100000" algn="bl" rotWithShape="0"/>
                </a:effectLst>
                <a:cs typeface="+mn-ea"/>
                <a:sym typeface="+mn-lt"/>
              </a:rPr>
              <a:t>报名地点：体育馆一楼篮球社办公室</a:t>
            </a:r>
            <a:endParaRPr lang="en-US" altLang="zh-CN" sz="1600" dirty="0">
              <a:solidFill>
                <a:schemeClr val="accent6"/>
              </a:solidFill>
              <a:effectLst>
                <a:reflection blurRad="6350" stA="19000" endPos="58000" dir="5400000" sy="-100000" algn="bl" rotWithShape="0"/>
              </a:effectLst>
              <a:cs typeface="+mn-ea"/>
              <a:sym typeface="+mn-lt"/>
            </a:endParaRPr>
          </a:p>
          <a:p>
            <a:pPr>
              <a:lnSpc>
                <a:spcPct val="150000"/>
              </a:lnSpc>
            </a:pPr>
            <a:r>
              <a:rPr lang="zh-CN" altLang="en-US" sz="1600" dirty="0">
                <a:solidFill>
                  <a:schemeClr val="accent6"/>
                </a:solidFill>
                <a:effectLst>
                  <a:reflection blurRad="6350" stA="19000" endPos="58000" dir="5400000" sy="-100000" algn="bl" rotWithShape="0"/>
                </a:effectLst>
                <a:cs typeface="+mn-ea"/>
                <a:sym typeface="+mn-lt"/>
              </a:rPr>
              <a:t>咨询电话：</a:t>
            </a:r>
            <a:r>
              <a:rPr lang="en-US" altLang="zh-CN" sz="1600" dirty="0">
                <a:solidFill>
                  <a:schemeClr val="accent6"/>
                </a:solidFill>
                <a:effectLst>
                  <a:reflection blurRad="6350" stA="19000" endPos="58000" dir="5400000" sy="-100000" algn="bl" rotWithShape="0"/>
                </a:effectLst>
                <a:cs typeface="+mn-ea"/>
                <a:sym typeface="+mn-lt"/>
              </a:rPr>
              <a:t>888-8888888</a:t>
            </a:r>
          </a:p>
        </p:txBody>
      </p:sp>
      <p:sp>
        <p:nvSpPr>
          <p:cNvPr id="250" name="椭圆 249">
            <a:extLst>
              <a:ext uri="{FF2B5EF4-FFF2-40B4-BE49-F238E27FC236}">
                <a16:creationId xmlns:a16="http://schemas.microsoft.com/office/drawing/2014/main" id="{FE977C27-53EF-4BF9-9F2B-FE3D8D9CF7A6}"/>
              </a:ext>
            </a:extLst>
          </p:cNvPr>
          <p:cNvSpPr/>
          <p:nvPr/>
        </p:nvSpPr>
        <p:spPr>
          <a:xfrm>
            <a:off x="5447445" y="5465702"/>
            <a:ext cx="888623" cy="888623"/>
          </a:xfrm>
          <a:prstGeom prst="ellipse">
            <a:avLst/>
          </a:prstGeom>
          <a:gradFill>
            <a:gsLst>
              <a:gs pos="100000">
                <a:schemeClr val="accent6"/>
              </a:gs>
              <a:gs pos="0">
                <a:schemeClr val="accent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126000" rtlCol="0" anchor="ctr"/>
          <a:lstStyle/>
          <a:p>
            <a:pPr algn="ctr">
              <a:lnSpc>
                <a:spcPct val="120000"/>
              </a:lnSpc>
            </a:pPr>
            <a:r>
              <a:rPr lang="zh-CN" altLang="en-US" sz="1600" b="1" spc="300" dirty="0">
                <a:solidFill>
                  <a:schemeClr val="accent1"/>
                </a:solidFill>
                <a:effectLst>
                  <a:reflection blurRad="6350" stA="19000" endPos="58000" dir="5400000" sy="-100000" algn="bl" rotWithShape="0"/>
                </a:effectLst>
                <a:cs typeface="+mn-ea"/>
                <a:sym typeface="+mn-lt"/>
              </a:rPr>
              <a:t>日常</a:t>
            </a:r>
            <a:endParaRPr lang="en-US" altLang="zh-CN" sz="1600" b="1" spc="300" dirty="0">
              <a:solidFill>
                <a:schemeClr val="accent1"/>
              </a:solidFill>
              <a:effectLst>
                <a:reflection blurRad="6350" stA="19000" endPos="58000" dir="5400000" sy="-100000" algn="bl" rotWithShape="0"/>
              </a:effectLst>
              <a:cs typeface="+mn-ea"/>
              <a:sym typeface="+mn-lt"/>
            </a:endParaRPr>
          </a:p>
          <a:p>
            <a:pPr algn="ctr">
              <a:lnSpc>
                <a:spcPct val="120000"/>
              </a:lnSpc>
            </a:pPr>
            <a:r>
              <a:rPr lang="zh-CN" altLang="en-US" sz="1600" b="1" spc="300" dirty="0">
                <a:solidFill>
                  <a:schemeClr val="accent1"/>
                </a:solidFill>
                <a:effectLst>
                  <a:reflection blurRad="6350" stA="19000" endPos="58000" dir="5400000" sy="-100000" algn="bl" rotWithShape="0"/>
                </a:effectLst>
                <a:cs typeface="+mn-ea"/>
                <a:sym typeface="+mn-lt"/>
              </a:rPr>
              <a:t>训练</a:t>
            </a:r>
          </a:p>
        </p:txBody>
      </p:sp>
      <p:sp>
        <p:nvSpPr>
          <p:cNvPr id="251" name="椭圆 250">
            <a:extLst>
              <a:ext uri="{FF2B5EF4-FFF2-40B4-BE49-F238E27FC236}">
                <a16:creationId xmlns:a16="http://schemas.microsoft.com/office/drawing/2014/main" id="{87356596-B8AF-4517-9E9E-CF81FF568583}"/>
              </a:ext>
            </a:extLst>
          </p:cNvPr>
          <p:cNvSpPr/>
          <p:nvPr/>
        </p:nvSpPr>
        <p:spPr>
          <a:xfrm>
            <a:off x="6543101" y="5465702"/>
            <a:ext cx="888623" cy="888623"/>
          </a:xfrm>
          <a:prstGeom prst="ellipse">
            <a:avLst/>
          </a:prstGeom>
          <a:gradFill>
            <a:gsLst>
              <a:gs pos="100000">
                <a:schemeClr val="accent6"/>
              </a:gs>
              <a:gs pos="0">
                <a:schemeClr val="accent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126000" rtlCol="0" anchor="ctr"/>
          <a:lstStyle/>
          <a:p>
            <a:pPr algn="ctr">
              <a:lnSpc>
                <a:spcPct val="120000"/>
              </a:lnSpc>
            </a:pPr>
            <a:r>
              <a:rPr lang="zh-CN" altLang="en-US" sz="1600" b="1" spc="300" dirty="0">
                <a:solidFill>
                  <a:schemeClr val="accent1"/>
                </a:solidFill>
                <a:effectLst>
                  <a:reflection blurRad="6350" stA="19000" endPos="58000" dir="5400000" sy="-100000" algn="bl" rotWithShape="0"/>
                </a:effectLst>
                <a:cs typeface="+mn-ea"/>
                <a:sym typeface="+mn-lt"/>
              </a:rPr>
              <a:t>高手</a:t>
            </a:r>
            <a:endParaRPr lang="en-US" altLang="zh-CN" sz="1600" b="1" spc="300" dirty="0">
              <a:solidFill>
                <a:schemeClr val="accent1"/>
              </a:solidFill>
              <a:effectLst>
                <a:reflection blurRad="6350" stA="19000" endPos="58000" dir="5400000" sy="-100000" algn="bl" rotWithShape="0"/>
              </a:effectLst>
              <a:cs typeface="+mn-ea"/>
              <a:sym typeface="+mn-lt"/>
            </a:endParaRPr>
          </a:p>
          <a:p>
            <a:pPr algn="ctr">
              <a:lnSpc>
                <a:spcPct val="120000"/>
              </a:lnSpc>
            </a:pPr>
            <a:r>
              <a:rPr lang="zh-CN" altLang="en-US" sz="1600" b="1" spc="300" dirty="0">
                <a:solidFill>
                  <a:schemeClr val="accent1"/>
                </a:solidFill>
                <a:effectLst>
                  <a:reflection blurRad="6350" stA="19000" endPos="58000" dir="5400000" sy="-100000" algn="bl" rotWithShape="0"/>
                </a:effectLst>
                <a:cs typeface="+mn-ea"/>
                <a:sym typeface="+mn-lt"/>
              </a:rPr>
              <a:t>指导</a:t>
            </a:r>
            <a:endParaRPr lang="en-US" altLang="zh-CN" sz="1600" b="1" spc="300" dirty="0">
              <a:solidFill>
                <a:schemeClr val="accent1"/>
              </a:solidFill>
              <a:effectLst>
                <a:reflection blurRad="6350" stA="19000" endPos="58000" dir="5400000" sy="-100000" algn="bl" rotWithShape="0"/>
              </a:effectLst>
              <a:cs typeface="+mn-ea"/>
              <a:sym typeface="+mn-lt"/>
            </a:endParaRPr>
          </a:p>
        </p:txBody>
      </p:sp>
      <p:sp>
        <p:nvSpPr>
          <p:cNvPr id="252" name="椭圆 251">
            <a:extLst>
              <a:ext uri="{FF2B5EF4-FFF2-40B4-BE49-F238E27FC236}">
                <a16:creationId xmlns:a16="http://schemas.microsoft.com/office/drawing/2014/main" id="{147D82AF-9548-463C-94A7-3C5A4F53F3E9}"/>
              </a:ext>
            </a:extLst>
          </p:cNvPr>
          <p:cNvSpPr/>
          <p:nvPr/>
        </p:nvSpPr>
        <p:spPr>
          <a:xfrm>
            <a:off x="7670798" y="5465702"/>
            <a:ext cx="888623" cy="888623"/>
          </a:xfrm>
          <a:prstGeom prst="ellipse">
            <a:avLst/>
          </a:prstGeom>
          <a:gradFill>
            <a:gsLst>
              <a:gs pos="100000">
                <a:schemeClr val="accent6"/>
              </a:gs>
              <a:gs pos="0">
                <a:schemeClr val="accent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126000" rtlCol="0" anchor="ctr"/>
          <a:lstStyle/>
          <a:p>
            <a:pPr algn="ctr">
              <a:lnSpc>
                <a:spcPct val="120000"/>
              </a:lnSpc>
            </a:pPr>
            <a:r>
              <a:rPr lang="zh-CN" altLang="en-US" sz="1600" b="1" spc="300" dirty="0">
                <a:solidFill>
                  <a:schemeClr val="accent1"/>
                </a:solidFill>
                <a:effectLst>
                  <a:reflection blurRad="6350" stA="19000" endPos="58000" dir="5400000" sy="-100000" algn="bl" rotWithShape="0"/>
                </a:effectLst>
                <a:cs typeface="+mn-ea"/>
                <a:sym typeface="+mn-lt"/>
              </a:rPr>
              <a:t>院内</a:t>
            </a:r>
            <a:endParaRPr lang="en-US" altLang="zh-CN" sz="1600" b="1" spc="300" dirty="0">
              <a:solidFill>
                <a:schemeClr val="accent1"/>
              </a:solidFill>
              <a:effectLst>
                <a:reflection blurRad="6350" stA="19000" endPos="58000" dir="5400000" sy="-100000" algn="bl" rotWithShape="0"/>
              </a:effectLst>
              <a:cs typeface="+mn-ea"/>
              <a:sym typeface="+mn-lt"/>
            </a:endParaRPr>
          </a:p>
          <a:p>
            <a:pPr algn="ctr">
              <a:lnSpc>
                <a:spcPct val="120000"/>
              </a:lnSpc>
            </a:pPr>
            <a:r>
              <a:rPr lang="zh-CN" altLang="en-US" sz="1600" b="1" spc="300" dirty="0">
                <a:solidFill>
                  <a:schemeClr val="accent1"/>
                </a:solidFill>
                <a:effectLst>
                  <a:reflection blurRad="6350" stA="19000" endPos="58000" dir="5400000" sy="-100000" algn="bl" rotWithShape="0"/>
                </a:effectLst>
                <a:cs typeface="+mn-ea"/>
                <a:sym typeface="+mn-lt"/>
              </a:rPr>
              <a:t>联赛</a:t>
            </a:r>
            <a:endParaRPr lang="en-US" altLang="zh-CN" sz="1600" b="1" spc="300" dirty="0">
              <a:solidFill>
                <a:schemeClr val="accent1"/>
              </a:solidFill>
              <a:effectLst>
                <a:reflection blurRad="6350" stA="19000" endPos="58000" dir="5400000" sy="-100000" algn="bl" rotWithShape="0"/>
              </a:effectLst>
              <a:cs typeface="+mn-ea"/>
              <a:sym typeface="+mn-lt"/>
            </a:endParaRPr>
          </a:p>
        </p:txBody>
      </p:sp>
      <p:sp>
        <p:nvSpPr>
          <p:cNvPr id="253" name="椭圆 252">
            <a:extLst>
              <a:ext uri="{FF2B5EF4-FFF2-40B4-BE49-F238E27FC236}">
                <a16:creationId xmlns:a16="http://schemas.microsoft.com/office/drawing/2014/main" id="{03E606BF-AC01-4D34-A1EA-54D2060F5DBC}"/>
              </a:ext>
            </a:extLst>
          </p:cNvPr>
          <p:cNvSpPr/>
          <p:nvPr/>
        </p:nvSpPr>
        <p:spPr>
          <a:xfrm>
            <a:off x="8831031" y="5465702"/>
            <a:ext cx="888623" cy="888623"/>
          </a:xfrm>
          <a:prstGeom prst="ellipse">
            <a:avLst/>
          </a:prstGeom>
          <a:gradFill>
            <a:gsLst>
              <a:gs pos="100000">
                <a:schemeClr val="accent6"/>
              </a:gs>
              <a:gs pos="0">
                <a:schemeClr val="accent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126000" rtlCol="0" anchor="ctr"/>
          <a:lstStyle/>
          <a:p>
            <a:pPr algn="ctr">
              <a:lnSpc>
                <a:spcPct val="120000"/>
              </a:lnSpc>
            </a:pPr>
            <a:r>
              <a:rPr lang="zh-CN" altLang="en-US" sz="1600" b="1" spc="300" dirty="0">
                <a:solidFill>
                  <a:schemeClr val="accent1"/>
                </a:solidFill>
                <a:effectLst>
                  <a:reflection blurRad="6350" stA="19000" endPos="58000" dir="5400000" sy="-100000" algn="bl" rotWithShape="0"/>
                </a:effectLst>
                <a:cs typeface="+mn-ea"/>
                <a:sym typeface="+mn-lt"/>
              </a:rPr>
              <a:t>校园</a:t>
            </a:r>
            <a:endParaRPr lang="en-US" altLang="zh-CN" sz="1600" b="1" spc="300" dirty="0">
              <a:solidFill>
                <a:schemeClr val="accent1"/>
              </a:solidFill>
              <a:effectLst>
                <a:reflection blurRad="6350" stA="19000" endPos="58000" dir="5400000" sy="-100000" algn="bl" rotWithShape="0"/>
              </a:effectLst>
              <a:cs typeface="+mn-ea"/>
              <a:sym typeface="+mn-lt"/>
            </a:endParaRPr>
          </a:p>
          <a:p>
            <a:pPr algn="ctr">
              <a:lnSpc>
                <a:spcPct val="120000"/>
              </a:lnSpc>
            </a:pPr>
            <a:r>
              <a:rPr lang="zh-CN" altLang="en-US" sz="1600" b="1" spc="300" dirty="0">
                <a:solidFill>
                  <a:schemeClr val="accent1"/>
                </a:solidFill>
                <a:effectLst>
                  <a:reflection blurRad="6350" stA="19000" endPos="58000" dir="5400000" sy="-100000" algn="bl" rotWithShape="0"/>
                </a:effectLst>
                <a:cs typeface="+mn-ea"/>
                <a:sym typeface="+mn-lt"/>
              </a:rPr>
              <a:t>争霸</a:t>
            </a:r>
            <a:endParaRPr lang="en-US" altLang="zh-CN" sz="1600" b="1" spc="300" dirty="0">
              <a:solidFill>
                <a:schemeClr val="accent1"/>
              </a:solidFill>
              <a:effectLst>
                <a:reflection blurRad="6350" stA="19000" endPos="58000" dir="5400000" sy="-100000" algn="bl" rotWithShape="0"/>
              </a:effectLst>
              <a:cs typeface="+mn-ea"/>
              <a:sym typeface="+mn-lt"/>
            </a:endParaRPr>
          </a:p>
        </p:txBody>
      </p:sp>
      <p:sp>
        <p:nvSpPr>
          <p:cNvPr id="255" name="椭圆 254">
            <a:extLst>
              <a:ext uri="{FF2B5EF4-FFF2-40B4-BE49-F238E27FC236}">
                <a16:creationId xmlns:a16="http://schemas.microsoft.com/office/drawing/2014/main" id="{D2BEF855-896A-4BCE-8DB0-6BB1554F27DB}"/>
              </a:ext>
            </a:extLst>
          </p:cNvPr>
          <p:cNvSpPr/>
          <p:nvPr/>
        </p:nvSpPr>
        <p:spPr>
          <a:xfrm>
            <a:off x="10081290" y="5465702"/>
            <a:ext cx="888623" cy="888623"/>
          </a:xfrm>
          <a:prstGeom prst="ellipse">
            <a:avLst/>
          </a:prstGeom>
          <a:gradFill>
            <a:gsLst>
              <a:gs pos="100000">
                <a:schemeClr val="accent6"/>
              </a:gs>
              <a:gs pos="0">
                <a:schemeClr val="accent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126000" rtlCol="0" anchor="ctr"/>
          <a:lstStyle/>
          <a:p>
            <a:pPr algn="ctr">
              <a:lnSpc>
                <a:spcPct val="120000"/>
              </a:lnSpc>
            </a:pPr>
            <a:r>
              <a:rPr lang="zh-CN" altLang="en-US" sz="1600" b="1" spc="300" dirty="0">
                <a:solidFill>
                  <a:schemeClr val="accent1"/>
                </a:solidFill>
                <a:effectLst>
                  <a:reflection blurRad="6350" stA="19000" endPos="58000" dir="5400000" sy="-100000" algn="bl" rotWithShape="0"/>
                </a:effectLst>
                <a:cs typeface="+mn-ea"/>
                <a:sym typeface="+mn-lt"/>
              </a:rPr>
              <a:t>加送</a:t>
            </a:r>
            <a:endParaRPr lang="en-US" altLang="zh-CN" sz="1600" b="1" spc="300" dirty="0">
              <a:solidFill>
                <a:schemeClr val="accent1"/>
              </a:solidFill>
              <a:effectLst>
                <a:reflection blurRad="6350" stA="19000" endPos="58000" dir="5400000" sy="-100000" algn="bl" rotWithShape="0"/>
              </a:effectLst>
              <a:cs typeface="+mn-ea"/>
              <a:sym typeface="+mn-lt"/>
            </a:endParaRPr>
          </a:p>
          <a:p>
            <a:pPr algn="ctr">
              <a:lnSpc>
                <a:spcPct val="120000"/>
              </a:lnSpc>
            </a:pPr>
            <a:r>
              <a:rPr lang="zh-CN" altLang="en-US" sz="1600" b="1" spc="300" dirty="0">
                <a:solidFill>
                  <a:schemeClr val="accent1"/>
                </a:solidFill>
                <a:effectLst>
                  <a:reflection blurRad="6350" stA="19000" endPos="58000" dir="5400000" sy="-100000" algn="bl" rotWithShape="0"/>
                </a:effectLst>
                <a:cs typeface="+mn-ea"/>
                <a:sym typeface="+mn-lt"/>
              </a:rPr>
              <a:t>球服</a:t>
            </a:r>
            <a:endParaRPr lang="en-US" altLang="zh-CN" sz="1600" b="1" spc="300" dirty="0">
              <a:solidFill>
                <a:schemeClr val="accent1"/>
              </a:solidFill>
              <a:effectLst>
                <a:reflection blurRad="6350" stA="19000" endPos="58000" dir="5400000" sy="-100000" algn="bl" rotWithShape="0"/>
              </a:effectLst>
              <a:cs typeface="+mn-ea"/>
              <a:sym typeface="+mn-lt"/>
            </a:endParaRPr>
          </a:p>
        </p:txBody>
      </p:sp>
      <p:grpSp>
        <p:nvGrpSpPr>
          <p:cNvPr id="148" name="组合 147">
            <a:extLst>
              <a:ext uri="{FF2B5EF4-FFF2-40B4-BE49-F238E27FC236}">
                <a16:creationId xmlns:a16="http://schemas.microsoft.com/office/drawing/2014/main" id="{968D242A-6D4C-4962-BD5C-F905BF12D3B1}"/>
              </a:ext>
            </a:extLst>
          </p:cNvPr>
          <p:cNvGrpSpPr/>
          <p:nvPr/>
        </p:nvGrpSpPr>
        <p:grpSpPr>
          <a:xfrm>
            <a:off x="706955" y="485350"/>
            <a:ext cx="1795147" cy="360688"/>
            <a:chOff x="9667677" y="601260"/>
            <a:chExt cx="1795147" cy="360688"/>
          </a:xfrm>
        </p:grpSpPr>
        <p:pic>
          <p:nvPicPr>
            <p:cNvPr id="150" name="图片 149">
              <a:extLst>
                <a:ext uri="{FF2B5EF4-FFF2-40B4-BE49-F238E27FC236}">
                  <a16:creationId xmlns:a16="http://schemas.microsoft.com/office/drawing/2014/main" id="{D9994B6B-E80B-4C6B-883A-31C9EBD7B18A}"/>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9667677" y="601260"/>
              <a:ext cx="1795147" cy="360688"/>
            </a:xfrm>
            <a:prstGeom prst="rect">
              <a:avLst/>
            </a:prstGeom>
          </p:spPr>
        </p:pic>
        <p:grpSp>
          <p:nvGrpSpPr>
            <p:cNvPr id="151" name="组合 150">
              <a:extLst>
                <a:ext uri="{FF2B5EF4-FFF2-40B4-BE49-F238E27FC236}">
                  <a16:creationId xmlns:a16="http://schemas.microsoft.com/office/drawing/2014/main" id="{C3CBEF24-A9B2-426A-972F-8A36BC85681F}"/>
                </a:ext>
              </a:extLst>
            </p:cNvPr>
            <p:cNvGrpSpPr/>
            <p:nvPr/>
          </p:nvGrpSpPr>
          <p:grpSpPr>
            <a:xfrm>
              <a:off x="9667677" y="601260"/>
              <a:ext cx="383865" cy="360000"/>
              <a:chOff x="9671100" y="1026545"/>
              <a:chExt cx="383865" cy="360000"/>
            </a:xfrm>
          </p:grpSpPr>
          <p:sp>
            <p:nvSpPr>
              <p:cNvPr id="152" name="椭圆 151">
                <a:extLst>
                  <a:ext uri="{FF2B5EF4-FFF2-40B4-BE49-F238E27FC236}">
                    <a16:creationId xmlns:a16="http://schemas.microsoft.com/office/drawing/2014/main" id="{32D3CBED-AC90-48EF-8B6E-EAC723110B88}"/>
                  </a:ext>
                </a:extLst>
              </p:cNvPr>
              <p:cNvSpPr/>
              <p:nvPr/>
            </p:nvSpPr>
            <p:spPr>
              <a:xfrm>
                <a:off x="9707175" y="1062152"/>
                <a:ext cx="306000" cy="30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55" name="图片 154">
                <a:extLst>
                  <a:ext uri="{FF2B5EF4-FFF2-40B4-BE49-F238E27FC236}">
                    <a16:creationId xmlns:a16="http://schemas.microsoft.com/office/drawing/2014/main" id="{AF2071C5-0530-4D89-89AC-4F66AF441DED}"/>
                  </a:ext>
                </a:extLst>
              </p:cNvPr>
              <p:cNvPicPr>
                <a:picLocks noChangeAspect="1"/>
              </p:cNvPicPr>
              <p:nvPr/>
            </p:nvPicPr>
            <p:blipFill rotWithShape="1">
              <a:blip r:embed="rId25" cstate="print">
                <a:extLst>
                  <a:ext uri="{28A0092B-C50C-407E-A947-70E740481C1C}">
                    <a14:useLocalDpi xmlns:a14="http://schemas.microsoft.com/office/drawing/2010/main" val="0"/>
                  </a:ext>
                </a:extLst>
              </a:blip>
              <a:srcRect r="78576"/>
              <a:stretch/>
            </p:blipFill>
            <p:spPr>
              <a:xfrm>
                <a:off x="9671100" y="1026545"/>
                <a:ext cx="383865" cy="360000"/>
              </a:xfrm>
              <a:prstGeom prst="rect">
                <a:avLst/>
              </a:prstGeom>
            </p:spPr>
          </p:pic>
        </p:grpSp>
      </p:grpSp>
    </p:spTree>
    <p:extLst>
      <p:ext uri="{BB962C8B-B14F-4D97-AF65-F5344CB8AC3E}">
        <p14:creationId xmlns:p14="http://schemas.microsoft.com/office/powerpoint/2010/main" val="3062827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任意多边形: 形状 25">
            <a:extLst>
              <a:ext uri="{FF2B5EF4-FFF2-40B4-BE49-F238E27FC236}">
                <a16:creationId xmlns:a16="http://schemas.microsoft.com/office/drawing/2014/main" id="{BDB3CF04-B0F9-4459-B6DD-6444D74ED52E}"/>
              </a:ext>
            </a:extLst>
          </p:cNvPr>
          <p:cNvSpPr/>
          <p:nvPr/>
        </p:nvSpPr>
        <p:spPr>
          <a:xfrm>
            <a:off x="1021291" y="1328763"/>
            <a:ext cx="10149419" cy="4762528"/>
          </a:xfrm>
          <a:custGeom>
            <a:avLst/>
            <a:gdLst>
              <a:gd name="connsiteX0" fmla="*/ 162176 w 3519389"/>
              <a:gd name="connsiteY0" fmla="*/ 0 h 1797505"/>
              <a:gd name="connsiteX1" fmla="*/ 3357214 w 3519389"/>
              <a:gd name="connsiteY1" fmla="*/ 0 h 1797505"/>
              <a:gd name="connsiteX2" fmla="*/ 3369959 w 3519389"/>
              <a:gd name="connsiteY2" fmla="*/ 63125 h 1797505"/>
              <a:gd name="connsiteX3" fmla="*/ 3456264 w 3519389"/>
              <a:gd name="connsiteY3" fmla="*/ 149430 h 1797505"/>
              <a:gd name="connsiteX4" fmla="*/ 3519389 w 3519389"/>
              <a:gd name="connsiteY4" fmla="*/ 162175 h 1797505"/>
              <a:gd name="connsiteX5" fmla="*/ 3519389 w 3519389"/>
              <a:gd name="connsiteY5" fmla="*/ 1636203 h 1797505"/>
              <a:gd name="connsiteX6" fmla="*/ 3456264 w 3519389"/>
              <a:gd name="connsiteY6" fmla="*/ 1648948 h 1797505"/>
              <a:gd name="connsiteX7" fmla="*/ 3369959 w 3519389"/>
              <a:gd name="connsiteY7" fmla="*/ 1735253 h 1797505"/>
              <a:gd name="connsiteX8" fmla="*/ 3357391 w 3519389"/>
              <a:gd name="connsiteY8" fmla="*/ 1797505 h 1797505"/>
              <a:gd name="connsiteX9" fmla="*/ 162000 w 3519389"/>
              <a:gd name="connsiteY9" fmla="*/ 1797505 h 1797505"/>
              <a:gd name="connsiteX10" fmla="*/ 149431 w 3519389"/>
              <a:gd name="connsiteY10" fmla="*/ 1735253 h 1797505"/>
              <a:gd name="connsiteX11" fmla="*/ 0 w 3519389"/>
              <a:gd name="connsiteY11" fmla="*/ 1636203 h 1797505"/>
              <a:gd name="connsiteX12" fmla="*/ 0 w 3519389"/>
              <a:gd name="connsiteY12" fmla="*/ 162175 h 1797505"/>
              <a:gd name="connsiteX13" fmla="*/ 149431 w 3519389"/>
              <a:gd name="connsiteY13" fmla="*/ 63125 h 1797505"/>
              <a:gd name="connsiteX14" fmla="*/ 162176 w 3519389"/>
              <a:gd name="connsiteY14" fmla="*/ 0 h 179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19389" h="1797505">
                <a:moveTo>
                  <a:pt x="162176" y="0"/>
                </a:moveTo>
                <a:lnTo>
                  <a:pt x="3357214" y="0"/>
                </a:lnTo>
                <a:lnTo>
                  <a:pt x="3369959" y="63125"/>
                </a:lnTo>
                <a:cubicBezTo>
                  <a:pt x="3386372" y="101930"/>
                  <a:pt x="3417459" y="133017"/>
                  <a:pt x="3456264" y="149430"/>
                </a:cubicBezTo>
                <a:lnTo>
                  <a:pt x="3519389" y="162175"/>
                </a:lnTo>
                <a:lnTo>
                  <a:pt x="3519389" y="1636203"/>
                </a:lnTo>
                <a:lnTo>
                  <a:pt x="3456264" y="1648948"/>
                </a:lnTo>
                <a:cubicBezTo>
                  <a:pt x="3417459" y="1665361"/>
                  <a:pt x="3386372" y="1696448"/>
                  <a:pt x="3369959" y="1735253"/>
                </a:cubicBezTo>
                <a:lnTo>
                  <a:pt x="3357391" y="1797505"/>
                </a:lnTo>
                <a:lnTo>
                  <a:pt x="162000" y="1797505"/>
                </a:lnTo>
                <a:lnTo>
                  <a:pt x="149431" y="1735253"/>
                </a:lnTo>
                <a:cubicBezTo>
                  <a:pt x="124812" y="1677046"/>
                  <a:pt x="67175" y="1636203"/>
                  <a:pt x="0" y="1636203"/>
                </a:cubicBezTo>
                <a:lnTo>
                  <a:pt x="0" y="162175"/>
                </a:lnTo>
                <a:cubicBezTo>
                  <a:pt x="67175" y="162175"/>
                  <a:pt x="124812" y="121332"/>
                  <a:pt x="149431" y="63125"/>
                </a:cubicBezTo>
                <a:lnTo>
                  <a:pt x="162176" y="0"/>
                </a:lnTo>
                <a:close/>
              </a:path>
            </a:pathLst>
          </a:custGeom>
          <a:solidFill>
            <a:schemeClr val="bg1"/>
          </a:solidFill>
          <a:ln w="9525">
            <a:gradFill>
              <a:gsLst>
                <a:gs pos="0">
                  <a:srgbClr val="FDE7B9"/>
                </a:gs>
                <a:gs pos="100000">
                  <a:srgbClr val="F8C073"/>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pic>
        <p:nvPicPr>
          <p:cNvPr id="25" name="图形 24">
            <a:extLst>
              <a:ext uri="{FF2B5EF4-FFF2-40B4-BE49-F238E27FC236}">
                <a16:creationId xmlns:a16="http://schemas.microsoft.com/office/drawing/2014/main" id="{A9C7F1BD-4264-4145-B95B-A1E702A5941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1884" y="1113171"/>
            <a:ext cx="5341832" cy="5341832"/>
          </a:xfrm>
          <a:prstGeom prst="rect">
            <a:avLst/>
          </a:prstGeom>
        </p:spPr>
      </p:pic>
      <p:graphicFrame>
        <p:nvGraphicFramePr>
          <p:cNvPr id="5" name="表格 4">
            <a:extLst>
              <a:ext uri="{FF2B5EF4-FFF2-40B4-BE49-F238E27FC236}">
                <a16:creationId xmlns:a16="http://schemas.microsoft.com/office/drawing/2014/main" id="{DBE9627A-7BE1-4729-ABF2-6D0414A6336E}"/>
              </a:ext>
            </a:extLst>
          </p:cNvPr>
          <p:cNvGraphicFramePr>
            <a:graphicFrameLocks noGrp="1"/>
          </p:cNvGraphicFramePr>
          <p:nvPr>
            <p:extLst>
              <p:ext uri="{D42A27DB-BD31-4B8C-83A1-F6EECF244321}">
                <p14:modId xmlns:p14="http://schemas.microsoft.com/office/powerpoint/2010/main" val="645989815"/>
              </p:ext>
            </p:extLst>
          </p:nvPr>
        </p:nvGraphicFramePr>
        <p:xfrm>
          <a:off x="1732388" y="1867414"/>
          <a:ext cx="8727222" cy="2704785"/>
        </p:xfrm>
        <a:graphic>
          <a:graphicData uri="http://schemas.openxmlformats.org/drawingml/2006/table">
            <a:tbl>
              <a:tblPr firstRow="1" bandRow="1">
                <a:tableStyleId>{5C22544A-7EE6-4342-B048-85BDC9FD1C3A}</a:tableStyleId>
              </a:tblPr>
              <a:tblGrid>
                <a:gridCol w="1273405">
                  <a:extLst>
                    <a:ext uri="{9D8B030D-6E8A-4147-A177-3AD203B41FA5}">
                      <a16:colId xmlns:a16="http://schemas.microsoft.com/office/drawing/2014/main" val="1382590326"/>
                    </a:ext>
                  </a:extLst>
                </a:gridCol>
                <a:gridCol w="1064831">
                  <a:extLst>
                    <a:ext uri="{9D8B030D-6E8A-4147-A177-3AD203B41FA5}">
                      <a16:colId xmlns:a16="http://schemas.microsoft.com/office/drawing/2014/main" val="1585548817"/>
                    </a:ext>
                  </a:extLst>
                </a:gridCol>
                <a:gridCol w="1064831">
                  <a:extLst>
                    <a:ext uri="{9D8B030D-6E8A-4147-A177-3AD203B41FA5}">
                      <a16:colId xmlns:a16="http://schemas.microsoft.com/office/drawing/2014/main" val="1179725435"/>
                    </a:ext>
                  </a:extLst>
                </a:gridCol>
                <a:gridCol w="1064831">
                  <a:extLst>
                    <a:ext uri="{9D8B030D-6E8A-4147-A177-3AD203B41FA5}">
                      <a16:colId xmlns:a16="http://schemas.microsoft.com/office/drawing/2014/main" val="3514646125"/>
                    </a:ext>
                  </a:extLst>
                </a:gridCol>
                <a:gridCol w="1064831">
                  <a:extLst>
                    <a:ext uri="{9D8B030D-6E8A-4147-A177-3AD203B41FA5}">
                      <a16:colId xmlns:a16="http://schemas.microsoft.com/office/drawing/2014/main" val="3736720669"/>
                    </a:ext>
                  </a:extLst>
                </a:gridCol>
                <a:gridCol w="1064831">
                  <a:extLst>
                    <a:ext uri="{9D8B030D-6E8A-4147-A177-3AD203B41FA5}">
                      <a16:colId xmlns:a16="http://schemas.microsoft.com/office/drawing/2014/main" val="2004569031"/>
                    </a:ext>
                  </a:extLst>
                </a:gridCol>
                <a:gridCol w="1064831">
                  <a:extLst>
                    <a:ext uri="{9D8B030D-6E8A-4147-A177-3AD203B41FA5}">
                      <a16:colId xmlns:a16="http://schemas.microsoft.com/office/drawing/2014/main" val="2721107778"/>
                    </a:ext>
                  </a:extLst>
                </a:gridCol>
                <a:gridCol w="1064831">
                  <a:extLst>
                    <a:ext uri="{9D8B030D-6E8A-4147-A177-3AD203B41FA5}">
                      <a16:colId xmlns:a16="http://schemas.microsoft.com/office/drawing/2014/main" val="2116829116"/>
                    </a:ext>
                  </a:extLst>
                </a:gridCol>
              </a:tblGrid>
              <a:tr h="540957">
                <a:tc>
                  <a:txBody>
                    <a:bodyPr/>
                    <a:lstStyle/>
                    <a:p>
                      <a:pPr algn="ctr"/>
                      <a:endParaRPr lang="zh-CN" altLang="en-US" dirty="0">
                        <a:solidFill>
                          <a:schemeClr val="accent1"/>
                        </a:solidFill>
                        <a:latin typeface="+mn-lt"/>
                        <a:ea typeface="+mn-ea"/>
                        <a:cs typeface="+mn-ea"/>
                        <a:sym typeface="+mn-lt"/>
                      </a:endParaRPr>
                    </a:p>
                  </a:txBody>
                  <a:tcPr marL="0" marR="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dirty="0">
                          <a:solidFill>
                            <a:schemeClr val="accent1"/>
                          </a:solidFill>
                          <a:latin typeface="+mn-lt"/>
                          <a:ea typeface="+mn-ea"/>
                          <a:cs typeface="+mn-ea"/>
                          <a:sym typeface="+mn-lt"/>
                        </a:rPr>
                        <a:t>周一</a:t>
                      </a:r>
                    </a:p>
                  </a:txBody>
                  <a:tcPr marL="0" marR="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dirty="0">
                          <a:solidFill>
                            <a:schemeClr val="accent1"/>
                          </a:solidFill>
                          <a:latin typeface="+mn-lt"/>
                          <a:ea typeface="+mn-ea"/>
                          <a:cs typeface="+mn-ea"/>
                          <a:sym typeface="+mn-lt"/>
                        </a:rPr>
                        <a:t>周二</a:t>
                      </a:r>
                    </a:p>
                  </a:txBody>
                  <a:tcPr marL="0" marR="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dirty="0">
                          <a:solidFill>
                            <a:schemeClr val="accent1"/>
                          </a:solidFill>
                          <a:latin typeface="+mn-lt"/>
                          <a:ea typeface="+mn-ea"/>
                          <a:cs typeface="+mn-ea"/>
                          <a:sym typeface="+mn-lt"/>
                        </a:rPr>
                        <a:t>周三</a:t>
                      </a:r>
                    </a:p>
                  </a:txBody>
                  <a:tcPr marL="0" marR="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dirty="0">
                          <a:solidFill>
                            <a:schemeClr val="accent1"/>
                          </a:solidFill>
                          <a:latin typeface="+mn-lt"/>
                          <a:ea typeface="+mn-ea"/>
                          <a:cs typeface="+mn-ea"/>
                          <a:sym typeface="+mn-lt"/>
                        </a:rPr>
                        <a:t>周四</a:t>
                      </a:r>
                    </a:p>
                  </a:txBody>
                  <a:tcPr marL="0" marR="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dirty="0">
                          <a:solidFill>
                            <a:schemeClr val="accent1"/>
                          </a:solidFill>
                          <a:latin typeface="+mn-lt"/>
                          <a:ea typeface="+mn-ea"/>
                          <a:cs typeface="+mn-ea"/>
                          <a:sym typeface="+mn-lt"/>
                        </a:rPr>
                        <a:t>周五</a:t>
                      </a:r>
                    </a:p>
                  </a:txBody>
                  <a:tcPr marL="0" marR="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dirty="0">
                          <a:solidFill>
                            <a:schemeClr val="accent1"/>
                          </a:solidFill>
                          <a:latin typeface="+mn-lt"/>
                          <a:ea typeface="+mn-ea"/>
                          <a:cs typeface="+mn-ea"/>
                          <a:sym typeface="+mn-lt"/>
                        </a:rPr>
                        <a:t>周六</a:t>
                      </a:r>
                    </a:p>
                  </a:txBody>
                  <a:tcPr marL="0" marR="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dirty="0">
                          <a:solidFill>
                            <a:schemeClr val="accent1"/>
                          </a:solidFill>
                          <a:latin typeface="+mn-lt"/>
                          <a:ea typeface="+mn-ea"/>
                          <a:cs typeface="+mn-ea"/>
                          <a:sym typeface="+mn-lt"/>
                        </a:rPr>
                        <a:t>周日</a:t>
                      </a:r>
                    </a:p>
                  </a:txBody>
                  <a:tcPr marL="0" marR="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6749417"/>
                  </a:ext>
                </a:extLst>
              </a:tr>
              <a:tr h="540957">
                <a:tc>
                  <a:txBody>
                    <a:bodyPr/>
                    <a:lstStyle/>
                    <a:p>
                      <a:pPr algn="ctr"/>
                      <a:r>
                        <a:rPr lang="en-US" altLang="zh-CN" b="1" dirty="0">
                          <a:solidFill>
                            <a:schemeClr val="accent1"/>
                          </a:solidFill>
                          <a:latin typeface="+mn-lt"/>
                          <a:ea typeface="+mn-ea"/>
                          <a:cs typeface="+mn-ea"/>
                          <a:sym typeface="+mn-lt"/>
                        </a:rPr>
                        <a:t>9:00-11:00</a:t>
                      </a:r>
                      <a:endParaRPr lang="zh-CN" altLang="en-US" b="1" dirty="0">
                        <a:solidFill>
                          <a:schemeClr val="accent1"/>
                        </a:solidFill>
                        <a:latin typeface="+mn-lt"/>
                        <a:ea typeface="+mn-ea"/>
                        <a:cs typeface="+mn-ea"/>
                        <a:sym typeface="+mn-lt"/>
                      </a:endParaRPr>
                    </a:p>
                  </a:txBody>
                  <a:tcPr marL="0" marR="0" anchor="ctr">
                    <a:lnL w="6350" cap="flat" cmpd="sng" algn="ctr">
                      <a:noFill/>
                      <a:prstDash val="solid"/>
                      <a:round/>
                      <a:headEnd type="none" w="med" len="med"/>
                      <a:tailEnd type="none" w="med" len="med"/>
                    </a:lnL>
                    <a:lnR w="6350"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600" spc="-50" baseline="0" dirty="0">
                          <a:solidFill>
                            <a:schemeClr val="accent1"/>
                          </a:solidFill>
                          <a:latin typeface="+mn-lt"/>
                          <a:ea typeface="+mn-ea"/>
                          <a:cs typeface="+mn-ea"/>
                          <a:sym typeface="+mn-lt"/>
                        </a:rPr>
                        <a:t>初级课</a:t>
                      </a:r>
                    </a:p>
                  </a:txBody>
                  <a:tcPr marL="0" marR="0" anchor="ctr">
                    <a:lnL w="6350" cap="flat" cmpd="sng" algn="ctr">
                      <a:solidFill>
                        <a:schemeClr val="accent1"/>
                      </a:solidFill>
                      <a:prstDash val="solid"/>
                      <a:round/>
                      <a:headEnd type="none" w="med" len="med"/>
                      <a:tailEnd type="none" w="med" len="med"/>
                    </a:lnL>
                    <a:lnR w="3175" cap="flat" cmpd="sng" algn="ctr">
                      <a:solidFill>
                        <a:schemeClr val="accent3">
                          <a:lumMod val="75000"/>
                        </a:schemeClr>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600" spc="-50" baseline="0" dirty="0">
                          <a:solidFill>
                            <a:schemeClr val="accent1"/>
                          </a:solidFill>
                          <a:latin typeface="+mn-lt"/>
                          <a:ea typeface="+mn-ea"/>
                          <a:cs typeface="+mn-ea"/>
                          <a:sym typeface="+mn-lt"/>
                        </a:rPr>
                        <a:t>初级课</a:t>
                      </a:r>
                    </a:p>
                  </a:txBody>
                  <a:tcPr marL="0" marR="0" anchor="ctr">
                    <a:lnL w="3175" cap="flat" cmpd="sng" algn="ctr">
                      <a:solidFill>
                        <a:schemeClr val="accent3">
                          <a:lumMod val="75000"/>
                        </a:schemeClr>
                      </a:solidFill>
                      <a:prstDash val="solid"/>
                      <a:round/>
                      <a:headEnd type="none" w="med" len="med"/>
                      <a:tailEnd type="none" w="med" len="med"/>
                    </a:lnL>
                    <a:lnR w="3175" cap="flat" cmpd="sng" algn="ctr">
                      <a:solidFill>
                        <a:schemeClr val="accent3">
                          <a:lumMod val="75000"/>
                        </a:schemeClr>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600" spc="-50" baseline="0" dirty="0">
                          <a:solidFill>
                            <a:schemeClr val="accent1"/>
                          </a:solidFill>
                          <a:latin typeface="+mn-lt"/>
                          <a:ea typeface="+mn-ea"/>
                          <a:cs typeface="+mn-ea"/>
                          <a:sym typeface="+mn-lt"/>
                        </a:rPr>
                        <a:t>初级课</a:t>
                      </a:r>
                    </a:p>
                  </a:txBody>
                  <a:tcPr marL="0" marR="0" anchor="ctr">
                    <a:lnL w="3175" cap="flat" cmpd="sng" algn="ctr">
                      <a:solidFill>
                        <a:schemeClr val="accent3">
                          <a:lumMod val="75000"/>
                        </a:schemeClr>
                      </a:solidFill>
                      <a:prstDash val="solid"/>
                      <a:round/>
                      <a:headEnd type="none" w="med" len="med"/>
                      <a:tailEnd type="none" w="med" len="med"/>
                    </a:lnL>
                    <a:lnR w="3175" cap="flat" cmpd="sng" algn="ctr">
                      <a:solidFill>
                        <a:schemeClr val="accent3">
                          <a:lumMod val="75000"/>
                        </a:schemeClr>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600" spc="-50" baseline="0" dirty="0">
                          <a:solidFill>
                            <a:schemeClr val="accent1"/>
                          </a:solidFill>
                          <a:latin typeface="+mn-lt"/>
                          <a:ea typeface="+mn-ea"/>
                          <a:cs typeface="+mn-ea"/>
                          <a:sym typeface="+mn-lt"/>
                        </a:rPr>
                        <a:t>初级课</a:t>
                      </a:r>
                    </a:p>
                  </a:txBody>
                  <a:tcPr marL="0" marR="0" anchor="ctr">
                    <a:lnL w="3175" cap="flat" cmpd="sng" algn="ctr">
                      <a:solidFill>
                        <a:schemeClr val="accent3">
                          <a:lumMod val="75000"/>
                        </a:schemeClr>
                      </a:solidFill>
                      <a:prstDash val="solid"/>
                      <a:round/>
                      <a:headEnd type="none" w="med" len="med"/>
                      <a:tailEnd type="none" w="med" len="med"/>
                    </a:lnL>
                    <a:lnR w="3175" cap="flat" cmpd="sng" algn="ctr">
                      <a:solidFill>
                        <a:schemeClr val="accent3">
                          <a:lumMod val="75000"/>
                        </a:schemeClr>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600" spc="-50" baseline="0" dirty="0">
                          <a:solidFill>
                            <a:schemeClr val="accent1"/>
                          </a:solidFill>
                          <a:latin typeface="+mn-lt"/>
                          <a:ea typeface="+mn-ea"/>
                          <a:cs typeface="+mn-ea"/>
                          <a:sym typeface="+mn-lt"/>
                        </a:rPr>
                        <a:t>初级课</a:t>
                      </a:r>
                    </a:p>
                  </a:txBody>
                  <a:tcPr marL="0" marR="0" anchor="ctr">
                    <a:lnL w="3175" cap="flat" cmpd="sng" algn="ctr">
                      <a:solidFill>
                        <a:schemeClr val="accent3">
                          <a:lumMod val="75000"/>
                        </a:schemeClr>
                      </a:solidFill>
                      <a:prstDash val="solid"/>
                      <a:round/>
                      <a:headEnd type="none" w="med" len="med"/>
                      <a:tailEnd type="none" w="med" len="med"/>
                    </a:lnL>
                    <a:lnR w="3175" cap="flat" cmpd="sng" algn="ctr">
                      <a:solidFill>
                        <a:schemeClr val="accent3">
                          <a:lumMod val="75000"/>
                        </a:schemeClr>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CN" altLang="en-US" sz="1600" spc="-50" baseline="0" dirty="0">
                        <a:solidFill>
                          <a:schemeClr val="accent1"/>
                        </a:solidFill>
                        <a:latin typeface="+mn-lt"/>
                        <a:ea typeface="+mn-ea"/>
                        <a:cs typeface="+mn-ea"/>
                        <a:sym typeface="+mn-lt"/>
                      </a:endParaRPr>
                    </a:p>
                  </a:txBody>
                  <a:tcPr marL="0" marR="0" anchor="ctr">
                    <a:lnL w="3175" cap="flat" cmpd="sng" algn="ctr">
                      <a:solidFill>
                        <a:schemeClr val="accent3">
                          <a:lumMod val="75000"/>
                        </a:schemeClr>
                      </a:solidFill>
                      <a:prstDash val="solid"/>
                      <a:round/>
                      <a:headEnd type="none" w="med" len="med"/>
                      <a:tailEnd type="none" w="med" len="med"/>
                    </a:lnL>
                    <a:lnR w="3175" cap="flat" cmpd="sng" algn="ctr">
                      <a:solidFill>
                        <a:schemeClr val="accent3">
                          <a:lumMod val="75000"/>
                        </a:schemeClr>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1600" spc="-50" baseline="0" dirty="0">
                          <a:solidFill>
                            <a:schemeClr val="accent1"/>
                          </a:solidFill>
                          <a:latin typeface="+mn-lt"/>
                          <a:ea typeface="+mn-ea"/>
                          <a:cs typeface="+mn-ea"/>
                          <a:sym typeface="+mn-lt"/>
                        </a:rPr>
                        <a:t>闭馆</a:t>
                      </a:r>
                    </a:p>
                  </a:txBody>
                  <a:tcPr marL="0" marR="0" anchor="ctr">
                    <a:lnL w="3175" cap="flat" cmpd="sng" algn="ctr">
                      <a:solidFill>
                        <a:schemeClr val="accent3">
                          <a:lumMod val="75000"/>
                        </a:schemeClr>
                      </a:solidFill>
                      <a:prstDash val="solid"/>
                      <a:round/>
                      <a:headEnd type="none" w="med" len="med"/>
                      <a:tailEnd type="none" w="med" len="med"/>
                    </a:lnL>
                    <a:lnR w="6350" cap="flat" cmpd="sng" algn="ctr">
                      <a:noFill/>
                      <a:prstDash val="solid"/>
                      <a:round/>
                      <a:headEnd type="none" w="med" len="med"/>
                      <a:tailEnd type="none" w="med" len="med"/>
                    </a:lnR>
                    <a:lnT w="28575"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3471878"/>
                  </a:ext>
                </a:extLst>
              </a:tr>
              <a:tr h="540957">
                <a:tc>
                  <a:txBody>
                    <a:bodyPr/>
                    <a:lstStyle/>
                    <a:p>
                      <a:pPr algn="ctr"/>
                      <a:r>
                        <a:rPr lang="en-US" altLang="zh-CN" b="1" dirty="0">
                          <a:solidFill>
                            <a:schemeClr val="accent1"/>
                          </a:solidFill>
                          <a:latin typeface="+mn-lt"/>
                          <a:ea typeface="+mn-ea"/>
                          <a:cs typeface="+mn-ea"/>
                          <a:sym typeface="+mn-lt"/>
                        </a:rPr>
                        <a:t>13:30-15:30</a:t>
                      </a:r>
                      <a:endParaRPr lang="zh-CN" altLang="en-US" b="1" dirty="0">
                        <a:solidFill>
                          <a:schemeClr val="accent1"/>
                        </a:solidFill>
                        <a:latin typeface="+mn-lt"/>
                        <a:ea typeface="+mn-ea"/>
                        <a:cs typeface="+mn-ea"/>
                        <a:sym typeface="+mn-lt"/>
                      </a:endParaRPr>
                    </a:p>
                  </a:txBody>
                  <a:tcPr marL="0" marR="0" anchor="ctr">
                    <a:lnL w="6350" cap="flat" cmpd="sng" algn="ctr">
                      <a:no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CN" altLang="en-US" sz="1600" spc="-50" baseline="0" dirty="0">
                        <a:solidFill>
                          <a:schemeClr val="accent1"/>
                        </a:solidFill>
                        <a:latin typeface="+mn-lt"/>
                        <a:ea typeface="+mn-ea"/>
                        <a:cs typeface="+mn-ea"/>
                        <a:sym typeface="+mn-lt"/>
                      </a:endParaRPr>
                    </a:p>
                  </a:txBody>
                  <a:tcPr marL="0" marR="0" anchor="ctr">
                    <a:lnL w="6350" cap="flat" cmpd="sng" algn="ctr">
                      <a:solidFill>
                        <a:schemeClr val="accent1"/>
                      </a:solidFill>
                      <a:prstDash val="solid"/>
                      <a:round/>
                      <a:headEnd type="none" w="med" len="med"/>
                      <a:tailEnd type="none" w="med" len="med"/>
                    </a:lnL>
                    <a:lnR w="3175" cap="flat" cmpd="sng" algn="ctr">
                      <a:solidFill>
                        <a:schemeClr val="accent3">
                          <a:lumMod val="75000"/>
                        </a:schemeClr>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CN" altLang="en-US" sz="1600" spc="-50" baseline="0" dirty="0">
                        <a:solidFill>
                          <a:schemeClr val="accent1"/>
                        </a:solidFill>
                        <a:latin typeface="+mn-lt"/>
                        <a:ea typeface="+mn-ea"/>
                        <a:cs typeface="+mn-ea"/>
                        <a:sym typeface="+mn-lt"/>
                      </a:endParaRPr>
                    </a:p>
                  </a:txBody>
                  <a:tcPr marL="0" marR="0" anchor="ctr">
                    <a:lnL w="3175" cap="flat" cmpd="sng" algn="ctr">
                      <a:solidFill>
                        <a:schemeClr val="accent3">
                          <a:lumMod val="75000"/>
                        </a:schemeClr>
                      </a:solidFill>
                      <a:prstDash val="solid"/>
                      <a:round/>
                      <a:headEnd type="none" w="med" len="med"/>
                      <a:tailEnd type="none" w="med" len="med"/>
                    </a:lnL>
                    <a:lnR w="3175" cap="flat" cmpd="sng" algn="ctr">
                      <a:solidFill>
                        <a:schemeClr val="accent3">
                          <a:lumMod val="75000"/>
                        </a:schemeClr>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CN" altLang="en-US" sz="1600" spc="-50" baseline="0" dirty="0">
                        <a:solidFill>
                          <a:schemeClr val="accent1"/>
                        </a:solidFill>
                        <a:latin typeface="+mn-lt"/>
                        <a:ea typeface="+mn-ea"/>
                        <a:cs typeface="+mn-ea"/>
                        <a:sym typeface="+mn-lt"/>
                      </a:endParaRPr>
                    </a:p>
                  </a:txBody>
                  <a:tcPr marL="0" marR="0" anchor="ctr">
                    <a:lnL w="3175" cap="flat" cmpd="sng" algn="ctr">
                      <a:solidFill>
                        <a:schemeClr val="accent3">
                          <a:lumMod val="75000"/>
                        </a:schemeClr>
                      </a:solidFill>
                      <a:prstDash val="solid"/>
                      <a:round/>
                      <a:headEnd type="none" w="med" len="med"/>
                      <a:tailEnd type="none" w="med" len="med"/>
                    </a:lnL>
                    <a:lnR w="3175" cap="flat" cmpd="sng" algn="ctr">
                      <a:solidFill>
                        <a:schemeClr val="accent3">
                          <a:lumMod val="75000"/>
                        </a:schemeClr>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CN" altLang="en-US" sz="1600" spc="-50" baseline="0" dirty="0">
                        <a:solidFill>
                          <a:schemeClr val="accent1"/>
                        </a:solidFill>
                        <a:latin typeface="+mn-lt"/>
                        <a:ea typeface="+mn-ea"/>
                        <a:cs typeface="+mn-ea"/>
                        <a:sym typeface="+mn-lt"/>
                      </a:endParaRPr>
                    </a:p>
                  </a:txBody>
                  <a:tcPr marL="0" marR="0" anchor="ctr">
                    <a:lnL w="3175" cap="flat" cmpd="sng" algn="ctr">
                      <a:solidFill>
                        <a:schemeClr val="accent3">
                          <a:lumMod val="75000"/>
                        </a:schemeClr>
                      </a:solidFill>
                      <a:prstDash val="solid"/>
                      <a:round/>
                      <a:headEnd type="none" w="med" len="med"/>
                      <a:tailEnd type="none" w="med" len="med"/>
                    </a:lnL>
                    <a:lnR w="3175" cap="flat" cmpd="sng" algn="ctr">
                      <a:solidFill>
                        <a:schemeClr val="accent3">
                          <a:lumMod val="75000"/>
                        </a:schemeClr>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CN" altLang="en-US" sz="1600" spc="-50" baseline="0" dirty="0">
                        <a:solidFill>
                          <a:schemeClr val="accent1"/>
                        </a:solidFill>
                        <a:latin typeface="+mn-lt"/>
                        <a:ea typeface="+mn-ea"/>
                        <a:cs typeface="+mn-ea"/>
                        <a:sym typeface="+mn-lt"/>
                      </a:endParaRPr>
                    </a:p>
                  </a:txBody>
                  <a:tcPr marL="0" marR="0" anchor="ctr">
                    <a:lnL w="3175" cap="flat" cmpd="sng" algn="ctr">
                      <a:solidFill>
                        <a:schemeClr val="accent3">
                          <a:lumMod val="75000"/>
                        </a:schemeClr>
                      </a:solidFill>
                      <a:prstDash val="solid"/>
                      <a:round/>
                      <a:headEnd type="none" w="med" len="med"/>
                      <a:tailEnd type="none" w="med" len="med"/>
                    </a:lnL>
                    <a:lnR w="3175" cap="flat" cmpd="sng" algn="ctr">
                      <a:solidFill>
                        <a:schemeClr val="accent3">
                          <a:lumMod val="75000"/>
                        </a:schemeClr>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CN" altLang="en-US" sz="1600" spc="-50" baseline="0" dirty="0">
                        <a:solidFill>
                          <a:schemeClr val="accent1"/>
                        </a:solidFill>
                        <a:latin typeface="+mn-lt"/>
                        <a:ea typeface="+mn-ea"/>
                        <a:cs typeface="+mn-ea"/>
                        <a:sym typeface="+mn-lt"/>
                      </a:endParaRPr>
                    </a:p>
                  </a:txBody>
                  <a:tcPr marL="0" marR="0" anchor="ctr">
                    <a:lnL w="3175" cap="flat" cmpd="sng" algn="ctr">
                      <a:solidFill>
                        <a:schemeClr val="accent3">
                          <a:lumMod val="75000"/>
                        </a:schemeClr>
                      </a:solidFill>
                      <a:prstDash val="solid"/>
                      <a:round/>
                      <a:headEnd type="none" w="med" len="med"/>
                      <a:tailEnd type="none" w="med" len="med"/>
                    </a:lnL>
                    <a:lnR w="3175" cap="flat" cmpd="sng" algn="ctr">
                      <a:solidFill>
                        <a:schemeClr val="accent3">
                          <a:lumMod val="75000"/>
                        </a:schemeClr>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CN" altLang="en-US" sz="1600" spc="-50" baseline="0" dirty="0">
                        <a:solidFill>
                          <a:schemeClr val="accent1"/>
                        </a:solidFill>
                        <a:latin typeface="+mn-lt"/>
                        <a:ea typeface="+mn-ea"/>
                        <a:cs typeface="+mn-ea"/>
                        <a:sym typeface="+mn-lt"/>
                      </a:endParaRPr>
                    </a:p>
                  </a:txBody>
                  <a:tcPr marL="0" marR="0" anchor="ctr">
                    <a:lnL w="3175" cap="flat" cmpd="sng" algn="ctr">
                      <a:solidFill>
                        <a:schemeClr val="accent3">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2825302"/>
                  </a:ext>
                </a:extLst>
              </a:tr>
              <a:tr h="540957">
                <a:tc>
                  <a:txBody>
                    <a:bodyPr/>
                    <a:lstStyle/>
                    <a:p>
                      <a:pPr algn="ctr"/>
                      <a:r>
                        <a:rPr lang="en-US" altLang="zh-CN" b="1" dirty="0">
                          <a:solidFill>
                            <a:schemeClr val="accent1"/>
                          </a:solidFill>
                          <a:latin typeface="+mn-lt"/>
                          <a:ea typeface="+mn-ea"/>
                          <a:cs typeface="+mn-ea"/>
                          <a:sym typeface="+mn-lt"/>
                        </a:rPr>
                        <a:t>16:00-18:00</a:t>
                      </a:r>
                      <a:endParaRPr lang="zh-CN" altLang="en-US" b="1" dirty="0">
                        <a:solidFill>
                          <a:schemeClr val="accent1"/>
                        </a:solidFill>
                        <a:latin typeface="+mn-lt"/>
                        <a:ea typeface="+mn-ea"/>
                        <a:cs typeface="+mn-ea"/>
                        <a:sym typeface="+mn-lt"/>
                      </a:endParaRPr>
                    </a:p>
                  </a:txBody>
                  <a:tcPr marL="0" marR="0" anchor="ctr">
                    <a:lnL w="6350" cap="flat" cmpd="sng" algn="ctr">
                      <a:no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600" spc="-50" baseline="0" dirty="0">
                          <a:solidFill>
                            <a:schemeClr val="accent1"/>
                          </a:solidFill>
                          <a:latin typeface="+mn-lt"/>
                          <a:ea typeface="+mn-ea"/>
                          <a:cs typeface="+mn-ea"/>
                          <a:sym typeface="+mn-lt"/>
                        </a:rPr>
                        <a:t>场地赛</a:t>
                      </a:r>
                    </a:p>
                  </a:txBody>
                  <a:tcPr marL="0" marR="0" anchor="ctr">
                    <a:lnL w="6350" cap="flat" cmpd="sng" algn="ctr">
                      <a:solidFill>
                        <a:schemeClr val="accent1"/>
                      </a:solidFill>
                      <a:prstDash val="solid"/>
                      <a:round/>
                      <a:headEnd type="none" w="med" len="med"/>
                      <a:tailEnd type="none" w="med" len="med"/>
                    </a:lnL>
                    <a:lnR w="3175" cap="flat" cmpd="sng" algn="ctr">
                      <a:solidFill>
                        <a:schemeClr val="accent3">
                          <a:lumMod val="75000"/>
                        </a:schemeClr>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CN" altLang="en-US" sz="1600" spc="-50" baseline="0" dirty="0">
                        <a:solidFill>
                          <a:schemeClr val="accent1"/>
                        </a:solidFill>
                        <a:latin typeface="+mn-lt"/>
                        <a:ea typeface="+mn-ea"/>
                        <a:cs typeface="+mn-ea"/>
                        <a:sym typeface="+mn-lt"/>
                      </a:endParaRPr>
                    </a:p>
                  </a:txBody>
                  <a:tcPr marL="0" marR="0" anchor="ctr">
                    <a:lnL w="3175" cap="flat" cmpd="sng" algn="ctr">
                      <a:solidFill>
                        <a:schemeClr val="accent3">
                          <a:lumMod val="75000"/>
                        </a:schemeClr>
                      </a:solidFill>
                      <a:prstDash val="solid"/>
                      <a:round/>
                      <a:headEnd type="none" w="med" len="med"/>
                      <a:tailEnd type="none" w="med" len="med"/>
                    </a:lnL>
                    <a:lnR w="3175" cap="flat" cmpd="sng" algn="ctr">
                      <a:solidFill>
                        <a:schemeClr val="accent3">
                          <a:lumMod val="75000"/>
                        </a:schemeClr>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CN" altLang="en-US" sz="1600" spc="-50" baseline="0" dirty="0">
                        <a:solidFill>
                          <a:schemeClr val="accent1"/>
                        </a:solidFill>
                        <a:latin typeface="+mn-lt"/>
                        <a:ea typeface="+mn-ea"/>
                        <a:cs typeface="+mn-ea"/>
                        <a:sym typeface="+mn-lt"/>
                      </a:endParaRPr>
                    </a:p>
                  </a:txBody>
                  <a:tcPr marL="0" marR="0" anchor="ctr">
                    <a:lnL w="3175" cap="flat" cmpd="sng" algn="ctr">
                      <a:solidFill>
                        <a:schemeClr val="accent3">
                          <a:lumMod val="75000"/>
                        </a:schemeClr>
                      </a:solidFill>
                      <a:prstDash val="solid"/>
                      <a:round/>
                      <a:headEnd type="none" w="med" len="med"/>
                      <a:tailEnd type="none" w="med" len="med"/>
                    </a:lnL>
                    <a:lnR w="3175" cap="flat" cmpd="sng" algn="ctr">
                      <a:solidFill>
                        <a:schemeClr val="accent3">
                          <a:lumMod val="75000"/>
                        </a:schemeClr>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CN" altLang="en-US" sz="1600" spc="-50" baseline="0" dirty="0">
                        <a:solidFill>
                          <a:schemeClr val="accent1"/>
                        </a:solidFill>
                        <a:latin typeface="+mn-lt"/>
                        <a:ea typeface="+mn-ea"/>
                        <a:cs typeface="+mn-ea"/>
                        <a:sym typeface="+mn-lt"/>
                      </a:endParaRPr>
                    </a:p>
                  </a:txBody>
                  <a:tcPr marL="0" marR="0" anchor="ctr">
                    <a:lnL w="3175" cap="flat" cmpd="sng" algn="ctr">
                      <a:solidFill>
                        <a:schemeClr val="accent3">
                          <a:lumMod val="75000"/>
                        </a:schemeClr>
                      </a:solidFill>
                      <a:prstDash val="solid"/>
                      <a:round/>
                      <a:headEnd type="none" w="med" len="med"/>
                      <a:tailEnd type="none" w="med" len="med"/>
                    </a:lnL>
                    <a:lnR w="3175" cap="flat" cmpd="sng" algn="ctr">
                      <a:solidFill>
                        <a:schemeClr val="accent3">
                          <a:lumMod val="75000"/>
                        </a:schemeClr>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600" spc="-50" baseline="0" dirty="0">
                          <a:solidFill>
                            <a:schemeClr val="accent1"/>
                          </a:solidFill>
                          <a:latin typeface="+mn-lt"/>
                          <a:ea typeface="+mn-ea"/>
                          <a:cs typeface="+mn-ea"/>
                          <a:sym typeface="+mn-lt"/>
                        </a:rPr>
                        <a:t>场地赛</a:t>
                      </a:r>
                    </a:p>
                  </a:txBody>
                  <a:tcPr marL="0" marR="0" anchor="ctr">
                    <a:lnL w="3175" cap="flat" cmpd="sng" algn="ctr">
                      <a:solidFill>
                        <a:schemeClr val="accent3">
                          <a:lumMod val="75000"/>
                        </a:schemeClr>
                      </a:solidFill>
                      <a:prstDash val="solid"/>
                      <a:round/>
                      <a:headEnd type="none" w="med" len="med"/>
                      <a:tailEnd type="none" w="med" len="med"/>
                    </a:lnL>
                    <a:lnR w="3175" cap="flat" cmpd="sng" algn="ctr">
                      <a:solidFill>
                        <a:schemeClr val="accent3">
                          <a:lumMod val="75000"/>
                        </a:schemeClr>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CN" altLang="en-US" sz="1600" spc="-50" baseline="0" dirty="0">
                        <a:solidFill>
                          <a:schemeClr val="accent1"/>
                        </a:solidFill>
                        <a:latin typeface="+mn-lt"/>
                        <a:ea typeface="+mn-ea"/>
                        <a:cs typeface="+mn-ea"/>
                        <a:sym typeface="+mn-lt"/>
                      </a:endParaRPr>
                    </a:p>
                  </a:txBody>
                  <a:tcPr marL="0" marR="0" anchor="ctr">
                    <a:lnL w="3175" cap="flat" cmpd="sng" algn="ctr">
                      <a:solidFill>
                        <a:schemeClr val="accent3">
                          <a:lumMod val="75000"/>
                        </a:schemeClr>
                      </a:solidFill>
                      <a:prstDash val="solid"/>
                      <a:round/>
                      <a:headEnd type="none" w="med" len="med"/>
                      <a:tailEnd type="none" w="med" len="med"/>
                    </a:lnL>
                    <a:lnR w="3175" cap="flat" cmpd="sng" algn="ctr">
                      <a:solidFill>
                        <a:schemeClr val="accent3">
                          <a:lumMod val="75000"/>
                        </a:schemeClr>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CN" altLang="en-US" sz="1600" spc="-50" baseline="0" dirty="0">
                        <a:solidFill>
                          <a:schemeClr val="accent1"/>
                        </a:solidFill>
                        <a:latin typeface="+mn-lt"/>
                        <a:ea typeface="+mn-ea"/>
                        <a:cs typeface="+mn-ea"/>
                        <a:sym typeface="+mn-lt"/>
                      </a:endParaRPr>
                    </a:p>
                  </a:txBody>
                  <a:tcPr marL="0" marR="0" anchor="ctr">
                    <a:lnL w="3175" cap="flat" cmpd="sng" algn="ctr">
                      <a:solidFill>
                        <a:schemeClr val="accent3">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8484413"/>
                  </a:ext>
                </a:extLst>
              </a:tr>
              <a:tr h="540957">
                <a:tc>
                  <a:txBody>
                    <a:bodyPr/>
                    <a:lstStyle/>
                    <a:p>
                      <a:pPr algn="ctr"/>
                      <a:r>
                        <a:rPr lang="en-US" altLang="zh-CN" b="1" dirty="0">
                          <a:solidFill>
                            <a:schemeClr val="accent1"/>
                          </a:solidFill>
                          <a:latin typeface="+mn-lt"/>
                          <a:ea typeface="+mn-ea"/>
                          <a:cs typeface="+mn-ea"/>
                          <a:sym typeface="+mn-lt"/>
                        </a:rPr>
                        <a:t>19:00-21:00</a:t>
                      </a:r>
                      <a:endParaRPr lang="zh-CN" altLang="en-US" b="1" dirty="0">
                        <a:solidFill>
                          <a:schemeClr val="accent1"/>
                        </a:solidFill>
                        <a:latin typeface="+mn-lt"/>
                        <a:ea typeface="+mn-ea"/>
                        <a:cs typeface="+mn-ea"/>
                        <a:sym typeface="+mn-lt"/>
                      </a:endParaRPr>
                    </a:p>
                  </a:txBody>
                  <a:tcPr marL="0" marR="0" anchor="ctr">
                    <a:lnL w="6350" cap="flat" cmpd="sng" algn="ctr">
                      <a:no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CN" altLang="en-US" sz="1600" spc="-50" baseline="0" dirty="0">
                        <a:solidFill>
                          <a:schemeClr val="accent1"/>
                        </a:solidFill>
                        <a:latin typeface="+mn-lt"/>
                        <a:ea typeface="+mn-ea"/>
                        <a:cs typeface="+mn-ea"/>
                        <a:sym typeface="+mn-lt"/>
                      </a:endParaRPr>
                    </a:p>
                  </a:txBody>
                  <a:tcPr marL="0" marR="0" anchor="ctr">
                    <a:lnL w="6350" cap="flat" cmpd="sng" algn="ctr">
                      <a:solidFill>
                        <a:schemeClr val="accent1"/>
                      </a:solidFill>
                      <a:prstDash val="solid"/>
                      <a:round/>
                      <a:headEnd type="none" w="med" len="med"/>
                      <a:tailEnd type="none" w="med" len="med"/>
                    </a:lnL>
                    <a:lnR w="3175" cap="flat" cmpd="sng" algn="ctr">
                      <a:solidFill>
                        <a:schemeClr val="accent3">
                          <a:lumMod val="75000"/>
                        </a:schemeClr>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1600" spc="-50" baseline="0" dirty="0">
                          <a:solidFill>
                            <a:schemeClr val="accent1"/>
                          </a:solidFill>
                          <a:latin typeface="+mn-lt"/>
                          <a:ea typeface="+mn-ea"/>
                          <a:cs typeface="+mn-ea"/>
                          <a:sym typeface="+mn-lt"/>
                        </a:rPr>
                        <a:t>指导课</a:t>
                      </a:r>
                    </a:p>
                  </a:txBody>
                  <a:tcPr marL="0" marR="0" anchor="ctr">
                    <a:lnL w="3175" cap="flat" cmpd="sng" algn="ctr">
                      <a:solidFill>
                        <a:schemeClr val="accent3">
                          <a:lumMod val="75000"/>
                        </a:schemeClr>
                      </a:solidFill>
                      <a:prstDash val="solid"/>
                      <a:round/>
                      <a:headEnd type="none" w="med" len="med"/>
                      <a:tailEnd type="none" w="med" len="med"/>
                    </a:lnL>
                    <a:lnR w="3175" cap="flat" cmpd="sng" algn="ctr">
                      <a:solidFill>
                        <a:schemeClr val="accent3">
                          <a:lumMod val="75000"/>
                        </a:schemeClr>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CN" altLang="en-US" sz="1600" spc="-50" baseline="0" dirty="0">
                        <a:solidFill>
                          <a:schemeClr val="accent1"/>
                        </a:solidFill>
                        <a:latin typeface="+mn-lt"/>
                        <a:ea typeface="+mn-ea"/>
                        <a:cs typeface="+mn-ea"/>
                        <a:sym typeface="+mn-lt"/>
                      </a:endParaRPr>
                    </a:p>
                  </a:txBody>
                  <a:tcPr marL="0" marR="0" anchor="ctr">
                    <a:lnL w="3175" cap="flat" cmpd="sng" algn="ctr">
                      <a:solidFill>
                        <a:schemeClr val="accent3">
                          <a:lumMod val="75000"/>
                        </a:schemeClr>
                      </a:solidFill>
                      <a:prstDash val="solid"/>
                      <a:round/>
                      <a:headEnd type="none" w="med" len="med"/>
                      <a:tailEnd type="none" w="med" len="med"/>
                    </a:lnL>
                    <a:lnR w="3175" cap="flat" cmpd="sng" algn="ctr">
                      <a:solidFill>
                        <a:schemeClr val="accent3">
                          <a:lumMod val="75000"/>
                        </a:schemeClr>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600" spc="-50" baseline="0" dirty="0">
                          <a:solidFill>
                            <a:schemeClr val="accent1"/>
                          </a:solidFill>
                          <a:latin typeface="+mn-lt"/>
                          <a:ea typeface="+mn-ea"/>
                          <a:cs typeface="+mn-ea"/>
                          <a:sym typeface="+mn-lt"/>
                        </a:rPr>
                        <a:t>指导课</a:t>
                      </a:r>
                    </a:p>
                  </a:txBody>
                  <a:tcPr marL="0" marR="0" anchor="ctr">
                    <a:lnL w="3175" cap="flat" cmpd="sng" algn="ctr">
                      <a:solidFill>
                        <a:schemeClr val="accent3">
                          <a:lumMod val="75000"/>
                        </a:schemeClr>
                      </a:solidFill>
                      <a:prstDash val="solid"/>
                      <a:round/>
                      <a:headEnd type="none" w="med" len="med"/>
                      <a:tailEnd type="none" w="med" len="med"/>
                    </a:lnL>
                    <a:lnR w="3175" cap="flat" cmpd="sng" algn="ctr">
                      <a:solidFill>
                        <a:schemeClr val="accent3">
                          <a:lumMod val="75000"/>
                        </a:schemeClr>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zh-CN" altLang="en-US" sz="1600" spc="-50" baseline="0" dirty="0">
                        <a:solidFill>
                          <a:schemeClr val="accent1"/>
                        </a:solidFill>
                        <a:latin typeface="+mn-lt"/>
                        <a:ea typeface="+mn-ea"/>
                        <a:cs typeface="+mn-ea"/>
                        <a:sym typeface="+mn-lt"/>
                      </a:endParaRPr>
                    </a:p>
                  </a:txBody>
                  <a:tcPr marL="0" marR="0" anchor="ctr">
                    <a:lnL w="3175" cap="flat" cmpd="sng" algn="ctr">
                      <a:solidFill>
                        <a:schemeClr val="accent3">
                          <a:lumMod val="75000"/>
                        </a:schemeClr>
                      </a:solidFill>
                      <a:prstDash val="solid"/>
                      <a:round/>
                      <a:headEnd type="none" w="med" len="med"/>
                      <a:tailEnd type="none" w="med" len="med"/>
                    </a:lnL>
                    <a:lnR w="3175" cap="flat" cmpd="sng" algn="ctr">
                      <a:solidFill>
                        <a:schemeClr val="accent3">
                          <a:lumMod val="75000"/>
                        </a:schemeClr>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600" spc="-50" baseline="0" dirty="0">
                          <a:solidFill>
                            <a:schemeClr val="accent1"/>
                          </a:solidFill>
                          <a:latin typeface="+mn-lt"/>
                          <a:ea typeface="+mn-ea"/>
                          <a:cs typeface="+mn-ea"/>
                          <a:sym typeface="+mn-lt"/>
                        </a:rPr>
                        <a:t>指导课</a:t>
                      </a:r>
                    </a:p>
                  </a:txBody>
                  <a:tcPr marL="0" marR="0" anchor="ctr">
                    <a:lnL w="3175" cap="flat" cmpd="sng" algn="ctr">
                      <a:solidFill>
                        <a:schemeClr val="accent3">
                          <a:lumMod val="75000"/>
                        </a:schemeClr>
                      </a:solidFill>
                      <a:prstDash val="solid"/>
                      <a:round/>
                      <a:headEnd type="none" w="med" len="med"/>
                      <a:tailEnd type="none" w="med" len="med"/>
                    </a:lnL>
                    <a:lnR w="3175" cap="flat" cmpd="sng" algn="ctr">
                      <a:solidFill>
                        <a:schemeClr val="accent3">
                          <a:lumMod val="75000"/>
                        </a:schemeClr>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sz="1600" spc="-50" baseline="0" dirty="0">
                          <a:solidFill>
                            <a:schemeClr val="accent1"/>
                          </a:solidFill>
                          <a:latin typeface="+mn-lt"/>
                          <a:ea typeface="+mn-ea"/>
                          <a:cs typeface="+mn-ea"/>
                          <a:sym typeface="+mn-lt"/>
                        </a:rPr>
                        <a:t>社团会</a:t>
                      </a:r>
                    </a:p>
                  </a:txBody>
                  <a:tcPr marL="0" marR="0" anchor="ctr">
                    <a:lnL w="3175" cap="flat" cmpd="sng" algn="ctr">
                      <a:solidFill>
                        <a:schemeClr val="accent3">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5390595"/>
                  </a:ext>
                </a:extLst>
              </a:tr>
            </a:tbl>
          </a:graphicData>
        </a:graphic>
      </p:graphicFrame>
      <p:sp>
        <p:nvSpPr>
          <p:cNvPr id="6" name="文本框 5">
            <a:extLst>
              <a:ext uri="{FF2B5EF4-FFF2-40B4-BE49-F238E27FC236}">
                <a16:creationId xmlns:a16="http://schemas.microsoft.com/office/drawing/2014/main" id="{78A50CF6-1C47-406A-A9EF-D73AA7C92F0E}"/>
              </a:ext>
            </a:extLst>
          </p:cNvPr>
          <p:cNvSpPr txBox="1"/>
          <p:nvPr/>
        </p:nvSpPr>
        <p:spPr>
          <a:xfrm>
            <a:off x="1444054" y="4819299"/>
            <a:ext cx="1597553" cy="386773"/>
          </a:xfrm>
          <a:prstGeom prst="rect">
            <a:avLst/>
          </a:prstGeom>
          <a:noFill/>
        </p:spPr>
        <p:txBody>
          <a:bodyPr wrap="square" rtlCol="0">
            <a:spAutoFit/>
          </a:bodyPr>
          <a:lstStyle/>
          <a:p>
            <a:pPr algn="r">
              <a:lnSpc>
                <a:spcPct val="150000"/>
              </a:lnSpc>
            </a:pPr>
            <a:r>
              <a:rPr lang="en-US" altLang="zh-CN" sz="1400" dirty="0">
                <a:solidFill>
                  <a:schemeClr val="accent1"/>
                </a:solidFill>
                <a:cs typeface="+mn-ea"/>
                <a:sym typeface="+mn-lt"/>
              </a:rPr>
              <a:t>【</a:t>
            </a:r>
            <a:r>
              <a:rPr lang="zh-CN" altLang="en-US" sz="1400" dirty="0">
                <a:solidFill>
                  <a:schemeClr val="accent1"/>
                </a:solidFill>
                <a:cs typeface="+mn-ea"/>
                <a:sym typeface="+mn-lt"/>
              </a:rPr>
              <a:t>温馨提示</a:t>
            </a:r>
            <a:r>
              <a:rPr lang="en-US" altLang="zh-CN" sz="1400" dirty="0">
                <a:solidFill>
                  <a:schemeClr val="accent1"/>
                </a:solidFill>
                <a:cs typeface="+mn-ea"/>
                <a:sym typeface="+mn-lt"/>
              </a:rPr>
              <a:t>】</a:t>
            </a:r>
            <a:r>
              <a:rPr lang="zh-CN" altLang="en-US" sz="1400" dirty="0">
                <a:solidFill>
                  <a:schemeClr val="accent1"/>
                </a:solidFill>
                <a:cs typeface="+mn-ea"/>
                <a:sym typeface="+mn-lt"/>
              </a:rPr>
              <a:t>：</a:t>
            </a:r>
          </a:p>
        </p:txBody>
      </p:sp>
      <p:sp>
        <p:nvSpPr>
          <p:cNvPr id="24" name="文本框 23">
            <a:extLst>
              <a:ext uri="{FF2B5EF4-FFF2-40B4-BE49-F238E27FC236}">
                <a16:creationId xmlns:a16="http://schemas.microsoft.com/office/drawing/2014/main" id="{7A3980DE-146E-47FF-8117-880B9AEF09B4}"/>
              </a:ext>
            </a:extLst>
          </p:cNvPr>
          <p:cNvSpPr txBox="1"/>
          <p:nvPr/>
        </p:nvSpPr>
        <p:spPr>
          <a:xfrm>
            <a:off x="2909347" y="4819299"/>
            <a:ext cx="7704356" cy="709938"/>
          </a:xfrm>
          <a:prstGeom prst="rect">
            <a:avLst/>
          </a:prstGeom>
          <a:noFill/>
        </p:spPr>
        <p:txBody>
          <a:bodyPr wrap="square" rtlCol="0">
            <a:spAutoFit/>
          </a:bodyPr>
          <a:lstStyle/>
          <a:p>
            <a:pPr algn="l">
              <a:lnSpc>
                <a:spcPct val="150000"/>
              </a:lnSpc>
            </a:pPr>
            <a:r>
              <a:rPr lang="zh-CN" altLang="en-US" sz="1400" dirty="0">
                <a:solidFill>
                  <a:schemeClr val="accent1"/>
                </a:solidFill>
                <a:cs typeface="+mn-ea"/>
                <a:sym typeface="+mn-lt"/>
              </a:rPr>
              <a:t>场地赛在户外篮球场地，其余课程均在体育馆室内篮球馆中，室内场地对篮球社会员全天开放，出入请携带社团会员证。每周日上午闭馆。</a:t>
            </a:r>
          </a:p>
        </p:txBody>
      </p:sp>
      <p:sp>
        <p:nvSpPr>
          <p:cNvPr id="7" name="文本占位符 6">
            <a:extLst>
              <a:ext uri="{FF2B5EF4-FFF2-40B4-BE49-F238E27FC236}">
                <a16:creationId xmlns:a16="http://schemas.microsoft.com/office/drawing/2014/main" id="{1E950776-A15C-4B8D-87C6-E395F29AA68F}"/>
              </a:ext>
            </a:extLst>
          </p:cNvPr>
          <p:cNvSpPr>
            <a:spLocks noGrp="1"/>
          </p:cNvSpPr>
          <p:nvPr>
            <p:ph type="body" sz="quarter" idx="10"/>
          </p:nvPr>
        </p:nvSpPr>
        <p:spPr/>
        <p:txBody>
          <a:bodyPr/>
          <a:lstStyle/>
          <a:p>
            <a:r>
              <a:rPr lang="zh-CN" altLang="en-US" dirty="0">
                <a:latin typeface="+mn-lt"/>
                <a:ea typeface="+mn-ea"/>
                <a:cs typeface="+mn-ea"/>
                <a:sym typeface="+mn-lt"/>
              </a:rPr>
              <a:t>日常训练</a:t>
            </a:r>
          </a:p>
        </p:txBody>
      </p:sp>
    </p:spTree>
    <p:extLst>
      <p:ext uri="{BB962C8B-B14F-4D97-AF65-F5344CB8AC3E}">
        <p14:creationId xmlns:p14="http://schemas.microsoft.com/office/powerpoint/2010/main" val="1960074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多边形: 形状 6">
            <a:extLst>
              <a:ext uri="{FF2B5EF4-FFF2-40B4-BE49-F238E27FC236}">
                <a16:creationId xmlns:a16="http://schemas.microsoft.com/office/drawing/2014/main" id="{1920EB17-57CF-41E8-8028-167A09E5DB68}"/>
              </a:ext>
            </a:extLst>
          </p:cNvPr>
          <p:cNvSpPr/>
          <p:nvPr/>
        </p:nvSpPr>
        <p:spPr>
          <a:xfrm>
            <a:off x="1021291" y="1328763"/>
            <a:ext cx="10149419" cy="4762528"/>
          </a:xfrm>
          <a:custGeom>
            <a:avLst/>
            <a:gdLst>
              <a:gd name="connsiteX0" fmla="*/ 162176 w 3519389"/>
              <a:gd name="connsiteY0" fmla="*/ 0 h 1797505"/>
              <a:gd name="connsiteX1" fmla="*/ 3357214 w 3519389"/>
              <a:gd name="connsiteY1" fmla="*/ 0 h 1797505"/>
              <a:gd name="connsiteX2" fmla="*/ 3369959 w 3519389"/>
              <a:gd name="connsiteY2" fmla="*/ 63125 h 1797505"/>
              <a:gd name="connsiteX3" fmla="*/ 3456264 w 3519389"/>
              <a:gd name="connsiteY3" fmla="*/ 149430 h 1797505"/>
              <a:gd name="connsiteX4" fmla="*/ 3519389 w 3519389"/>
              <a:gd name="connsiteY4" fmla="*/ 162175 h 1797505"/>
              <a:gd name="connsiteX5" fmla="*/ 3519389 w 3519389"/>
              <a:gd name="connsiteY5" fmla="*/ 1636203 h 1797505"/>
              <a:gd name="connsiteX6" fmla="*/ 3456264 w 3519389"/>
              <a:gd name="connsiteY6" fmla="*/ 1648948 h 1797505"/>
              <a:gd name="connsiteX7" fmla="*/ 3369959 w 3519389"/>
              <a:gd name="connsiteY7" fmla="*/ 1735253 h 1797505"/>
              <a:gd name="connsiteX8" fmla="*/ 3357391 w 3519389"/>
              <a:gd name="connsiteY8" fmla="*/ 1797505 h 1797505"/>
              <a:gd name="connsiteX9" fmla="*/ 162000 w 3519389"/>
              <a:gd name="connsiteY9" fmla="*/ 1797505 h 1797505"/>
              <a:gd name="connsiteX10" fmla="*/ 149431 w 3519389"/>
              <a:gd name="connsiteY10" fmla="*/ 1735253 h 1797505"/>
              <a:gd name="connsiteX11" fmla="*/ 0 w 3519389"/>
              <a:gd name="connsiteY11" fmla="*/ 1636203 h 1797505"/>
              <a:gd name="connsiteX12" fmla="*/ 0 w 3519389"/>
              <a:gd name="connsiteY12" fmla="*/ 162175 h 1797505"/>
              <a:gd name="connsiteX13" fmla="*/ 149431 w 3519389"/>
              <a:gd name="connsiteY13" fmla="*/ 63125 h 1797505"/>
              <a:gd name="connsiteX14" fmla="*/ 162176 w 3519389"/>
              <a:gd name="connsiteY14" fmla="*/ 0 h 179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19389" h="1797505">
                <a:moveTo>
                  <a:pt x="162176" y="0"/>
                </a:moveTo>
                <a:lnTo>
                  <a:pt x="3357214" y="0"/>
                </a:lnTo>
                <a:lnTo>
                  <a:pt x="3369959" y="63125"/>
                </a:lnTo>
                <a:cubicBezTo>
                  <a:pt x="3386372" y="101930"/>
                  <a:pt x="3417459" y="133017"/>
                  <a:pt x="3456264" y="149430"/>
                </a:cubicBezTo>
                <a:lnTo>
                  <a:pt x="3519389" y="162175"/>
                </a:lnTo>
                <a:lnTo>
                  <a:pt x="3519389" y="1636203"/>
                </a:lnTo>
                <a:lnTo>
                  <a:pt x="3456264" y="1648948"/>
                </a:lnTo>
                <a:cubicBezTo>
                  <a:pt x="3417459" y="1665361"/>
                  <a:pt x="3386372" y="1696448"/>
                  <a:pt x="3369959" y="1735253"/>
                </a:cubicBezTo>
                <a:lnTo>
                  <a:pt x="3357391" y="1797505"/>
                </a:lnTo>
                <a:lnTo>
                  <a:pt x="162000" y="1797505"/>
                </a:lnTo>
                <a:lnTo>
                  <a:pt x="149431" y="1735253"/>
                </a:lnTo>
                <a:cubicBezTo>
                  <a:pt x="124812" y="1677046"/>
                  <a:pt x="67175" y="1636203"/>
                  <a:pt x="0" y="1636203"/>
                </a:cubicBezTo>
                <a:lnTo>
                  <a:pt x="0" y="162175"/>
                </a:lnTo>
                <a:cubicBezTo>
                  <a:pt x="67175" y="162175"/>
                  <a:pt x="124812" y="121332"/>
                  <a:pt x="149431" y="63125"/>
                </a:cubicBezTo>
                <a:lnTo>
                  <a:pt x="162176" y="0"/>
                </a:lnTo>
                <a:close/>
              </a:path>
            </a:pathLst>
          </a:custGeom>
          <a:gradFill>
            <a:gsLst>
              <a:gs pos="21000">
                <a:schemeClr val="accent3">
                  <a:lumMod val="50000"/>
                </a:schemeClr>
              </a:gs>
              <a:gs pos="88000">
                <a:schemeClr val="accent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cs typeface="+mn-ea"/>
              <a:sym typeface="+mn-lt"/>
            </a:endParaRPr>
          </a:p>
        </p:txBody>
      </p:sp>
      <p:pic>
        <p:nvPicPr>
          <p:cNvPr id="8" name="图形 7">
            <a:extLst>
              <a:ext uri="{FF2B5EF4-FFF2-40B4-BE49-F238E27FC236}">
                <a16:creationId xmlns:a16="http://schemas.microsoft.com/office/drawing/2014/main" id="{FA1FA5AF-E960-432C-A4FC-9E8F81BD8B7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1884" y="1113171"/>
            <a:ext cx="5341832" cy="5341832"/>
          </a:xfrm>
          <a:prstGeom prst="rect">
            <a:avLst/>
          </a:prstGeom>
        </p:spPr>
      </p:pic>
      <p:sp>
        <p:nvSpPr>
          <p:cNvPr id="11" name="文本框 10">
            <a:extLst>
              <a:ext uri="{FF2B5EF4-FFF2-40B4-BE49-F238E27FC236}">
                <a16:creationId xmlns:a16="http://schemas.microsoft.com/office/drawing/2014/main" id="{9CE97D53-447A-448F-8CAC-37B8647F0565}"/>
              </a:ext>
            </a:extLst>
          </p:cNvPr>
          <p:cNvSpPr txBox="1"/>
          <p:nvPr/>
        </p:nvSpPr>
        <p:spPr>
          <a:xfrm>
            <a:off x="4575392" y="1932973"/>
            <a:ext cx="3163045" cy="523220"/>
          </a:xfrm>
          <a:prstGeom prst="rect">
            <a:avLst/>
          </a:prstGeom>
          <a:noFill/>
        </p:spPr>
        <p:txBody>
          <a:bodyPr wrap="none" rtlCol="0">
            <a:spAutoFit/>
          </a:bodyPr>
          <a:lstStyle/>
          <a:p>
            <a:pPr algn="l"/>
            <a:r>
              <a:rPr lang="zh-CN" altLang="en-US" sz="2800" dirty="0">
                <a:solidFill>
                  <a:schemeClr val="bg1"/>
                </a:solidFill>
                <a:cs typeface="+mn-ea"/>
                <a:sym typeface="+mn-lt"/>
              </a:rPr>
              <a:t>这就是篮球 友谊赛</a:t>
            </a:r>
          </a:p>
        </p:txBody>
      </p:sp>
      <p:sp>
        <p:nvSpPr>
          <p:cNvPr id="12" name="文本框 11">
            <a:extLst>
              <a:ext uri="{FF2B5EF4-FFF2-40B4-BE49-F238E27FC236}">
                <a16:creationId xmlns:a16="http://schemas.microsoft.com/office/drawing/2014/main" id="{046F0D41-F28B-49E0-82FC-D69B25CBF454}"/>
              </a:ext>
            </a:extLst>
          </p:cNvPr>
          <p:cNvSpPr txBox="1"/>
          <p:nvPr/>
        </p:nvSpPr>
        <p:spPr>
          <a:xfrm>
            <a:off x="2815833" y="2997320"/>
            <a:ext cx="7462223" cy="1987082"/>
          </a:xfrm>
          <a:prstGeom prst="rect">
            <a:avLst/>
          </a:prstGeom>
          <a:noFill/>
        </p:spPr>
        <p:txBody>
          <a:bodyPr wrap="square" rtlCol="0">
            <a:spAutoFit/>
          </a:bodyPr>
          <a:lstStyle/>
          <a:p>
            <a:pPr>
              <a:lnSpc>
                <a:spcPct val="200000"/>
              </a:lnSpc>
            </a:pPr>
            <a:r>
              <a:rPr lang="zh-CN" altLang="en-US" sz="1600" dirty="0">
                <a:solidFill>
                  <a:schemeClr val="bg1"/>
                </a:solidFill>
                <a:cs typeface="+mn-ea"/>
                <a:sym typeface="+mn-lt"/>
              </a:rPr>
              <a:t>参赛队伍：机电工程学院、材料科学与工程学院、文理学院</a:t>
            </a:r>
            <a:endParaRPr lang="en-US" altLang="zh-CN" sz="1600" dirty="0">
              <a:solidFill>
                <a:schemeClr val="bg1"/>
              </a:solidFill>
              <a:cs typeface="+mn-ea"/>
              <a:sym typeface="+mn-lt"/>
            </a:endParaRPr>
          </a:p>
          <a:p>
            <a:pPr>
              <a:lnSpc>
                <a:spcPct val="200000"/>
              </a:lnSpc>
            </a:pPr>
            <a:r>
              <a:rPr lang="zh-CN" altLang="en-US" sz="1600" dirty="0">
                <a:solidFill>
                  <a:schemeClr val="bg1"/>
                </a:solidFill>
                <a:cs typeface="+mn-ea"/>
                <a:sym typeface="+mn-lt"/>
              </a:rPr>
              <a:t>参赛规则：车轮战。第一场（机电学院 </a:t>
            </a:r>
            <a:r>
              <a:rPr lang="en-US" altLang="zh-CN" sz="1600" dirty="0">
                <a:solidFill>
                  <a:schemeClr val="accent6">
                    <a:lumMod val="75000"/>
                  </a:schemeClr>
                </a:solidFill>
                <a:cs typeface="+mn-ea"/>
                <a:sym typeface="+mn-lt"/>
              </a:rPr>
              <a:t>VS</a:t>
            </a:r>
            <a:r>
              <a:rPr lang="en-US" altLang="zh-CN" sz="1600" dirty="0">
                <a:solidFill>
                  <a:schemeClr val="bg1"/>
                </a:solidFill>
                <a:cs typeface="+mn-ea"/>
                <a:sym typeface="+mn-lt"/>
              </a:rPr>
              <a:t> </a:t>
            </a:r>
            <a:r>
              <a:rPr lang="zh-CN" altLang="en-US" sz="1600" dirty="0">
                <a:solidFill>
                  <a:schemeClr val="bg1"/>
                </a:solidFill>
                <a:cs typeface="+mn-ea"/>
                <a:sym typeface="+mn-lt"/>
              </a:rPr>
              <a:t>材料学院）</a:t>
            </a:r>
            <a:endParaRPr lang="en-US" altLang="zh-CN" sz="1600" dirty="0">
              <a:solidFill>
                <a:schemeClr val="bg1"/>
              </a:solidFill>
              <a:cs typeface="+mn-ea"/>
              <a:sym typeface="+mn-lt"/>
            </a:endParaRPr>
          </a:p>
          <a:p>
            <a:pPr>
              <a:lnSpc>
                <a:spcPct val="200000"/>
              </a:lnSpc>
            </a:pPr>
            <a:r>
              <a:rPr lang="zh-CN" altLang="en-US" sz="1600" dirty="0">
                <a:solidFill>
                  <a:schemeClr val="bg1"/>
                </a:solidFill>
                <a:cs typeface="+mn-ea"/>
                <a:sym typeface="+mn-lt"/>
              </a:rPr>
              <a:t>比赛时间：</a:t>
            </a:r>
            <a:r>
              <a:rPr lang="en-US" altLang="zh-CN" sz="1600" b="1" dirty="0">
                <a:solidFill>
                  <a:schemeClr val="accent6">
                    <a:lumMod val="75000"/>
                  </a:schemeClr>
                </a:solidFill>
                <a:cs typeface="+mn-ea"/>
                <a:sym typeface="+mn-lt"/>
              </a:rPr>
              <a:t>2020.05.05 19:30</a:t>
            </a:r>
          </a:p>
          <a:p>
            <a:pPr>
              <a:lnSpc>
                <a:spcPct val="200000"/>
              </a:lnSpc>
            </a:pPr>
            <a:r>
              <a:rPr lang="zh-CN" altLang="en-US" sz="1600" dirty="0">
                <a:solidFill>
                  <a:schemeClr val="bg1"/>
                </a:solidFill>
                <a:cs typeface="+mn-ea"/>
                <a:sym typeface="+mn-lt"/>
              </a:rPr>
              <a:t>比赛地点：体育馆一楼篮球馆</a:t>
            </a:r>
          </a:p>
        </p:txBody>
      </p:sp>
      <p:sp>
        <p:nvSpPr>
          <p:cNvPr id="25" name="文本框 24">
            <a:extLst>
              <a:ext uri="{FF2B5EF4-FFF2-40B4-BE49-F238E27FC236}">
                <a16:creationId xmlns:a16="http://schemas.microsoft.com/office/drawing/2014/main" id="{74EF74E1-FBBF-4157-AB08-C1569918AC34}"/>
              </a:ext>
            </a:extLst>
          </p:cNvPr>
          <p:cNvSpPr txBox="1"/>
          <p:nvPr/>
        </p:nvSpPr>
        <p:spPr>
          <a:xfrm>
            <a:off x="4255606" y="5468539"/>
            <a:ext cx="6022450" cy="276999"/>
          </a:xfrm>
          <a:prstGeom prst="rect">
            <a:avLst/>
          </a:prstGeom>
          <a:noFill/>
        </p:spPr>
        <p:txBody>
          <a:bodyPr wrap="square" rtlCol="0">
            <a:spAutoFit/>
          </a:bodyPr>
          <a:lstStyle/>
          <a:p>
            <a:pPr algn="r"/>
            <a:r>
              <a:rPr lang="zh-CN" altLang="en-US" sz="1200" dirty="0">
                <a:solidFill>
                  <a:schemeClr val="bg1"/>
                </a:solidFill>
                <a:cs typeface="+mn-ea"/>
                <a:sym typeface="+mn-lt"/>
              </a:rPr>
              <a:t>承办方：陕西科技大学篮球社</a:t>
            </a:r>
            <a:endParaRPr lang="en-US" altLang="zh-CN" sz="1200" dirty="0">
              <a:solidFill>
                <a:schemeClr val="bg1"/>
              </a:solidFill>
              <a:cs typeface="+mn-ea"/>
              <a:sym typeface="+mn-lt"/>
            </a:endParaRPr>
          </a:p>
        </p:txBody>
      </p:sp>
      <p:sp>
        <p:nvSpPr>
          <p:cNvPr id="3" name="文本占位符 2">
            <a:extLst>
              <a:ext uri="{FF2B5EF4-FFF2-40B4-BE49-F238E27FC236}">
                <a16:creationId xmlns:a16="http://schemas.microsoft.com/office/drawing/2014/main" id="{3D4E2399-A02E-44DC-9EBC-627FDA6FC972}"/>
              </a:ext>
            </a:extLst>
          </p:cNvPr>
          <p:cNvSpPr>
            <a:spLocks noGrp="1"/>
          </p:cNvSpPr>
          <p:nvPr>
            <p:ph type="body" sz="quarter" idx="10"/>
          </p:nvPr>
        </p:nvSpPr>
        <p:spPr>
          <a:xfrm>
            <a:off x="1814117" y="443111"/>
            <a:ext cx="7240943" cy="437414"/>
          </a:xfrm>
        </p:spPr>
        <p:txBody>
          <a:bodyPr/>
          <a:lstStyle/>
          <a:p>
            <a:r>
              <a:rPr lang="zh-CN" altLang="en-US" dirty="0">
                <a:latin typeface="+mn-lt"/>
                <a:ea typeface="+mn-ea"/>
                <a:cs typeface="+mn-ea"/>
                <a:sym typeface="+mn-lt"/>
              </a:rPr>
              <a:t>友谊联赛公告</a:t>
            </a:r>
          </a:p>
        </p:txBody>
      </p:sp>
    </p:spTree>
    <p:extLst>
      <p:ext uri="{BB962C8B-B14F-4D97-AF65-F5344CB8AC3E}">
        <p14:creationId xmlns:p14="http://schemas.microsoft.com/office/powerpoint/2010/main" val="2595756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图片占位符 4">
            <a:extLst>
              <a:ext uri="{FF2B5EF4-FFF2-40B4-BE49-F238E27FC236}">
                <a16:creationId xmlns:a16="http://schemas.microsoft.com/office/drawing/2014/main" id="{2C4F686C-DCBD-4304-976F-D97AA4106FEC}"/>
              </a:ext>
            </a:extLst>
          </p:cNvPr>
          <p:cNvSpPr>
            <a:spLocks noGrp="1"/>
          </p:cNvSpPr>
          <p:nvPr>
            <p:ph type="pic" sz="quarter" idx="13"/>
          </p:nvPr>
        </p:nvSpPr>
        <p:spPr/>
      </p:sp>
      <p:sp>
        <p:nvSpPr>
          <p:cNvPr id="4" name="图片占位符 3">
            <a:extLst>
              <a:ext uri="{FF2B5EF4-FFF2-40B4-BE49-F238E27FC236}">
                <a16:creationId xmlns:a16="http://schemas.microsoft.com/office/drawing/2014/main" id="{C6EC9441-2C86-4B91-92F4-E764830AC599}"/>
              </a:ext>
            </a:extLst>
          </p:cNvPr>
          <p:cNvSpPr>
            <a:spLocks noGrp="1"/>
          </p:cNvSpPr>
          <p:nvPr>
            <p:ph type="pic" sz="quarter" idx="12"/>
          </p:nvPr>
        </p:nvSpPr>
        <p:spPr/>
      </p:sp>
      <p:sp>
        <p:nvSpPr>
          <p:cNvPr id="3" name="文本占位符 2">
            <a:extLst>
              <a:ext uri="{FF2B5EF4-FFF2-40B4-BE49-F238E27FC236}">
                <a16:creationId xmlns:a16="http://schemas.microsoft.com/office/drawing/2014/main" id="{82F139AB-82E3-45E2-B903-6FC79F309A3A}"/>
              </a:ext>
            </a:extLst>
          </p:cNvPr>
          <p:cNvSpPr>
            <a:spLocks noGrp="1"/>
          </p:cNvSpPr>
          <p:nvPr>
            <p:ph type="body" sz="quarter" idx="11"/>
          </p:nvPr>
        </p:nvSpPr>
        <p:spPr>
          <a:xfrm>
            <a:off x="1814117" y="443111"/>
            <a:ext cx="7240943" cy="437414"/>
          </a:xfrm>
        </p:spPr>
        <p:txBody>
          <a:bodyPr/>
          <a:lstStyle/>
          <a:p>
            <a:r>
              <a:rPr lang="zh-CN" altLang="en-US" dirty="0">
                <a:latin typeface="+mn-lt"/>
                <a:ea typeface="+mn-ea"/>
                <a:cs typeface="+mn-ea"/>
                <a:sym typeface="+mn-lt"/>
              </a:rPr>
              <a:t>比赛精彩瞬间</a:t>
            </a:r>
          </a:p>
        </p:txBody>
      </p:sp>
      <p:sp>
        <p:nvSpPr>
          <p:cNvPr id="6" name="文本框 5">
            <a:extLst>
              <a:ext uri="{FF2B5EF4-FFF2-40B4-BE49-F238E27FC236}">
                <a16:creationId xmlns:a16="http://schemas.microsoft.com/office/drawing/2014/main" id="{961C9314-5DB8-4400-82B6-277F4896F562}"/>
              </a:ext>
            </a:extLst>
          </p:cNvPr>
          <p:cNvSpPr txBox="1"/>
          <p:nvPr/>
        </p:nvSpPr>
        <p:spPr>
          <a:xfrm>
            <a:off x="3133478" y="2162360"/>
            <a:ext cx="2598532" cy="369332"/>
          </a:xfrm>
          <a:prstGeom prst="rect">
            <a:avLst/>
          </a:prstGeom>
          <a:noFill/>
        </p:spPr>
        <p:txBody>
          <a:bodyPr wrap="none" rtlCol="0">
            <a:spAutoFit/>
          </a:bodyPr>
          <a:lstStyle/>
          <a:p>
            <a:pPr algn="r"/>
            <a:r>
              <a:rPr lang="zh-CN" altLang="en-US" dirty="0">
                <a:solidFill>
                  <a:schemeClr val="accent1"/>
                </a:solidFill>
                <a:cs typeface="+mn-ea"/>
                <a:sym typeface="+mn-lt"/>
              </a:rPr>
              <a:t>机电学院  </a:t>
            </a:r>
            <a:r>
              <a:rPr lang="en-US" altLang="zh-CN" dirty="0">
                <a:solidFill>
                  <a:schemeClr val="accent1"/>
                </a:solidFill>
                <a:cs typeface="+mn-ea"/>
                <a:sym typeface="+mn-lt"/>
              </a:rPr>
              <a:t>VS  </a:t>
            </a:r>
            <a:r>
              <a:rPr lang="zh-CN" altLang="en-US" dirty="0">
                <a:solidFill>
                  <a:schemeClr val="accent1"/>
                </a:solidFill>
                <a:cs typeface="+mn-ea"/>
                <a:sym typeface="+mn-lt"/>
              </a:rPr>
              <a:t>材料学院</a:t>
            </a:r>
          </a:p>
        </p:txBody>
      </p:sp>
      <p:sp>
        <p:nvSpPr>
          <p:cNvPr id="7" name="文本框 6">
            <a:extLst>
              <a:ext uri="{FF2B5EF4-FFF2-40B4-BE49-F238E27FC236}">
                <a16:creationId xmlns:a16="http://schemas.microsoft.com/office/drawing/2014/main" id="{B96D3B25-9090-4FC0-9EFD-704FD9389647}"/>
              </a:ext>
            </a:extLst>
          </p:cNvPr>
          <p:cNvSpPr txBox="1"/>
          <p:nvPr/>
        </p:nvSpPr>
        <p:spPr>
          <a:xfrm>
            <a:off x="6353709" y="4660024"/>
            <a:ext cx="2598532" cy="369332"/>
          </a:xfrm>
          <a:prstGeom prst="rect">
            <a:avLst/>
          </a:prstGeom>
          <a:noFill/>
        </p:spPr>
        <p:txBody>
          <a:bodyPr wrap="none" rtlCol="0">
            <a:spAutoFit/>
          </a:bodyPr>
          <a:lstStyle/>
          <a:p>
            <a:r>
              <a:rPr lang="zh-CN" altLang="en-US" dirty="0">
                <a:solidFill>
                  <a:schemeClr val="accent1"/>
                </a:solidFill>
                <a:cs typeface="+mn-ea"/>
                <a:sym typeface="+mn-lt"/>
              </a:rPr>
              <a:t>机电学院  </a:t>
            </a:r>
            <a:r>
              <a:rPr lang="en-US" altLang="zh-CN" dirty="0">
                <a:solidFill>
                  <a:schemeClr val="accent1"/>
                </a:solidFill>
                <a:cs typeface="+mn-ea"/>
                <a:sym typeface="+mn-lt"/>
              </a:rPr>
              <a:t>VS  </a:t>
            </a:r>
            <a:r>
              <a:rPr lang="zh-CN" altLang="en-US" dirty="0">
                <a:solidFill>
                  <a:schemeClr val="accent1"/>
                </a:solidFill>
                <a:cs typeface="+mn-ea"/>
                <a:sym typeface="+mn-lt"/>
              </a:rPr>
              <a:t>文理学院</a:t>
            </a:r>
          </a:p>
        </p:txBody>
      </p:sp>
      <p:sp>
        <p:nvSpPr>
          <p:cNvPr id="8" name="文本框 7">
            <a:extLst>
              <a:ext uri="{FF2B5EF4-FFF2-40B4-BE49-F238E27FC236}">
                <a16:creationId xmlns:a16="http://schemas.microsoft.com/office/drawing/2014/main" id="{8038C8BB-E177-455E-BB52-A9479BFC0C03}"/>
              </a:ext>
            </a:extLst>
          </p:cNvPr>
          <p:cNvSpPr txBox="1"/>
          <p:nvPr/>
        </p:nvSpPr>
        <p:spPr>
          <a:xfrm>
            <a:off x="2971318" y="2587069"/>
            <a:ext cx="2760692" cy="307777"/>
          </a:xfrm>
          <a:prstGeom prst="rect">
            <a:avLst/>
          </a:prstGeom>
          <a:noFill/>
        </p:spPr>
        <p:txBody>
          <a:bodyPr wrap="none" rtlCol="0">
            <a:spAutoFit/>
          </a:bodyPr>
          <a:lstStyle/>
          <a:p>
            <a:pPr algn="r"/>
            <a:r>
              <a:rPr lang="zh-CN" altLang="en-US" sz="1400" dirty="0">
                <a:solidFill>
                  <a:schemeClr val="accent1">
                    <a:alpha val="60000"/>
                  </a:schemeClr>
                </a:solidFill>
                <a:cs typeface="+mn-ea"/>
                <a:sym typeface="+mn-lt"/>
              </a:rPr>
              <a:t>最后比分</a:t>
            </a:r>
            <a:r>
              <a:rPr lang="en-US" altLang="zh-CN" sz="1400" dirty="0">
                <a:solidFill>
                  <a:schemeClr val="accent1">
                    <a:alpha val="60000"/>
                  </a:schemeClr>
                </a:solidFill>
                <a:cs typeface="+mn-ea"/>
                <a:sym typeface="+mn-lt"/>
              </a:rPr>
              <a:t>41</a:t>
            </a:r>
            <a:r>
              <a:rPr lang="zh-CN" altLang="en-US" sz="1400" dirty="0">
                <a:solidFill>
                  <a:schemeClr val="accent1">
                    <a:alpha val="60000"/>
                  </a:schemeClr>
                </a:solidFill>
                <a:cs typeface="+mn-ea"/>
                <a:sym typeface="+mn-lt"/>
              </a:rPr>
              <a:t>：</a:t>
            </a:r>
            <a:r>
              <a:rPr lang="en-US" altLang="zh-CN" sz="1400" dirty="0">
                <a:solidFill>
                  <a:schemeClr val="accent1">
                    <a:alpha val="60000"/>
                  </a:schemeClr>
                </a:solidFill>
                <a:cs typeface="+mn-ea"/>
                <a:sym typeface="+mn-lt"/>
              </a:rPr>
              <a:t>36</a:t>
            </a:r>
            <a:r>
              <a:rPr lang="zh-CN" altLang="en-US" sz="1400" dirty="0">
                <a:solidFill>
                  <a:schemeClr val="accent1">
                    <a:alpha val="60000"/>
                  </a:schemeClr>
                </a:solidFill>
                <a:cs typeface="+mn-ea"/>
                <a:sym typeface="+mn-lt"/>
              </a:rPr>
              <a:t>，机电学院胜出</a:t>
            </a:r>
          </a:p>
        </p:txBody>
      </p:sp>
      <p:sp>
        <p:nvSpPr>
          <p:cNvPr id="9" name="文本框 8">
            <a:extLst>
              <a:ext uri="{FF2B5EF4-FFF2-40B4-BE49-F238E27FC236}">
                <a16:creationId xmlns:a16="http://schemas.microsoft.com/office/drawing/2014/main" id="{76F4084A-5B49-4025-8353-044DB0907E91}"/>
              </a:ext>
            </a:extLst>
          </p:cNvPr>
          <p:cNvSpPr txBox="1"/>
          <p:nvPr/>
        </p:nvSpPr>
        <p:spPr>
          <a:xfrm>
            <a:off x="6353709" y="5182334"/>
            <a:ext cx="2775119" cy="307777"/>
          </a:xfrm>
          <a:prstGeom prst="rect">
            <a:avLst/>
          </a:prstGeom>
          <a:noFill/>
        </p:spPr>
        <p:txBody>
          <a:bodyPr wrap="none" rtlCol="0">
            <a:spAutoFit/>
          </a:bodyPr>
          <a:lstStyle/>
          <a:p>
            <a:r>
              <a:rPr lang="zh-CN" altLang="en-US" sz="1400" dirty="0">
                <a:solidFill>
                  <a:schemeClr val="accent1">
                    <a:alpha val="60000"/>
                  </a:schemeClr>
                </a:solidFill>
                <a:cs typeface="+mn-ea"/>
                <a:sym typeface="+mn-lt"/>
              </a:rPr>
              <a:t>最后比分</a:t>
            </a:r>
            <a:r>
              <a:rPr lang="en-US" altLang="zh-CN" sz="1400" dirty="0">
                <a:solidFill>
                  <a:schemeClr val="accent1">
                    <a:alpha val="60000"/>
                  </a:schemeClr>
                </a:solidFill>
                <a:cs typeface="+mn-ea"/>
                <a:sym typeface="+mn-lt"/>
              </a:rPr>
              <a:t>56</a:t>
            </a:r>
            <a:r>
              <a:rPr lang="zh-CN" altLang="en-US" sz="1400" dirty="0">
                <a:solidFill>
                  <a:schemeClr val="accent1">
                    <a:alpha val="60000"/>
                  </a:schemeClr>
                </a:solidFill>
                <a:cs typeface="+mn-ea"/>
                <a:sym typeface="+mn-lt"/>
              </a:rPr>
              <a:t>：</a:t>
            </a:r>
            <a:r>
              <a:rPr lang="en-US" altLang="zh-CN" sz="1400" dirty="0">
                <a:solidFill>
                  <a:schemeClr val="accent1">
                    <a:alpha val="60000"/>
                  </a:schemeClr>
                </a:solidFill>
                <a:cs typeface="+mn-ea"/>
                <a:sym typeface="+mn-lt"/>
              </a:rPr>
              <a:t>39</a:t>
            </a:r>
            <a:r>
              <a:rPr lang="zh-CN" altLang="en-US" sz="1400" dirty="0">
                <a:solidFill>
                  <a:schemeClr val="accent1">
                    <a:alpha val="60000"/>
                  </a:schemeClr>
                </a:solidFill>
                <a:cs typeface="+mn-ea"/>
                <a:sym typeface="+mn-lt"/>
              </a:rPr>
              <a:t>，机电学院胜出</a:t>
            </a:r>
          </a:p>
        </p:txBody>
      </p:sp>
    </p:spTree>
    <p:extLst>
      <p:ext uri="{BB962C8B-B14F-4D97-AF65-F5344CB8AC3E}">
        <p14:creationId xmlns:p14="http://schemas.microsoft.com/office/powerpoint/2010/main" val="3801114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7CD74239-BDF6-4DED-9304-B6622700F5A8}"/>
              </a:ext>
            </a:extLst>
          </p:cNvPr>
          <p:cNvSpPr/>
          <p:nvPr/>
        </p:nvSpPr>
        <p:spPr>
          <a:xfrm flipH="1">
            <a:off x="-2" y="1"/>
            <a:ext cx="12188299" cy="6858000"/>
          </a:xfrm>
          <a:prstGeom prst="rect">
            <a:avLst/>
          </a:prstGeom>
          <a:gradFill flip="none" rotWithShape="1">
            <a:gsLst>
              <a:gs pos="91000">
                <a:schemeClr val="accent1"/>
              </a:gs>
              <a:gs pos="35000">
                <a:schemeClr val="accent1">
                  <a:alpha val="71000"/>
                </a:schemeClr>
              </a:gs>
            </a:gsLst>
            <a:lin ang="16200000" scaled="0"/>
            <a:tileRect/>
          </a:gra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pc="-300" dirty="0">
              <a:cs typeface="+mn-ea"/>
              <a:sym typeface="+mn-lt"/>
            </a:endParaRPr>
          </a:p>
        </p:txBody>
      </p:sp>
      <p:sp>
        <p:nvSpPr>
          <p:cNvPr id="2" name="图片占位符 1">
            <a:extLst>
              <a:ext uri="{FF2B5EF4-FFF2-40B4-BE49-F238E27FC236}">
                <a16:creationId xmlns:a16="http://schemas.microsoft.com/office/drawing/2014/main" id="{5DBD1927-4D20-4F7C-B449-EFB85B6EDE84}"/>
              </a:ext>
            </a:extLst>
          </p:cNvPr>
          <p:cNvSpPr>
            <a:spLocks noGrp="1"/>
          </p:cNvSpPr>
          <p:nvPr>
            <p:ph type="pic" sz="quarter" idx="10"/>
          </p:nvPr>
        </p:nvSpPr>
        <p:spPr/>
      </p:sp>
      <p:pic>
        <p:nvPicPr>
          <p:cNvPr id="34" name="图片 33">
            <a:extLst>
              <a:ext uri="{FF2B5EF4-FFF2-40B4-BE49-F238E27FC236}">
                <a16:creationId xmlns:a16="http://schemas.microsoft.com/office/drawing/2014/main" id="{B7E0456D-3DED-4FE0-AB28-0CEDF9E6D303}"/>
              </a:ext>
            </a:extLst>
          </p:cNvPr>
          <p:cNvPicPr>
            <a:picLocks noChangeAspect="1"/>
          </p:cNvPicPr>
          <p:nvPr/>
        </p:nvPicPr>
        <p:blipFill rotWithShape="1">
          <a:blip r:embed="rId3"/>
          <a:srcRect l="15979" t="9507" r="17714" b="31225"/>
          <a:stretch/>
        </p:blipFill>
        <p:spPr>
          <a:xfrm>
            <a:off x="0" y="0"/>
            <a:ext cx="12192000" cy="6858000"/>
          </a:xfrm>
          <a:prstGeom prst="rect">
            <a:avLst/>
          </a:prstGeom>
        </p:spPr>
      </p:pic>
      <p:sp>
        <p:nvSpPr>
          <p:cNvPr id="5" name="文本框 4">
            <a:extLst>
              <a:ext uri="{FF2B5EF4-FFF2-40B4-BE49-F238E27FC236}">
                <a16:creationId xmlns:a16="http://schemas.microsoft.com/office/drawing/2014/main" id="{1C79CB40-2A21-4935-B94E-CDF6AB3A97D8}"/>
              </a:ext>
            </a:extLst>
          </p:cNvPr>
          <p:cNvSpPr txBox="1"/>
          <p:nvPr/>
        </p:nvSpPr>
        <p:spPr>
          <a:xfrm>
            <a:off x="2847105" y="2228671"/>
            <a:ext cx="6494085" cy="1200329"/>
          </a:xfrm>
          <a:prstGeom prst="rect">
            <a:avLst/>
          </a:prstGeom>
          <a:noFill/>
          <a:effectLst>
            <a:outerShdw blurRad="139700" dist="127000" dir="2700000" algn="tl" rotWithShape="0">
              <a:prstClr val="black">
                <a:alpha val="30000"/>
              </a:prstClr>
            </a:outerShdw>
          </a:effectLst>
        </p:spPr>
        <p:txBody>
          <a:bodyPr wrap="none" rtlCol="0">
            <a:spAutoFit/>
          </a:bodyPr>
          <a:lstStyle/>
          <a:p>
            <a:pPr algn="ctr"/>
            <a:r>
              <a:rPr lang="zh-CN" altLang="en-US" sz="7200" dirty="0">
                <a:solidFill>
                  <a:schemeClr val="accent6">
                    <a:lumMod val="75000"/>
                  </a:schemeClr>
                </a:solidFill>
                <a:cs typeface="+mn-ea"/>
                <a:sym typeface="+mn-lt"/>
              </a:rPr>
              <a:t>精彩</a:t>
            </a:r>
            <a:r>
              <a:rPr lang="zh-CN" altLang="en-US" sz="7200" dirty="0">
                <a:solidFill>
                  <a:schemeClr val="bg1"/>
                </a:solidFill>
                <a:cs typeface="+mn-ea"/>
                <a:sym typeface="+mn-lt"/>
              </a:rPr>
              <a:t>还在继续</a:t>
            </a:r>
            <a:r>
              <a:rPr lang="en-US" altLang="zh-CN" sz="7200" dirty="0">
                <a:solidFill>
                  <a:schemeClr val="bg1"/>
                </a:solidFill>
                <a:cs typeface="+mn-ea"/>
                <a:sym typeface="+mn-lt"/>
              </a:rPr>
              <a:t>...</a:t>
            </a:r>
            <a:endParaRPr lang="zh-CN" altLang="en-US" sz="7200" dirty="0">
              <a:solidFill>
                <a:schemeClr val="bg1"/>
              </a:solidFill>
              <a:cs typeface="+mn-ea"/>
              <a:sym typeface="+mn-lt"/>
            </a:endParaRPr>
          </a:p>
        </p:txBody>
      </p:sp>
      <p:sp>
        <p:nvSpPr>
          <p:cNvPr id="26" name="矩形 25">
            <a:extLst>
              <a:ext uri="{FF2B5EF4-FFF2-40B4-BE49-F238E27FC236}">
                <a16:creationId xmlns:a16="http://schemas.microsoft.com/office/drawing/2014/main" id="{9483A799-7EF0-49C8-82F7-C07EC6DA122C}"/>
              </a:ext>
            </a:extLst>
          </p:cNvPr>
          <p:cNvSpPr/>
          <p:nvPr/>
        </p:nvSpPr>
        <p:spPr>
          <a:xfrm>
            <a:off x="3900527" y="5142272"/>
            <a:ext cx="4390946" cy="1164934"/>
          </a:xfrm>
          <a:prstGeom prst="rect">
            <a:avLst/>
          </a:prstGeom>
        </p:spPr>
        <p:txBody>
          <a:bodyPr wrap="none">
            <a:spAutoFit/>
          </a:bodyPr>
          <a:lstStyle/>
          <a:p>
            <a:pPr>
              <a:lnSpc>
                <a:spcPct val="150000"/>
              </a:lnSpc>
            </a:pPr>
            <a:r>
              <a:rPr lang="zh-CN" altLang="en-US" sz="1600" dirty="0">
                <a:solidFill>
                  <a:schemeClr val="accent6">
                    <a:alpha val="90000"/>
                  </a:schemeClr>
                </a:solidFill>
                <a:effectLst>
                  <a:reflection blurRad="6350" stA="19000" endPos="58000" dir="5400000" sy="-100000" algn="bl" rotWithShape="0"/>
                </a:effectLst>
                <a:cs typeface="+mn-ea"/>
                <a:sym typeface="+mn-lt"/>
              </a:rPr>
              <a:t>陕西科技大学篮球社：体育馆一楼办公室</a:t>
            </a:r>
            <a:r>
              <a:rPr lang="en-US" altLang="zh-CN" sz="1600" dirty="0">
                <a:solidFill>
                  <a:schemeClr val="accent6">
                    <a:alpha val="90000"/>
                  </a:schemeClr>
                </a:solidFill>
                <a:effectLst>
                  <a:reflection blurRad="6350" stA="19000" endPos="58000" dir="5400000" sy="-100000" algn="bl" rotWithShape="0"/>
                </a:effectLst>
                <a:cs typeface="+mn-ea"/>
                <a:sym typeface="+mn-lt"/>
              </a:rPr>
              <a:t>103</a:t>
            </a:r>
            <a:r>
              <a:rPr lang="zh-CN" altLang="en-US" sz="1600" dirty="0">
                <a:solidFill>
                  <a:schemeClr val="accent6">
                    <a:alpha val="90000"/>
                  </a:schemeClr>
                </a:solidFill>
                <a:effectLst>
                  <a:reflection blurRad="6350" stA="19000" endPos="58000" dir="5400000" sy="-100000" algn="bl" rotWithShape="0"/>
                </a:effectLst>
                <a:cs typeface="+mn-ea"/>
                <a:sym typeface="+mn-lt"/>
              </a:rPr>
              <a:t>室</a:t>
            </a:r>
            <a:endParaRPr lang="en-US" altLang="zh-CN" sz="1600" dirty="0">
              <a:solidFill>
                <a:schemeClr val="accent6">
                  <a:alpha val="90000"/>
                </a:schemeClr>
              </a:solidFill>
              <a:effectLst>
                <a:reflection blurRad="6350" stA="19000" endPos="58000" dir="5400000" sy="-100000" algn="bl" rotWithShape="0"/>
              </a:effectLst>
              <a:cs typeface="+mn-ea"/>
              <a:sym typeface="+mn-lt"/>
            </a:endParaRPr>
          </a:p>
          <a:p>
            <a:pPr>
              <a:lnSpc>
                <a:spcPct val="150000"/>
              </a:lnSpc>
            </a:pPr>
            <a:r>
              <a:rPr lang="zh-CN" altLang="en-US" sz="1600" dirty="0">
                <a:solidFill>
                  <a:schemeClr val="accent6">
                    <a:alpha val="90000"/>
                  </a:schemeClr>
                </a:solidFill>
                <a:effectLst>
                  <a:reflection blurRad="6350" stA="19000" endPos="58000" dir="5400000" sy="-100000" algn="bl" rotWithShape="0"/>
                </a:effectLst>
                <a:cs typeface="+mn-ea"/>
                <a:sym typeface="+mn-lt"/>
              </a:rPr>
              <a:t>篮球社社长：爱篮球</a:t>
            </a:r>
            <a:endParaRPr lang="en-US" altLang="zh-CN" sz="1600" dirty="0">
              <a:solidFill>
                <a:schemeClr val="accent6">
                  <a:alpha val="90000"/>
                </a:schemeClr>
              </a:solidFill>
              <a:effectLst>
                <a:reflection blurRad="6350" stA="19000" endPos="58000" dir="5400000" sy="-100000" algn="bl" rotWithShape="0"/>
              </a:effectLst>
              <a:cs typeface="+mn-ea"/>
              <a:sym typeface="+mn-lt"/>
            </a:endParaRPr>
          </a:p>
          <a:p>
            <a:pPr>
              <a:lnSpc>
                <a:spcPct val="150000"/>
              </a:lnSpc>
            </a:pPr>
            <a:r>
              <a:rPr lang="zh-CN" altLang="en-US" sz="1600" dirty="0">
                <a:solidFill>
                  <a:schemeClr val="accent6">
                    <a:alpha val="90000"/>
                  </a:schemeClr>
                </a:solidFill>
                <a:effectLst>
                  <a:reflection blurRad="6350" stA="19000" endPos="58000" dir="5400000" sy="-100000" algn="bl" rotWithShape="0"/>
                </a:effectLst>
                <a:cs typeface="+mn-ea"/>
                <a:sym typeface="+mn-lt"/>
              </a:rPr>
              <a:t>电话：</a:t>
            </a:r>
            <a:r>
              <a:rPr lang="en-US" altLang="zh-CN" sz="1600" dirty="0">
                <a:solidFill>
                  <a:schemeClr val="accent6">
                    <a:alpha val="90000"/>
                  </a:schemeClr>
                </a:solidFill>
                <a:effectLst>
                  <a:reflection blurRad="6350" stA="19000" endPos="58000" dir="5400000" sy="-100000" algn="bl" rotWithShape="0"/>
                </a:effectLst>
                <a:cs typeface="+mn-ea"/>
                <a:sym typeface="+mn-lt"/>
              </a:rPr>
              <a:t>1388468890</a:t>
            </a:r>
            <a:r>
              <a:rPr lang="zh-CN" altLang="en-US" sz="1600" dirty="0">
                <a:solidFill>
                  <a:schemeClr val="accent6">
                    <a:alpha val="90000"/>
                  </a:schemeClr>
                </a:solidFill>
                <a:effectLst>
                  <a:reflection blurRad="6350" stA="19000" endPos="58000" dir="5400000" sy="-100000" algn="bl" rotWithShape="0"/>
                </a:effectLst>
                <a:cs typeface="+mn-ea"/>
                <a:sym typeface="+mn-lt"/>
              </a:rPr>
              <a:t>（微信相同）</a:t>
            </a:r>
            <a:endParaRPr lang="en-US" altLang="zh-CN" sz="1600" dirty="0">
              <a:solidFill>
                <a:schemeClr val="accent6">
                  <a:alpha val="90000"/>
                </a:schemeClr>
              </a:solidFill>
              <a:effectLst>
                <a:reflection blurRad="6350" stA="19000" endPos="58000" dir="5400000" sy="-100000" algn="bl" rotWithShape="0"/>
              </a:effectLst>
              <a:cs typeface="+mn-ea"/>
              <a:sym typeface="+mn-lt"/>
            </a:endParaRPr>
          </a:p>
        </p:txBody>
      </p:sp>
      <p:grpSp>
        <p:nvGrpSpPr>
          <p:cNvPr id="27" name="组合 26">
            <a:extLst>
              <a:ext uri="{FF2B5EF4-FFF2-40B4-BE49-F238E27FC236}">
                <a16:creationId xmlns:a16="http://schemas.microsoft.com/office/drawing/2014/main" id="{24F7A642-38AA-414B-A3C3-529C050A0DD7}"/>
              </a:ext>
            </a:extLst>
          </p:cNvPr>
          <p:cNvGrpSpPr/>
          <p:nvPr/>
        </p:nvGrpSpPr>
        <p:grpSpPr>
          <a:xfrm>
            <a:off x="9667677" y="485350"/>
            <a:ext cx="1795147" cy="360688"/>
            <a:chOff x="9667677" y="601260"/>
            <a:chExt cx="1795147" cy="360688"/>
          </a:xfrm>
        </p:grpSpPr>
        <p:pic>
          <p:nvPicPr>
            <p:cNvPr id="28" name="图片 27">
              <a:extLst>
                <a:ext uri="{FF2B5EF4-FFF2-40B4-BE49-F238E27FC236}">
                  <a16:creationId xmlns:a16="http://schemas.microsoft.com/office/drawing/2014/main" id="{1BA86D2D-DD35-41D6-AF5F-E0822EFF6F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67677" y="601260"/>
              <a:ext cx="1795147" cy="360688"/>
            </a:xfrm>
            <a:prstGeom prst="rect">
              <a:avLst/>
            </a:prstGeom>
          </p:spPr>
        </p:pic>
        <p:grpSp>
          <p:nvGrpSpPr>
            <p:cNvPr id="29" name="组合 28">
              <a:extLst>
                <a:ext uri="{FF2B5EF4-FFF2-40B4-BE49-F238E27FC236}">
                  <a16:creationId xmlns:a16="http://schemas.microsoft.com/office/drawing/2014/main" id="{52EFC239-C77F-4B62-BCA0-789E8872A44E}"/>
                </a:ext>
              </a:extLst>
            </p:cNvPr>
            <p:cNvGrpSpPr/>
            <p:nvPr/>
          </p:nvGrpSpPr>
          <p:grpSpPr>
            <a:xfrm>
              <a:off x="9667677" y="601260"/>
              <a:ext cx="383865" cy="360000"/>
              <a:chOff x="9671100" y="1026545"/>
              <a:chExt cx="383865" cy="360000"/>
            </a:xfrm>
          </p:grpSpPr>
          <p:sp>
            <p:nvSpPr>
              <p:cNvPr id="30" name="椭圆 29">
                <a:extLst>
                  <a:ext uri="{FF2B5EF4-FFF2-40B4-BE49-F238E27FC236}">
                    <a16:creationId xmlns:a16="http://schemas.microsoft.com/office/drawing/2014/main" id="{850B4D0A-637C-4B10-8D80-528264785D8D}"/>
                  </a:ext>
                </a:extLst>
              </p:cNvPr>
              <p:cNvSpPr/>
              <p:nvPr/>
            </p:nvSpPr>
            <p:spPr>
              <a:xfrm>
                <a:off x="9707175" y="1062152"/>
                <a:ext cx="306000" cy="30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1" name="图片 30">
                <a:extLst>
                  <a:ext uri="{FF2B5EF4-FFF2-40B4-BE49-F238E27FC236}">
                    <a16:creationId xmlns:a16="http://schemas.microsoft.com/office/drawing/2014/main" id="{472440B4-330D-4F39-A9AF-3BC5138FFE3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78576"/>
              <a:stretch/>
            </p:blipFill>
            <p:spPr>
              <a:xfrm>
                <a:off x="9671100" y="1026545"/>
                <a:ext cx="383865" cy="360000"/>
              </a:xfrm>
              <a:prstGeom prst="rect">
                <a:avLst/>
              </a:prstGeom>
            </p:spPr>
          </p:pic>
        </p:grpSp>
      </p:grpSp>
    </p:spTree>
    <p:extLst>
      <p:ext uri="{BB962C8B-B14F-4D97-AF65-F5344CB8AC3E}">
        <p14:creationId xmlns:p14="http://schemas.microsoft.com/office/powerpoint/2010/main" val="3649179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文本框 34">
            <a:extLst>
              <a:ext uri="{FF2B5EF4-FFF2-40B4-BE49-F238E27FC236}">
                <a16:creationId xmlns:a16="http://schemas.microsoft.com/office/drawing/2014/main" id="{E367BBB2-D854-43BD-B42F-DE8AAE6493CC}"/>
              </a:ext>
            </a:extLst>
          </p:cNvPr>
          <p:cNvSpPr txBox="1"/>
          <p:nvPr/>
        </p:nvSpPr>
        <p:spPr>
          <a:xfrm>
            <a:off x="8611206" y="2523027"/>
            <a:ext cx="1313180" cy="430887"/>
          </a:xfrm>
          <a:prstGeom prst="rect">
            <a:avLst/>
          </a:prstGeom>
          <a:noFill/>
        </p:spPr>
        <p:txBody>
          <a:bodyPr wrap="none" rtlCol="0">
            <a:spAutoFit/>
          </a:bodyPr>
          <a:lstStyle/>
          <a:p>
            <a:r>
              <a:rPr lang="zh-CN" altLang="en-US" sz="2200" dirty="0">
                <a:solidFill>
                  <a:schemeClr val="bg1"/>
                </a:solidFill>
                <a:cs typeface="+mn-ea"/>
                <a:sym typeface="+mn-lt"/>
              </a:rPr>
              <a:t>学校概述</a:t>
            </a:r>
          </a:p>
        </p:txBody>
      </p:sp>
      <p:sp>
        <p:nvSpPr>
          <p:cNvPr id="43" name="文本框 42">
            <a:extLst>
              <a:ext uri="{FF2B5EF4-FFF2-40B4-BE49-F238E27FC236}">
                <a16:creationId xmlns:a16="http://schemas.microsoft.com/office/drawing/2014/main" id="{47633995-1421-47BA-AE90-49A0CBD2F7B1}"/>
              </a:ext>
            </a:extLst>
          </p:cNvPr>
          <p:cNvSpPr txBox="1"/>
          <p:nvPr/>
        </p:nvSpPr>
        <p:spPr>
          <a:xfrm>
            <a:off x="6949436" y="2534602"/>
            <a:ext cx="1441613" cy="369332"/>
          </a:xfrm>
          <a:prstGeom prst="rect">
            <a:avLst/>
          </a:prstGeom>
          <a:noFill/>
        </p:spPr>
        <p:txBody>
          <a:bodyPr wrap="none" rtlCol="0">
            <a:spAutoFit/>
          </a:bodyPr>
          <a:lstStyle/>
          <a:p>
            <a:pPr defTabSz="457200"/>
            <a:r>
              <a:rPr lang="en-US" altLang="zh-CN" spc="100" dirty="0">
                <a:gradFill>
                  <a:gsLst>
                    <a:gs pos="15000">
                      <a:schemeClr val="accent2"/>
                    </a:gs>
                    <a:gs pos="93000">
                      <a:schemeClr val="bg1"/>
                    </a:gs>
                  </a:gsLst>
                  <a:lin ang="4200000" scaled="0"/>
                </a:gradFill>
                <a:cs typeface="+mn-ea"/>
                <a:sym typeface="+mn-lt"/>
              </a:rPr>
              <a:t>PART ONE</a:t>
            </a:r>
            <a:endParaRPr lang="zh-CN" altLang="en-US" spc="100" dirty="0">
              <a:gradFill>
                <a:gsLst>
                  <a:gs pos="15000">
                    <a:schemeClr val="accent2"/>
                  </a:gs>
                  <a:gs pos="93000">
                    <a:schemeClr val="bg1"/>
                  </a:gs>
                </a:gsLst>
                <a:lin ang="4200000" scaled="0"/>
              </a:gradFill>
              <a:cs typeface="+mn-ea"/>
              <a:sym typeface="+mn-lt"/>
            </a:endParaRPr>
          </a:p>
        </p:txBody>
      </p:sp>
      <p:grpSp>
        <p:nvGrpSpPr>
          <p:cNvPr id="44" name="组合 43">
            <a:extLst>
              <a:ext uri="{FF2B5EF4-FFF2-40B4-BE49-F238E27FC236}">
                <a16:creationId xmlns:a16="http://schemas.microsoft.com/office/drawing/2014/main" id="{3BFE4FC5-0441-475E-A7ED-07ABB97B3802}"/>
              </a:ext>
            </a:extLst>
          </p:cNvPr>
          <p:cNvGrpSpPr/>
          <p:nvPr/>
        </p:nvGrpSpPr>
        <p:grpSpPr>
          <a:xfrm>
            <a:off x="7684257" y="2578863"/>
            <a:ext cx="1113351" cy="661036"/>
            <a:chOff x="2511412" y="1237781"/>
            <a:chExt cx="1630058" cy="967823"/>
          </a:xfrm>
        </p:grpSpPr>
        <p:cxnSp>
          <p:nvCxnSpPr>
            <p:cNvPr id="45" name="直接连接符 44">
              <a:extLst>
                <a:ext uri="{FF2B5EF4-FFF2-40B4-BE49-F238E27FC236}">
                  <a16:creationId xmlns:a16="http://schemas.microsoft.com/office/drawing/2014/main" id="{86073CC7-64C1-439E-B8E4-D35687C4CC04}"/>
                </a:ext>
              </a:extLst>
            </p:cNvPr>
            <p:cNvCxnSpPr>
              <a:cxnSpLocks/>
            </p:cNvCxnSpPr>
            <p:nvPr/>
          </p:nvCxnSpPr>
          <p:spPr>
            <a:xfrm>
              <a:off x="3025260" y="1729314"/>
              <a:ext cx="1116210" cy="0"/>
            </a:xfrm>
            <a:prstGeom prst="line">
              <a:avLst/>
            </a:prstGeom>
            <a:ln w="3175">
              <a:gradFill>
                <a:gsLst>
                  <a:gs pos="0">
                    <a:srgbClr val="0ABAFF"/>
                  </a:gs>
                  <a:gs pos="100000">
                    <a:srgbClr val="326EEB">
                      <a:alpha val="0"/>
                    </a:srgbClr>
                  </a:gs>
                </a:gsLst>
                <a:lin ang="0" scaled="0"/>
              </a:gradFill>
            </a:ln>
          </p:spPr>
          <p:style>
            <a:lnRef idx="1">
              <a:schemeClr val="accent1"/>
            </a:lnRef>
            <a:fillRef idx="0">
              <a:schemeClr val="accent1"/>
            </a:fillRef>
            <a:effectRef idx="0">
              <a:schemeClr val="accent1"/>
            </a:effectRef>
            <a:fontRef idx="minor">
              <a:schemeClr val="tx1"/>
            </a:fontRef>
          </p:style>
        </p:cxnSp>
        <p:pic>
          <p:nvPicPr>
            <p:cNvPr id="46" name="图片 45">
              <a:extLst>
                <a:ext uri="{FF2B5EF4-FFF2-40B4-BE49-F238E27FC236}">
                  <a16:creationId xmlns:a16="http://schemas.microsoft.com/office/drawing/2014/main" id="{937D740F-2862-4991-8E2C-F07D23E910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900000">
              <a:off x="2511412" y="1237781"/>
              <a:ext cx="967823" cy="967823"/>
            </a:xfrm>
            <a:prstGeom prst="rect">
              <a:avLst/>
            </a:prstGeom>
          </p:spPr>
        </p:pic>
      </p:grpSp>
      <p:sp>
        <p:nvSpPr>
          <p:cNvPr id="48" name="文本框 47">
            <a:extLst>
              <a:ext uri="{FF2B5EF4-FFF2-40B4-BE49-F238E27FC236}">
                <a16:creationId xmlns:a16="http://schemas.microsoft.com/office/drawing/2014/main" id="{E735B3F4-AD51-4AE3-AB1E-CE3596A81535}"/>
              </a:ext>
            </a:extLst>
          </p:cNvPr>
          <p:cNvSpPr txBox="1"/>
          <p:nvPr/>
        </p:nvSpPr>
        <p:spPr>
          <a:xfrm>
            <a:off x="6949436" y="3449436"/>
            <a:ext cx="1475917" cy="369332"/>
          </a:xfrm>
          <a:prstGeom prst="rect">
            <a:avLst/>
          </a:prstGeom>
          <a:noFill/>
        </p:spPr>
        <p:txBody>
          <a:bodyPr wrap="none" rtlCol="0">
            <a:spAutoFit/>
          </a:bodyPr>
          <a:lstStyle/>
          <a:p>
            <a:pPr defTabSz="457200"/>
            <a:r>
              <a:rPr lang="en-US" altLang="zh-CN" spc="100" dirty="0">
                <a:gradFill>
                  <a:gsLst>
                    <a:gs pos="15000">
                      <a:schemeClr val="accent2"/>
                    </a:gs>
                    <a:gs pos="93000">
                      <a:schemeClr val="bg1"/>
                    </a:gs>
                  </a:gsLst>
                  <a:lin ang="4200000" scaled="0"/>
                </a:gradFill>
                <a:cs typeface="+mn-ea"/>
                <a:sym typeface="+mn-lt"/>
              </a:rPr>
              <a:t>PART TWO</a:t>
            </a:r>
            <a:endParaRPr lang="zh-CN" altLang="en-US" spc="100" dirty="0">
              <a:gradFill>
                <a:gsLst>
                  <a:gs pos="15000">
                    <a:schemeClr val="accent2"/>
                  </a:gs>
                  <a:gs pos="93000">
                    <a:schemeClr val="bg1"/>
                  </a:gs>
                </a:gsLst>
                <a:lin ang="4200000" scaled="0"/>
              </a:gradFill>
              <a:cs typeface="+mn-ea"/>
              <a:sym typeface="+mn-lt"/>
            </a:endParaRPr>
          </a:p>
        </p:txBody>
      </p:sp>
      <p:grpSp>
        <p:nvGrpSpPr>
          <p:cNvPr id="49" name="组合 48">
            <a:extLst>
              <a:ext uri="{FF2B5EF4-FFF2-40B4-BE49-F238E27FC236}">
                <a16:creationId xmlns:a16="http://schemas.microsoft.com/office/drawing/2014/main" id="{205563F1-65D2-492B-98A2-A8E14AF1A841}"/>
              </a:ext>
            </a:extLst>
          </p:cNvPr>
          <p:cNvGrpSpPr/>
          <p:nvPr/>
        </p:nvGrpSpPr>
        <p:grpSpPr>
          <a:xfrm>
            <a:off x="7684257" y="3493697"/>
            <a:ext cx="1113351" cy="661036"/>
            <a:chOff x="2511412" y="1237781"/>
            <a:chExt cx="1630058" cy="967823"/>
          </a:xfrm>
        </p:grpSpPr>
        <p:cxnSp>
          <p:nvCxnSpPr>
            <p:cNvPr id="50" name="直接连接符 49">
              <a:extLst>
                <a:ext uri="{FF2B5EF4-FFF2-40B4-BE49-F238E27FC236}">
                  <a16:creationId xmlns:a16="http://schemas.microsoft.com/office/drawing/2014/main" id="{7225E9FB-4FA4-487C-BC6F-5267E9DB5E4A}"/>
                </a:ext>
              </a:extLst>
            </p:cNvPr>
            <p:cNvCxnSpPr>
              <a:cxnSpLocks/>
            </p:cNvCxnSpPr>
            <p:nvPr/>
          </p:nvCxnSpPr>
          <p:spPr>
            <a:xfrm>
              <a:off x="3025260" y="1729314"/>
              <a:ext cx="1116210" cy="0"/>
            </a:xfrm>
            <a:prstGeom prst="line">
              <a:avLst/>
            </a:prstGeom>
            <a:ln w="3175">
              <a:gradFill>
                <a:gsLst>
                  <a:gs pos="0">
                    <a:srgbClr val="0ABAFF"/>
                  </a:gs>
                  <a:gs pos="100000">
                    <a:srgbClr val="326EEB">
                      <a:alpha val="0"/>
                    </a:srgbClr>
                  </a:gs>
                </a:gsLst>
                <a:lin ang="0" scaled="0"/>
              </a:gradFill>
            </a:ln>
          </p:spPr>
          <p:style>
            <a:lnRef idx="1">
              <a:schemeClr val="accent1"/>
            </a:lnRef>
            <a:fillRef idx="0">
              <a:schemeClr val="accent1"/>
            </a:fillRef>
            <a:effectRef idx="0">
              <a:schemeClr val="accent1"/>
            </a:effectRef>
            <a:fontRef idx="minor">
              <a:schemeClr val="tx1"/>
            </a:fontRef>
          </p:style>
        </p:cxnSp>
        <p:pic>
          <p:nvPicPr>
            <p:cNvPr id="51" name="图片 50">
              <a:extLst>
                <a:ext uri="{FF2B5EF4-FFF2-40B4-BE49-F238E27FC236}">
                  <a16:creationId xmlns:a16="http://schemas.microsoft.com/office/drawing/2014/main" id="{35E75CE5-1C56-4A71-9D2D-3C3E00B609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900000">
              <a:off x="2511412" y="1237781"/>
              <a:ext cx="967823" cy="967823"/>
            </a:xfrm>
            <a:prstGeom prst="rect">
              <a:avLst/>
            </a:prstGeom>
          </p:spPr>
        </p:pic>
      </p:grpSp>
      <p:sp>
        <p:nvSpPr>
          <p:cNvPr id="53" name="文本框 52">
            <a:extLst>
              <a:ext uri="{FF2B5EF4-FFF2-40B4-BE49-F238E27FC236}">
                <a16:creationId xmlns:a16="http://schemas.microsoft.com/office/drawing/2014/main" id="{E4BB46AC-4DA8-427E-96D6-F4B538FAAD5C}"/>
              </a:ext>
            </a:extLst>
          </p:cNvPr>
          <p:cNvSpPr txBox="1"/>
          <p:nvPr/>
        </p:nvSpPr>
        <p:spPr>
          <a:xfrm>
            <a:off x="6949436" y="4364270"/>
            <a:ext cx="1584921" cy="369332"/>
          </a:xfrm>
          <a:prstGeom prst="rect">
            <a:avLst/>
          </a:prstGeom>
          <a:noFill/>
        </p:spPr>
        <p:txBody>
          <a:bodyPr wrap="none" rtlCol="0">
            <a:spAutoFit/>
          </a:bodyPr>
          <a:lstStyle/>
          <a:p>
            <a:pPr defTabSz="457200"/>
            <a:r>
              <a:rPr lang="en-US" altLang="zh-CN" spc="100" dirty="0">
                <a:gradFill>
                  <a:gsLst>
                    <a:gs pos="15000">
                      <a:schemeClr val="accent2"/>
                    </a:gs>
                    <a:gs pos="93000">
                      <a:schemeClr val="bg1"/>
                    </a:gs>
                  </a:gsLst>
                  <a:lin ang="4200000" scaled="0"/>
                </a:gradFill>
                <a:cs typeface="+mn-ea"/>
                <a:sym typeface="+mn-lt"/>
              </a:rPr>
              <a:t>PART </a:t>
            </a:r>
            <a:r>
              <a:rPr lang="en-US" altLang="zh-CN" spc="-150" dirty="0">
                <a:gradFill>
                  <a:gsLst>
                    <a:gs pos="15000">
                      <a:schemeClr val="accent2"/>
                    </a:gs>
                    <a:gs pos="93000">
                      <a:schemeClr val="bg1"/>
                    </a:gs>
                  </a:gsLst>
                  <a:lin ang="4200000" scaled="0"/>
                </a:gradFill>
                <a:cs typeface="+mn-ea"/>
                <a:sym typeface="+mn-lt"/>
              </a:rPr>
              <a:t>THREE</a:t>
            </a:r>
            <a:endParaRPr lang="zh-CN" altLang="en-US" spc="-150" dirty="0">
              <a:gradFill>
                <a:gsLst>
                  <a:gs pos="15000">
                    <a:schemeClr val="accent2"/>
                  </a:gs>
                  <a:gs pos="93000">
                    <a:schemeClr val="bg1"/>
                  </a:gs>
                </a:gsLst>
                <a:lin ang="4200000" scaled="0"/>
              </a:gradFill>
              <a:cs typeface="+mn-ea"/>
              <a:sym typeface="+mn-lt"/>
            </a:endParaRPr>
          </a:p>
        </p:txBody>
      </p:sp>
      <p:grpSp>
        <p:nvGrpSpPr>
          <p:cNvPr id="54" name="组合 53">
            <a:extLst>
              <a:ext uri="{FF2B5EF4-FFF2-40B4-BE49-F238E27FC236}">
                <a16:creationId xmlns:a16="http://schemas.microsoft.com/office/drawing/2014/main" id="{FDF209D0-E84D-49CA-BAF2-C9C1871A942D}"/>
              </a:ext>
            </a:extLst>
          </p:cNvPr>
          <p:cNvGrpSpPr/>
          <p:nvPr/>
        </p:nvGrpSpPr>
        <p:grpSpPr>
          <a:xfrm>
            <a:off x="7684257" y="4408531"/>
            <a:ext cx="1113351" cy="661036"/>
            <a:chOff x="2511412" y="1237781"/>
            <a:chExt cx="1630058" cy="967823"/>
          </a:xfrm>
        </p:grpSpPr>
        <p:cxnSp>
          <p:nvCxnSpPr>
            <p:cNvPr id="55" name="直接连接符 54">
              <a:extLst>
                <a:ext uri="{FF2B5EF4-FFF2-40B4-BE49-F238E27FC236}">
                  <a16:creationId xmlns:a16="http://schemas.microsoft.com/office/drawing/2014/main" id="{4402816A-5403-4AD0-8084-2CEE4C1731F0}"/>
                </a:ext>
              </a:extLst>
            </p:cNvPr>
            <p:cNvCxnSpPr>
              <a:cxnSpLocks/>
            </p:cNvCxnSpPr>
            <p:nvPr/>
          </p:nvCxnSpPr>
          <p:spPr>
            <a:xfrm>
              <a:off x="3025260" y="1729314"/>
              <a:ext cx="1116210" cy="0"/>
            </a:xfrm>
            <a:prstGeom prst="line">
              <a:avLst/>
            </a:prstGeom>
            <a:ln w="3175">
              <a:gradFill>
                <a:gsLst>
                  <a:gs pos="0">
                    <a:srgbClr val="0ABAFF"/>
                  </a:gs>
                  <a:gs pos="100000">
                    <a:srgbClr val="326EEB">
                      <a:alpha val="0"/>
                    </a:srgbClr>
                  </a:gs>
                </a:gsLst>
                <a:lin ang="0" scaled="0"/>
              </a:gradFill>
            </a:ln>
          </p:spPr>
          <p:style>
            <a:lnRef idx="1">
              <a:schemeClr val="accent1"/>
            </a:lnRef>
            <a:fillRef idx="0">
              <a:schemeClr val="accent1"/>
            </a:fillRef>
            <a:effectRef idx="0">
              <a:schemeClr val="accent1"/>
            </a:effectRef>
            <a:fontRef idx="minor">
              <a:schemeClr val="tx1"/>
            </a:fontRef>
          </p:style>
        </p:cxnSp>
        <p:pic>
          <p:nvPicPr>
            <p:cNvPr id="56" name="图片 55">
              <a:extLst>
                <a:ext uri="{FF2B5EF4-FFF2-40B4-BE49-F238E27FC236}">
                  <a16:creationId xmlns:a16="http://schemas.microsoft.com/office/drawing/2014/main" id="{EA23B45A-54A9-4B2B-8507-573BA1675C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900000">
              <a:off x="2511412" y="1237781"/>
              <a:ext cx="967823" cy="967823"/>
            </a:xfrm>
            <a:prstGeom prst="rect">
              <a:avLst/>
            </a:prstGeom>
          </p:spPr>
        </p:pic>
      </p:grpSp>
      <p:sp>
        <p:nvSpPr>
          <p:cNvPr id="58" name="文本框 57">
            <a:extLst>
              <a:ext uri="{FF2B5EF4-FFF2-40B4-BE49-F238E27FC236}">
                <a16:creationId xmlns:a16="http://schemas.microsoft.com/office/drawing/2014/main" id="{38209A8C-B1A5-48F7-9141-0FCA9EE28FE8}"/>
              </a:ext>
            </a:extLst>
          </p:cNvPr>
          <p:cNvSpPr txBox="1"/>
          <p:nvPr/>
        </p:nvSpPr>
        <p:spPr>
          <a:xfrm>
            <a:off x="6949436" y="5279105"/>
            <a:ext cx="1557029" cy="369332"/>
          </a:xfrm>
          <a:prstGeom prst="rect">
            <a:avLst/>
          </a:prstGeom>
          <a:noFill/>
        </p:spPr>
        <p:txBody>
          <a:bodyPr wrap="none" rtlCol="0">
            <a:spAutoFit/>
          </a:bodyPr>
          <a:lstStyle/>
          <a:p>
            <a:pPr defTabSz="457200"/>
            <a:r>
              <a:rPr lang="en-US" altLang="zh-CN" spc="100" dirty="0">
                <a:gradFill>
                  <a:gsLst>
                    <a:gs pos="15000">
                      <a:schemeClr val="accent2"/>
                    </a:gs>
                    <a:gs pos="93000">
                      <a:schemeClr val="bg1"/>
                    </a:gs>
                  </a:gsLst>
                  <a:lin ang="4200000" scaled="0"/>
                </a:gradFill>
                <a:cs typeface="+mn-ea"/>
                <a:sym typeface="+mn-lt"/>
              </a:rPr>
              <a:t>PART </a:t>
            </a:r>
            <a:r>
              <a:rPr lang="en-US" altLang="zh-CN" dirty="0">
                <a:gradFill>
                  <a:gsLst>
                    <a:gs pos="15000">
                      <a:schemeClr val="accent2"/>
                    </a:gs>
                    <a:gs pos="93000">
                      <a:schemeClr val="bg1"/>
                    </a:gs>
                  </a:gsLst>
                  <a:lin ang="4200000" scaled="0"/>
                </a:gradFill>
                <a:cs typeface="+mn-ea"/>
                <a:sym typeface="+mn-lt"/>
              </a:rPr>
              <a:t>FOUR</a:t>
            </a:r>
            <a:endParaRPr lang="zh-CN" altLang="en-US" dirty="0">
              <a:gradFill>
                <a:gsLst>
                  <a:gs pos="15000">
                    <a:schemeClr val="accent2"/>
                  </a:gs>
                  <a:gs pos="93000">
                    <a:schemeClr val="bg1"/>
                  </a:gs>
                </a:gsLst>
                <a:lin ang="4200000" scaled="0"/>
              </a:gradFill>
              <a:cs typeface="+mn-ea"/>
              <a:sym typeface="+mn-lt"/>
            </a:endParaRPr>
          </a:p>
        </p:txBody>
      </p:sp>
      <p:grpSp>
        <p:nvGrpSpPr>
          <p:cNvPr id="59" name="组合 58">
            <a:extLst>
              <a:ext uri="{FF2B5EF4-FFF2-40B4-BE49-F238E27FC236}">
                <a16:creationId xmlns:a16="http://schemas.microsoft.com/office/drawing/2014/main" id="{4A25BE0F-6C0A-48D9-B542-8154DA79FC3E}"/>
              </a:ext>
            </a:extLst>
          </p:cNvPr>
          <p:cNvGrpSpPr/>
          <p:nvPr/>
        </p:nvGrpSpPr>
        <p:grpSpPr>
          <a:xfrm>
            <a:off x="7684257" y="5323366"/>
            <a:ext cx="1113351" cy="661036"/>
            <a:chOff x="2511412" y="1237781"/>
            <a:chExt cx="1630058" cy="967823"/>
          </a:xfrm>
        </p:grpSpPr>
        <p:cxnSp>
          <p:nvCxnSpPr>
            <p:cNvPr id="60" name="直接连接符 59">
              <a:extLst>
                <a:ext uri="{FF2B5EF4-FFF2-40B4-BE49-F238E27FC236}">
                  <a16:creationId xmlns:a16="http://schemas.microsoft.com/office/drawing/2014/main" id="{9719BBF2-36FC-46D4-A15A-2C4BC1FBDD38}"/>
                </a:ext>
              </a:extLst>
            </p:cNvPr>
            <p:cNvCxnSpPr>
              <a:cxnSpLocks/>
            </p:cNvCxnSpPr>
            <p:nvPr/>
          </p:nvCxnSpPr>
          <p:spPr>
            <a:xfrm>
              <a:off x="3025260" y="1729314"/>
              <a:ext cx="1116210" cy="0"/>
            </a:xfrm>
            <a:prstGeom prst="line">
              <a:avLst/>
            </a:prstGeom>
            <a:ln w="3175">
              <a:gradFill>
                <a:gsLst>
                  <a:gs pos="0">
                    <a:srgbClr val="0ABAFF"/>
                  </a:gs>
                  <a:gs pos="100000">
                    <a:srgbClr val="326EEB">
                      <a:alpha val="0"/>
                    </a:srgbClr>
                  </a:gs>
                </a:gsLst>
                <a:lin ang="0" scaled="0"/>
              </a:gradFill>
            </a:ln>
          </p:spPr>
          <p:style>
            <a:lnRef idx="1">
              <a:schemeClr val="accent1"/>
            </a:lnRef>
            <a:fillRef idx="0">
              <a:schemeClr val="accent1"/>
            </a:fillRef>
            <a:effectRef idx="0">
              <a:schemeClr val="accent1"/>
            </a:effectRef>
            <a:fontRef idx="minor">
              <a:schemeClr val="tx1"/>
            </a:fontRef>
          </p:style>
        </p:cxnSp>
        <p:pic>
          <p:nvPicPr>
            <p:cNvPr id="61" name="图片 60">
              <a:extLst>
                <a:ext uri="{FF2B5EF4-FFF2-40B4-BE49-F238E27FC236}">
                  <a16:creationId xmlns:a16="http://schemas.microsoft.com/office/drawing/2014/main" id="{64DBED61-6B93-4D87-AB4C-A06456BEEF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900000">
              <a:off x="2511412" y="1237781"/>
              <a:ext cx="967823" cy="967823"/>
            </a:xfrm>
            <a:prstGeom prst="rect">
              <a:avLst/>
            </a:prstGeom>
          </p:spPr>
        </p:pic>
      </p:grpSp>
      <p:grpSp>
        <p:nvGrpSpPr>
          <p:cNvPr id="2" name="组合 1">
            <a:extLst>
              <a:ext uri="{FF2B5EF4-FFF2-40B4-BE49-F238E27FC236}">
                <a16:creationId xmlns:a16="http://schemas.microsoft.com/office/drawing/2014/main" id="{25A7B4B9-2379-4870-976A-B2DBBED23FAA}"/>
              </a:ext>
            </a:extLst>
          </p:cNvPr>
          <p:cNvGrpSpPr/>
          <p:nvPr/>
        </p:nvGrpSpPr>
        <p:grpSpPr>
          <a:xfrm>
            <a:off x="1261445" y="1026396"/>
            <a:ext cx="3672179" cy="1477726"/>
            <a:chOff x="1261445" y="1026396"/>
            <a:chExt cx="3672179" cy="1477726"/>
          </a:xfrm>
        </p:grpSpPr>
        <p:sp>
          <p:nvSpPr>
            <p:cNvPr id="37" name="圆: 空心 36">
              <a:extLst>
                <a:ext uri="{FF2B5EF4-FFF2-40B4-BE49-F238E27FC236}">
                  <a16:creationId xmlns:a16="http://schemas.microsoft.com/office/drawing/2014/main" id="{0703A616-95AC-4538-87E5-73A9EB1944AD}"/>
                </a:ext>
              </a:extLst>
            </p:cNvPr>
            <p:cNvSpPr/>
            <p:nvPr/>
          </p:nvSpPr>
          <p:spPr>
            <a:xfrm>
              <a:off x="1261445" y="1026396"/>
              <a:ext cx="1070118" cy="1070118"/>
            </a:xfrm>
            <a:prstGeom prst="donut">
              <a:avLst>
                <a:gd name="adj" fmla="val 22809"/>
              </a:avLst>
            </a:prstGeom>
            <a:gradFill>
              <a:gsLst>
                <a:gs pos="78000">
                  <a:schemeClr val="bg1">
                    <a:alpha val="0"/>
                  </a:schemeClr>
                </a:gs>
                <a:gs pos="20000">
                  <a:schemeClr val="tx2"/>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cs typeface="+mn-ea"/>
                <a:sym typeface="+mn-lt"/>
              </a:endParaRPr>
            </a:p>
          </p:txBody>
        </p:sp>
        <p:sp>
          <p:nvSpPr>
            <p:cNvPr id="40" name="文本框 39">
              <a:extLst>
                <a:ext uri="{FF2B5EF4-FFF2-40B4-BE49-F238E27FC236}">
                  <a16:creationId xmlns:a16="http://schemas.microsoft.com/office/drawing/2014/main" id="{69D0E488-80BE-40A3-A714-68A445E35D5F}"/>
                </a:ext>
              </a:extLst>
            </p:cNvPr>
            <p:cNvSpPr txBox="1"/>
            <p:nvPr/>
          </p:nvSpPr>
          <p:spPr>
            <a:xfrm>
              <a:off x="1901050" y="1303793"/>
              <a:ext cx="2698128" cy="1200329"/>
            </a:xfrm>
            <a:prstGeom prst="rect">
              <a:avLst/>
            </a:prstGeom>
            <a:noFill/>
          </p:spPr>
          <p:txBody>
            <a:bodyPr wrap="square" rtlCol="0">
              <a:spAutoFit/>
            </a:bodyPr>
            <a:lstStyle/>
            <a:p>
              <a:r>
                <a:rPr lang="zh-CN" altLang="en-US" sz="7200" spc="300" dirty="0">
                  <a:gradFill>
                    <a:gsLst>
                      <a:gs pos="14000">
                        <a:schemeClr val="accent1"/>
                      </a:gs>
                      <a:gs pos="70000">
                        <a:schemeClr val="accent2"/>
                      </a:gs>
                    </a:gsLst>
                    <a:lin ang="5400000" scaled="1"/>
                  </a:gradFill>
                  <a:cs typeface="+mn-ea"/>
                  <a:sym typeface="+mn-lt"/>
                </a:rPr>
                <a:t>目录</a:t>
              </a:r>
              <a:endParaRPr lang="zh-CN" altLang="en-US" sz="4000" spc="600" dirty="0">
                <a:solidFill>
                  <a:schemeClr val="accent2">
                    <a:lumMod val="50000"/>
                    <a:alpha val="50000"/>
                  </a:schemeClr>
                </a:solidFill>
                <a:cs typeface="+mn-ea"/>
                <a:sym typeface="+mn-lt"/>
              </a:endParaRPr>
            </a:p>
          </p:txBody>
        </p:sp>
        <p:sp>
          <p:nvSpPr>
            <p:cNvPr id="75" name="文本框 74">
              <a:extLst>
                <a:ext uri="{FF2B5EF4-FFF2-40B4-BE49-F238E27FC236}">
                  <a16:creationId xmlns:a16="http://schemas.microsoft.com/office/drawing/2014/main" id="{8D0F6F8F-BA70-4AF8-A284-2310739CA3F4}"/>
                </a:ext>
              </a:extLst>
            </p:cNvPr>
            <p:cNvSpPr txBox="1"/>
            <p:nvPr/>
          </p:nvSpPr>
          <p:spPr>
            <a:xfrm>
              <a:off x="2606719" y="1222901"/>
              <a:ext cx="2326905" cy="338554"/>
            </a:xfrm>
            <a:prstGeom prst="rect">
              <a:avLst/>
            </a:prstGeom>
            <a:noFill/>
          </p:spPr>
          <p:txBody>
            <a:bodyPr wrap="square" rtlCol="0">
              <a:spAutoFit/>
            </a:bodyPr>
            <a:lstStyle/>
            <a:p>
              <a:pPr algn="ctr"/>
              <a:r>
                <a:rPr lang="en-US" altLang="zh-CN" sz="1600" spc="300" dirty="0">
                  <a:solidFill>
                    <a:schemeClr val="accent2">
                      <a:lumMod val="50000"/>
                      <a:alpha val="50000"/>
                    </a:schemeClr>
                  </a:solidFill>
                  <a:cs typeface="+mn-ea"/>
                  <a:sym typeface="+mn-lt"/>
                </a:rPr>
                <a:t>CONTENTS</a:t>
              </a:r>
              <a:endParaRPr lang="zh-CN" altLang="en-US" sz="3200" spc="300" dirty="0">
                <a:solidFill>
                  <a:schemeClr val="accent2">
                    <a:lumMod val="50000"/>
                    <a:alpha val="50000"/>
                  </a:schemeClr>
                </a:solidFill>
                <a:cs typeface="+mn-ea"/>
                <a:sym typeface="+mn-lt"/>
              </a:endParaRPr>
            </a:p>
          </p:txBody>
        </p:sp>
      </p:grpSp>
      <p:sp>
        <p:nvSpPr>
          <p:cNvPr id="78" name="文本框 77">
            <a:extLst>
              <a:ext uri="{FF2B5EF4-FFF2-40B4-BE49-F238E27FC236}">
                <a16:creationId xmlns:a16="http://schemas.microsoft.com/office/drawing/2014/main" id="{31469ACF-AC9C-4D47-B563-30945B9ADF5B}"/>
              </a:ext>
            </a:extLst>
          </p:cNvPr>
          <p:cNvSpPr txBox="1"/>
          <p:nvPr/>
        </p:nvSpPr>
        <p:spPr>
          <a:xfrm>
            <a:off x="8611206" y="3423480"/>
            <a:ext cx="1313180" cy="430887"/>
          </a:xfrm>
          <a:prstGeom prst="rect">
            <a:avLst/>
          </a:prstGeom>
          <a:noFill/>
        </p:spPr>
        <p:txBody>
          <a:bodyPr wrap="none" rtlCol="0">
            <a:spAutoFit/>
          </a:bodyPr>
          <a:lstStyle/>
          <a:p>
            <a:r>
              <a:rPr lang="zh-CN" altLang="en-US" sz="2200" dirty="0">
                <a:solidFill>
                  <a:schemeClr val="bg1"/>
                </a:solidFill>
                <a:cs typeface="+mn-ea"/>
                <a:sym typeface="+mn-lt"/>
              </a:rPr>
              <a:t>应用场景</a:t>
            </a:r>
          </a:p>
        </p:txBody>
      </p:sp>
      <p:sp>
        <p:nvSpPr>
          <p:cNvPr id="79" name="文本框 78">
            <a:extLst>
              <a:ext uri="{FF2B5EF4-FFF2-40B4-BE49-F238E27FC236}">
                <a16:creationId xmlns:a16="http://schemas.microsoft.com/office/drawing/2014/main" id="{715F46A5-15D9-43C6-AEF0-431472865C4C}"/>
              </a:ext>
            </a:extLst>
          </p:cNvPr>
          <p:cNvSpPr txBox="1"/>
          <p:nvPr/>
        </p:nvSpPr>
        <p:spPr>
          <a:xfrm>
            <a:off x="8611206" y="4375615"/>
            <a:ext cx="1313180" cy="430887"/>
          </a:xfrm>
          <a:prstGeom prst="rect">
            <a:avLst/>
          </a:prstGeom>
          <a:noFill/>
        </p:spPr>
        <p:txBody>
          <a:bodyPr wrap="none" rtlCol="0">
            <a:spAutoFit/>
          </a:bodyPr>
          <a:lstStyle/>
          <a:p>
            <a:r>
              <a:rPr lang="zh-CN" altLang="en-US" sz="2200" dirty="0">
                <a:solidFill>
                  <a:schemeClr val="bg1"/>
                </a:solidFill>
                <a:cs typeface="+mn-ea"/>
                <a:sym typeface="+mn-lt"/>
              </a:rPr>
              <a:t>百搭模板</a:t>
            </a:r>
          </a:p>
        </p:txBody>
      </p:sp>
      <p:sp>
        <p:nvSpPr>
          <p:cNvPr id="80" name="文本框 79">
            <a:extLst>
              <a:ext uri="{FF2B5EF4-FFF2-40B4-BE49-F238E27FC236}">
                <a16:creationId xmlns:a16="http://schemas.microsoft.com/office/drawing/2014/main" id="{CF3646C8-C704-44BC-9AED-76D18CD3EFB1}"/>
              </a:ext>
            </a:extLst>
          </p:cNvPr>
          <p:cNvSpPr txBox="1"/>
          <p:nvPr/>
        </p:nvSpPr>
        <p:spPr>
          <a:xfrm>
            <a:off x="8611206" y="5276068"/>
            <a:ext cx="1313180" cy="430887"/>
          </a:xfrm>
          <a:prstGeom prst="rect">
            <a:avLst/>
          </a:prstGeom>
          <a:noFill/>
        </p:spPr>
        <p:txBody>
          <a:bodyPr wrap="none" rtlCol="0">
            <a:spAutoFit/>
          </a:bodyPr>
          <a:lstStyle/>
          <a:p>
            <a:r>
              <a:rPr lang="zh-CN" altLang="en-US" sz="2200" dirty="0">
                <a:solidFill>
                  <a:schemeClr val="bg1"/>
                </a:solidFill>
                <a:cs typeface="+mn-ea"/>
                <a:sym typeface="+mn-lt"/>
              </a:rPr>
              <a:t>使用指南</a:t>
            </a:r>
          </a:p>
        </p:txBody>
      </p:sp>
      <p:pic>
        <p:nvPicPr>
          <p:cNvPr id="87" name="图形 86">
            <a:extLst>
              <a:ext uri="{FF2B5EF4-FFF2-40B4-BE49-F238E27FC236}">
                <a16:creationId xmlns:a16="http://schemas.microsoft.com/office/drawing/2014/main" id="{D5E5015B-642C-4774-AF43-360D5265460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01451" y="3438130"/>
            <a:ext cx="311483" cy="311483"/>
          </a:xfrm>
          <a:prstGeom prst="rect">
            <a:avLst/>
          </a:prstGeom>
        </p:spPr>
      </p:pic>
      <p:pic>
        <p:nvPicPr>
          <p:cNvPr id="93" name="图形 92">
            <a:extLst>
              <a:ext uri="{FF2B5EF4-FFF2-40B4-BE49-F238E27FC236}">
                <a16:creationId xmlns:a16="http://schemas.microsoft.com/office/drawing/2014/main" id="{812D64D7-1796-4E3C-B415-3D6EA1A5791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099511" y="2621085"/>
            <a:ext cx="257424" cy="257424"/>
          </a:xfrm>
          <a:prstGeom prst="rect">
            <a:avLst/>
          </a:prstGeom>
        </p:spPr>
      </p:pic>
      <p:pic>
        <p:nvPicPr>
          <p:cNvPr id="95" name="图形 94">
            <a:extLst>
              <a:ext uri="{FF2B5EF4-FFF2-40B4-BE49-F238E27FC236}">
                <a16:creationId xmlns:a16="http://schemas.microsoft.com/office/drawing/2014/main" id="{5F9DA490-2091-48AD-8CDA-AE002F471A3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059162" y="4432772"/>
            <a:ext cx="311483" cy="311483"/>
          </a:xfrm>
          <a:prstGeom prst="rect">
            <a:avLst/>
          </a:prstGeom>
        </p:spPr>
      </p:pic>
      <p:pic>
        <p:nvPicPr>
          <p:cNvPr id="97" name="图形 96">
            <a:extLst>
              <a:ext uri="{FF2B5EF4-FFF2-40B4-BE49-F238E27FC236}">
                <a16:creationId xmlns:a16="http://schemas.microsoft.com/office/drawing/2014/main" id="{2C071AAB-5AE4-4DEF-95FE-16D4A672F089}"/>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091376" y="5361801"/>
            <a:ext cx="234022" cy="234022"/>
          </a:xfrm>
          <a:prstGeom prst="rect">
            <a:avLst/>
          </a:prstGeom>
        </p:spPr>
      </p:pic>
      <p:sp>
        <p:nvSpPr>
          <p:cNvPr id="63" name="文本框 62">
            <a:extLst>
              <a:ext uri="{FF2B5EF4-FFF2-40B4-BE49-F238E27FC236}">
                <a16:creationId xmlns:a16="http://schemas.microsoft.com/office/drawing/2014/main" id="{62D73524-50C3-4FED-A35B-EA180EFF91D1}"/>
              </a:ext>
            </a:extLst>
          </p:cNvPr>
          <p:cNvSpPr txBox="1"/>
          <p:nvPr/>
        </p:nvSpPr>
        <p:spPr>
          <a:xfrm rot="5400000">
            <a:off x="-66557" y="4042878"/>
            <a:ext cx="3676006" cy="1323439"/>
          </a:xfrm>
          <a:prstGeom prst="rect">
            <a:avLst/>
          </a:prstGeom>
          <a:noFill/>
          <a:effectLst/>
        </p:spPr>
        <p:txBody>
          <a:bodyPr wrap="none" rtlCol="0">
            <a:spAutoFit/>
          </a:bodyPr>
          <a:lstStyle/>
          <a:p>
            <a:pPr algn="l"/>
            <a:r>
              <a:rPr lang="en-US" altLang="zh-CN" sz="8000" b="1" spc="1500" dirty="0">
                <a:gradFill flip="none" rotWithShape="1">
                  <a:gsLst>
                    <a:gs pos="46000">
                      <a:schemeClr val="tx2">
                        <a:alpha val="30000"/>
                      </a:schemeClr>
                    </a:gs>
                    <a:gs pos="5000">
                      <a:schemeClr val="accent1">
                        <a:alpha val="10000"/>
                      </a:schemeClr>
                    </a:gs>
                  </a:gsLst>
                  <a:path path="circle">
                    <a:fillToRect l="50000" t="50000" r="50000" b="50000"/>
                  </a:path>
                  <a:tileRect/>
                </a:gradFill>
                <a:cs typeface="+mn-ea"/>
                <a:sym typeface="+mn-lt"/>
              </a:rPr>
              <a:t>SUST</a:t>
            </a:r>
            <a:endParaRPr lang="zh-CN" altLang="en-US" sz="8000" b="1" spc="1500" dirty="0">
              <a:gradFill flip="none" rotWithShape="1">
                <a:gsLst>
                  <a:gs pos="46000">
                    <a:schemeClr val="tx2">
                      <a:alpha val="30000"/>
                    </a:schemeClr>
                  </a:gs>
                  <a:gs pos="5000">
                    <a:schemeClr val="accent1">
                      <a:alpha val="10000"/>
                    </a:schemeClr>
                  </a:gs>
                </a:gsLst>
                <a:path path="circle">
                  <a:fillToRect l="50000" t="50000" r="50000" b="50000"/>
                </a:path>
                <a:tileRect/>
              </a:gradFill>
              <a:cs typeface="+mn-ea"/>
              <a:sym typeface="+mn-lt"/>
            </a:endParaRPr>
          </a:p>
        </p:txBody>
      </p:sp>
    </p:spTree>
    <p:extLst>
      <p:ext uri="{BB962C8B-B14F-4D97-AF65-F5344CB8AC3E}">
        <p14:creationId xmlns:p14="http://schemas.microsoft.com/office/powerpoint/2010/main" val="4525453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图片占位符 1">
            <a:extLst>
              <a:ext uri="{FF2B5EF4-FFF2-40B4-BE49-F238E27FC236}">
                <a16:creationId xmlns:a16="http://schemas.microsoft.com/office/drawing/2014/main" id="{6EC69F12-4017-4789-8256-931E71E81FBE}"/>
              </a:ext>
            </a:extLst>
          </p:cNvPr>
          <p:cNvSpPr>
            <a:spLocks noGrp="1"/>
          </p:cNvSpPr>
          <p:nvPr>
            <p:ph type="pic" sz="quarter" idx="10"/>
          </p:nvPr>
        </p:nvSpPr>
        <p:spPr/>
      </p:sp>
      <p:grpSp>
        <p:nvGrpSpPr>
          <p:cNvPr id="3" name="组合 2">
            <a:extLst>
              <a:ext uri="{FF2B5EF4-FFF2-40B4-BE49-F238E27FC236}">
                <a16:creationId xmlns:a16="http://schemas.microsoft.com/office/drawing/2014/main" id="{98F53330-78A7-4EA1-8FD4-7809804275A8}"/>
              </a:ext>
            </a:extLst>
          </p:cNvPr>
          <p:cNvGrpSpPr/>
          <p:nvPr/>
        </p:nvGrpSpPr>
        <p:grpSpPr>
          <a:xfrm>
            <a:off x="6626069" y="2017105"/>
            <a:ext cx="4056008" cy="380439"/>
            <a:chOff x="1281904" y="2927923"/>
            <a:chExt cx="1970092" cy="380439"/>
          </a:xfrm>
        </p:grpSpPr>
        <p:sp>
          <p:nvSpPr>
            <p:cNvPr id="4" name="梯形 3">
              <a:extLst>
                <a:ext uri="{FF2B5EF4-FFF2-40B4-BE49-F238E27FC236}">
                  <a16:creationId xmlns:a16="http://schemas.microsoft.com/office/drawing/2014/main" id="{3C31D803-AD31-4665-8B10-8E88F6C51189}"/>
                </a:ext>
              </a:extLst>
            </p:cNvPr>
            <p:cNvSpPr/>
            <p:nvPr/>
          </p:nvSpPr>
          <p:spPr>
            <a:xfrm>
              <a:off x="1281904" y="2927923"/>
              <a:ext cx="1970092" cy="334719"/>
            </a:xfrm>
            <a:prstGeom prst="trapezoid">
              <a:avLst>
                <a:gd name="adj" fmla="val 72831"/>
              </a:avLst>
            </a:prstGeom>
            <a:gradFill>
              <a:gsLst>
                <a:gs pos="0">
                  <a:schemeClr val="accent2">
                    <a:alpha val="0"/>
                  </a:schemeClr>
                </a:gs>
                <a:gs pos="100000">
                  <a:schemeClr val="accent2">
                    <a:alpha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矩形 4">
              <a:extLst>
                <a:ext uri="{FF2B5EF4-FFF2-40B4-BE49-F238E27FC236}">
                  <a16:creationId xmlns:a16="http://schemas.microsoft.com/office/drawing/2014/main" id="{0DECCE18-94D2-46E8-A291-C1F1AD9828B8}"/>
                </a:ext>
              </a:extLst>
            </p:cNvPr>
            <p:cNvSpPr/>
            <p:nvPr/>
          </p:nvSpPr>
          <p:spPr>
            <a:xfrm>
              <a:off x="1281904" y="3262643"/>
              <a:ext cx="1970092" cy="45719"/>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6" name="椭圆 5">
            <a:extLst>
              <a:ext uri="{FF2B5EF4-FFF2-40B4-BE49-F238E27FC236}">
                <a16:creationId xmlns:a16="http://schemas.microsoft.com/office/drawing/2014/main" id="{204D281B-DDA4-46EB-B926-D128443D0991}"/>
              </a:ext>
            </a:extLst>
          </p:cNvPr>
          <p:cNvSpPr/>
          <p:nvPr/>
        </p:nvSpPr>
        <p:spPr>
          <a:xfrm>
            <a:off x="7060420" y="2004398"/>
            <a:ext cx="1097472" cy="360130"/>
          </a:xfrm>
          <a:prstGeom prst="ellipse">
            <a:avLst/>
          </a:prstGeom>
          <a:solidFill>
            <a:schemeClr val="tx1"/>
          </a:solidFill>
          <a:ln>
            <a:noFill/>
          </a:ln>
          <a:effectLst>
            <a:softEdge rad="152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a:extLst>
              <a:ext uri="{FF2B5EF4-FFF2-40B4-BE49-F238E27FC236}">
                <a16:creationId xmlns:a16="http://schemas.microsoft.com/office/drawing/2014/main" id="{A1913B4D-B4A8-45E2-B245-D7AA9F6F0708}"/>
              </a:ext>
            </a:extLst>
          </p:cNvPr>
          <p:cNvSpPr txBox="1">
            <a:spLocks noChangeArrowheads="1"/>
          </p:cNvSpPr>
          <p:nvPr/>
        </p:nvSpPr>
        <p:spPr bwMode="auto">
          <a:xfrm>
            <a:off x="8135561" y="1709708"/>
            <a:ext cx="198002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zh-CN" altLang="en-US" sz="3200" spc="300" dirty="0">
                <a:solidFill>
                  <a:schemeClr val="bg1"/>
                </a:solidFill>
                <a:latin typeface="+mn-lt"/>
                <a:cs typeface="+mn-ea"/>
                <a:sym typeface="+mn-lt"/>
              </a:rPr>
              <a:t>自我修养</a:t>
            </a:r>
          </a:p>
        </p:txBody>
      </p:sp>
      <p:grpSp>
        <p:nvGrpSpPr>
          <p:cNvPr id="8" name="组合 7">
            <a:extLst>
              <a:ext uri="{FF2B5EF4-FFF2-40B4-BE49-F238E27FC236}">
                <a16:creationId xmlns:a16="http://schemas.microsoft.com/office/drawing/2014/main" id="{98F77C77-FC1E-4D64-BF6D-4A6E85B2E94A}"/>
              </a:ext>
            </a:extLst>
          </p:cNvPr>
          <p:cNvGrpSpPr/>
          <p:nvPr/>
        </p:nvGrpSpPr>
        <p:grpSpPr>
          <a:xfrm>
            <a:off x="6626069" y="3440575"/>
            <a:ext cx="4056008" cy="380439"/>
            <a:chOff x="1281904" y="2927923"/>
            <a:chExt cx="1970092" cy="380439"/>
          </a:xfrm>
        </p:grpSpPr>
        <p:sp>
          <p:nvSpPr>
            <p:cNvPr id="9" name="梯形 8">
              <a:extLst>
                <a:ext uri="{FF2B5EF4-FFF2-40B4-BE49-F238E27FC236}">
                  <a16:creationId xmlns:a16="http://schemas.microsoft.com/office/drawing/2014/main" id="{BA03E69D-8F21-42D6-957E-26A35B5E35E3}"/>
                </a:ext>
              </a:extLst>
            </p:cNvPr>
            <p:cNvSpPr/>
            <p:nvPr/>
          </p:nvSpPr>
          <p:spPr>
            <a:xfrm>
              <a:off x="1281904" y="2927923"/>
              <a:ext cx="1970092" cy="334719"/>
            </a:xfrm>
            <a:prstGeom prst="trapezoid">
              <a:avLst>
                <a:gd name="adj" fmla="val 72831"/>
              </a:avLst>
            </a:prstGeom>
            <a:gradFill>
              <a:gsLst>
                <a:gs pos="0">
                  <a:schemeClr val="accent2">
                    <a:alpha val="0"/>
                  </a:schemeClr>
                </a:gs>
                <a:gs pos="100000">
                  <a:schemeClr val="accent2">
                    <a:alpha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0" name="矩形 9">
              <a:extLst>
                <a:ext uri="{FF2B5EF4-FFF2-40B4-BE49-F238E27FC236}">
                  <a16:creationId xmlns:a16="http://schemas.microsoft.com/office/drawing/2014/main" id="{9D50B8F3-FE76-4860-BE8A-136497A8D091}"/>
                </a:ext>
              </a:extLst>
            </p:cNvPr>
            <p:cNvSpPr/>
            <p:nvPr/>
          </p:nvSpPr>
          <p:spPr>
            <a:xfrm>
              <a:off x="1281904" y="3262643"/>
              <a:ext cx="1970092" cy="45719"/>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1" name="椭圆 10">
            <a:extLst>
              <a:ext uri="{FF2B5EF4-FFF2-40B4-BE49-F238E27FC236}">
                <a16:creationId xmlns:a16="http://schemas.microsoft.com/office/drawing/2014/main" id="{C6859639-5E34-4ABF-B80A-67A5BD8836BC}"/>
              </a:ext>
            </a:extLst>
          </p:cNvPr>
          <p:cNvSpPr/>
          <p:nvPr/>
        </p:nvSpPr>
        <p:spPr>
          <a:xfrm>
            <a:off x="7060420" y="3427868"/>
            <a:ext cx="1097472" cy="360130"/>
          </a:xfrm>
          <a:prstGeom prst="ellipse">
            <a:avLst/>
          </a:prstGeom>
          <a:solidFill>
            <a:schemeClr val="tx1"/>
          </a:solidFill>
          <a:ln>
            <a:noFill/>
          </a:ln>
          <a:effectLst>
            <a:softEdge rad="152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文本框 11">
            <a:extLst>
              <a:ext uri="{FF2B5EF4-FFF2-40B4-BE49-F238E27FC236}">
                <a16:creationId xmlns:a16="http://schemas.microsoft.com/office/drawing/2014/main" id="{108B738C-6BAB-4A43-B99B-9F78B48EA299}"/>
              </a:ext>
            </a:extLst>
          </p:cNvPr>
          <p:cNvSpPr txBox="1">
            <a:spLocks noChangeArrowheads="1"/>
          </p:cNvSpPr>
          <p:nvPr/>
        </p:nvSpPr>
        <p:spPr bwMode="auto">
          <a:xfrm>
            <a:off x="8135561" y="3133178"/>
            <a:ext cx="198002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zh-CN" altLang="en-US" sz="3200" spc="300" dirty="0">
                <a:solidFill>
                  <a:schemeClr val="bg1"/>
                </a:solidFill>
                <a:latin typeface="+mn-lt"/>
                <a:cs typeface="+mn-ea"/>
                <a:sym typeface="+mn-lt"/>
              </a:rPr>
              <a:t>综合能力</a:t>
            </a:r>
          </a:p>
        </p:txBody>
      </p:sp>
      <p:grpSp>
        <p:nvGrpSpPr>
          <p:cNvPr id="13" name="组合 12">
            <a:extLst>
              <a:ext uri="{FF2B5EF4-FFF2-40B4-BE49-F238E27FC236}">
                <a16:creationId xmlns:a16="http://schemas.microsoft.com/office/drawing/2014/main" id="{E441FCF0-D1DB-4A7C-B437-34C862121ED4}"/>
              </a:ext>
            </a:extLst>
          </p:cNvPr>
          <p:cNvGrpSpPr/>
          <p:nvPr/>
        </p:nvGrpSpPr>
        <p:grpSpPr>
          <a:xfrm>
            <a:off x="6626069" y="4938271"/>
            <a:ext cx="4056008" cy="380439"/>
            <a:chOff x="1281904" y="2927923"/>
            <a:chExt cx="1970092" cy="380439"/>
          </a:xfrm>
        </p:grpSpPr>
        <p:sp>
          <p:nvSpPr>
            <p:cNvPr id="14" name="梯形 13">
              <a:extLst>
                <a:ext uri="{FF2B5EF4-FFF2-40B4-BE49-F238E27FC236}">
                  <a16:creationId xmlns:a16="http://schemas.microsoft.com/office/drawing/2014/main" id="{3F1BB487-43B1-45DA-973F-38F1378D4712}"/>
                </a:ext>
              </a:extLst>
            </p:cNvPr>
            <p:cNvSpPr/>
            <p:nvPr/>
          </p:nvSpPr>
          <p:spPr>
            <a:xfrm>
              <a:off x="1281904" y="2927923"/>
              <a:ext cx="1970092" cy="334719"/>
            </a:xfrm>
            <a:prstGeom prst="trapezoid">
              <a:avLst>
                <a:gd name="adj" fmla="val 72831"/>
              </a:avLst>
            </a:prstGeom>
            <a:gradFill>
              <a:gsLst>
                <a:gs pos="0">
                  <a:schemeClr val="accent2">
                    <a:alpha val="0"/>
                  </a:schemeClr>
                </a:gs>
                <a:gs pos="100000">
                  <a:schemeClr val="accent2">
                    <a:alpha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5" name="矩形 14">
              <a:extLst>
                <a:ext uri="{FF2B5EF4-FFF2-40B4-BE49-F238E27FC236}">
                  <a16:creationId xmlns:a16="http://schemas.microsoft.com/office/drawing/2014/main" id="{C2794C2F-7F83-4E86-9B89-35846AE3192B}"/>
                </a:ext>
              </a:extLst>
            </p:cNvPr>
            <p:cNvSpPr/>
            <p:nvPr/>
          </p:nvSpPr>
          <p:spPr>
            <a:xfrm>
              <a:off x="1281904" y="3262643"/>
              <a:ext cx="1970092" cy="45719"/>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6" name="椭圆 15">
            <a:extLst>
              <a:ext uri="{FF2B5EF4-FFF2-40B4-BE49-F238E27FC236}">
                <a16:creationId xmlns:a16="http://schemas.microsoft.com/office/drawing/2014/main" id="{F02142B4-7119-4798-B062-C7C3AD0FE32D}"/>
              </a:ext>
            </a:extLst>
          </p:cNvPr>
          <p:cNvSpPr/>
          <p:nvPr/>
        </p:nvSpPr>
        <p:spPr>
          <a:xfrm>
            <a:off x="7060420" y="4925564"/>
            <a:ext cx="1097472" cy="360130"/>
          </a:xfrm>
          <a:prstGeom prst="ellipse">
            <a:avLst/>
          </a:prstGeom>
          <a:solidFill>
            <a:schemeClr val="tx1"/>
          </a:solidFill>
          <a:ln>
            <a:noFill/>
          </a:ln>
          <a:effectLst>
            <a:softEdge rad="152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文本框 16">
            <a:extLst>
              <a:ext uri="{FF2B5EF4-FFF2-40B4-BE49-F238E27FC236}">
                <a16:creationId xmlns:a16="http://schemas.microsoft.com/office/drawing/2014/main" id="{214CFDA8-6EED-4745-B5B9-FBA076BD5B12}"/>
              </a:ext>
            </a:extLst>
          </p:cNvPr>
          <p:cNvSpPr txBox="1">
            <a:spLocks noChangeArrowheads="1"/>
          </p:cNvSpPr>
          <p:nvPr/>
        </p:nvSpPr>
        <p:spPr bwMode="auto">
          <a:xfrm>
            <a:off x="8135561" y="4630874"/>
            <a:ext cx="198002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zh-CN" altLang="en-US" sz="3200" spc="300" dirty="0">
                <a:solidFill>
                  <a:schemeClr val="bg1"/>
                </a:solidFill>
                <a:latin typeface="+mn-lt"/>
                <a:cs typeface="+mn-ea"/>
                <a:sym typeface="+mn-lt"/>
              </a:rPr>
              <a:t>职务经历</a:t>
            </a:r>
          </a:p>
        </p:txBody>
      </p:sp>
      <p:pic>
        <p:nvPicPr>
          <p:cNvPr id="18" name="图形 17">
            <a:extLst>
              <a:ext uri="{FF2B5EF4-FFF2-40B4-BE49-F238E27FC236}">
                <a16:creationId xmlns:a16="http://schemas.microsoft.com/office/drawing/2014/main" id="{CC893DBC-927D-466B-BB40-833BCFACEFA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88028" y="1709708"/>
            <a:ext cx="456041" cy="456041"/>
          </a:xfrm>
          <a:prstGeom prst="rect">
            <a:avLst/>
          </a:prstGeom>
        </p:spPr>
      </p:pic>
      <p:pic>
        <p:nvPicPr>
          <p:cNvPr id="19" name="图形 18">
            <a:extLst>
              <a:ext uri="{FF2B5EF4-FFF2-40B4-BE49-F238E27FC236}">
                <a16:creationId xmlns:a16="http://schemas.microsoft.com/office/drawing/2014/main" id="{867D60B1-55DB-4EB3-AA17-D001188AFD3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88028" y="3165555"/>
            <a:ext cx="456041" cy="456041"/>
          </a:xfrm>
          <a:prstGeom prst="rect">
            <a:avLst/>
          </a:prstGeom>
        </p:spPr>
      </p:pic>
      <p:pic>
        <p:nvPicPr>
          <p:cNvPr id="20" name="图形 19">
            <a:extLst>
              <a:ext uri="{FF2B5EF4-FFF2-40B4-BE49-F238E27FC236}">
                <a16:creationId xmlns:a16="http://schemas.microsoft.com/office/drawing/2014/main" id="{0792AA01-2220-49C1-A301-77CCE8AAFD0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305660" y="4576348"/>
            <a:ext cx="606991" cy="606991"/>
          </a:xfrm>
          <a:prstGeom prst="rect">
            <a:avLst/>
          </a:prstGeom>
        </p:spPr>
      </p:pic>
    </p:spTree>
    <p:extLst>
      <p:ext uri="{BB962C8B-B14F-4D97-AF65-F5344CB8AC3E}">
        <p14:creationId xmlns:p14="http://schemas.microsoft.com/office/powerpoint/2010/main" val="40825148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a:extLst>
              <a:ext uri="{FF2B5EF4-FFF2-40B4-BE49-F238E27FC236}">
                <a16:creationId xmlns:a16="http://schemas.microsoft.com/office/drawing/2014/main" id="{DEAF48C9-A566-4E4B-B3EE-A5979F2B394C}"/>
              </a:ext>
            </a:extLst>
          </p:cNvPr>
          <p:cNvSpPr>
            <a:spLocks noGrp="1"/>
          </p:cNvSpPr>
          <p:nvPr>
            <p:ph type="body" sz="quarter" idx="11"/>
          </p:nvPr>
        </p:nvSpPr>
        <p:spPr>
          <a:xfrm>
            <a:off x="1814117" y="443111"/>
            <a:ext cx="7240943" cy="437414"/>
          </a:xfrm>
        </p:spPr>
        <p:txBody>
          <a:bodyPr/>
          <a:lstStyle/>
          <a:p>
            <a:r>
              <a:rPr lang="zh-CN" altLang="en-US" dirty="0">
                <a:latin typeface="+mn-lt"/>
                <a:ea typeface="+mn-ea"/>
                <a:cs typeface="+mn-ea"/>
                <a:sym typeface="+mn-lt"/>
              </a:rPr>
              <a:t>自我介绍</a:t>
            </a:r>
          </a:p>
        </p:txBody>
      </p:sp>
      <p:sp>
        <p:nvSpPr>
          <p:cNvPr id="4" name="图片占位符 3">
            <a:extLst>
              <a:ext uri="{FF2B5EF4-FFF2-40B4-BE49-F238E27FC236}">
                <a16:creationId xmlns:a16="http://schemas.microsoft.com/office/drawing/2014/main" id="{5E5E7F06-6B54-4C19-8BA8-89B4971C42D3}"/>
              </a:ext>
            </a:extLst>
          </p:cNvPr>
          <p:cNvSpPr>
            <a:spLocks noGrp="1"/>
          </p:cNvSpPr>
          <p:nvPr>
            <p:ph type="pic" sz="quarter" idx="12"/>
          </p:nvPr>
        </p:nvSpPr>
        <p:spPr/>
      </p:sp>
      <p:sp>
        <p:nvSpPr>
          <p:cNvPr id="6" name="文本框 5">
            <a:extLst>
              <a:ext uri="{FF2B5EF4-FFF2-40B4-BE49-F238E27FC236}">
                <a16:creationId xmlns:a16="http://schemas.microsoft.com/office/drawing/2014/main" id="{5FD8EE33-70F2-4000-83E2-FEEDEBA3719A}"/>
              </a:ext>
            </a:extLst>
          </p:cNvPr>
          <p:cNvSpPr txBox="1"/>
          <p:nvPr/>
        </p:nvSpPr>
        <p:spPr>
          <a:xfrm>
            <a:off x="1391448" y="4701160"/>
            <a:ext cx="1667444" cy="369332"/>
          </a:xfrm>
          <a:prstGeom prst="rect">
            <a:avLst/>
          </a:prstGeom>
          <a:noFill/>
        </p:spPr>
        <p:txBody>
          <a:bodyPr wrap="none" rtlCol="0">
            <a:spAutoFit/>
          </a:bodyPr>
          <a:lstStyle/>
          <a:p>
            <a:pPr algn="ctr"/>
            <a:r>
              <a:rPr lang="zh-CN" altLang="en-US" spc="100" dirty="0">
                <a:cs typeface="+mn-ea"/>
                <a:sym typeface="+mn-lt"/>
              </a:rPr>
              <a:t>王宣霖 </a:t>
            </a:r>
            <a:r>
              <a:rPr lang="en-US" altLang="zh-CN" spc="100" dirty="0">
                <a:cs typeface="+mn-ea"/>
                <a:sym typeface="+mn-lt"/>
              </a:rPr>
              <a:t>| 26</a:t>
            </a:r>
            <a:r>
              <a:rPr lang="zh-CN" altLang="en-US" spc="100" dirty="0">
                <a:cs typeface="+mn-ea"/>
                <a:sym typeface="+mn-lt"/>
              </a:rPr>
              <a:t>岁</a:t>
            </a:r>
          </a:p>
        </p:txBody>
      </p:sp>
      <p:sp>
        <p:nvSpPr>
          <p:cNvPr id="7" name="矩形 6">
            <a:extLst>
              <a:ext uri="{FF2B5EF4-FFF2-40B4-BE49-F238E27FC236}">
                <a16:creationId xmlns:a16="http://schemas.microsoft.com/office/drawing/2014/main" id="{E5538A4B-2111-4B06-923D-44B178186C64}"/>
              </a:ext>
            </a:extLst>
          </p:cNvPr>
          <p:cNvSpPr/>
          <p:nvPr/>
        </p:nvSpPr>
        <p:spPr>
          <a:xfrm>
            <a:off x="4662822" y="5175149"/>
            <a:ext cx="6653330" cy="1194686"/>
          </a:xfrm>
          <a:prstGeom prst="rect">
            <a:avLst/>
          </a:prstGeom>
        </p:spPr>
        <p:txBody>
          <a:bodyPr wrap="square">
            <a:spAutoFit/>
          </a:bodyPr>
          <a:lstStyle/>
          <a:p>
            <a:pPr>
              <a:lnSpc>
                <a:spcPct val="130000"/>
              </a:lnSpc>
            </a:pPr>
            <a:r>
              <a:rPr lang="zh-CN" altLang="en-US" sz="1400" spc="50" dirty="0">
                <a:cs typeface="+mn-ea"/>
                <a:sym typeface="+mn-lt"/>
              </a:rPr>
              <a:t>我性格开朗健谈，常常面百带笑容，喜欢以微笑待人，喜欢把自己的快乐与所有的人分享。我的爱好广泛，喜欢音乐、围棋、各种体育运度动。我是一个做事踏实、学习刻苦、有上进心的学生。严格要求自己，立志要在大学生涯中有所成就，从全方面发展自己。</a:t>
            </a:r>
          </a:p>
        </p:txBody>
      </p:sp>
      <p:graphicFrame>
        <p:nvGraphicFramePr>
          <p:cNvPr id="8" name="图表 7">
            <a:extLst>
              <a:ext uri="{FF2B5EF4-FFF2-40B4-BE49-F238E27FC236}">
                <a16:creationId xmlns:a16="http://schemas.microsoft.com/office/drawing/2014/main" id="{02E37A8B-F07A-4C87-BA21-2A0507C8C85E}"/>
              </a:ext>
            </a:extLst>
          </p:cNvPr>
          <p:cNvGraphicFramePr/>
          <p:nvPr>
            <p:extLst>
              <p:ext uri="{D42A27DB-BD31-4B8C-83A1-F6EECF244321}">
                <p14:modId xmlns:p14="http://schemas.microsoft.com/office/powerpoint/2010/main" val="2097591130"/>
              </p:ext>
            </p:extLst>
          </p:nvPr>
        </p:nvGraphicFramePr>
        <p:xfrm>
          <a:off x="7551513" y="1289919"/>
          <a:ext cx="4340992" cy="3186250"/>
        </p:xfrm>
        <a:graphic>
          <a:graphicData uri="http://schemas.openxmlformats.org/drawingml/2006/chart">
            <c:chart xmlns:c="http://schemas.openxmlformats.org/drawingml/2006/chart" xmlns:r="http://schemas.openxmlformats.org/officeDocument/2006/relationships" r:id="rId3"/>
          </a:graphicData>
        </a:graphic>
      </p:graphicFrame>
      <p:sp>
        <p:nvSpPr>
          <p:cNvPr id="14" name="文本框 13">
            <a:extLst>
              <a:ext uri="{FF2B5EF4-FFF2-40B4-BE49-F238E27FC236}">
                <a16:creationId xmlns:a16="http://schemas.microsoft.com/office/drawing/2014/main" id="{3B71462D-47A2-47A3-809F-66C1043CBC81}"/>
              </a:ext>
            </a:extLst>
          </p:cNvPr>
          <p:cNvSpPr txBox="1"/>
          <p:nvPr/>
        </p:nvSpPr>
        <p:spPr>
          <a:xfrm>
            <a:off x="4674396" y="4731640"/>
            <a:ext cx="1159292" cy="369332"/>
          </a:xfrm>
          <a:prstGeom prst="rect">
            <a:avLst/>
          </a:prstGeom>
          <a:noFill/>
        </p:spPr>
        <p:txBody>
          <a:bodyPr wrap="none" rtlCol="0">
            <a:spAutoFit/>
          </a:bodyPr>
          <a:lstStyle/>
          <a:p>
            <a:r>
              <a:rPr lang="zh-CN" altLang="en-US" spc="100" dirty="0">
                <a:cs typeface="+mn-ea"/>
                <a:sym typeface="+mn-lt"/>
              </a:rPr>
              <a:t>自我鉴定</a:t>
            </a:r>
          </a:p>
        </p:txBody>
      </p:sp>
      <p:sp>
        <p:nvSpPr>
          <p:cNvPr id="15" name="文本框 14">
            <a:extLst>
              <a:ext uri="{FF2B5EF4-FFF2-40B4-BE49-F238E27FC236}">
                <a16:creationId xmlns:a16="http://schemas.microsoft.com/office/drawing/2014/main" id="{753C46EE-E913-499D-81C3-7746700CCE06}"/>
              </a:ext>
            </a:extLst>
          </p:cNvPr>
          <p:cNvSpPr txBox="1"/>
          <p:nvPr/>
        </p:nvSpPr>
        <p:spPr>
          <a:xfrm>
            <a:off x="4674396" y="1594899"/>
            <a:ext cx="1159292" cy="369332"/>
          </a:xfrm>
          <a:prstGeom prst="rect">
            <a:avLst/>
          </a:prstGeom>
          <a:noFill/>
        </p:spPr>
        <p:txBody>
          <a:bodyPr wrap="none" rtlCol="0">
            <a:spAutoFit/>
          </a:bodyPr>
          <a:lstStyle/>
          <a:p>
            <a:r>
              <a:rPr lang="zh-CN" altLang="en-US" spc="100" dirty="0">
                <a:solidFill>
                  <a:schemeClr val="bg1"/>
                </a:solidFill>
                <a:cs typeface="+mn-ea"/>
                <a:sym typeface="+mn-lt"/>
              </a:rPr>
              <a:t>基本信息</a:t>
            </a:r>
          </a:p>
        </p:txBody>
      </p:sp>
      <p:cxnSp>
        <p:nvCxnSpPr>
          <p:cNvPr id="16" name="直接连接符 15">
            <a:extLst>
              <a:ext uri="{FF2B5EF4-FFF2-40B4-BE49-F238E27FC236}">
                <a16:creationId xmlns:a16="http://schemas.microsoft.com/office/drawing/2014/main" id="{C7CB4809-C1A8-4253-B397-8FFFED54B559}"/>
              </a:ext>
            </a:extLst>
          </p:cNvPr>
          <p:cNvCxnSpPr>
            <a:cxnSpLocks/>
          </p:cNvCxnSpPr>
          <p:nvPr/>
        </p:nvCxnSpPr>
        <p:spPr>
          <a:xfrm>
            <a:off x="4780344" y="2071866"/>
            <a:ext cx="179407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矩形 16">
            <a:extLst>
              <a:ext uri="{FF2B5EF4-FFF2-40B4-BE49-F238E27FC236}">
                <a16:creationId xmlns:a16="http://schemas.microsoft.com/office/drawing/2014/main" id="{6327EAAB-3D08-4001-A78D-D0E677595C0E}"/>
              </a:ext>
            </a:extLst>
          </p:cNvPr>
          <p:cNvSpPr/>
          <p:nvPr/>
        </p:nvSpPr>
        <p:spPr>
          <a:xfrm>
            <a:off x="4674396" y="2230668"/>
            <a:ext cx="2877711" cy="2151260"/>
          </a:xfrm>
          <a:prstGeom prst="rect">
            <a:avLst/>
          </a:prstGeom>
        </p:spPr>
        <p:txBody>
          <a:bodyPr vert="horz" wrap="square" anchor="t">
            <a:noAutofit/>
          </a:bodyPr>
          <a:lstStyle/>
          <a:p>
            <a:pPr lvl="0">
              <a:lnSpc>
                <a:spcPct val="130000"/>
              </a:lnSpc>
              <a:defRPr/>
            </a:pPr>
            <a:r>
              <a:rPr lang="zh-CN" altLang="en-US" sz="1400" dirty="0">
                <a:solidFill>
                  <a:schemeClr val="bg1"/>
                </a:solidFill>
                <a:cs typeface="+mn-ea"/>
                <a:sym typeface="+mn-lt"/>
              </a:rPr>
              <a:t>学院：电子信息与人工智能学院</a:t>
            </a:r>
            <a:endParaRPr lang="en-US" altLang="zh-CN" sz="1400" dirty="0">
              <a:solidFill>
                <a:schemeClr val="bg1"/>
              </a:solidFill>
              <a:cs typeface="+mn-ea"/>
              <a:sym typeface="+mn-lt"/>
            </a:endParaRPr>
          </a:p>
          <a:p>
            <a:pPr lvl="0">
              <a:lnSpc>
                <a:spcPct val="130000"/>
              </a:lnSpc>
              <a:defRPr/>
            </a:pPr>
            <a:r>
              <a:rPr lang="zh-CN" altLang="en-US" sz="1400" dirty="0">
                <a:solidFill>
                  <a:schemeClr val="bg1"/>
                </a:solidFill>
                <a:cs typeface="+mn-ea"/>
                <a:sym typeface="+mn-lt"/>
              </a:rPr>
              <a:t>班级：</a:t>
            </a:r>
            <a:r>
              <a:rPr lang="en-US" altLang="zh-CN" sz="1400" dirty="0">
                <a:solidFill>
                  <a:schemeClr val="bg1"/>
                </a:solidFill>
                <a:cs typeface="+mn-ea"/>
                <a:sym typeface="+mn-lt"/>
              </a:rPr>
              <a:t>11</a:t>
            </a:r>
            <a:r>
              <a:rPr lang="zh-CN" altLang="en-US" sz="1400" dirty="0">
                <a:solidFill>
                  <a:schemeClr val="bg1"/>
                </a:solidFill>
                <a:cs typeface="+mn-ea"/>
                <a:sym typeface="+mn-lt"/>
              </a:rPr>
              <a:t>级软件工程</a:t>
            </a:r>
            <a:r>
              <a:rPr lang="en-US" altLang="zh-CN" sz="1400" dirty="0">
                <a:solidFill>
                  <a:schemeClr val="bg1"/>
                </a:solidFill>
                <a:cs typeface="+mn-ea"/>
                <a:sym typeface="+mn-lt"/>
              </a:rPr>
              <a:t>112</a:t>
            </a:r>
            <a:r>
              <a:rPr lang="zh-CN" altLang="en-US" sz="1400" dirty="0">
                <a:solidFill>
                  <a:schemeClr val="bg1"/>
                </a:solidFill>
                <a:cs typeface="+mn-ea"/>
                <a:sym typeface="+mn-lt"/>
              </a:rPr>
              <a:t>班</a:t>
            </a:r>
            <a:endParaRPr lang="en-US" altLang="zh-CN" sz="1400" dirty="0">
              <a:solidFill>
                <a:schemeClr val="bg1"/>
              </a:solidFill>
              <a:cs typeface="+mn-ea"/>
              <a:sym typeface="+mn-lt"/>
            </a:endParaRPr>
          </a:p>
          <a:p>
            <a:pPr lvl="0">
              <a:lnSpc>
                <a:spcPct val="130000"/>
              </a:lnSpc>
              <a:defRPr/>
            </a:pPr>
            <a:r>
              <a:rPr kumimoji="0" lang="zh-CN" altLang="en-US" sz="1400" b="0" i="0" u="none" strike="noStrike" kern="1200" cap="none" spc="0" normalizeH="0" baseline="0" noProof="0" dirty="0">
                <a:ln>
                  <a:noFill/>
                </a:ln>
                <a:solidFill>
                  <a:schemeClr val="bg1"/>
                </a:solidFill>
                <a:effectLst/>
                <a:uLnTx/>
                <a:uFillTx/>
                <a:cs typeface="+mn-ea"/>
                <a:sym typeface="+mn-lt"/>
              </a:rPr>
              <a:t>班级职务：班长</a:t>
            </a:r>
            <a:endParaRPr kumimoji="0" lang="en-US" altLang="zh-CN" sz="1400" b="0" i="0" u="none" strike="noStrike" kern="1200" cap="none" spc="0" normalizeH="0" baseline="0" noProof="0" dirty="0">
              <a:ln>
                <a:noFill/>
              </a:ln>
              <a:solidFill>
                <a:schemeClr val="bg1"/>
              </a:solidFill>
              <a:effectLst/>
              <a:uLnTx/>
              <a:uFillTx/>
              <a:cs typeface="+mn-ea"/>
              <a:sym typeface="+mn-lt"/>
            </a:endParaRPr>
          </a:p>
          <a:p>
            <a:pPr lvl="0">
              <a:lnSpc>
                <a:spcPct val="130000"/>
              </a:lnSpc>
              <a:defRPr/>
            </a:pPr>
            <a:r>
              <a:rPr lang="zh-CN" altLang="en-US" sz="1400" dirty="0">
                <a:solidFill>
                  <a:schemeClr val="bg1"/>
                </a:solidFill>
                <a:cs typeface="+mn-ea"/>
                <a:sym typeface="+mn-lt"/>
              </a:rPr>
              <a:t>院级职务：院党总支组织委员</a:t>
            </a:r>
            <a:endParaRPr lang="en-US" altLang="zh-CN" sz="1400" dirty="0">
              <a:solidFill>
                <a:schemeClr val="bg1"/>
              </a:solidFill>
              <a:cs typeface="+mn-ea"/>
              <a:sym typeface="+mn-lt"/>
            </a:endParaRPr>
          </a:p>
          <a:p>
            <a:pPr lvl="0">
              <a:lnSpc>
                <a:spcPct val="130000"/>
              </a:lnSpc>
              <a:defRPr/>
            </a:pPr>
            <a:r>
              <a:rPr kumimoji="0" lang="zh-CN" altLang="en-US" sz="1400" b="0" i="0" u="none" strike="noStrike" kern="1200" cap="none" spc="0" normalizeH="0" baseline="0" noProof="0" dirty="0">
                <a:ln>
                  <a:noFill/>
                </a:ln>
                <a:solidFill>
                  <a:schemeClr val="bg1"/>
                </a:solidFill>
                <a:effectLst/>
                <a:uLnTx/>
                <a:uFillTx/>
                <a:cs typeface="+mn-ea"/>
                <a:sym typeface="+mn-lt"/>
              </a:rPr>
              <a:t>奖项：全国电脑鼠迷宫大赛金奖、</a:t>
            </a:r>
            <a:endParaRPr kumimoji="0" lang="en-US" altLang="zh-CN" sz="1400" b="0" i="0" u="none" strike="noStrike" kern="1200" cap="none" spc="0" normalizeH="0" baseline="0" noProof="0" dirty="0">
              <a:ln>
                <a:noFill/>
              </a:ln>
              <a:solidFill>
                <a:schemeClr val="bg1"/>
              </a:solidFill>
              <a:effectLst/>
              <a:uLnTx/>
              <a:uFillTx/>
              <a:cs typeface="+mn-ea"/>
              <a:sym typeface="+mn-lt"/>
            </a:endParaRPr>
          </a:p>
          <a:p>
            <a:pPr lvl="0">
              <a:lnSpc>
                <a:spcPct val="130000"/>
              </a:lnSpc>
              <a:defRPr/>
            </a:pPr>
            <a:r>
              <a:rPr lang="zh-CN" altLang="en-US" sz="1400" dirty="0">
                <a:solidFill>
                  <a:schemeClr val="bg1"/>
                </a:solidFill>
                <a:cs typeface="+mn-ea"/>
                <a:sym typeface="+mn-lt"/>
              </a:rPr>
              <a:t>省大学生辩论赛金奖、市大学生围棋大赛二等奖</a:t>
            </a:r>
            <a:r>
              <a:rPr lang="en-US" altLang="zh-CN" sz="1400" dirty="0">
                <a:solidFill>
                  <a:schemeClr val="bg1"/>
                </a:solidFill>
                <a:cs typeface="+mn-ea"/>
                <a:sym typeface="+mn-lt"/>
              </a:rPr>
              <a:t>… …</a:t>
            </a:r>
            <a:endParaRPr kumimoji="0" lang="en-US" altLang="zh-CN" sz="1400" b="0" i="0" u="none" strike="noStrike" kern="1200" cap="none" spc="0" normalizeH="0" baseline="0" noProof="0" dirty="0">
              <a:ln>
                <a:noFill/>
              </a:ln>
              <a:solidFill>
                <a:schemeClr val="bg1"/>
              </a:solidFill>
              <a:effectLst/>
              <a:uLnTx/>
              <a:uFillTx/>
              <a:cs typeface="+mn-ea"/>
              <a:sym typeface="+mn-lt"/>
            </a:endParaRPr>
          </a:p>
        </p:txBody>
      </p:sp>
      <p:sp>
        <p:nvSpPr>
          <p:cNvPr id="19" name="矩形: 圆角 18">
            <a:extLst>
              <a:ext uri="{FF2B5EF4-FFF2-40B4-BE49-F238E27FC236}">
                <a16:creationId xmlns:a16="http://schemas.microsoft.com/office/drawing/2014/main" id="{5F8BF08F-B738-401C-8201-F9A1E3FDF2E2}"/>
              </a:ext>
            </a:extLst>
          </p:cNvPr>
          <p:cNvSpPr/>
          <p:nvPr/>
        </p:nvSpPr>
        <p:spPr>
          <a:xfrm>
            <a:off x="1033009" y="5280625"/>
            <a:ext cx="821748" cy="250533"/>
          </a:xfrm>
          <a:prstGeom prst="roundRect">
            <a:avLst>
              <a:gd name="adj" fmla="val 50000"/>
            </a:avLst>
          </a:prstGeom>
          <a:gradFill>
            <a:gsLst>
              <a:gs pos="21000">
                <a:schemeClr val="accent3">
                  <a:lumMod val="50000"/>
                </a:schemeClr>
              </a:gs>
              <a:gs pos="88000">
                <a:schemeClr val="accent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none" t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300" dirty="0">
                <a:solidFill>
                  <a:prstClr val="white">
                    <a:lumMod val="95000"/>
                  </a:prstClr>
                </a:solidFill>
                <a:cs typeface="+mn-ea"/>
                <a:sym typeface="+mn-lt"/>
              </a:rPr>
              <a:t>暖男</a:t>
            </a:r>
            <a:endParaRPr kumimoji="0" lang="zh-CN" altLang="en-US" sz="1300" b="0" i="0" u="none" strike="noStrike" kern="1200" cap="none" spc="0" normalizeH="0" baseline="0" noProof="0" dirty="0">
              <a:ln>
                <a:noFill/>
              </a:ln>
              <a:solidFill>
                <a:prstClr val="white">
                  <a:lumMod val="95000"/>
                </a:prstClr>
              </a:solidFill>
              <a:effectLst/>
              <a:uLnTx/>
              <a:uFillTx/>
              <a:cs typeface="+mn-ea"/>
              <a:sym typeface="+mn-lt"/>
            </a:endParaRPr>
          </a:p>
        </p:txBody>
      </p:sp>
      <p:sp>
        <p:nvSpPr>
          <p:cNvPr id="20" name="矩形: 圆角 19">
            <a:extLst>
              <a:ext uri="{FF2B5EF4-FFF2-40B4-BE49-F238E27FC236}">
                <a16:creationId xmlns:a16="http://schemas.microsoft.com/office/drawing/2014/main" id="{A49B340F-6676-49BB-8FED-EB06D10E0614}"/>
              </a:ext>
            </a:extLst>
          </p:cNvPr>
          <p:cNvSpPr/>
          <p:nvPr/>
        </p:nvSpPr>
        <p:spPr>
          <a:xfrm>
            <a:off x="1927581" y="5280625"/>
            <a:ext cx="1029752" cy="250533"/>
          </a:xfrm>
          <a:prstGeom prst="roundRect">
            <a:avLst>
              <a:gd name="adj" fmla="val 50000"/>
            </a:avLst>
          </a:prstGeom>
          <a:gradFill>
            <a:gsLst>
              <a:gs pos="21000">
                <a:schemeClr val="accent3">
                  <a:lumMod val="50000"/>
                </a:schemeClr>
              </a:gs>
              <a:gs pos="88000">
                <a:schemeClr val="accent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none" t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300" b="0" i="0" u="none" strike="noStrike" kern="1200" cap="none" spc="0" normalizeH="0" baseline="0" noProof="0" dirty="0">
                <a:ln>
                  <a:noFill/>
                </a:ln>
                <a:solidFill>
                  <a:prstClr val="white">
                    <a:lumMod val="95000"/>
                  </a:prstClr>
                </a:solidFill>
                <a:effectLst/>
                <a:uLnTx/>
                <a:uFillTx/>
                <a:cs typeface="+mn-ea"/>
                <a:sym typeface="+mn-lt"/>
              </a:rPr>
              <a:t>围棋手</a:t>
            </a:r>
          </a:p>
        </p:txBody>
      </p:sp>
      <p:sp>
        <p:nvSpPr>
          <p:cNvPr id="21" name="矩形: 圆角 20">
            <a:extLst>
              <a:ext uri="{FF2B5EF4-FFF2-40B4-BE49-F238E27FC236}">
                <a16:creationId xmlns:a16="http://schemas.microsoft.com/office/drawing/2014/main" id="{08933344-8E3F-4C23-BA0E-250AC92088A1}"/>
              </a:ext>
            </a:extLst>
          </p:cNvPr>
          <p:cNvSpPr/>
          <p:nvPr/>
        </p:nvSpPr>
        <p:spPr>
          <a:xfrm>
            <a:off x="1033009" y="5647226"/>
            <a:ext cx="1153620" cy="250533"/>
          </a:xfrm>
          <a:prstGeom prst="roundRect">
            <a:avLst>
              <a:gd name="adj" fmla="val 50000"/>
            </a:avLst>
          </a:prstGeom>
          <a:gradFill>
            <a:gsLst>
              <a:gs pos="21000">
                <a:schemeClr val="accent3">
                  <a:lumMod val="50000"/>
                </a:schemeClr>
              </a:gs>
              <a:gs pos="88000">
                <a:schemeClr val="accent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none" t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300" dirty="0">
                <a:solidFill>
                  <a:prstClr val="white">
                    <a:lumMod val="95000"/>
                  </a:prstClr>
                </a:solidFill>
                <a:cs typeface="+mn-ea"/>
                <a:sym typeface="+mn-lt"/>
              </a:rPr>
              <a:t>实力唱将</a:t>
            </a:r>
            <a:endParaRPr kumimoji="0" lang="zh-CN" altLang="en-US" sz="1300" b="0" i="0" u="none" strike="noStrike" kern="1200" cap="none" spc="0" normalizeH="0" baseline="0" noProof="0" dirty="0">
              <a:ln>
                <a:noFill/>
              </a:ln>
              <a:solidFill>
                <a:prstClr val="white">
                  <a:lumMod val="95000"/>
                </a:prstClr>
              </a:solidFill>
              <a:effectLst/>
              <a:uLnTx/>
              <a:uFillTx/>
              <a:cs typeface="+mn-ea"/>
              <a:sym typeface="+mn-lt"/>
            </a:endParaRPr>
          </a:p>
        </p:txBody>
      </p:sp>
      <p:sp>
        <p:nvSpPr>
          <p:cNvPr id="22" name="矩形: 圆角 21">
            <a:extLst>
              <a:ext uri="{FF2B5EF4-FFF2-40B4-BE49-F238E27FC236}">
                <a16:creationId xmlns:a16="http://schemas.microsoft.com/office/drawing/2014/main" id="{D7871B03-3F88-405A-ACB0-AFB79F4FEC2A}"/>
              </a:ext>
            </a:extLst>
          </p:cNvPr>
          <p:cNvSpPr/>
          <p:nvPr/>
        </p:nvSpPr>
        <p:spPr>
          <a:xfrm>
            <a:off x="2242736" y="5647226"/>
            <a:ext cx="1153620" cy="250533"/>
          </a:xfrm>
          <a:prstGeom prst="roundRect">
            <a:avLst>
              <a:gd name="adj" fmla="val 50000"/>
            </a:avLst>
          </a:prstGeom>
          <a:gradFill>
            <a:gsLst>
              <a:gs pos="21000">
                <a:schemeClr val="accent3">
                  <a:lumMod val="50000"/>
                </a:schemeClr>
              </a:gs>
              <a:gs pos="88000">
                <a:schemeClr val="accent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none" t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300" dirty="0">
                <a:solidFill>
                  <a:prstClr val="white">
                    <a:lumMod val="95000"/>
                  </a:prstClr>
                </a:solidFill>
                <a:cs typeface="+mn-ea"/>
                <a:sym typeface="+mn-lt"/>
              </a:rPr>
              <a:t>辩论高手</a:t>
            </a:r>
            <a:endParaRPr kumimoji="0" lang="zh-CN" altLang="en-US" sz="1300" b="0" i="0" u="none" strike="noStrike" kern="1200" cap="none" spc="0" normalizeH="0" baseline="0" noProof="0" dirty="0">
              <a:ln>
                <a:noFill/>
              </a:ln>
              <a:solidFill>
                <a:prstClr val="white">
                  <a:lumMod val="95000"/>
                </a:prstClr>
              </a:solidFill>
              <a:effectLst/>
              <a:uLnTx/>
              <a:uFillTx/>
              <a:cs typeface="+mn-ea"/>
              <a:sym typeface="+mn-lt"/>
            </a:endParaRPr>
          </a:p>
        </p:txBody>
      </p:sp>
      <p:sp>
        <p:nvSpPr>
          <p:cNvPr id="23" name="矩形: 圆角 22">
            <a:extLst>
              <a:ext uri="{FF2B5EF4-FFF2-40B4-BE49-F238E27FC236}">
                <a16:creationId xmlns:a16="http://schemas.microsoft.com/office/drawing/2014/main" id="{4527651F-2B10-4E0C-95B5-0D7636270BE6}"/>
              </a:ext>
            </a:extLst>
          </p:cNvPr>
          <p:cNvSpPr/>
          <p:nvPr/>
        </p:nvSpPr>
        <p:spPr>
          <a:xfrm>
            <a:off x="1033009" y="6013826"/>
            <a:ext cx="1924323" cy="250533"/>
          </a:xfrm>
          <a:prstGeom prst="roundRect">
            <a:avLst>
              <a:gd name="adj" fmla="val 50000"/>
            </a:avLst>
          </a:prstGeom>
          <a:gradFill>
            <a:gsLst>
              <a:gs pos="21000">
                <a:schemeClr val="accent3">
                  <a:lumMod val="50000"/>
                </a:schemeClr>
              </a:gs>
              <a:gs pos="88000">
                <a:schemeClr val="accent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none" t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300" dirty="0">
                <a:solidFill>
                  <a:prstClr val="white">
                    <a:lumMod val="95000"/>
                  </a:prstClr>
                </a:solidFill>
                <a:cs typeface="+mn-ea"/>
                <a:sym typeface="+mn-lt"/>
              </a:rPr>
              <a:t>别人家的小孩本尊</a:t>
            </a:r>
            <a:endParaRPr kumimoji="0" lang="zh-CN" altLang="en-US" sz="1300" b="0" i="0" u="none" strike="noStrike" kern="1200" cap="none" spc="0" normalizeH="0" baseline="0" noProof="0" dirty="0">
              <a:ln>
                <a:noFill/>
              </a:ln>
              <a:solidFill>
                <a:prstClr val="white">
                  <a:lumMod val="95000"/>
                </a:prstClr>
              </a:solidFill>
              <a:effectLst/>
              <a:uLnTx/>
              <a:uFillTx/>
              <a:cs typeface="+mn-ea"/>
              <a:sym typeface="+mn-lt"/>
            </a:endParaRPr>
          </a:p>
        </p:txBody>
      </p:sp>
    </p:spTree>
    <p:extLst>
      <p:ext uri="{BB962C8B-B14F-4D97-AF65-F5344CB8AC3E}">
        <p14:creationId xmlns:p14="http://schemas.microsoft.com/office/powerpoint/2010/main" val="17172438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 name="组合 111">
            <a:extLst>
              <a:ext uri="{FF2B5EF4-FFF2-40B4-BE49-F238E27FC236}">
                <a16:creationId xmlns:a16="http://schemas.microsoft.com/office/drawing/2014/main" id="{F5F37AA9-30B9-4687-B5EC-9BE8A0096EC9}"/>
              </a:ext>
            </a:extLst>
          </p:cNvPr>
          <p:cNvGrpSpPr/>
          <p:nvPr/>
        </p:nvGrpSpPr>
        <p:grpSpPr>
          <a:xfrm>
            <a:off x="367251" y="1561684"/>
            <a:ext cx="3301101" cy="3301104"/>
            <a:chOff x="564494" y="1493938"/>
            <a:chExt cx="3301101" cy="3301104"/>
          </a:xfrm>
        </p:grpSpPr>
        <p:grpSp>
          <p:nvGrpSpPr>
            <p:cNvPr id="82" name="组合 81">
              <a:extLst>
                <a:ext uri="{FF2B5EF4-FFF2-40B4-BE49-F238E27FC236}">
                  <a16:creationId xmlns:a16="http://schemas.microsoft.com/office/drawing/2014/main" id="{12552BF4-7E24-457F-BE9A-10DFEEAC5A5C}"/>
                </a:ext>
              </a:extLst>
            </p:cNvPr>
            <p:cNvGrpSpPr/>
            <p:nvPr/>
          </p:nvGrpSpPr>
          <p:grpSpPr>
            <a:xfrm>
              <a:off x="564494" y="1493938"/>
              <a:ext cx="3301101" cy="3301104"/>
              <a:chOff x="5520762" y="2989175"/>
              <a:chExt cx="3492906" cy="3492906"/>
            </a:xfrm>
          </p:grpSpPr>
          <p:sp>
            <p:nvSpPr>
              <p:cNvPr id="87" name="任意多边形: 形状 86">
                <a:extLst>
                  <a:ext uri="{FF2B5EF4-FFF2-40B4-BE49-F238E27FC236}">
                    <a16:creationId xmlns:a16="http://schemas.microsoft.com/office/drawing/2014/main" id="{8B9E26AE-7BF3-49D9-9CFB-A0A73F6DC06F}"/>
                  </a:ext>
                </a:extLst>
              </p:cNvPr>
              <p:cNvSpPr/>
              <p:nvPr/>
            </p:nvSpPr>
            <p:spPr>
              <a:xfrm>
                <a:off x="7073558" y="4541971"/>
                <a:ext cx="387316" cy="387316"/>
              </a:xfrm>
              <a:custGeom>
                <a:avLst/>
                <a:gdLst>
                  <a:gd name="connsiteX0" fmla="*/ 0 w 387315"/>
                  <a:gd name="connsiteY0" fmla="*/ 193658 h 387315"/>
                  <a:gd name="connsiteX1" fmla="*/ 193658 w 387315"/>
                  <a:gd name="connsiteY1" fmla="*/ 0 h 387315"/>
                  <a:gd name="connsiteX2" fmla="*/ 387316 w 387315"/>
                  <a:gd name="connsiteY2" fmla="*/ 193658 h 387315"/>
                  <a:gd name="connsiteX3" fmla="*/ 193658 w 387315"/>
                  <a:gd name="connsiteY3" fmla="*/ 387316 h 387315"/>
                  <a:gd name="connsiteX4" fmla="*/ 0 w 387315"/>
                  <a:gd name="connsiteY4" fmla="*/ 193658 h 387315"/>
                  <a:gd name="connsiteX0" fmla="*/ 7073557 w 7460873"/>
                  <a:gd name="connsiteY0" fmla="*/ 4735628 h 4929286"/>
                  <a:gd name="connsiteX1" fmla="*/ 0 w 7460873"/>
                  <a:gd name="connsiteY1" fmla="*/ 0 h 4929286"/>
                  <a:gd name="connsiteX2" fmla="*/ 7267215 w 7460873"/>
                  <a:gd name="connsiteY2" fmla="*/ 4541970 h 4929286"/>
                  <a:gd name="connsiteX3" fmla="*/ 7460873 w 7460873"/>
                  <a:gd name="connsiteY3" fmla="*/ 4735628 h 4929286"/>
                  <a:gd name="connsiteX4" fmla="*/ 7267215 w 7460873"/>
                  <a:gd name="connsiteY4" fmla="*/ 4929286 h 4929286"/>
                  <a:gd name="connsiteX5" fmla="*/ 7073557 w 7460873"/>
                  <a:gd name="connsiteY5" fmla="*/ 4735628 h 4929286"/>
                  <a:gd name="connsiteX0" fmla="*/ 0 w 387316"/>
                  <a:gd name="connsiteY0" fmla="*/ 193658 h 387316"/>
                  <a:gd name="connsiteX1" fmla="*/ 193658 w 387316"/>
                  <a:gd name="connsiteY1" fmla="*/ 0 h 387316"/>
                  <a:gd name="connsiteX2" fmla="*/ 387316 w 387316"/>
                  <a:gd name="connsiteY2" fmla="*/ 193658 h 387316"/>
                  <a:gd name="connsiteX3" fmla="*/ 193658 w 387316"/>
                  <a:gd name="connsiteY3" fmla="*/ 387316 h 387316"/>
                  <a:gd name="connsiteX4" fmla="*/ 0 w 387316"/>
                  <a:gd name="connsiteY4" fmla="*/ 193658 h 387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316" h="387316">
                    <a:moveTo>
                      <a:pt x="0" y="193658"/>
                    </a:moveTo>
                    <a:cubicBezTo>
                      <a:pt x="0" y="86704"/>
                      <a:pt x="86704" y="0"/>
                      <a:pt x="193658" y="0"/>
                    </a:cubicBezTo>
                    <a:cubicBezTo>
                      <a:pt x="300612" y="0"/>
                      <a:pt x="387316" y="86704"/>
                      <a:pt x="387316" y="193658"/>
                    </a:cubicBezTo>
                    <a:cubicBezTo>
                      <a:pt x="387316" y="300612"/>
                      <a:pt x="300612" y="387316"/>
                      <a:pt x="193658" y="387316"/>
                    </a:cubicBezTo>
                    <a:cubicBezTo>
                      <a:pt x="86704" y="387316"/>
                      <a:pt x="0" y="300612"/>
                      <a:pt x="0" y="193658"/>
                    </a:cubicBezTo>
                    <a:close/>
                  </a:path>
                </a:pathLst>
              </a:cu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88" name="任意多边形: 形状 87">
                <a:extLst>
                  <a:ext uri="{FF2B5EF4-FFF2-40B4-BE49-F238E27FC236}">
                    <a16:creationId xmlns:a16="http://schemas.microsoft.com/office/drawing/2014/main" id="{981D5624-8543-45B6-AD31-14767930399E}"/>
                  </a:ext>
                </a:extLst>
              </p:cNvPr>
              <p:cNvSpPr/>
              <p:nvPr/>
            </p:nvSpPr>
            <p:spPr>
              <a:xfrm>
                <a:off x="6976507" y="4444920"/>
                <a:ext cx="581414" cy="581414"/>
              </a:xfrm>
              <a:custGeom>
                <a:avLst/>
                <a:gdLst>
                  <a:gd name="connsiteX0" fmla="*/ 0 w 387315"/>
                  <a:gd name="connsiteY0" fmla="*/ 193658 h 387315"/>
                  <a:gd name="connsiteX1" fmla="*/ 193658 w 387315"/>
                  <a:gd name="connsiteY1" fmla="*/ 0 h 387315"/>
                  <a:gd name="connsiteX2" fmla="*/ 387316 w 387315"/>
                  <a:gd name="connsiteY2" fmla="*/ 193658 h 387315"/>
                  <a:gd name="connsiteX3" fmla="*/ 193658 w 387315"/>
                  <a:gd name="connsiteY3" fmla="*/ 387316 h 387315"/>
                  <a:gd name="connsiteX4" fmla="*/ 0 w 387315"/>
                  <a:gd name="connsiteY4" fmla="*/ 193658 h 387315"/>
                  <a:gd name="connsiteX0" fmla="*/ 7073557 w 7460873"/>
                  <a:gd name="connsiteY0" fmla="*/ 4735628 h 4929286"/>
                  <a:gd name="connsiteX1" fmla="*/ 0 w 7460873"/>
                  <a:gd name="connsiteY1" fmla="*/ 0 h 4929286"/>
                  <a:gd name="connsiteX2" fmla="*/ 7267215 w 7460873"/>
                  <a:gd name="connsiteY2" fmla="*/ 4541970 h 4929286"/>
                  <a:gd name="connsiteX3" fmla="*/ 7460873 w 7460873"/>
                  <a:gd name="connsiteY3" fmla="*/ 4735628 h 4929286"/>
                  <a:gd name="connsiteX4" fmla="*/ 7267215 w 7460873"/>
                  <a:gd name="connsiteY4" fmla="*/ 4929286 h 4929286"/>
                  <a:gd name="connsiteX5" fmla="*/ 7073557 w 7460873"/>
                  <a:gd name="connsiteY5" fmla="*/ 4735628 h 4929286"/>
                  <a:gd name="connsiteX0" fmla="*/ 0 w 387316"/>
                  <a:gd name="connsiteY0" fmla="*/ 193658 h 387316"/>
                  <a:gd name="connsiteX1" fmla="*/ 193658 w 387316"/>
                  <a:gd name="connsiteY1" fmla="*/ 0 h 387316"/>
                  <a:gd name="connsiteX2" fmla="*/ 387316 w 387316"/>
                  <a:gd name="connsiteY2" fmla="*/ 193658 h 387316"/>
                  <a:gd name="connsiteX3" fmla="*/ 193658 w 387316"/>
                  <a:gd name="connsiteY3" fmla="*/ 387316 h 387316"/>
                  <a:gd name="connsiteX4" fmla="*/ 0 w 387316"/>
                  <a:gd name="connsiteY4" fmla="*/ 193658 h 387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316" h="387316">
                    <a:moveTo>
                      <a:pt x="0" y="193658"/>
                    </a:moveTo>
                    <a:cubicBezTo>
                      <a:pt x="0" y="86704"/>
                      <a:pt x="86704" y="0"/>
                      <a:pt x="193658" y="0"/>
                    </a:cubicBezTo>
                    <a:cubicBezTo>
                      <a:pt x="300612" y="0"/>
                      <a:pt x="387316" y="86704"/>
                      <a:pt x="387316" y="193658"/>
                    </a:cubicBezTo>
                    <a:cubicBezTo>
                      <a:pt x="387316" y="300612"/>
                      <a:pt x="300612" y="387316"/>
                      <a:pt x="193658" y="387316"/>
                    </a:cubicBezTo>
                    <a:cubicBezTo>
                      <a:pt x="86704" y="387316"/>
                      <a:pt x="0" y="300612"/>
                      <a:pt x="0" y="193658"/>
                    </a:cubicBezTo>
                    <a:close/>
                  </a:path>
                </a:pathLst>
              </a:custGeom>
              <a:noFill/>
              <a:ln w="12700" cap="flat" cmpd="sng" algn="ctr">
                <a:solidFill>
                  <a:schemeClr val="tx1">
                    <a:lumMod val="50000"/>
                    <a:lumOff val="50000"/>
                    <a:alpha val="9375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lumMod val="100000"/>
                    </a:prstClr>
                  </a:solidFill>
                  <a:effectLst/>
                  <a:uLnTx/>
                  <a:uFillTx/>
                  <a:cs typeface="+mn-ea"/>
                  <a:sym typeface="+mn-lt"/>
                </a:endParaRPr>
              </a:p>
            </p:txBody>
          </p:sp>
          <p:sp>
            <p:nvSpPr>
              <p:cNvPr id="89" name="任意多边形: 形状 88">
                <a:extLst>
                  <a:ext uri="{FF2B5EF4-FFF2-40B4-BE49-F238E27FC236}">
                    <a16:creationId xmlns:a16="http://schemas.microsoft.com/office/drawing/2014/main" id="{2B2E6CB6-C24D-409F-B2B6-41C4F6BD200C}"/>
                  </a:ext>
                </a:extLst>
              </p:cNvPr>
              <p:cNvSpPr/>
              <p:nvPr/>
            </p:nvSpPr>
            <p:spPr>
              <a:xfrm>
                <a:off x="6879458" y="4347871"/>
                <a:ext cx="775514" cy="775514"/>
              </a:xfrm>
              <a:custGeom>
                <a:avLst/>
                <a:gdLst>
                  <a:gd name="connsiteX0" fmla="*/ 0 w 387315"/>
                  <a:gd name="connsiteY0" fmla="*/ 193658 h 387315"/>
                  <a:gd name="connsiteX1" fmla="*/ 193658 w 387315"/>
                  <a:gd name="connsiteY1" fmla="*/ 0 h 387315"/>
                  <a:gd name="connsiteX2" fmla="*/ 387316 w 387315"/>
                  <a:gd name="connsiteY2" fmla="*/ 193658 h 387315"/>
                  <a:gd name="connsiteX3" fmla="*/ 193658 w 387315"/>
                  <a:gd name="connsiteY3" fmla="*/ 387316 h 387315"/>
                  <a:gd name="connsiteX4" fmla="*/ 0 w 387315"/>
                  <a:gd name="connsiteY4" fmla="*/ 193658 h 387315"/>
                  <a:gd name="connsiteX0" fmla="*/ 7073557 w 7460873"/>
                  <a:gd name="connsiteY0" fmla="*/ 4735628 h 4929286"/>
                  <a:gd name="connsiteX1" fmla="*/ 0 w 7460873"/>
                  <a:gd name="connsiteY1" fmla="*/ 0 h 4929286"/>
                  <a:gd name="connsiteX2" fmla="*/ 7267215 w 7460873"/>
                  <a:gd name="connsiteY2" fmla="*/ 4541970 h 4929286"/>
                  <a:gd name="connsiteX3" fmla="*/ 7460873 w 7460873"/>
                  <a:gd name="connsiteY3" fmla="*/ 4735628 h 4929286"/>
                  <a:gd name="connsiteX4" fmla="*/ 7267215 w 7460873"/>
                  <a:gd name="connsiteY4" fmla="*/ 4929286 h 4929286"/>
                  <a:gd name="connsiteX5" fmla="*/ 7073557 w 7460873"/>
                  <a:gd name="connsiteY5" fmla="*/ 4735628 h 4929286"/>
                  <a:gd name="connsiteX0" fmla="*/ 0 w 387316"/>
                  <a:gd name="connsiteY0" fmla="*/ 193658 h 387316"/>
                  <a:gd name="connsiteX1" fmla="*/ 193658 w 387316"/>
                  <a:gd name="connsiteY1" fmla="*/ 0 h 387316"/>
                  <a:gd name="connsiteX2" fmla="*/ 387316 w 387316"/>
                  <a:gd name="connsiteY2" fmla="*/ 193658 h 387316"/>
                  <a:gd name="connsiteX3" fmla="*/ 193658 w 387316"/>
                  <a:gd name="connsiteY3" fmla="*/ 387316 h 387316"/>
                  <a:gd name="connsiteX4" fmla="*/ 0 w 387316"/>
                  <a:gd name="connsiteY4" fmla="*/ 193658 h 387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316" h="387316">
                    <a:moveTo>
                      <a:pt x="0" y="193658"/>
                    </a:moveTo>
                    <a:cubicBezTo>
                      <a:pt x="0" y="86704"/>
                      <a:pt x="86704" y="0"/>
                      <a:pt x="193658" y="0"/>
                    </a:cubicBezTo>
                    <a:cubicBezTo>
                      <a:pt x="300612" y="0"/>
                      <a:pt x="387316" y="86704"/>
                      <a:pt x="387316" y="193658"/>
                    </a:cubicBezTo>
                    <a:cubicBezTo>
                      <a:pt x="387316" y="300612"/>
                      <a:pt x="300612" y="387316"/>
                      <a:pt x="193658" y="387316"/>
                    </a:cubicBezTo>
                    <a:cubicBezTo>
                      <a:pt x="86704" y="387316"/>
                      <a:pt x="0" y="300612"/>
                      <a:pt x="0" y="193658"/>
                    </a:cubicBezTo>
                    <a:close/>
                  </a:path>
                </a:pathLst>
              </a:custGeom>
              <a:noFill/>
              <a:ln w="12700" cap="flat" cmpd="sng" algn="ctr">
                <a:solidFill>
                  <a:schemeClr val="tx1">
                    <a:lumMod val="50000"/>
                    <a:lumOff val="50000"/>
                    <a:alpha val="875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lumMod val="100000"/>
                    </a:prstClr>
                  </a:solidFill>
                  <a:effectLst/>
                  <a:uLnTx/>
                  <a:uFillTx/>
                  <a:cs typeface="+mn-ea"/>
                  <a:sym typeface="+mn-lt"/>
                </a:endParaRPr>
              </a:p>
            </p:txBody>
          </p:sp>
          <p:sp>
            <p:nvSpPr>
              <p:cNvPr id="90" name="任意多边形: 形状 89">
                <a:extLst>
                  <a:ext uri="{FF2B5EF4-FFF2-40B4-BE49-F238E27FC236}">
                    <a16:creationId xmlns:a16="http://schemas.microsoft.com/office/drawing/2014/main" id="{1AEAD1E9-6834-439C-9511-A0E1EFC13619}"/>
                  </a:ext>
                </a:extLst>
              </p:cNvPr>
              <p:cNvSpPr/>
              <p:nvPr/>
            </p:nvSpPr>
            <p:spPr>
              <a:xfrm>
                <a:off x="6782408" y="4250821"/>
                <a:ext cx="969613" cy="969613"/>
              </a:xfrm>
              <a:custGeom>
                <a:avLst/>
                <a:gdLst>
                  <a:gd name="connsiteX0" fmla="*/ 0 w 387315"/>
                  <a:gd name="connsiteY0" fmla="*/ 193658 h 387315"/>
                  <a:gd name="connsiteX1" fmla="*/ 193658 w 387315"/>
                  <a:gd name="connsiteY1" fmla="*/ 0 h 387315"/>
                  <a:gd name="connsiteX2" fmla="*/ 387316 w 387315"/>
                  <a:gd name="connsiteY2" fmla="*/ 193658 h 387315"/>
                  <a:gd name="connsiteX3" fmla="*/ 193658 w 387315"/>
                  <a:gd name="connsiteY3" fmla="*/ 387316 h 387315"/>
                  <a:gd name="connsiteX4" fmla="*/ 0 w 387315"/>
                  <a:gd name="connsiteY4" fmla="*/ 193658 h 387315"/>
                  <a:gd name="connsiteX0" fmla="*/ 7073557 w 7460873"/>
                  <a:gd name="connsiteY0" fmla="*/ 4735628 h 4929286"/>
                  <a:gd name="connsiteX1" fmla="*/ 0 w 7460873"/>
                  <a:gd name="connsiteY1" fmla="*/ 0 h 4929286"/>
                  <a:gd name="connsiteX2" fmla="*/ 7267215 w 7460873"/>
                  <a:gd name="connsiteY2" fmla="*/ 4541970 h 4929286"/>
                  <a:gd name="connsiteX3" fmla="*/ 7460873 w 7460873"/>
                  <a:gd name="connsiteY3" fmla="*/ 4735628 h 4929286"/>
                  <a:gd name="connsiteX4" fmla="*/ 7267215 w 7460873"/>
                  <a:gd name="connsiteY4" fmla="*/ 4929286 h 4929286"/>
                  <a:gd name="connsiteX5" fmla="*/ 7073557 w 7460873"/>
                  <a:gd name="connsiteY5" fmla="*/ 4735628 h 4929286"/>
                  <a:gd name="connsiteX0" fmla="*/ 0 w 387316"/>
                  <a:gd name="connsiteY0" fmla="*/ 193658 h 387316"/>
                  <a:gd name="connsiteX1" fmla="*/ 193658 w 387316"/>
                  <a:gd name="connsiteY1" fmla="*/ 0 h 387316"/>
                  <a:gd name="connsiteX2" fmla="*/ 387316 w 387316"/>
                  <a:gd name="connsiteY2" fmla="*/ 193658 h 387316"/>
                  <a:gd name="connsiteX3" fmla="*/ 193658 w 387316"/>
                  <a:gd name="connsiteY3" fmla="*/ 387316 h 387316"/>
                  <a:gd name="connsiteX4" fmla="*/ 0 w 387316"/>
                  <a:gd name="connsiteY4" fmla="*/ 193658 h 387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316" h="387316">
                    <a:moveTo>
                      <a:pt x="0" y="193658"/>
                    </a:moveTo>
                    <a:cubicBezTo>
                      <a:pt x="0" y="86704"/>
                      <a:pt x="86704" y="0"/>
                      <a:pt x="193658" y="0"/>
                    </a:cubicBezTo>
                    <a:cubicBezTo>
                      <a:pt x="300612" y="0"/>
                      <a:pt x="387316" y="86704"/>
                      <a:pt x="387316" y="193658"/>
                    </a:cubicBezTo>
                    <a:cubicBezTo>
                      <a:pt x="387316" y="300612"/>
                      <a:pt x="300612" y="387316"/>
                      <a:pt x="193658" y="387316"/>
                    </a:cubicBezTo>
                    <a:cubicBezTo>
                      <a:pt x="86704" y="387316"/>
                      <a:pt x="0" y="300612"/>
                      <a:pt x="0" y="193658"/>
                    </a:cubicBezTo>
                    <a:close/>
                  </a:path>
                </a:pathLst>
              </a:custGeom>
              <a:noFill/>
              <a:ln w="12700" cap="flat" cmpd="sng" algn="ctr">
                <a:solidFill>
                  <a:schemeClr val="tx1">
                    <a:lumMod val="50000"/>
                    <a:lumOff val="50000"/>
                    <a:alpha val="8125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lumMod val="100000"/>
                    </a:prstClr>
                  </a:solidFill>
                  <a:effectLst/>
                  <a:uLnTx/>
                  <a:uFillTx/>
                  <a:cs typeface="+mn-ea"/>
                  <a:sym typeface="+mn-lt"/>
                </a:endParaRPr>
              </a:p>
            </p:txBody>
          </p:sp>
          <p:sp>
            <p:nvSpPr>
              <p:cNvPr id="91" name="任意多边形: 形状 90">
                <a:extLst>
                  <a:ext uri="{FF2B5EF4-FFF2-40B4-BE49-F238E27FC236}">
                    <a16:creationId xmlns:a16="http://schemas.microsoft.com/office/drawing/2014/main" id="{E8D36CC5-83FE-4D75-BB7F-7A5BE45E68D6}"/>
                  </a:ext>
                </a:extLst>
              </p:cNvPr>
              <p:cNvSpPr/>
              <p:nvPr/>
            </p:nvSpPr>
            <p:spPr>
              <a:xfrm>
                <a:off x="6685359" y="4153771"/>
                <a:ext cx="1163713" cy="1163713"/>
              </a:xfrm>
              <a:custGeom>
                <a:avLst/>
                <a:gdLst>
                  <a:gd name="connsiteX0" fmla="*/ 0 w 387315"/>
                  <a:gd name="connsiteY0" fmla="*/ 193658 h 387315"/>
                  <a:gd name="connsiteX1" fmla="*/ 193658 w 387315"/>
                  <a:gd name="connsiteY1" fmla="*/ 0 h 387315"/>
                  <a:gd name="connsiteX2" fmla="*/ 387316 w 387315"/>
                  <a:gd name="connsiteY2" fmla="*/ 193658 h 387315"/>
                  <a:gd name="connsiteX3" fmla="*/ 193658 w 387315"/>
                  <a:gd name="connsiteY3" fmla="*/ 387316 h 387315"/>
                  <a:gd name="connsiteX4" fmla="*/ 0 w 387315"/>
                  <a:gd name="connsiteY4" fmla="*/ 193658 h 387315"/>
                  <a:gd name="connsiteX0" fmla="*/ 7073557 w 7460873"/>
                  <a:gd name="connsiteY0" fmla="*/ 4735628 h 4929286"/>
                  <a:gd name="connsiteX1" fmla="*/ 0 w 7460873"/>
                  <a:gd name="connsiteY1" fmla="*/ 0 h 4929286"/>
                  <a:gd name="connsiteX2" fmla="*/ 7267215 w 7460873"/>
                  <a:gd name="connsiteY2" fmla="*/ 4541970 h 4929286"/>
                  <a:gd name="connsiteX3" fmla="*/ 7460873 w 7460873"/>
                  <a:gd name="connsiteY3" fmla="*/ 4735628 h 4929286"/>
                  <a:gd name="connsiteX4" fmla="*/ 7267215 w 7460873"/>
                  <a:gd name="connsiteY4" fmla="*/ 4929286 h 4929286"/>
                  <a:gd name="connsiteX5" fmla="*/ 7073557 w 7460873"/>
                  <a:gd name="connsiteY5" fmla="*/ 4735628 h 4929286"/>
                  <a:gd name="connsiteX0" fmla="*/ 0 w 387316"/>
                  <a:gd name="connsiteY0" fmla="*/ 193658 h 387316"/>
                  <a:gd name="connsiteX1" fmla="*/ 193658 w 387316"/>
                  <a:gd name="connsiteY1" fmla="*/ 0 h 387316"/>
                  <a:gd name="connsiteX2" fmla="*/ 387316 w 387316"/>
                  <a:gd name="connsiteY2" fmla="*/ 193658 h 387316"/>
                  <a:gd name="connsiteX3" fmla="*/ 193658 w 387316"/>
                  <a:gd name="connsiteY3" fmla="*/ 387316 h 387316"/>
                  <a:gd name="connsiteX4" fmla="*/ 0 w 387316"/>
                  <a:gd name="connsiteY4" fmla="*/ 193658 h 387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316" h="387316">
                    <a:moveTo>
                      <a:pt x="0" y="193658"/>
                    </a:moveTo>
                    <a:cubicBezTo>
                      <a:pt x="0" y="86704"/>
                      <a:pt x="86704" y="0"/>
                      <a:pt x="193658" y="0"/>
                    </a:cubicBezTo>
                    <a:cubicBezTo>
                      <a:pt x="300612" y="0"/>
                      <a:pt x="387316" y="86704"/>
                      <a:pt x="387316" y="193658"/>
                    </a:cubicBezTo>
                    <a:cubicBezTo>
                      <a:pt x="387316" y="300612"/>
                      <a:pt x="300612" y="387316"/>
                      <a:pt x="193658" y="387316"/>
                    </a:cubicBezTo>
                    <a:cubicBezTo>
                      <a:pt x="86704" y="387316"/>
                      <a:pt x="0" y="300612"/>
                      <a:pt x="0" y="193658"/>
                    </a:cubicBezTo>
                    <a:close/>
                  </a:path>
                </a:pathLst>
              </a:custGeom>
              <a:noFill/>
              <a:ln w="12700" cap="flat" cmpd="sng" algn="ctr">
                <a:solidFill>
                  <a:schemeClr val="tx1">
                    <a:lumMod val="50000"/>
                    <a:lumOff val="50000"/>
                    <a:alpha val="75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lumMod val="100000"/>
                    </a:prstClr>
                  </a:solidFill>
                  <a:effectLst/>
                  <a:uLnTx/>
                  <a:uFillTx/>
                  <a:cs typeface="+mn-ea"/>
                  <a:sym typeface="+mn-lt"/>
                </a:endParaRPr>
              </a:p>
            </p:txBody>
          </p:sp>
          <p:sp>
            <p:nvSpPr>
              <p:cNvPr id="92" name="任意多边形: 形状 91">
                <a:extLst>
                  <a:ext uri="{FF2B5EF4-FFF2-40B4-BE49-F238E27FC236}">
                    <a16:creationId xmlns:a16="http://schemas.microsoft.com/office/drawing/2014/main" id="{7929C281-AF7E-414F-BD6B-AE73C16D4CA7}"/>
                  </a:ext>
                </a:extLst>
              </p:cNvPr>
              <p:cNvSpPr/>
              <p:nvPr/>
            </p:nvSpPr>
            <p:spPr>
              <a:xfrm>
                <a:off x="6588309" y="4056721"/>
                <a:ext cx="1357812" cy="1357812"/>
              </a:xfrm>
              <a:custGeom>
                <a:avLst/>
                <a:gdLst>
                  <a:gd name="connsiteX0" fmla="*/ 0 w 387315"/>
                  <a:gd name="connsiteY0" fmla="*/ 193658 h 387315"/>
                  <a:gd name="connsiteX1" fmla="*/ 193658 w 387315"/>
                  <a:gd name="connsiteY1" fmla="*/ 0 h 387315"/>
                  <a:gd name="connsiteX2" fmla="*/ 387316 w 387315"/>
                  <a:gd name="connsiteY2" fmla="*/ 193658 h 387315"/>
                  <a:gd name="connsiteX3" fmla="*/ 193658 w 387315"/>
                  <a:gd name="connsiteY3" fmla="*/ 387316 h 387315"/>
                  <a:gd name="connsiteX4" fmla="*/ 0 w 387315"/>
                  <a:gd name="connsiteY4" fmla="*/ 193658 h 387315"/>
                  <a:gd name="connsiteX0" fmla="*/ 7073557 w 7460873"/>
                  <a:gd name="connsiteY0" fmla="*/ 4735628 h 4929286"/>
                  <a:gd name="connsiteX1" fmla="*/ 0 w 7460873"/>
                  <a:gd name="connsiteY1" fmla="*/ 0 h 4929286"/>
                  <a:gd name="connsiteX2" fmla="*/ 7267215 w 7460873"/>
                  <a:gd name="connsiteY2" fmla="*/ 4541970 h 4929286"/>
                  <a:gd name="connsiteX3" fmla="*/ 7460873 w 7460873"/>
                  <a:gd name="connsiteY3" fmla="*/ 4735628 h 4929286"/>
                  <a:gd name="connsiteX4" fmla="*/ 7267215 w 7460873"/>
                  <a:gd name="connsiteY4" fmla="*/ 4929286 h 4929286"/>
                  <a:gd name="connsiteX5" fmla="*/ 7073557 w 7460873"/>
                  <a:gd name="connsiteY5" fmla="*/ 4735628 h 4929286"/>
                  <a:gd name="connsiteX0" fmla="*/ 0 w 387316"/>
                  <a:gd name="connsiteY0" fmla="*/ 193658 h 387316"/>
                  <a:gd name="connsiteX1" fmla="*/ 193658 w 387316"/>
                  <a:gd name="connsiteY1" fmla="*/ 0 h 387316"/>
                  <a:gd name="connsiteX2" fmla="*/ 387316 w 387316"/>
                  <a:gd name="connsiteY2" fmla="*/ 193658 h 387316"/>
                  <a:gd name="connsiteX3" fmla="*/ 193658 w 387316"/>
                  <a:gd name="connsiteY3" fmla="*/ 387316 h 387316"/>
                  <a:gd name="connsiteX4" fmla="*/ 0 w 387316"/>
                  <a:gd name="connsiteY4" fmla="*/ 193658 h 387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316" h="387316">
                    <a:moveTo>
                      <a:pt x="0" y="193658"/>
                    </a:moveTo>
                    <a:cubicBezTo>
                      <a:pt x="0" y="86704"/>
                      <a:pt x="86704" y="0"/>
                      <a:pt x="193658" y="0"/>
                    </a:cubicBezTo>
                    <a:cubicBezTo>
                      <a:pt x="300612" y="0"/>
                      <a:pt x="387316" y="86704"/>
                      <a:pt x="387316" y="193658"/>
                    </a:cubicBezTo>
                    <a:cubicBezTo>
                      <a:pt x="387316" y="300612"/>
                      <a:pt x="300612" y="387316"/>
                      <a:pt x="193658" y="387316"/>
                    </a:cubicBezTo>
                    <a:cubicBezTo>
                      <a:pt x="86704" y="387316"/>
                      <a:pt x="0" y="300612"/>
                      <a:pt x="0" y="193658"/>
                    </a:cubicBezTo>
                    <a:close/>
                  </a:path>
                </a:pathLst>
              </a:custGeom>
              <a:noFill/>
              <a:ln w="12700" cap="flat" cmpd="sng" algn="ctr">
                <a:solidFill>
                  <a:schemeClr val="tx1">
                    <a:lumMod val="50000"/>
                    <a:lumOff val="50000"/>
                    <a:alpha val="6875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lumMod val="100000"/>
                    </a:prstClr>
                  </a:solidFill>
                  <a:effectLst/>
                  <a:uLnTx/>
                  <a:uFillTx/>
                  <a:cs typeface="+mn-ea"/>
                  <a:sym typeface="+mn-lt"/>
                </a:endParaRPr>
              </a:p>
            </p:txBody>
          </p:sp>
          <p:sp>
            <p:nvSpPr>
              <p:cNvPr id="93" name="任意多边形: 形状 92">
                <a:extLst>
                  <a:ext uri="{FF2B5EF4-FFF2-40B4-BE49-F238E27FC236}">
                    <a16:creationId xmlns:a16="http://schemas.microsoft.com/office/drawing/2014/main" id="{7A7252D2-F1E5-4BEA-BFCE-A815413FD717}"/>
                  </a:ext>
                </a:extLst>
              </p:cNvPr>
              <p:cNvSpPr/>
              <p:nvPr/>
            </p:nvSpPr>
            <p:spPr>
              <a:xfrm>
                <a:off x="6491259" y="3959672"/>
                <a:ext cx="1551912" cy="1551912"/>
              </a:xfrm>
              <a:custGeom>
                <a:avLst/>
                <a:gdLst>
                  <a:gd name="connsiteX0" fmla="*/ 0 w 387315"/>
                  <a:gd name="connsiteY0" fmla="*/ 193658 h 387315"/>
                  <a:gd name="connsiteX1" fmla="*/ 193658 w 387315"/>
                  <a:gd name="connsiteY1" fmla="*/ 0 h 387315"/>
                  <a:gd name="connsiteX2" fmla="*/ 387316 w 387315"/>
                  <a:gd name="connsiteY2" fmla="*/ 193658 h 387315"/>
                  <a:gd name="connsiteX3" fmla="*/ 193658 w 387315"/>
                  <a:gd name="connsiteY3" fmla="*/ 387316 h 387315"/>
                  <a:gd name="connsiteX4" fmla="*/ 0 w 387315"/>
                  <a:gd name="connsiteY4" fmla="*/ 193658 h 387315"/>
                  <a:gd name="connsiteX0" fmla="*/ 7073557 w 7460873"/>
                  <a:gd name="connsiteY0" fmla="*/ 4735628 h 4929286"/>
                  <a:gd name="connsiteX1" fmla="*/ 0 w 7460873"/>
                  <a:gd name="connsiteY1" fmla="*/ 0 h 4929286"/>
                  <a:gd name="connsiteX2" fmla="*/ 7267215 w 7460873"/>
                  <a:gd name="connsiteY2" fmla="*/ 4541970 h 4929286"/>
                  <a:gd name="connsiteX3" fmla="*/ 7460873 w 7460873"/>
                  <a:gd name="connsiteY3" fmla="*/ 4735628 h 4929286"/>
                  <a:gd name="connsiteX4" fmla="*/ 7267215 w 7460873"/>
                  <a:gd name="connsiteY4" fmla="*/ 4929286 h 4929286"/>
                  <a:gd name="connsiteX5" fmla="*/ 7073557 w 7460873"/>
                  <a:gd name="connsiteY5" fmla="*/ 4735628 h 4929286"/>
                  <a:gd name="connsiteX0" fmla="*/ 0 w 387316"/>
                  <a:gd name="connsiteY0" fmla="*/ 193658 h 387316"/>
                  <a:gd name="connsiteX1" fmla="*/ 193658 w 387316"/>
                  <a:gd name="connsiteY1" fmla="*/ 0 h 387316"/>
                  <a:gd name="connsiteX2" fmla="*/ 387316 w 387316"/>
                  <a:gd name="connsiteY2" fmla="*/ 193658 h 387316"/>
                  <a:gd name="connsiteX3" fmla="*/ 193658 w 387316"/>
                  <a:gd name="connsiteY3" fmla="*/ 387316 h 387316"/>
                  <a:gd name="connsiteX4" fmla="*/ 0 w 387316"/>
                  <a:gd name="connsiteY4" fmla="*/ 193658 h 387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316" h="387316">
                    <a:moveTo>
                      <a:pt x="0" y="193658"/>
                    </a:moveTo>
                    <a:cubicBezTo>
                      <a:pt x="0" y="86704"/>
                      <a:pt x="86704" y="0"/>
                      <a:pt x="193658" y="0"/>
                    </a:cubicBezTo>
                    <a:cubicBezTo>
                      <a:pt x="300612" y="0"/>
                      <a:pt x="387316" y="86704"/>
                      <a:pt x="387316" y="193658"/>
                    </a:cubicBezTo>
                    <a:cubicBezTo>
                      <a:pt x="387316" y="300612"/>
                      <a:pt x="300612" y="387316"/>
                      <a:pt x="193658" y="387316"/>
                    </a:cubicBezTo>
                    <a:cubicBezTo>
                      <a:pt x="86704" y="387316"/>
                      <a:pt x="0" y="300612"/>
                      <a:pt x="0" y="193658"/>
                    </a:cubicBezTo>
                    <a:close/>
                  </a:path>
                </a:pathLst>
              </a:custGeom>
              <a:noFill/>
              <a:ln w="12700" cap="flat" cmpd="sng" algn="ctr">
                <a:solidFill>
                  <a:schemeClr val="tx1">
                    <a:lumMod val="50000"/>
                    <a:lumOff val="50000"/>
                    <a:alpha val="625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lumMod val="100000"/>
                    </a:prstClr>
                  </a:solidFill>
                  <a:effectLst/>
                  <a:uLnTx/>
                  <a:uFillTx/>
                  <a:cs typeface="+mn-ea"/>
                  <a:sym typeface="+mn-lt"/>
                </a:endParaRPr>
              </a:p>
            </p:txBody>
          </p:sp>
          <p:sp>
            <p:nvSpPr>
              <p:cNvPr id="94" name="任意多边形: 形状 93">
                <a:extLst>
                  <a:ext uri="{FF2B5EF4-FFF2-40B4-BE49-F238E27FC236}">
                    <a16:creationId xmlns:a16="http://schemas.microsoft.com/office/drawing/2014/main" id="{1499279E-84A9-4B6A-A76E-04178CE773FF}"/>
                  </a:ext>
                </a:extLst>
              </p:cNvPr>
              <p:cNvSpPr/>
              <p:nvPr/>
            </p:nvSpPr>
            <p:spPr>
              <a:xfrm>
                <a:off x="6394209" y="3862622"/>
                <a:ext cx="1746011" cy="1746011"/>
              </a:xfrm>
              <a:custGeom>
                <a:avLst/>
                <a:gdLst>
                  <a:gd name="connsiteX0" fmla="*/ 0 w 387315"/>
                  <a:gd name="connsiteY0" fmla="*/ 193658 h 387315"/>
                  <a:gd name="connsiteX1" fmla="*/ 193658 w 387315"/>
                  <a:gd name="connsiteY1" fmla="*/ 0 h 387315"/>
                  <a:gd name="connsiteX2" fmla="*/ 387316 w 387315"/>
                  <a:gd name="connsiteY2" fmla="*/ 193658 h 387315"/>
                  <a:gd name="connsiteX3" fmla="*/ 193658 w 387315"/>
                  <a:gd name="connsiteY3" fmla="*/ 387316 h 387315"/>
                  <a:gd name="connsiteX4" fmla="*/ 0 w 387315"/>
                  <a:gd name="connsiteY4" fmla="*/ 193658 h 387315"/>
                  <a:gd name="connsiteX0" fmla="*/ 7073557 w 7460873"/>
                  <a:gd name="connsiteY0" fmla="*/ 4735628 h 4929286"/>
                  <a:gd name="connsiteX1" fmla="*/ 0 w 7460873"/>
                  <a:gd name="connsiteY1" fmla="*/ 0 h 4929286"/>
                  <a:gd name="connsiteX2" fmla="*/ 7267215 w 7460873"/>
                  <a:gd name="connsiteY2" fmla="*/ 4541970 h 4929286"/>
                  <a:gd name="connsiteX3" fmla="*/ 7460873 w 7460873"/>
                  <a:gd name="connsiteY3" fmla="*/ 4735628 h 4929286"/>
                  <a:gd name="connsiteX4" fmla="*/ 7267215 w 7460873"/>
                  <a:gd name="connsiteY4" fmla="*/ 4929286 h 4929286"/>
                  <a:gd name="connsiteX5" fmla="*/ 7073557 w 7460873"/>
                  <a:gd name="connsiteY5" fmla="*/ 4735628 h 4929286"/>
                  <a:gd name="connsiteX0" fmla="*/ 0 w 387316"/>
                  <a:gd name="connsiteY0" fmla="*/ 193658 h 387316"/>
                  <a:gd name="connsiteX1" fmla="*/ 193658 w 387316"/>
                  <a:gd name="connsiteY1" fmla="*/ 0 h 387316"/>
                  <a:gd name="connsiteX2" fmla="*/ 387316 w 387316"/>
                  <a:gd name="connsiteY2" fmla="*/ 193658 h 387316"/>
                  <a:gd name="connsiteX3" fmla="*/ 193658 w 387316"/>
                  <a:gd name="connsiteY3" fmla="*/ 387316 h 387316"/>
                  <a:gd name="connsiteX4" fmla="*/ 0 w 387316"/>
                  <a:gd name="connsiteY4" fmla="*/ 193658 h 387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316" h="387316">
                    <a:moveTo>
                      <a:pt x="0" y="193658"/>
                    </a:moveTo>
                    <a:cubicBezTo>
                      <a:pt x="0" y="86704"/>
                      <a:pt x="86704" y="0"/>
                      <a:pt x="193658" y="0"/>
                    </a:cubicBezTo>
                    <a:cubicBezTo>
                      <a:pt x="300612" y="0"/>
                      <a:pt x="387316" y="86704"/>
                      <a:pt x="387316" y="193658"/>
                    </a:cubicBezTo>
                    <a:cubicBezTo>
                      <a:pt x="387316" y="300612"/>
                      <a:pt x="300612" y="387316"/>
                      <a:pt x="193658" y="387316"/>
                    </a:cubicBezTo>
                    <a:cubicBezTo>
                      <a:pt x="86704" y="387316"/>
                      <a:pt x="0" y="300612"/>
                      <a:pt x="0" y="193658"/>
                    </a:cubicBezTo>
                    <a:close/>
                  </a:path>
                </a:pathLst>
              </a:custGeom>
              <a:noFill/>
              <a:ln w="12700" cap="flat" cmpd="sng" algn="ctr">
                <a:solidFill>
                  <a:schemeClr val="tx1">
                    <a:lumMod val="50000"/>
                    <a:lumOff val="50000"/>
                    <a:alpha val="5625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lumMod val="100000"/>
                    </a:prstClr>
                  </a:solidFill>
                  <a:effectLst/>
                  <a:uLnTx/>
                  <a:uFillTx/>
                  <a:cs typeface="+mn-ea"/>
                  <a:sym typeface="+mn-lt"/>
                </a:endParaRPr>
              </a:p>
            </p:txBody>
          </p:sp>
          <p:sp>
            <p:nvSpPr>
              <p:cNvPr id="95" name="任意多边形: 形状 94">
                <a:extLst>
                  <a:ext uri="{FF2B5EF4-FFF2-40B4-BE49-F238E27FC236}">
                    <a16:creationId xmlns:a16="http://schemas.microsoft.com/office/drawing/2014/main" id="{9F53640F-10E5-49E8-B418-3227ABFD355C}"/>
                  </a:ext>
                </a:extLst>
              </p:cNvPr>
              <p:cNvSpPr/>
              <p:nvPr/>
            </p:nvSpPr>
            <p:spPr>
              <a:xfrm>
                <a:off x="6297160" y="3765572"/>
                <a:ext cx="1940111" cy="1940111"/>
              </a:xfrm>
              <a:custGeom>
                <a:avLst/>
                <a:gdLst>
                  <a:gd name="connsiteX0" fmla="*/ 0 w 387315"/>
                  <a:gd name="connsiteY0" fmla="*/ 193658 h 387315"/>
                  <a:gd name="connsiteX1" fmla="*/ 193658 w 387315"/>
                  <a:gd name="connsiteY1" fmla="*/ 0 h 387315"/>
                  <a:gd name="connsiteX2" fmla="*/ 387316 w 387315"/>
                  <a:gd name="connsiteY2" fmla="*/ 193658 h 387315"/>
                  <a:gd name="connsiteX3" fmla="*/ 193658 w 387315"/>
                  <a:gd name="connsiteY3" fmla="*/ 387316 h 387315"/>
                  <a:gd name="connsiteX4" fmla="*/ 0 w 387315"/>
                  <a:gd name="connsiteY4" fmla="*/ 193658 h 387315"/>
                  <a:gd name="connsiteX0" fmla="*/ 7073557 w 7460873"/>
                  <a:gd name="connsiteY0" fmla="*/ 4735628 h 4929286"/>
                  <a:gd name="connsiteX1" fmla="*/ 0 w 7460873"/>
                  <a:gd name="connsiteY1" fmla="*/ 0 h 4929286"/>
                  <a:gd name="connsiteX2" fmla="*/ 7267215 w 7460873"/>
                  <a:gd name="connsiteY2" fmla="*/ 4541970 h 4929286"/>
                  <a:gd name="connsiteX3" fmla="*/ 7460873 w 7460873"/>
                  <a:gd name="connsiteY3" fmla="*/ 4735628 h 4929286"/>
                  <a:gd name="connsiteX4" fmla="*/ 7267215 w 7460873"/>
                  <a:gd name="connsiteY4" fmla="*/ 4929286 h 4929286"/>
                  <a:gd name="connsiteX5" fmla="*/ 7073557 w 7460873"/>
                  <a:gd name="connsiteY5" fmla="*/ 4735628 h 4929286"/>
                  <a:gd name="connsiteX0" fmla="*/ 0 w 387316"/>
                  <a:gd name="connsiteY0" fmla="*/ 193658 h 387316"/>
                  <a:gd name="connsiteX1" fmla="*/ 193658 w 387316"/>
                  <a:gd name="connsiteY1" fmla="*/ 0 h 387316"/>
                  <a:gd name="connsiteX2" fmla="*/ 387316 w 387316"/>
                  <a:gd name="connsiteY2" fmla="*/ 193658 h 387316"/>
                  <a:gd name="connsiteX3" fmla="*/ 193658 w 387316"/>
                  <a:gd name="connsiteY3" fmla="*/ 387316 h 387316"/>
                  <a:gd name="connsiteX4" fmla="*/ 0 w 387316"/>
                  <a:gd name="connsiteY4" fmla="*/ 193658 h 387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316" h="387316">
                    <a:moveTo>
                      <a:pt x="0" y="193658"/>
                    </a:moveTo>
                    <a:cubicBezTo>
                      <a:pt x="0" y="86704"/>
                      <a:pt x="86704" y="0"/>
                      <a:pt x="193658" y="0"/>
                    </a:cubicBezTo>
                    <a:cubicBezTo>
                      <a:pt x="300612" y="0"/>
                      <a:pt x="387316" y="86704"/>
                      <a:pt x="387316" y="193658"/>
                    </a:cubicBezTo>
                    <a:cubicBezTo>
                      <a:pt x="387316" y="300612"/>
                      <a:pt x="300612" y="387316"/>
                      <a:pt x="193658" y="387316"/>
                    </a:cubicBezTo>
                    <a:cubicBezTo>
                      <a:pt x="86704" y="387316"/>
                      <a:pt x="0" y="300612"/>
                      <a:pt x="0" y="193658"/>
                    </a:cubicBezTo>
                    <a:close/>
                  </a:path>
                </a:pathLst>
              </a:custGeom>
              <a:noFill/>
              <a:ln w="12700" cap="flat" cmpd="sng" algn="ctr">
                <a:solidFill>
                  <a:schemeClr val="tx1">
                    <a:lumMod val="50000"/>
                    <a:lumOff val="50000"/>
                    <a:alpha val="50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lumMod val="100000"/>
                    </a:prstClr>
                  </a:solidFill>
                  <a:effectLst/>
                  <a:uLnTx/>
                  <a:uFillTx/>
                  <a:cs typeface="+mn-ea"/>
                  <a:sym typeface="+mn-lt"/>
                </a:endParaRPr>
              </a:p>
            </p:txBody>
          </p:sp>
          <p:sp>
            <p:nvSpPr>
              <p:cNvPr id="96" name="任意多边形: 形状 95">
                <a:extLst>
                  <a:ext uri="{FF2B5EF4-FFF2-40B4-BE49-F238E27FC236}">
                    <a16:creationId xmlns:a16="http://schemas.microsoft.com/office/drawing/2014/main" id="{CE01B556-29D6-4D4C-8F3F-405019166718}"/>
                  </a:ext>
                </a:extLst>
              </p:cNvPr>
              <p:cNvSpPr/>
              <p:nvPr/>
            </p:nvSpPr>
            <p:spPr>
              <a:xfrm>
                <a:off x="6200110" y="3668523"/>
                <a:ext cx="2134210" cy="2134210"/>
              </a:xfrm>
              <a:custGeom>
                <a:avLst/>
                <a:gdLst>
                  <a:gd name="connsiteX0" fmla="*/ 0 w 387315"/>
                  <a:gd name="connsiteY0" fmla="*/ 193658 h 387315"/>
                  <a:gd name="connsiteX1" fmla="*/ 193658 w 387315"/>
                  <a:gd name="connsiteY1" fmla="*/ 0 h 387315"/>
                  <a:gd name="connsiteX2" fmla="*/ 387316 w 387315"/>
                  <a:gd name="connsiteY2" fmla="*/ 193658 h 387315"/>
                  <a:gd name="connsiteX3" fmla="*/ 193658 w 387315"/>
                  <a:gd name="connsiteY3" fmla="*/ 387316 h 387315"/>
                  <a:gd name="connsiteX4" fmla="*/ 0 w 387315"/>
                  <a:gd name="connsiteY4" fmla="*/ 193658 h 387315"/>
                  <a:gd name="connsiteX0" fmla="*/ 7073557 w 7460873"/>
                  <a:gd name="connsiteY0" fmla="*/ 4735628 h 4929286"/>
                  <a:gd name="connsiteX1" fmla="*/ 0 w 7460873"/>
                  <a:gd name="connsiteY1" fmla="*/ 0 h 4929286"/>
                  <a:gd name="connsiteX2" fmla="*/ 7267215 w 7460873"/>
                  <a:gd name="connsiteY2" fmla="*/ 4541970 h 4929286"/>
                  <a:gd name="connsiteX3" fmla="*/ 7460873 w 7460873"/>
                  <a:gd name="connsiteY3" fmla="*/ 4735628 h 4929286"/>
                  <a:gd name="connsiteX4" fmla="*/ 7267215 w 7460873"/>
                  <a:gd name="connsiteY4" fmla="*/ 4929286 h 4929286"/>
                  <a:gd name="connsiteX5" fmla="*/ 7073557 w 7460873"/>
                  <a:gd name="connsiteY5" fmla="*/ 4735628 h 4929286"/>
                  <a:gd name="connsiteX0" fmla="*/ 0 w 387316"/>
                  <a:gd name="connsiteY0" fmla="*/ 193658 h 387316"/>
                  <a:gd name="connsiteX1" fmla="*/ 193658 w 387316"/>
                  <a:gd name="connsiteY1" fmla="*/ 0 h 387316"/>
                  <a:gd name="connsiteX2" fmla="*/ 387316 w 387316"/>
                  <a:gd name="connsiteY2" fmla="*/ 193658 h 387316"/>
                  <a:gd name="connsiteX3" fmla="*/ 193658 w 387316"/>
                  <a:gd name="connsiteY3" fmla="*/ 387316 h 387316"/>
                  <a:gd name="connsiteX4" fmla="*/ 0 w 387316"/>
                  <a:gd name="connsiteY4" fmla="*/ 193658 h 387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316" h="387316">
                    <a:moveTo>
                      <a:pt x="0" y="193658"/>
                    </a:moveTo>
                    <a:cubicBezTo>
                      <a:pt x="0" y="86704"/>
                      <a:pt x="86704" y="0"/>
                      <a:pt x="193658" y="0"/>
                    </a:cubicBezTo>
                    <a:cubicBezTo>
                      <a:pt x="300612" y="0"/>
                      <a:pt x="387316" y="86704"/>
                      <a:pt x="387316" y="193658"/>
                    </a:cubicBezTo>
                    <a:cubicBezTo>
                      <a:pt x="387316" y="300612"/>
                      <a:pt x="300612" y="387316"/>
                      <a:pt x="193658" y="387316"/>
                    </a:cubicBezTo>
                    <a:cubicBezTo>
                      <a:pt x="86704" y="387316"/>
                      <a:pt x="0" y="300612"/>
                      <a:pt x="0" y="193658"/>
                    </a:cubicBezTo>
                    <a:close/>
                  </a:path>
                </a:pathLst>
              </a:custGeom>
              <a:noFill/>
              <a:ln w="12700" cap="flat" cmpd="sng" algn="ctr">
                <a:solidFill>
                  <a:schemeClr val="tx1">
                    <a:lumMod val="50000"/>
                    <a:lumOff val="50000"/>
                    <a:alpha val="4375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lumMod val="100000"/>
                    </a:prstClr>
                  </a:solidFill>
                  <a:effectLst/>
                  <a:uLnTx/>
                  <a:uFillTx/>
                  <a:cs typeface="+mn-ea"/>
                  <a:sym typeface="+mn-lt"/>
                </a:endParaRPr>
              </a:p>
            </p:txBody>
          </p:sp>
          <p:sp>
            <p:nvSpPr>
              <p:cNvPr id="97" name="任意多边形: 形状 96">
                <a:extLst>
                  <a:ext uri="{FF2B5EF4-FFF2-40B4-BE49-F238E27FC236}">
                    <a16:creationId xmlns:a16="http://schemas.microsoft.com/office/drawing/2014/main" id="{80DEDF17-BF33-4F5A-BD6A-EE06F05E2639}"/>
                  </a:ext>
                </a:extLst>
              </p:cNvPr>
              <p:cNvSpPr/>
              <p:nvPr/>
            </p:nvSpPr>
            <p:spPr>
              <a:xfrm>
                <a:off x="6103060" y="3571473"/>
                <a:ext cx="2328309" cy="2328309"/>
              </a:xfrm>
              <a:custGeom>
                <a:avLst/>
                <a:gdLst>
                  <a:gd name="connsiteX0" fmla="*/ 0 w 387315"/>
                  <a:gd name="connsiteY0" fmla="*/ 193658 h 387315"/>
                  <a:gd name="connsiteX1" fmla="*/ 193658 w 387315"/>
                  <a:gd name="connsiteY1" fmla="*/ 0 h 387315"/>
                  <a:gd name="connsiteX2" fmla="*/ 387316 w 387315"/>
                  <a:gd name="connsiteY2" fmla="*/ 193658 h 387315"/>
                  <a:gd name="connsiteX3" fmla="*/ 193658 w 387315"/>
                  <a:gd name="connsiteY3" fmla="*/ 387316 h 387315"/>
                  <a:gd name="connsiteX4" fmla="*/ 0 w 387315"/>
                  <a:gd name="connsiteY4" fmla="*/ 193658 h 387315"/>
                  <a:gd name="connsiteX0" fmla="*/ 7073557 w 7460873"/>
                  <a:gd name="connsiteY0" fmla="*/ 4735628 h 4929286"/>
                  <a:gd name="connsiteX1" fmla="*/ 0 w 7460873"/>
                  <a:gd name="connsiteY1" fmla="*/ 0 h 4929286"/>
                  <a:gd name="connsiteX2" fmla="*/ 7267215 w 7460873"/>
                  <a:gd name="connsiteY2" fmla="*/ 4541970 h 4929286"/>
                  <a:gd name="connsiteX3" fmla="*/ 7460873 w 7460873"/>
                  <a:gd name="connsiteY3" fmla="*/ 4735628 h 4929286"/>
                  <a:gd name="connsiteX4" fmla="*/ 7267215 w 7460873"/>
                  <a:gd name="connsiteY4" fmla="*/ 4929286 h 4929286"/>
                  <a:gd name="connsiteX5" fmla="*/ 7073557 w 7460873"/>
                  <a:gd name="connsiteY5" fmla="*/ 4735628 h 4929286"/>
                  <a:gd name="connsiteX0" fmla="*/ 0 w 387316"/>
                  <a:gd name="connsiteY0" fmla="*/ 193658 h 387316"/>
                  <a:gd name="connsiteX1" fmla="*/ 193658 w 387316"/>
                  <a:gd name="connsiteY1" fmla="*/ 0 h 387316"/>
                  <a:gd name="connsiteX2" fmla="*/ 387316 w 387316"/>
                  <a:gd name="connsiteY2" fmla="*/ 193658 h 387316"/>
                  <a:gd name="connsiteX3" fmla="*/ 193658 w 387316"/>
                  <a:gd name="connsiteY3" fmla="*/ 387316 h 387316"/>
                  <a:gd name="connsiteX4" fmla="*/ 0 w 387316"/>
                  <a:gd name="connsiteY4" fmla="*/ 193658 h 387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316" h="387316">
                    <a:moveTo>
                      <a:pt x="0" y="193658"/>
                    </a:moveTo>
                    <a:cubicBezTo>
                      <a:pt x="0" y="86704"/>
                      <a:pt x="86704" y="0"/>
                      <a:pt x="193658" y="0"/>
                    </a:cubicBezTo>
                    <a:cubicBezTo>
                      <a:pt x="300612" y="0"/>
                      <a:pt x="387316" y="86704"/>
                      <a:pt x="387316" y="193658"/>
                    </a:cubicBezTo>
                    <a:cubicBezTo>
                      <a:pt x="387316" y="300612"/>
                      <a:pt x="300612" y="387316"/>
                      <a:pt x="193658" y="387316"/>
                    </a:cubicBezTo>
                    <a:cubicBezTo>
                      <a:pt x="86704" y="387316"/>
                      <a:pt x="0" y="300612"/>
                      <a:pt x="0" y="193658"/>
                    </a:cubicBezTo>
                    <a:close/>
                  </a:path>
                </a:pathLst>
              </a:custGeom>
              <a:noFill/>
              <a:ln w="12700" cap="flat" cmpd="sng" algn="ctr">
                <a:solidFill>
                  <a:schemeClr val="tx1">
                    <a:lumMod val="50000"/>
                    <a:lumOff val="50000"/>
                    <a:alpha val="375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lumMod val="100000"/>
                    </a:prstClr>
                  </a:solidFill>
                  <a:effectLst/>
                  <a:uLnTx/>
                  <a:uFillTx/>
                  <a:cs typeface="+mn-ea"/>
                  <a:sym typeface="+mn-lt"/>
                </a:endParaRPr>
              </a:p>
            </p:txBody>
          </p:sp>
          <p:sp>
            <p:nvSpPr>
              <p:cNvPr id="98" name="任意多边形: 形状 97">
                <a:extLst>
                  <a:ext uri="{FF2B5EF4-FFF2-40B4-BE49-F238E27FC236}">
                    <a16:creationId xmlns:a16="http://schemas.microsoft.com/office/drawing/2014/main" id="{2F017819-CE40-4588-BA2D-BDD305EA37EA}"/>
                  </a:ext>
                </a:extLst>
              </p:cNvPr>
              <p:cNvSpPr/>
              <p:nvPr/>
            </p:nvSpPr>
            <p:spPr>
              <a:xfrm>
                <a:off x="6006011" y="3474424"/>
                <a:ext cx="2522409" cy="2522409"/>
              </a:xfrm>
              <a:custGeom>
                <a:avLst/>
                <a:gdLst>
                  <a:gd name="connsiteX0" fmla="*/ 0 w 387315"/>
                  <a:gd name="connsiteY0" fmla="*/ 193658 h 387315"/>
                  <a:gd name="connsiteX1" fmla="*/ 193658 w 387315"/>
                  <a:gd name="connsiteY1" fmla="*/ 0 h 387315"/>
                  <a:gd name="connsiteX2" fmla="*/ 387316 w 387315"/>
                  <a:gd name="connsiteY2" fmla="*/ 193658 h 387315"/>
                  <a:gd name="connsiteX3" fmla="*/ 193658 w 387315"/>
                  <a:gd name="connsiteY3" fmla="*/ 387316 h 387315"/>
                  <a:gd name="connsiteX4" fmla="*/ 0 w 387315"/>
                  <a:gd name="connsiteY4" fmla="*/ 193658 h 387315"/>
                  <a:gd name="connsiteX0" fmla="*/ 7073557 w 7460873"/>
                  <a:gd name="connsiteY0" fmla="*/ 4735628 h 4929286"/>
                  <a:gd name="connsiteX1" fmla="*/ 0 w 7460873"/>
                  <a:gd name="connsiteY1" fmla="*/ 0 h 4929286"/>
                  <a:gd name="connsiteX2" fmla="*/ 7267215 w 7460873"/>
                  <a:gd name="connsiteY2" fmla="*/ 4541970 h 4929286"/>
                  <a:gd name="connsiteX3" fmla="*/ 7460873 w 7460873"/>
                  <a:gd name="connsiteY3" fmla="*/ 4735628 h 4929286"/>
                  <a:gd name="connsiteX4" fmla="*/ 7267215 w 7460873"/>
                  <a:gd name="connsiteY4" fmla="*/ 4929286 h 4929286"/>
                  <a:gd name="connsiteX5" fmla="*/ 7073557 w 7460873"/>
                  <a:gd name="connsiteY5" fmla="*/ 4735628 h 4929286"/>
                  <a:gd name="connsiteX0" fmla="*/ 0 w 387316"/>
                  <a:gd name="connsiteY0" fmla="*/ 193658 h 387316"/>
                  <a:gd name="connsiteX1" fmla="*/ 193658 w 387316"/>
                  <a:gd name="connsiteY1" fmla="*/ 0 h 387316"/>
                  <a:gd name="connsiteX2" fmla="*/ 387316 w 387316"/>
                  <a:gd name="connsiteY2" fmla="*/ 193658 h 387316"/>
                  <a:gd name="connsiteX3" fmla="*/ 193658 w 387316"/>
                  <a:gd name="connsiteY3" fmla="*/ 387316 h 387316"/>
                  <a:gd name="connsiteX4" fmla="*/ 0 w 387316"/>
                  <a:gd name="connsiteY4" fmla="*/ 193658 h 387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316" h="387316">
                    <a:moveTo>
                      <a:pt x="0" y="193658"/>
                    </a:moveTo>
                    <a:cubicBezTo>
                      <a:pt x="0" y="86704"/>
                      <a:pt x="86704" y="0"/>
                      <a:pt x="193658" y="0"/>
                    </a:cubicBezTo>
                    <a:cubicBezTo>
                      <a:pt x="300612" y="0"/>
                      <a:pt x="387316" y="86704"/>
                      <a:pt x="387316" y="193658"/>
                    </a:cubicBezTo>
                    <a:cubicBezTo>
                      <a:pt x="387316" y="300612"/>
                      <a:pt x="300612" y="387316"/>
                      <a:pt x="193658" y="387316"/>
                    </a:cubicBezTo>
                    <a:cubicBezTo>
                      <a:pt x="86704" y="387316"/>
                      <a:pt x="0" y="300612"/>
                      <a:pt x="0" y="193658"/>
                    </a:cubicBezTo>
                    <a:close/>
                  </a:path>
                </a:pathLst>
              </a:custGeom>
              <a:noFill/>
              <a:ln w="12700" cap="flat" cmpd="sng" algn="ctr">
                <a:solidFill>
                  <a:schemeClr val="tx1">
                    <a:lumMod val="50000"/>
                    <a:lumOff val="50000"/>
                    <a:alpha val="3125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lumMod val="100000"/>
                    </a:prstClr>
                  </a:solidFill>
                  <a:effectLst/>
                  <a:uLnTx/>
                  <a:uFillTx/>
                  <a:cs typeface="+mn-ea"/>
                  <a:sym typeface="+mn-lt"/>
                </a:endParaRPr>
              </a:p>
            </p:txBody>
          </p:sp>
          <p:sp>
            <p:nvSpPr>
              <p:cNvPr id="99" name="任意多边形: 形状 98">
                <a:extLst>
                  <a:ext uri="{FF2B5EF4-FFF2-40B4-BE49-F238E27FC236}">
                    <a16:creationId xmlns:a16="http://schemas.microsoft.com/office/drawing/2014/main" id="{962F71E2-88BB-41C1-98F6-7B638905FC83}"/>
                  </a:ext>
                </a:extLst>
              </p:cNvPr>
              <p:cNvSpPr/>
              <p:nvPr/>
            </p:nvSpPr>
            <p:spPr>
              <a:xfrm>
                <a:off x="5908961" y="3377374"/>
                <a:ext cx="2716508" cy="2716508"/>
              </a:xfrm>
              <a:custGeom>
                <a:avLst/>
                <a:gdLst>
                  <a:gd name="connsiteX0" fmla="*/ 0 w 387315"/>
                  <a:gd name="connsiteY0" fmla="*/ 193658 h 387315"/>
                  <a:gd name="connsiteX1" fmla="*/ 193658 w 387315"/>
                  <a:gd name="connsiteY1" fmla="*/ 0 h 387315"/>
                  <a:gd name="connsiteX2" fmla="*/ 387316 w 387315"/>
                  <a:gd name="connsiteY2" fmla="*/ 193658 h 387315"/>
                  <a:gd name="connsiteX3" fmla="*/ 193658 w 387315"/>
                  <a:gd name="connsiteY3" fmla="*/ 387316 h 387315"/>
                  <a:gd name="connsiteX4" fmla="*/ 0 w 387315"/>
                  <a:gd name="connsiteY4" fmla="*/ 193658 h 387315"/>
                  <a:gd name="connsiteX0" fmla="*/ 7073557 w 7460873"/>
                  <a:gd name="connsiteY0" fmla="*/ 4735628 h 4929286"/>
                  <a:gd name="connsiteX1" fmla="*/ 0 w 7460873"/>
                  <a:gd name="connsiteY1" fmla="*/ 0 h 4929286"/>
                  <a:gd name="connsiteX2" fmla="*/ 7267215 w 7460873"/>
                  <a:gd name="connsiteY2" fmla="*/ 4541970 h 4929286"/>
                  <a:gd name="connsiteX3" fmla="*/ 7460873 w 7460873"/>
                  <a:gd name="connsiteY3" fmla="*/ 4735628 h 4929286"/>
                  <a:gd name="connsiteX4" fmla="*/ 7267215 w 7460873"/>
                  <a:gd name="connsiteY4" fmla="*/ 4929286 h 4929286"/>
                  <a:gd name="connsiteX5" fmla="*/ 7073557 w 7460873"/>
                  <a:gd name="connsiteY5" fmla="*/ 4735628 h 4929286"/>
                  <a:gd name="connsiteX0" fmla="*/ 0 w 387316"/>
                  <a:gd name="connsiteY0" fmla="*/ 193658 h 387316"/>
                  <a:gd name="connsiteX1" fmla="*/ 193658 w 387316"/>
                  <a:gd name="connsiteY1" fmla="*/ 0 h 387316"/>
                  <a:gd name="connsiteX2" fmla="*/ 387316 w 387316"/>
                  <a:gd name="connsiteY2" fmla="*/ 193658 h 387316"/>
                  <a:gd name="connsiteX3" fmla="*/ 193658 w 387316"/>
                  <a:gd name="connsiteY3" fmla="*/ 387316 h 387316"/>
                  <a:gd name="connsiteX4" fmla="*/ 0 w 387316"/>
                  <a:gd name="connsiteY4" fmla="*/ 193658 h 387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316" h="387316">
                    <a:moveTo>
                      <a:pt x="0" y="193658"/>
                    </a:moveTo>
                    <a:cubicBezTo>
                      <a:pt x="0" y="86704"/>
                      <a:pt x="86704" y="0"/>
                      <a:pt x="193658" y="0"/>
                    </a:cubicBezTo>
                    <a:cubicBezTo>
                      <a:pt x="300612" y="0"/>
                      <a:pt x="387316" y="86704"/>
                      <a:pt x="387316" y="193658"/>
                    </a:cubicBezTo>
                    <a:cubicBezTo>
                      <a:pt x="387316" y="300612"/>
                      <a:pt x="300612" y="387316"/>
                      <a:pt x="193658" y="387316"/>
                    </a:cubicBezTo>
                    <a:cubicBezTo>
                      <a:pt x="86704" y="387316"/>
                      <a:pt x="0" y="300612"/>
                      <a:pt x="0" y="193658"/>
                    </a:cubicBezTo>
                    <a:close/>
                  </a:path>
                </a:pathLst>
              </a:custGeom>
              <a:noFill/>
              <a:ln w="12700" cap="flat" cmpd="sng" algn="ctr">
                <a:solidFill>
                  <a:schemeClr val="tx1">
                    <a:lumMod val="50000"/>
                    <a:lumOff val="50000"/>
                    <a:alpha val="250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lumMod val="100000"/>
                    </a:prstClr>
                  </a:solidFill>
                  <a:effectLst/>
                  <a:uLnTx/>
                  <a:uFillTx/>
                  <a:cs typeface="+mn-ea"/>
                  <a:sym typeface="+mn-lt"/>
                </a:endParaRPr>
              </a:p>
            </p:txBody>
          </p:sp>
          <p:sp>
            <p:nvSpPr>
              <p:cNvPr id="100" name="任意多边形: 形状 99">
                <a:extLst>
                  <a:ext uri="{FF2B5EF4-FFF2-40B4-BE49-F238E27FC236}">
                    <a16:creationId xmlns:a16="http://schemas.microsoft.com/office/drawing/2014/main" id="{A8A16EC0-C9DE-44DE-93F8-C2C5DA127D8D}"/>
                  </a:ext>
                </a:extLst>
              </p:cNvPr>
              <p:cNvSpPr/>
              <p:nvPr/>
            </p:nvSpPr>
            <p:spPr>
              <a:xfrm>
                <a:off x="5811911" y="3280324"/>
                <a:ext cx="2910608" cy="2910608"/>
              </a:xfrm>
              <a:custGeom>
                <a:avLst/>
                <a:gdLst>
                  <a:gd name="connsiteX0" fmla="*/ 0 w 387315"/>
                  <a:gd name="connsiteY0" fmla="*/ 193658 h 387315"/>
                  <a:gd name="connsiteX1" fmla="*/ 193658 w 387315"/>
                  <a:gd name="connsiteY1" fmla="*/ 0 h 387315"/>
                  <a:gd name="connsiteX2" fmla="*/ 387316 w 387315"/>
                  <a:gd name="connsiteY2" fmla="*/ 193658 h 387315"/>
                  <a:gd name="connsiteX3" fmla="*/ 193658 w 387315"/>
                  <a:gd name="connsiteY3" fmla="*/ 387316 h 387315"/>
                  <a:gd name="connsiteX4" fmla="*/ 0 w 387315"/>
                  <a:gd name="connsiteY4" fmla="*/ 193658 h 387315"/>
                  <a:gd name="connsiteX0" fmla="*/ 7073557 w 7460873"/>
                  <a:gd name="connsiteY0" fmla="*/ 4735628 h 4929286"/>
                  <a:gd name="connsiteX1" fmla="*/ 0 w 7460873"/>
                  <a:gd name="connsiteY1" fmla="*/ 0 h 4929286"/>
                  <a:gd name="connsiteX2" fmla="*/ 7267215 w 7460873"/>
                  <a:gd name="connsiteY2" fmla="*/ 4541970 h 4929286"/>
                  <a:gd name="connsiteX3" fmla="*/ 7460873 w 7460873"/>
                  <a:gd name="connsiteY3" fmla="*/ 4735628 h 4929286"/>
                  <a:gd name="connsiteX4" fmla="*/ 7267215 w 7460873"/>
                  <a:gd name="connsiteY4" fmla="*/ 4929286 h 4929286"/>
                  <a:gd name="connsiteX5" fmla="*/ 7073557 w 7460873"/>
                  <a:gd name="connsiteY5" fmla="*/ 4735628 h 4929286"/>
                  <a:gd name="connsiteX0" fmla="*/ 0 w 387316"/>
                  <a:gd name="connsiteY0" fmla="*/ 193658 h 387316"/>
                  <a:gd name="connsiteX1" fmla="*/ 193658 w 387316"/>
                  <a:gd name="connsiteY1" fmla="*/ 0 h 387316"/>
                  <a:gd name="connsiteX2" fmla="*/ 387316 w 387316"/>
                  <a:gd name="connsiteY2" fmla="*/ 193658 h 387316"/>
                  <a:gd name="connsiteX3" fmla="*/ 193658 w 387316"/>
                  <a:gd name="connsiteY3" fmla="*/ 387316 h 387316"/>
                  <a:gd name="connsiteX4" fmla="*/ 0 w 387316"/>
                  <a:gd name="connsiteY4" fmla="*/ 193658 h 387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316" h="387316">
                    <a:moveTo>
                      <a:pt x="0" y="193658"/>
                    </a:moveTo>
                    <a:cubicBezTo>
                      <a:pt x="0" y="86704"/>
                      <a:pt x="86704" y="0"/>
                      <a:pt x="193658" y="0"/>
                    </a:cubicBezTo>
                    <a:cubicBezTo>
                      <a:pt x="300612" y="0"/>
                      <a:pt x="387316" y="86704"/>
                      <a:pt x="387316" y="193658"/>
                    </a:cubicBezTo>
                    <a:cubicBezTo>
                      <a:pt x="387316" y="300612"/>
                      <a:pt x="300612" y="387316"/>
                      <a:pt x="193658" y="387316"/>
                    </a:cubicBezTo>
                    <a:cubicBezTo>
                      <a:pt x="86704" y="387316"/>
                      <a:pt x="0" y="300612"/>
                      <a:pt x="0" y="193658"/>
                    </a:cubicBezTo>
                    <a:close/>
                  </a:path>
                </a:pathLst>
              </a:custGeom>
              <a:noFill/>
              <a:ln w="12700" cap="flat" cmpd="sng" algn="ctr">
                <a:solidFill>
                  <a:schemeClr val="tx1">
                    <a:lumMod val="50000"/>
                    <a:lumOff val="50000"/>
                    <a:alpha val="1875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lumMod val="100000"/>
                    </a:prstClr>
                  </a:solidFill>
                  <a:effectLst/>
                  <a:uLnTx/>
                  <a:uFillTx/>
                  <a:cs typeface="+mn-ea"/>
                  <a:sym typeface="+mn-lt"/>
                </a:endParaRPr>
              </a:p>
            </p:txBody>
          </p:sp>
          <p:sp>
            <p:nvSpPr>
              <p:cNvPr id="101" name="任意多边形: 形状 100">
                <a:extLst>
                  <a:ext uri="{FF2B5EF4-FFF2-40B4-BE49-F238E27FC236}">
                    <a16:creationId xmlns:a16="http://schemas.microsoft.com/office/drawing/2014/main" id="{0CEE9ADF-4FD2-4ED7-88AC-7C49A9E8FA6F}"/>
                  </a:ext>
                </a:extLst>
              </p:cNvPr>
              <p:cNvSpPr/>
              <p:nvPr/>
            </p:nvSpPr>
            <p:spPr>
              <a:xfrm>
                <a:off x="5714861" y="3183274"/>
                <a:ext cx="3104707" cy="3104707"/>
              </a:xfrm>
              <a:custGeom>
                <a:avLst/>
                <a:gdLst>
                  <a:gd name="connsiteX0" fmla="*/ 0 w 387315"/>
                  <a:gd name="connsiteY0" fmla="*/ 193658 h 387315"/>
                  <a:gd name="connsiteX1" fmla="*/ 193658 w 387315"/>
                  <a:gd name="connsiteY1" fmla="*/ 0 h 387315"/>
                  <a:gd name="connsiteX2" fmla="*/ 387316 w 387315"/>
                  <a:gd name="connsiteY2" fmla="*/ 193658 h 387315"/>
                  <a:gd name="connsiteX3" fmla="*/ 193658 w 387315"/>
                  <a:gd name="connsiteY3" fmla="*/ 387316 h 387315"/>
                  <a:gd name="connsiteX4" fmla="*/ 0 w 387315"/>
                  <a:gd name="connsiteY4" fmla="*/ 193658 h 387315"/>
                  <a:gd name="connsiteX0" fmla="*/ 7073557 w 7460873"/>
                  <a:gd name="connsiteY0" fmla="*/ 4735628 h 4929286"/>
                  <a:gd name="connsiteX1" fmla="*/ 0 w 7460873"/>
                  <a:gd name="connsiteY1" fmla="*/ 0 h 4929286"/>
                  <a:gd name="connsiteX2" fmla="*/ 7267215 w 7460873"/>
                  <a:gd name="connsiteY2" fmla="*/ 4541970 h 4929286"/>
                  <a:gd name="connsiteX3" fmla="*/ 7460873 w 7460873"/>
                  <a:gd name="connsiteY3" fmla="*/ 4735628 h 4929286"/>
                  <a:gd name="connsiteX4" fmla="*/ 7267215 w 7460873"/>
                  <a:gd name="connsiteY4" fmla="*/ 4929286 h 4929286"/>
                  <a:gd name="connsiteX5" fmla="*/ 7073557 w 7460873"/>
                  <a:gd name="connsiteY5" fmla="*/ 4735628 h 4929286"/>
                  <a:gd name="connsiteX0" fmla="*/ 0 w 387316"/>
                  <a:gd name="connsiteY0" fmla="*/ 193658 h 387316"/>
                  <a:gd name="connsiteX1" fmla="*/ 193658 w 387316"/>
                  <a:gd name="connsiteY1" fmla="*/ 0 h 387316"/>
                  <a:gd name="connsiteX2" fmla="*/ 387316 w 387316"/>
                  <a:gd name="connsiteY2" fmla="*/ 193658 h 387316"/>
                  <a:gd name="connsiteX3" fmla="*/ 193658 w 387316"/>
                  <a:gd name="connsiteY3" fmla="*/ 387316 h 387316"/>
                  <a:gd name="connsiteX4" fmla="*/ 0 w 387316"/>
                  <a:gd name="connsiteY4" fmla="*/ 193658 h 387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316" h="387316">
                    <a:moveTo>
                      <a:pt x="0" y="193658"/>
                    </a:moveTo>
                    <a:cubicBezTo>
                      <a:pt x="0" y="86704"/>
                      <a:pt x="86704" y="0"/>
                      <a:pt x="193658" y="0"/>
                    </a:cubicBezTo>
                    <a:cubicBezTo>
                      <a:pt x="300612" y="0"/>
                      <a:pt x="387316" y="86704"/>
                      <a:pt x="387316" y="193658"/>
                    </a:cubicBezTo>
                    <a:cubicBezTo>
                      <a:pt x="387316" y="300612"/>
                      <a:pt x="300612" y="387316"/>
                      <a:pt x="193658" y="387316"/>
                    </a:cubicBezTo>
                    <a:cubicBezTo>
                      <a:pt x="86704" y="387316"/>
                      <a:pt x="0" y="300612"/>
                      <a:pt x="0" y="193658"/>
                    </a:cubicBezTo>
                    <a:close/>
                  </a:path>
                </a:pathLst>
              </a:custGeom>
              <a:noFill/>
              <a:ln w="12700" cap="flat" cmpd="sng" algn="ctr">
                <a:solidFill>
                  <a:schemeClr val="tx1">
                    <a:lumMod val="50000"/>
                    <a:lumOff val="50000"/>
                    <a:alpha val="1250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lumMod val="100000"/>
                    </a:prstClr>
                  </a:solidFill>
                  <a:effectLst/>
                  <a:uLnTx/>
                  <a:uFillTx/>
                  <a:cs typeface="+mn-ea"/>
                  <a:sym typeface="+mn-lt"/>
                </a:endParaRPr>
              </a:p>
            </p:txBody>
          </p:sp>
          <p:sp>
            <p:nvSpPr>
              <p:cNvPr id="102" name="任意多边形: 形状 101">
                <a:extLst>
                  <a:ext uri="{FF2B5EF4-FFF2-40B4-BE49-F238E27FC236}">
                    <a16:creationId xmlns:a16="http://schemas.microsoft.com/office/drawing/2014/main" id="{780D0F17-FFA9-40BB-B102-E22E4A97C12C}"/>
                  </a:ext>
                </a:extLst>
              </p:cNvPr>
              <p:cNvSpPr/>
              <p:nvPr/>
            </p:nvSpPr>
            <p:spPr>
              <a:xfrm>
                <a:off x="5617812" y="3086225"/>
                <a:ext cx="3298807" cy="3298807"/>
              </a:xfrm>
              <a:custGeom>
                <a:avLst/>
                <a:gdLst>
                  <a:gd name="connsiteX0" fmla="*/ 0 w 387315"/>
                  <a:gd name="connsiteY0" fmla="*/ 193658 h 387315"/>
                  <a:gd name="connsiteX1" fmla="*/ 193658 w 387315"/>
                  <a:gd name="connsiteY1" fmla="*/ 0 h 387315"/>
                  <a:gd name="connsiteX2" fmla="*/ 387316 w 387315"/>
                  <a:gd name="connsiteY2" fmla="*/ 193658 h 387315"/>
                  <a:gd name="connsiteX3" fmla="*/ 193658 w 387315"/>
                  <a:gd name="connsiteY3" fmla="*/ 387316 h 387315"/>
                  <a:gd name="connsiteX4" fmla="*/ 0 w 387315"/>
                  <a:gd name="connsiteY4" fmla="*/ 193658 h 387315"/>
                  <a:gd name="connsiteX0" fmla="*/ 7073557 w 7460873"/>
                  <a:gd name="connsiteY0" fmla="*/ 4735628 h 4929286"/>
                  <a:gd name="connsiteX1" fmla="*/ 0 w 7460873"/>
                  <a:gd name="connsiteY1" fmla="*/ 0 h 4929286"/>
                  <a:gd name="connsiteX2" fmla="*/ 7267215 w 7460873"/>
                  <a:gd name="connsiteY2" fmla="*/ 4541970 h 4929286"/>
                  <a:gd name="connsiteX3" fmla="*/ 7460873 w 7460873"/>
                  <a:gd name="connsiteY3" fmla="*/ 4735628 h 4929286"/>
                  <a:gd name="connsiteX4" fmla="*/ 7267215 w 7460873"/>
                  <a:gd name="connsiteY4" fmla="*/ 4929286 h 4929286"/>
                  <a:gd name="connsiteX5" fmla="*/ 7073557 w 7460873"/>
                  <a:gd name="connsiteY5" fmla="*/ 4735628 h 4929286"/>
                  <a:gd name="connsiteX0" fmla="*/ 0 w 387316"/>
                  <a:gd name="connsiteY0" fmla="*/ 193658 h 387316"/>
                  <a:gd name="connsiteX1" fmla="*/ 193658 w 387316"/>
                  <a:gd name="connsiteY1" fmla="*/ 0 h 387316"/>
                  <a:gd name="connsiteX2" fmla="*/ 387316 w 387316"/>
                  <a:gd name="connsiteY2" fmla="*/ 193658 h 387316"/>
                  <a:gd name="connsiteX3" fmla="*/ 193658 w 387316"/>
                  <a:gd name="connsiteY3" fmla="*/ 387316 h 387316"/>
                  <a:gd name="connsiteX4" fmla="*/ 0 w 387316"/>
                  <a:gd name="connsiteY4" fmla="*/ 193658 h 387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316" h="387316">
                    <a:moveTo>
                      <a:pt x="0" y="193658"/>
                    </a:moveTo>
                    <a:cubicBezTo>
                      <a:pt x="0" y="86704"/>
                      <a:pt x="86704" y="0"/>
                      <a:pt x="193658" y="0"/>
                    </a:cubicBezTo>
                    <a:cubicBezTo>
                      <a:pt x="300612" y="0"/>
                      <a:pt x="387316" y="86704"/>
                      <a:pt x="387316" y="193658"/>
                    </a:cubicBezTo>
                    <a:cubicBezTo>
                      <a:pt x="387316" y="300612"/>
                      <a:pt x="300612" y="387316"/>
                      <a:pt x="193658" y="387316"/>
                    </a:cubicBezTo>
                    <a:cubicBezTo>
                      <a:pt x="86704" y="387316"/>
                      <a:pt x="0" y="300612"/>
                      <a:pt x="0" y="193658"/>
                    </a:cubicBezTo>
                    <a:close/>
                  </a:path>
                </a:pathLst>
              </a:custGeom>
              <a:noFill/>
              <a:ln w="12700" cap="flat" cmpd="sng" algn="ctr">
                <a:solidFill>
                  <a:schemeClr val="tx1">
                    <a:lumMod val="50000"/>
                    <a:lumOff val="50000"/>
                    <a:alpha val="6250"/>
                  </a:schemeClr>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lumMod val="100000"/>
                    </a:prstClr>
                  </a:solidFill>
                  <a:effectLst/>
                  <a:uLnTx/>
                  <a:uFillTx/>
                  <a:cs typeface="+mn-ea"/>
                  <a:sym typeface="+mn-lt"/>
                </a:endParaRPr>
              </a:p>
            </p:txBody>
          </p:sp>
          <p:sp>
            <p:nvSpPr>
              <p:cNvPr id="103" name="任意多边形: 形状 102">
                <a:extLst>
                  <a:ext uri="{FF2B5EF4-FFF2-40B4-BE49-F238E27FC236}">
                    <a16:creationId xmlns:a16="http://schemas.microsoft.com/office/drawing/2014/main" id="{024AACFD-5BA9-42C6-A720-DF3FCAFA9C1C}"/>
                  </a:ext>
                </a:extLst>
              </p:cNvPr>
              <p:cNvSpPr/>
              <p:nvPr/>
            </p:nvSpPr>
            <p:spPr>
              <a:xfrm>
                <a:off x="5520762" y="2989175"/>
                <a:ext cx="3492906" cy="3492906"/>
              </a:xfrm>
              <a:custGeom>
                <a:avLst/>
                <a:gdLst>
                  <a:gd name="connsiteX0" fmla="*/ 0 w 3492906"/>
                  <a:gd name="connsiteY0" fmla="*/ 1746453 h 3492906"/>
                  <a:gd name="connsiteX1" fmla="*/ 1746453 w 3492906"/>
                  <a:gd name="connsiteY1" fmla="*/ 0 h 3492906"/>
                  <a:gd name="connsiteX2" fmla="*/ 3492906 w 3492906"/>
                  <a:gd name="connsiteY2" fmla="*/ 1746453 h 3492906"/>
                  <a:gd name="connsiteX3" fmla="*/ 1746453 w 3492906"/>
                  <a:gd name="connsiteY3" fmla="*/ 3492906 h 3492906"/>
                  <a:gd name="connsiteX4" fmla="*/ 0 w 3492906"/>
                  <a:gd name="connsiteY4" fmla="*/ 1746453 h 3492906"/>
                  <a:gd name="connsiteX0" fmla="*/ 5520762 w 9013668"/>
                  <a:gd name="connsiteY0" fmla="*/ 4735628 h 6482081"/>
                  <a:gd name="connsiteX1" fmla="*/ 0 w 9013668"/>
                  <a:gd name="connsiteY1" fmla="*/ 0 h 6482081"/>
                  <a:gd name="connsiteX2" fmla="*/ 7267215 w 9013668"/>
                  <a:gd name="connsiteY2" fmla="*/ 2989175 h 6482081"/>
                  <a:gd name="connsiteX3" fmla="*/ 9013668 w 9013668"/>
                  <a:gd name="connsiteY3" fmla="*/ 4735628 h 6482081"/>
                  <a:gd name="connsiteX4" fmla="*/ 7267215 w 9013668"/>
                  <a:gd name="connsiteY4" fmla="*/ 6482081 h 6482081"/>
                  <a:gd name="connsiteX5" fmla="*/ 5520762 w 9013668"/>
                  <a:gd name="connsiteY5" fmla="*/ 4735628 h 6482081"/>
                  <a:gd name="connsiteX0" fmla="*/ 0 w 3492906"/>
                  <a:gd name="connsiteY0" fmla="*/ 1746453 h 3492906"/>
                  <a:gd name="connsiteX1" fmla="*/ 1746453 w 3492906"/>
                  <a:gd name="connsiteY1" fmla="*/ 0 h 3492906"/>
                  <a:gd name="connsiteX2" fmla="*/ 3492906 w 3492906"/>
                  <a:gd name="connsiteY2" fmla="*/ 1746453 h 3492906"/>
                  <a:gd name="connsiteX3" fmla="*/ 1746453 w 3492906"/>
                  <a:gd name="connsiteY3" fmla="*/ 3492906 h 3492906"/>
                  <a:gd name="connsiteX4" fmla="*/ 0 w 3492906"/>
                  <a:gd name="connsiteY4" fmla="*/ 1746453 h 3492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2906" h="3492906">
                    <a:moveTo>
                      <a:pt x="0" y="1746453"/>
                    </a:moveTo>
                    <a:cubicBezTo>
                      <a:pt x="0" y="781914"/>
                      <a:pt x="781914" y="0"/>
                      <a:pt x="1746453" y="0"/>
                    </a:cubicBezTo>
                    <a:cubicBezTo>
                      <a:pt x="2710992" y="0"/>
                      <a:pt x="3492906" y="781914"/>
                      <a:pt x="3492906" y="1746453"/>
                    </a:cubicBezTo>
                    <a:cubicBezTo>
                      <a:pt x="3492906" y="2710992"/>
                      <a:pt x="2710992" y="3492906"/>
                      <a:pt x="1746453" y="3492906"/>
                    </a:cubicBezTo>
                    <a:cubicBezTo>
                      <a:pt x="781914" y="3492906"/>
                      <a:pt x="0" y="2710992"/>
                      <a:pt x="0" y="1746453"/>
                    </a:cubicBezTo>
                    <a:close/>
                  </a:path>
                </a:pathLst>
              </a:custGeom>
              <a:noFill/>
              <a:ln>
                <a:solidFill>
                  <a:schemeClr val="tx1">
                    <a:lumMod val="50000"/>
                    <a:lumOff val="50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sp>
          <p:nvSpPr>
            <p:cNvPr id="108" name="椭圆 107">
              <a:extLst>
                <a:ext uri="{FF2B5EF4-FFF2-40B4-BE49-F238E27FC236}">
                  <a16:creationId xmlns:a16="http://schemas.microsoft.com/office/drawing/2014/main" id="{283D07B4-2C13-4CCE-AF16-580499A789CD}"/>
                </a:ext>
              </a:extLst>
            </p:cNvPr>
            <p:cNvSpPr/>
            <p:nvPr/>
          </p:nvSpPr>
          <p:spPr>
            <a:xfrm>
              <a:off x="1608907" y="2538352"/>
              <a:ext cx="1212275" cy="12122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79" name="图片 78">
            <a:extLst>
              <a:ext uri="{FF2B5EF4-FFF2-40B4-BE49-F238E27FC236}">
                <a16:creationId xmlns:a16="http://schemas.microsoft.com/office/drawing/2014/main" id="{8E943B44-430E-40C6-8E86-39344CDFFC5A}"/>
              </a:ext>
            </a:extLst>
          </p:cNvPr>
          <p:cNvPicPr>
            <a:picLocks noChangeAspect="1"/>
          </p:cNvPicPr>
          <p:nvPr/>
        </p:nvPicPr>
        <p:blipFill rotWithShape="1">
          <a:blip r:embed="rId3">
            <a:extLst>
              <a:ext uri="{28A0092B-C50C-407E-A947-70E740481C1C}">
                <a14:useLocalDpi xmlns:a14="http://schemas.microsoft.com/office/drawing/2010/main" val="0"/>
              </a:ext>
            </a:extLst>
          </a:blip>
          <a:srcRect r="14509" b="20198"/>
          <a:stretch/>
        </p:blipFill>
        <p:spPr>
          <a:xfrm>
            <a:off x="3427459" y="3520440"/>
            <a:ext cx="8764541" cy="3337560"/>
          </a:xfrm>
          <a:prstGeom prst="rect">
            <a:avLst/>
          </a:prstGeom>
        </p:spPr>
      </p:pic>
      <p:sp>
        <p:nvSpPr>
          <p:cNvPr id="59" name="椭圆 58">
            <a:extLst>
              <a:ext uri="{FF2B5EF4-FFF2-40B4-BE49-F238E27FC236}">
                <a16:creationId xmlns:a16="http://schemas.microsoft.com/office/drawing/2014/main" id="{4595A57D-AE0A-4F85-BACE-7E69A865F6EA}"/>
              </a:ext>
            </a:extLst>
          </p:cNvPr>
          <p:cNvSpPr/>
          <p:nvPr/>
        </p:nvSpPr>
        <p:spPr>
          <a:xfrm>
            <a:off x="7925115" y="4724925"/>
            <a:ext cx="2010494" cy="417417"/>
          </a:xfrm>
          <a:prstGeom prst="ellipse">
            <a:avLst/>
          </a:prstGeom>
          <a:solidFill>
            <a:schemeClr val="tx1">
              <a:alpha val="20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61" name="图片 60">
            <a:extLst>
              <a:ext uri="{FF2B5EF4-FFF2-40B4-BE49-F238E27FC236}">
                <a16:creationId xmlns:a16="http://schemas.microsoft.com/office/drawing/2014/main" id="{652D9126-8BA0-42CF-A475-D2B34F8B4CA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828102" y="2164719"/>
            <a:ext cx="1963634" cy="2697863"/>
          </a:xfrm>
          <a:prstGeom prst="rect">
            <a:avLst/>
          </a:prstGeom>
          <a:scene3d>
            <a:camera prst="perspectiveRight" fov="7200000"/>
            <a:lightRig rig="threePt" dir="t"/>
          </a:scene3d>
        </p:spPr>
      </p:pic>
      <p:sp>
        <p:nvSpPr>
          <p:cNvPr id="62" name="矩形 61">
            <a:extLst>
              <a:ext uri="{FF2B5EF4-FFF2-40B4-BE49-F238E27FC236}">
                <a16:creationId xmlns:a16="http://schemas.microsoft.com/office/drawing/2014/main" id="{6495296B-A04B-411D-928A-BD82B3A97783}"/>
              </a:ext>
            </a:extLst>
          </p:cNvPr>
          <p:cNvSpPr/>
          <p:nvPr/>
        </p:nvSpPr>
        <p:spPr>
          <a:xfrm>
            <a:off x="7828045" y="2177582"/>
            <a:ext cx="1963749" cy="2697863"/>
          </a:xfrm>
          <a:prstGeom prst="rect">
            <a:avLst/>
          </a:prstGeom>
          <a:noFill/>
          <a:ln w="63500" cmpd="thickThin">
            <a:gradFill>
              <a:gsLst>
                <a:gs pos="0">
                  <a:srgbClr val="E5C99D"/>
                </a:gs>
                <a:gs pos="63000">
                  <a:srgbClr val="6D4F25"/>
                </a:gs>
              </a:gsLst>
              <a:lin ang="5400000" scaled="1"/>
            </a:gradFill>
          </a:ln>
          <a:scene3d>
            <a:camera prst="perspectiveRight" fov="7200000"/>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3" name="椭圆 62">
            <a:extLst>
              <a:ext uri="{FF2B5EF4-FFF2-40B4-BE49-F238E27FC236}">
                <a16:creationId xmlns:a16="http://schemas.microsoft.com/office/drawing/2014/main" id="{CBA263AA-FFDF-4E7F-A6D3-CD1FF2185A96}"/>
              </a:ext>
            </a:extLst>
          </p:cNvPr>
          <p:cNvSpPr/>
          <p:nvPr/>
        </p:nvSpPr>
        <p:spPr>
          <a:xfrm>
            <a:off x="4983743" y="4795042"/>
            <a:ext cx="2245933" cy="466298"/>
          </a:xfrm>
          <a:prstGeom prst="ellipse">
            <a:avLst/>
          </a:prstGeom>
          <a:solidFill>
            <a:schemeClr val="tx1">
              <a:alpha val="20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65" name="图片 64">
            <a:extLst>
              <a:ext uri="{FF2B5EF4-FFF2-40B4-BE49-F238E27FC236}">
                <a16:creationId xmlns:a16="http://schemas.microsoft.com/office/drawing/2014/main" id="{C2A3259C-1901-4CC5-829A-B699F583397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876741" y="1945171"/>
            <a:ext cx="2193582" cy="3013791"/>
          </a:xfrm>
          <a:prstGeom prst="rect">
            <a:avLst/>
          </a:prstGeom>
          <a:scene3d>
            <a:camera prst="perspectiveRight" fov="7200000"/>
            <a:lightRig rig="threePt" dir="t"/>
          </a:scene3d>
        </p:spPr>
      </p:pic>
      <p:sp>
        <p:nvSpPr>
          <p:cNvPr id="66" name="矩形 65">
            <a:extLst>
              <a:ext uri="{FF2B5EF4-FFF2-40B4-BE49-F238E27FC236}">
                <a16:creationId xmlns:a16="http://schemas.microsoft.com/office/drawing/2014/main" id="{10975BE1-D2DE-4F46-A8CD-62A111BBB972}"/>
              </a:ext>
            </a:extLst>
          </p:cNvPr>
          <p:cNvSpPr/>
          <p:nvPr/>
        </p:nvSpPr>
        <p:spPr>
          <a:xfrm>
            <a:off x="4893059" y="1960140"/>
            <a:ext cx="2193710" cy="3013791"/>
          </a:xfrm>
          <a:prstGeom prst="rect">
            <a:avLst/>
          </a:prstGeom>
          <a:noFill/>
          <a:ln w="63500" cmpd="thickThin">
            <a:gradFill>
              <a:gsLst>
                <a:gs pos="0">
                  <a:srgbClr val="E5C99D"/>
                </a:gs>
                <a:gs pos="63000">
                  <a:srgbClr val="6D4F25"/>
                </a:gs>
              </a:gsLst>
              <a:lin ang="5400000" scaled="1"/>
            </a:gradFill>
          </a:ln>
          <a:scene3d>
            <a:camera prst="perspectiveRight" fov="7200000"/>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7" name="椭圆 66">
            <a:extLst>
              <a:ext uri="{FF2B5EF4-FFF2-40B4-BE49-F238E27FC236}">
                <a16:creationId xmlns:a16="http://schemas.microsoft.com/office/drawing/2014/main" id="{D655105F-CE0C-427E-BB44-740DE15CA1CA}"/>
              </a:ext>
            </a:extLst>
          </p:cNvPr>
          <p:cNvSpPr/>
          <p:nvPr/>
        </p:nvSpPr>
        <p:spPr>
          <a:xfrm>
            <a:off x="6688925" y="4928316"/>
            <a:ext cx="1856142" cy="466298"/>
          </a:xfrm>
          <a:prstGeom prst="ellipse">
            <a:avLst/>
          </a:prstGeom>
          <a:solidFill>
            <a:schemeClr val="tx1">
              <a:alpha val="20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69" name="图片 68">
            <a:extLst>
              <a:ext uri="{FF2B5EF4-FFF2-40B4-BE49-F238E27FC236}">
                <a16:creationId xmlns:a16="http://schemas.microsoft.com/office/drawing/2014/main" id="{C47CFF4E-D182-4016-92C2-A9C43F6AD54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535897" y="2735674"/>
            <a:ext cx="1716752" cy="2358668"/>
          </a:xfrm>
          <a:prstGeom prst="rect">
            <a:avLst/>
          </a:prstGeom>
          <a:scene3d>
            <a:camera prst="perspectiveLeft" fov="5100000">
              <a:rot lat="0" lon="1500000" rev="0"/>
            </a:camera>
            <a:lightRig rig="threePt" dir="t">
              <a:rot lat="0" lon="0" rev="1800000"/>
            </a:lightRig>
          </a:scene3d>
        </p:spPr>
      </p:pic>
      <p:sp>
        <p:nvSpPr>
          <p:cNvPr id="70" name="矩形 69">
            <a:extLst>
              <a:ext uri="{FF2B5EF4-FFF2-40B4-BE49-F238E27FC236}">
                <a16:creationId xmlns:a16="http://schemas.microsoft.com/office/drawing/2014/main" id="{8A71425D-E639-4FD1-93BE-BBB8720D75AF}"/>
              </a:ext>
            </a:extLst>
          </p:cNvPr>
          <p:cNvSpPr/>
          <p:nvPr/>
        </p:nvSpPr>
        <p:spPr>
          <a:xfrm>
            <a:off x="6517158" y="2748537"/>
            <a:ext cx="1754230" cy="2358668"/>
          </a:xfrm>
          <a:prstGeom prst="rect">
            <a:avLst/>
          </a:prstGeom>
          <a:noFill/>
          <a:ln w="63500" cmpd="thickThin">
            <a:gradFill>
              <a:gsLst>
                <a:gs pos="0">
                  <a:srgbClr val="E5C99D"/>
                </a:gs>
                <a:gs pos="63000">
                  <a:srgbClr val="6D4F25"/>
                </a:gs>
              </a:gsLst>
              <a:lin ang="5400000" scaled="1"/>
            </a:gradFill>
          </a:ln>
          <a:scene3d>
            <a:camera prst="perspectiveLeft" fov="5100000">
              <a:rot lat="0" lon="1500000" rev="0"/>
            </a:camera>
            <a:lightRig rig="threePt" dir="t">
              <a:rot lat="0" lon="0" rev="1800000"/>
            </a:lightRig>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1" name="椭圆 70">
            <a:extLst>
              <a:ext uri="{FF2B5EF4-FFF2-40B4-BE49-F238E27FC236}">
                <a16:creationId xmlns:a16="http://schemas.microsoft.com/office/drawing/2014/main" id="{4D6EBFBA-B85A-49B2-88B2-A60642F5CAD5}"/>
              </a:ext>
            </a:extLst>
          </p:cNvPr>
          <p:cNvSpPr/>
          <p:nvPr/>
        </p:nvSpPr>
        <p:spPr>
          <a:xfrm>
            <a:off x="9637041" y="4953021"/>
            <a:ext cx="2245933" cy="466298"/>
          </a:xfrm>
          <a:prstGeom prst="ellipse">
            <a:avLst/>
          </a:prstGeom>
          <a:solidFill>
            <a:schemeClr val="tx1">
              <a:alpha val="20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3" name="图片 72">
            <a:extLst>
              <a:ext uri="{FF2B5EF4-FFF2-40B4-BE49-F238E27FC236}">
                <a16:creationId xmlns:a16="http://schemas.microsoft.com/office/drawing/2014/main" id="{DDA06A6E-9502-4F4E-9661-54580DAB6C2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326860" y="1971981"/>
            <a:ext cx="2284997" cy="3139388"/>
          </a:xfrm>
          <a:prstGeom prst="rect">
            <a:avLst/>
          </a:prstGeom>
          <a:blipFill>
            <a:blip r:embed="rId5">
              <a:alphaModFix amt="50000"/>
            </a:blip>
            <a:stretch>
              <a:fillRect/>
            </a:stretch>
          </a:blipFill>
          <a:scene3d>
            <a:camera prst="perspectiveLeft" fov="5100000">
              <a:rot lat="0" lon="1500000" rev="0"/>
            </a:camera>
            <a:lightRig rig="threePt" dir="t">
              <a:rot lat="0" lon="0" rev="1800000"/>
            </a:lightRig>
          </a:scene3d>
        </p:spPr>
      </p:pic>
      <p:sp>
        <p:nvSpPr>
          <p:cNvPr id="74" name="矩形 73">
            <a:extLst>
              <a:ext uri="{FF2B5EF4-FFF2-40B4-BE49-F238E27FC236}">
                <a16:creationId xmlns:a16="http://schemas.microsoft.com/office/drawing/2014/main" id="{613F40D6-1743-41ED-A96A-0204FD32C044}"/>
              </a:ext>
            </a:extLst>
          </p:cNvPr>
          <p:cNvSpPr/>
          <p:nvPr/>
        </p:nvSpPr>
        <p:spPr>
          <a:xfrm>
            <a:off x="9301918" y="1984844"/>
            <a:ext cx="2334881" cy="3139388"/>
          </a:xfrm>
          <a:prstGeom prst="rect">
            <a:avLst/>
          </a:prstGeom>
          <a:noFill/>
          <a:ln w="63500" cmpd="thickThin">
            <a:gradFill>
              <a:gsLst>
                <a:gs pos="0">
                  <a:srgbClr val="E5C99D"/>
                </a:gs>
                <a:gs pos="63000">
                  <a:srgbClr val="6D4F25"/>
                </a:gs>
              </a:gsLst>
              <a:lin ang="5400000" scaled="1"/>
            </a:gradFill>
          </a:ln>
          <a:scene3d>
            <a:camera prst="perspectiveLeft" fov="5100000">
              <a:rot lat="0" lon="1500000" rev="0"/>
            </a:camera>
            <a:lightRig rig="threePt" dir="t">
              <a:rot lat="0" lon="0" rev="1800000"/>
            </a:lightRig>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07" name="图形 106">
            <a:extLst>
              <a:ext uri="{FF2B5EF4-FFF2-40B4-BE49-F238E27FC236}">
                <a16:creationId xmlns:a16="http://schemas.microsoft.com/office/drawing/2014/main" id="{A39FE400-8F76-4EB3-984F-6DE18AD4B68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07509" y="2786433"/>
            <a:ext cx="414583" cy="414583"/>
          </a:xfrm>
          <a:prstGeom prst="rect">
            <a:avLst/>
          </a:prstGeom>
        </p:spPr>
      </p:pic>
      <p:sp>
        <p:nvSpPr>
          <p:cNvPr id="109" name="文本框 108">
            <a:extLst>
              <a:ext uri="{FF2B5EF4-FFF2-40B4-BE49-F238E27FC236}">
                <a16:creationId xmlns:a16="http://schemas.microsoft.com/office/drawing/2014/main" id="{206C66F1-5707-4C87-ADDF-438E28243FB9}"/>
              </a:ext>
            </a:extLst>
          </p:cNvPr>
          <p:cNvSpPr txBox="1"/>
          <p:nvPr/>
        </p:nvSpPr>
        <p:spPr>
          <a:xfrm>
            <a:off x="1546453" y="3215768"/>
            <a:ext cx="954107" cy="400110"/>
          </a:xfrm>
          <a:prstGeom prst="rect">
            <a:avLst/>
          </a:prstGeom>
          <a:noFill/>
        </p:spPr>
        <p:txBody>
          <a:bodyPr wrap="none" rtlCol="0">
            <a:spAutoFit/>
          </a:bodyPr>
          <a:lstStyle/>
          <a:p>
            <a:pPr algn="ctr"/>
            <a:r>
              <a:rPr lang="zh-CN" altLang="en-US" sz="2000" dirty="0">
                <a:cs typeface="+mn-ea"/>
                <a:sym typeface="+mn-lt"/>
              </a:rPr>
              <a:t>座右铭</a:t>
            </a:r>
          </a:p>
        </p:txBody>
      </p:sp>
      <p:sp>
        <p:nvSpPr>
          <p:cNvPr id="110" name="文本框 109">
            <a:extLst>
              <a:ext uri="{FF2B5EF4-FFF2-40B4-BE49-F238E27FC236}">
                <a16:creationId xmlns:a16="http://schemas.microsoft.com/office/drawing/2014/main" id="{39A0CF39-8DFD-47A5-A1B6-E5E969C4E8B1}"/>
              </a:ext>
            </a:extLst>
          </p:cNvPr>
          <p:cNvSpPr txBox="1"/>
          <p:nvPr/>
        </p:nvSpPr>
        <p:spPr>
          <a:xfrm>
            <a:off x="1411664" y="4773364"/>
            <a:ext cx="1338829" cy="754117"/>
          </a:xfrm>
          <a:prstGeom prst="rect">
            <a:avLst/>
          </a:prstGeom>
          <a:noFill/>
        </p:spPr>
        <p:txBody>
          <a:bodyPr wrap="none" rtlCol="0">
            <a:spAutoFit/>
          </a:bodyPr>
          <a:lstStyle/>
          <a:p>
            <a:pPr algn="ctr">
              <a:lnSpc>
                <a:spcPct val="150000"/>
              </a:lnSpc>
            </a:pPr>
            <a:r>
              <a:rPr lang="zh-CN" altLang="en-US" sz="1500" dirty="0">
                <a:cs typeface="+mn-ea"/>
                <a:sym typeface="+mn-lt"/>
              </a:rPr>
              <a:t>优秀，</a:t>
            </a:r>
            <a:endParaRPr lang="en-US" altLang="zh-CN" sz="1500" dirty="0">
              <a:cs typeface="+mn-ea"/>
              <a:sym typeface="+mn-lt"/>
            </a:endParaRPr>
          </a:p>
          <a:p>
            <a:pPr algn="ctr">
              <a:lnSpc>
                <a:spcPct val="150000"/>
              </a:lnSpc>
            </a:pPr>
            <a:r>
              <a:rPr lang="zh-CN" altLang="en-US" sz="1500" dirty="0">
                <a:cs typeface="+mn-ea"/>
                <a:sym typeface="+mn-lt"/>
              </a:rPr>
              <a:t>是一种习惯。</a:t>
            </a:r>
          </a:p>
        </p:txBody>
      </p:sp>
      <p:sp>
        <p:nvSpPr>
          <p:cNvPr id="3" name="文本占位符 2">
            <a:extLst>
              <a:ext uri="{FF2B5EF4-FFF2-40B4-BE49-F238E27FC236}">
                <a16:creationId xmlns:a16="http://schemas.microsoft.com/office/drawing/2014/main" id="{78DCB90B-EA2F-42F7-831F-290792051EDC}"/>
              </a:ext>
            </a:extLst>
          </p:cNvPr>
          <p:cNvSpPr>
            <a:spLocks noGrp="1"/>
          </p:cNvSpPr>
          <p:nvPr>
            <p:ph type="body" sz="quarter" idx="10"/>
          </p:nvPr>
        </p:nvSpPr>
        <p:spPr>
          <a:xfrm>
            <a:off x="1814117" y="443111"/>
            <a:ext cx="7240943" cy="437414"/>
          </a:xfrm>
        </p:spPr>
        <p:txBody>
          <a:bodyPr/>
          <a:lstStyle/>
          <a:p>
            <a:r>
              <a:rPr lang="zh-CN" altLang="en-US" dirty="0">
                <a:latin typeface="+mn-lt"/>
                <a:ea typeface="+mn-ea"/>
                <a:cs typeface="+mn-ea"/>
                <a:sym typeface="+mn-lt"/>
              </a:rPr>
              <a:t>荣誉展示</a:t>
            </a:r>
          </a:p>
        </p:txBody>
      </p:sp>
    </p:spTree>
    <p:extLst>
      <p:ext uri="{BB962C8B-B14F-4D97-AF65-F5344CB8AC3E}">
        <p14:creationId xmlns:p14="http://schemas.microsoft.com/office/powerpoint/2010/main" val="41960828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D562FFA4-6098-4749-A77F-7DAC65D6BEC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矩形 4">
            <a:extLst>
              <a:ext uri="{FF2B5EF4-FFF2-40B4-BE49-F238E27FC236}">
                <a16:creationId xmlns:a16="http://schemas.microsoft.com/office/drawing/2014/main" id="{3EF5B23F-C994-46F1-9617-CAF01A91954C}"/>
              </a:ext>
            </a:extLst>
          </p:cNvPr>
          <p:cNvSpPr/>
          <p:nvPr/>
        </p:nvSpPr>
        <p:spPr>
          <a:xfrm flipH="1">
            <a:off x="0" y="0"/>
            <a:ext cx="12192000" cy="6858000"/>
          </a:xfrm>
          <a:prstGeom prst="rect">
            <a:avLst/>
          </a:prstGeom>
          <a:gradFill flip="none" rotWithShape="1">
            <a:gsLst>
              <a:gs pos="91000">
                <a:schemeClr val="accent1"/>
              </a:gs>
              <a:gs pos="0">
                <a:schemeClr val="accent1">
                  <a:alpha val="71000"/>
                </a:schemeClr>
              </a:gs>
            </a:gsLst>
            <a:lin ang="0" scaled="0"/>
            <a:tileRect/>
          </a:gra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pc="-300" dirty="0">
              <a:cs typeface="+mn-ea"/>
              <a:sym typeface="+mn-lt"/>
            </a:endParaRPr>
          </a:p>
        </p:txBody>
      </p:sp>
      <p:sp>
        <p:nvSpPr>
          <p:cNvPr id="6" name="文本框 5">
            <a:extLst>
              <a:ext uri="{FF2B5EF4-FFF2-40B4-BE49-F238E27FC236}">
                <a16:creationId xmlns:a16="http://schemas.microsoft.com/office/drawing/2014/main" id="{52564995-29DF-431D-8749-AFCE351775E2}"/>
              </a:ext>
            </a:extLst>
          </p:cNvPr>
          <p:cNvSpPr txBox="1"/>
          <p:nvPr/>
        </p:nvSpPr>
        <p:spPr>
          <a:xfrm>
            <a:off x="3053729" y="1605675"/>
            <a:ext cx="2492990" cy="866969"/>
          </a:xfrm>
          <a:prstGeom prst="rect">
            <a:avLst/>
          </a:prstGeom>
          <a:noFill/>
        </p:spPr>
        <p:txBody>
          <a:bodyPr wrap="none" rtlCol="0">
            <a:spAutoFit/>
          </a:bodyPr>
          <a:lstStyle/>
          <a:p>
            <a:pPr>
              <a:lnSpc>
                <a:spcPct val="130000"/>
              </a:lnSpc>
            </a:pPr>
            <a:r>
              <a:rPr lang="zh-CN" altLang="en-US" sz="2000" dirty="0">
                <a:solidFill>
                  <a:schemeClr val="bg1"/>
                </a:solidFill>
                <a:cs typeface="+mn-ea"/>
                <a:sym typeface="+mn-lt"/>
              </a:rPr>
              <a:t>您这一</a:t>
            </a:r>
            <a:r>
              <a:rPr lang="zh-CN" altLang="en-US" sz="2000" dirty="0">
                <a:solidFill>
                  <a:schemeClr val="accent6">
                    <a:lumMod val="50000"/>
                  </a:schemeClr>
                </a:solidFill>
                <a:cs typeface="+mn-ea"/>
                <a:sym typeface="+mn-lt"/>
              </a:rPr>
              <a:t>票</a:t>
            </a:r>
            <a:r>
              <a:rPr lang="zh-CN" altLang="en-US" sz="2000" dirty="0">
                <a:solidFill>
                  <a:schemeClr val="bg1"/>
                </a:solidFill>
                <a:cs typeface="+mn-ea"/>
                <a:sym typeface="+mn-lt"/>
              </a:rPr>
              <a:t>，</a:t>
            </a:r>
          </a:p>
          <a:p>
            <a:pPr>
              <a:lnSpc>
                <a:spcPct val="130000"/>
              </a:lnSpc>
            </a:pPr>
            <a:r>
              <a:rPr lang="zh-CN" altLang="en-US" sz="2000" dirty="0">
                <a:solidFill>
                  <a:schemeClr val="bg1"/>
                </a:solidFill>
                <a:cs typeface="+mn-ea"/>
                <a:sym typeface="+mn-lt"/>
              </a:rPr>
              <a:t>是对我最大的</a:t>
            </a:r>
            <a:r>
              <a:rPr lang="zh-CN" altLang="en-US" sz="2000" dirty="0">
                <a:solidFill>
                  <a:schemeClr val="accent6">
                    <a:lumMod val="50000"/>
                  </a:schemeClr>
                </a:solidFill>
                <a:cs typeface="+mn-ea"/>
                <a:sym typeface="+mn-lt"/>
              </a:rPr>
              <a:t>肯定</a:t>
            </a:r>
            <a:r>
              <a:rPr lang="zh-CN" altLang="en-US" sz="2000" dirty="0">
                <a:solidFill>
                  <a:schemeClr val="bg1"/>
                </a:solidFill>
                <a:cs typeface="+mn-ea"/>
                <a:sym typeface="+mn-lt"/>
              </a:rPr>
              <a:t>。</a:t>
            </a:r>
          </a:p>
        </p:txBody>
      </p:sp>
      <p:grpSp>
        <p:nvGrpSpPr>
          <p:cNvPr id="7" name="组合 6">
            <a:extLst>
              <a:ext uri="{FF2B5EF4-FFF2-40B4-BE49-F238E27FC236}">
                <a16:creationId xmlns:a16="http://schemas.microsoft.com/office/drawing/2014/main" id="{F6F3FCAF-5F14-4DB4-8B94-CF98D675F38C}"/>
              </a:ext>
            </a:extLst>
          </p:cNvPr>
          <p:cNvGrpSpPr/>
          <p:nvPr/>
        </p:nvGrpSpPr>
        <p:grpSpPr>
          <a:xfrm>
            <a:off x="-8647" y="1381890"/>
            <a:ext cx="2673358" cy="5720763"/>
            <a:chOff x="581751" y="447312"/>
            <a:chExt cx="1927104" cy="4306818"/>
          </a:xfrm>
        </p:grpSpPr>
        <p:sp>
          <p:nvSpPr>
            <p:cNvPr id="8" name="文本框 7">
              <a:extLst>
                <a:ext uri="{FF2B5EF4-FFF2-40B4-BE49-F238E27FC236}">
                  <a16:creationId xmlns:a16="http://schemas.microsoft.com/office/drawing/2014/main" id="{88C3DA83-83EB-4CE2-A079-355E4EE9241A}"/>
                </a:ext>
              </a:extLst>
            </p:cNvPr>
            <p:cNvSpPr txBox="1"/>
            <p:nvPr/>
          </p:nvSpPr>
          <p:spPr>
            <a:xfrm rot="5400000">
              <a:off x="906989" y="207722"/>
              <a:ext cx="1362275" cy="1841456"/>
            </a:xfrm>
            <a:prstGeom prst="rect">
              <a:avLst/>
            </a:prstGeom>
            <a:noFill/>
          </p:spPr>
          <p:txBody>
            <a:bodyPr wrap="square" rtlCol="0" anchor="ctr">
              <a:spAutoFit/>
            </a:bodyPr>
            <a:lstStyle/>
            <a:p>
              <a:r>
                <a:rPr lang="en-US" altLang="zh-CN" sz="16000" b="1" dirty="0">
                  <a:solidFill>
                    <a:schemeClr val="accent1">
                      <a:lumMod val="60000"/>
                      <a:lumOff val="40000"/>
                      <a:alpha val="30000"/>
                    </a:schemeClr>
                  </a:solidFill>
                  <a:cs typeface="+mn-ea"/>
                  <a:sym typeface="+mn-lt"/>
                </a:rPr>
                <a:t>T</a:t>
              </a:r>
              <a:endParaRPr lang="en-US" altLang="zh-CN" sz="8800" b="1" dirty="0">
                <a:solidFill>
                  <a:schemeClr val="accent1">
                    <a:lumMod val="60000"/>
                    <a:lumOff val="40000"/>
                    <a:alpha val="30000"/>
                  </a:schemeClr>
                </a:solidFill>
                <a:cs typeface="+mn-ea"/>
                <a:sym typeface="+mn-lt"/>
              </a:endParaRPr>
            </a:p>
          </p:txBody>
        </p:sp>
        <p:sp>
          <p:nvSpPr>
            <p:cNvPr id="9" name="文本框 8">
              <a:extLst>
                <a:ext uri="{FF2B5EF4-FFF2-40B4-BE49-F238E27FC236}">
                  <a16:creationId xmlns:a16="http://schemas.microsoft.com/office/drawing/2014/main" id="{DBCB0141-0FCF-45E4-948D-B755B2B73ED5}"/>
                </a:ext>
              </a:extLst>
            </p:cNvPr>
            <p:cNvSpPr txBox="1"/>
            <p:nvPr/>
          </p:nvSpPr>
          <p:spPr>
            <a:xfrm rot="5400000">
              <a:off x="-469261" y="2172268"/>
              <a:ext cx="3632874" cy="1530850"/>
            </a:xfrm>
            <a:prstGeom prst="rect">
              <a:avLst/>
            </a:prstGeom>
            <a:noFill/>
          </p:spPr>
          <p:txBody>
            <a:bodyPr wrap="square" rtlCol="0" anchor="ctr">
              <a:spAutoFit/>
            </a:bodyPr>
            <a:lstStyle/>
            <a:p>
              <a:r>
                <a:rPr lang="en-US" altLang="zh-CN" sz="6600" b="1" dirty="0">
                  <a:solidFill>
                    <a:schemeClr val="accent1">
                      <a:lumMod val="60000"/>
                      <a:lumOff val="40000"/>
                      <a:alpha val="30000"/>
                    </a:schemeClr>
                  </a:solidFill>
                  <a:cs typeface="+mn-ea"/>
                  <a:sym typeface="+mn-lt"/>
                </a:rPr>
                <a:t>HANK  YOU</a:t>
              </a:r>
              <a:endParaRPr lang="en-US" altLang="zh-CN" sz="9600" b="1" dirty="0">
                <a:solidFill>
                  <a:schemeClr val="accent1">
                    <a:lumMod val="60000"/>
                    <a:lumOff val="40000"/>
                    <a:alpha val="30000"/>
                  </a:schemeClr>
                </a:solidFill>
                <a:cs typeface="+mn-ea"/>
                <a:sym typeface="+mn-lt"/>
              </a:endParaRPr>
            </a:p>
          </p:txBody>
        </p:sp>
      </p:grpSp>
      <p:sp>
        <p:nvSpPr>
          <p:cNvPr id="11" name="文本框 10">
            <a:extLst>
              <a:ext uri="{FF2B5EF4-FFF2-40B4-BE49-F238E27FC236}">
                <a16:creationId xmlns:a16="http://schemas.microsoft.com/office/drawing/2014/main" id="{0C6CAB0F-5C53-4315-A69E-0681CABC3346}"/>
              </a:ext>
            </a:extLst>
          </p:cNvPr>
          <p:cNvSpPr txBox="1"/>
          <p:nvPr/>
        </p:nvSpPr>
        <p:spPr>
          <a:xfrm>
            <a:off x="1102626" y="1605675"/>
            <a:ext cx="1672253"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5400" b="0" i="0" u="none" strike="noStrike" kern="1200" cap="none" spc="400" normalizeH="0" noProof="0" dirty="0">
                <a:ln>
                  <a:noFill/>
                </a:ln>
                <a:solidFill>
                  <a:prstClr val="white"/>
                </a:solidFill>
                <a:effectLst/>
                <a:uLnTx/>
                <a:uFillTx/>
                <a:cs typeface="+mn-ea"/>
                <a:sym typeface="+mn-lt"/>
              </a:rPr>
              <a:t>致谢</a:t>
            </a:r>
          </a:p>
        </p:txBody>
      </p:sp>
      <p:cxnSp>
        <p:nvCxnSpPr>
          <p:cNvPr id="3" name="直接连接符 2">
            <a:extLst>
              <a:ext uri="{FF2B5EF4-FFF2-40B4-BE49-F238E27FC236}">
                <a16:creationId xmlns:a16="http://schemas.microsoft.com/office/drawing/2014/main" id="{AB3C69AE-2734-416E-86CB-9B235A3E4C26}"/>
              </a:ext>
            </a:extLst>
          </p:cNvPr>
          <p:cNvCxnSpPr/>
          <p:nvPr/>
        </p:nvCxnSpPr>
        <p:spPr>
          <a:xfrm>
            <a:off x="2876344" y="1754823"/>
            <a:ext cx="0" cy="625033"/>
          </a:xfrm>
          <a:prstGeom prst="line">
            <a:avLst/>
          </a:prstGeom>
          <a:ln w="444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85333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3EF5B23F-C994-46F1-9617-CAF01A91954C}"/>
              </a:ext>
            </a:extLst>
          </p:cNvPr>
          <p:cNvSpPr/>
          <p:nvPr/>
        </p:nvSpPr>
        <p:spPr>
          <a:xfrm flipH="1">
            <a:off x="0" y="0"/>
            <a:ext cx="12192000" cy="6858000"/>
          </a:xfrm>
          <a:prstGeom prst="rect">
            <a:avLst/>
          </a:prstGeom>
          <a:gradFill flip="none" rotWithShape="1">
            <a:gsLst>
              <a:gs pos="91000">
                <a:schemeClr val="accent1"/>
              </a:gs>
              <a:gs pos="0">
                <a:schemeClr val="accent1">
                  <a:alpha val="71000"/>
                </a:schemeClr>
              </a:gs>
            </a:gsLst>
            <a:lin ang="0" scaled="0"/>
            <a:tileRect/>
          </a:gra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pc="-300" dirty="0">
              <a:cs typeface="+mn-ea"/>
              <a:sym typeface="+mn-lt"/>
            </a:endParaRPr>
          </a:p>
        </p:txBody>
      </p:sp>
      <p:sp>
        <p:nvSpPr>
          <p:cNvPr id="6" name="文本框 5">
            <a:extLst>
              <a:ext uri="{FF2B5EF4-FFF2-40B4-BE49-F238E27FC236}">
                <a16:creationId xmlns:a16="http://schemas.microsoft.com/office/drawing/2014/main" id="{52564995-29DF-431D-8749-AFCE351775E2}"/>
              </a:ext>
            </a:extLst>
          </p:cNvPr>
          <p:cNvSpPr txBox="1"/>
          <p:nvPr/>
        </p:nvSpPr>
        <p:spPr>
          <a:xfrm>
            <a:off x="3053729" y="1605675"/>
            <a:ext cx="2492990" cy="866969"/>
          </a:xfrm>
          <a:prstGeom prst="rect">
            <a:avLst/>
          </a:prstGeom>
          <a:noFill/>
        </p:spPr>
        <p:txBody>
          <a:bodyPr wrap="none" rtlCol="0">
            <a:spAutoFit/>
          </a:bodyPr>
          <a:lstStyle/>
          <a:p>
            <a:pPr>
              <a:lnSpc>
                <a:spcPct val="130000"/>
              </a:lnSpc>
            </a:pPr>
            <a:r>
              <a:rPr lang="zh-CN" altLang="en-US" sz="2000" dirty="0">
                <a:solidFill>
                  <a:schemeClr val="bg1"/>
                </a:solidFill>
                <a:cs typeface="+mn-ea"/>
                <a:sym typeface="+mn-lt"/>
              </a:rPr>
              <a:t>您这一</a:t>
            </a:r>
            <a:r>
              <a:rPr lang="zh-CN" altLang="en-US" sz="2000" dirty="0">
                <a:solidFill>
                  <a:schemeClr val="accent6">
                    <a:lumMod val="50000"/>
                  </a:schemeClr>
                </a:solidFill>
                <a:cs typeface="+mn-ea"/>
                <a:sym typeface="+mn-lt"/>
              </a:rPr>
              <a:t>票</a:t>
            </a:r>
            <a:r>
              <a:rPr lang="zh-CN" altLang="en-US" sz="2000" dirty="0">
                <a:solidFill>
                  <a:schemeClr val="bg1"/>
                </a:solidFill>
                <a:cs typeface="+mn-ea"/>
                <a:sym typeface="+mn-lt"/>
              </a:rPr>
              <a:t>，</a:t>
            </a:r>
          </a:p>
          <a:p>
            <a:pPr>
              <a:lnSpc>
                <a:spcPct val="130000"/>
              </a:lnSpc>
            </a:pPr>
            <a:r>
              <a:rPr lang="zh-CN" altLang="en-US" sz="2000" dirty="0">
                <a:solidFill>
                  <a:schemeClr val="bg1"/>
                </a:solidFill>
                <a:cs typeface="+mn-ea"/>
                <a:sym typeface="+mn-lt"/>
              </a:rPr>
              <a:t>是对我最大的</a:t>
            </a:r>
            <a:r>
              <a:rPr lang="zh-CN" altLang="en-US" sz="2000" dirty="0">
                <a:solidFill>
                  <a:schemeClr val="accent6">
                    <a:lumMod val="50000"/>
                  </a:schemeClr>
                </a:solidFill>
                <a:cs typeface="+mn-ea"/>
                <a:sym typeface="+mn-lt"/>
              </a:rPr>
              <a:t>肯定</a:t>
            </a:r>
            <a:r>
              <a:rPr lang="zh-CN" altLang="en-US" sz="2000" dirty="0">
                <a:solidFill>
                  <a:schemeClr val="bg1"/>
                </a:solidFill>
                <a:cs typeface="+mn-ea"/>
                <a:sym typeface="+mn-lt"/>
              </a:rPr>
              <a:t>。</a:t>
            </a:r>
          </a:p>
        </p:txBody>
      </p:sp>
      <p:grpSp>
        <p:nvGrpSpPr>
          <p:cNvPr id="7" name="组合 6">
            <a:extLst>
              <a:ext uri="{FF2B5EF4-FFF2-40B4-BE49-F238E27FC236}">
                <a16:creationId xmlns:a16="http://schemas.microsoft.com/office/drawing/2014/main" id="{F6F3FCAF-5F14-4DB4-8B94-CF98D675F38C}"/>
              </a:ext>
            </a:extLst>
          </p:cNvPr>
          <p:cNvGrpSpPr/>
          <p:nvPr/>
        </p:nvGrpSpPr>
        <p:grpSpPr>
          <a:xfrm>
            <a:off x="-8647" y="1381890"/>
            <a:ext cx="2673358" cy="5720763"/>
            <a:chOff x="581751" y="447312"/>
            <a:chExt cx="1927104" cy="4306818"/>
          </a:xfrm>
        </p:grpSpPr>
        <p:sp>
          <p:nvSpPr>
            <p:cNvPr id="8" name="文本框 7">
              <a:extLst>
                <a:ext uri="{FF2B5EF4-FFF2-40B4-BE49-F238E27FC236}">
                  <a16:creationId xmlns:a16="http://schemas.microsoft.com/office/drawing/2014/main" id="{88C3DA83-83EB-4CE2-A079-355E4EE9241A}"/>
                </a:ext>
              </a:extLst>
            </p:cNvPr>
            <p:cNvSpPr txBox="1"/>
            <p:nvPr/>
          </p:nvSpPr>
          <p:spPr>
            <a:xfrm rot="5400000">
              <a:off x="906989" y="207722"/>
              <a:ext cx="1362275" cy="1841456"/>
            </a:xfrm>
            <a:prstGeom prst="rect">
              <a:avLst/>
            </a:prstGeom>
            <a:noFill/>
          </p:spPr>
          <p:txBody>
            <a:bodyPr wrap="square" rtlCol="0" anchor="ctr">
              <a:spAutoFit/>
            </a:bodyPr>
            <a:lstStyle/>
            <a:p>
              <a:r>
                <a:rPr lang="en-US" altLang="zh-CN" sz="16000" b="1" dirty="0">
                  <a:solidFill>
                    <a:schemeClr val="accent1">
                      <a:lumMod val="60000"/>
                      <a:lumOff val="40000"/>
                      <a:alpha val="30000"/>
                    </a:schemeClr>
                  </a:solidFill>
                  <a:cs typeface="+mn-ea"/>
                  <a:sym typeface="+mn-lt"/>
                </a:rPr>
                <a:t>T</a:t>
              </a:r>
              <a:endParaRPr lang="en-US" altLang="zh-CN" sz="8800" b="1" dirty="0">
                <a:solidFill>
                  <a:schemeClr val="accent1">
                    <a:lumMod val="60000"/>
                    <a:lumOff val="40000"/>
                    <a:alpha val="30000"/>
                  </a:schemeClr>
                </a:solidFill>
                <a:cs typeface="+mn-ea"/>
                <a:sym typeface="+mn-lt"/>
              </a:endParaRPr>
            </a:p>
          </p:txBody>
        </p:sp>
        <p:sp>
          <p:nvSpPr>
            <p:cNvPr id="9" name="文本框 8">
              <a:extLst>
                <a:ext uri="{FF2B5EF4-FFF2-40B4-BE49-F238E27FC236}">
                  <a16:creationId xmlns:a16="http://schemas.microsoft.com/office/drawing/2014/main" id="{DBCB0141-0FCF-45E4-948D-B755B2B73ED5}"/>
                </a:ext>
              </a:extLst>
            </p:cNvPr>
            <p:cNvSpPr txBox="1"/>
            <p:nvPr/>
          </p:nvSpPr>
          <p:spPr>
            <a:xfrm rot="5400000">
              <a:off x="-469261" y="2172268"/>
              <a:ext cx="3632874" cy="1530850"/>
            </a:xfrm>
            <a:prstGeom prst="rect">
              <a:avLst/>
            </a:prstGeom>
            <a:noFill/>
          </p:spPr>
          <p:txBody>
            <a:bodyPr wrap="square" rtlCol="0" anchor="ctr">
              <a:spAutoFit/>
            </a:bodyPr>
            <a:lstStyle/>
            <a:p>
              <a:r>
                <a:rPr lang="en-US" altLang="zh-CN" sz="6600" b="1" dirty="0">
                  <a:solidFill>
                    <a:schemeClr val="accent1">
                      <a:lumMod val="60000"/>
                      <a:lumOff val="40000"/>
                      <a:alpha val="30000"/>
                    </a:schemeClr>
                  </a:solidFill>
                  <a:cs typeface="+mn-ea"/>
                  <a:sym typeface="+mn-lt"/>
                </a:rPr>
                <a:t>HANK  YOU</a:t>
              </a:r>
              <a:endParaRPr lang="en-US" altLang="zh-CN" sz="9600" b="1" dirty="0">
                <a:solidFill>
                  <a:schemeClr val="accent1">
                    <a:lumMod val="60000"/>
                    <a:lumOff val="40000"/>
                    <a:alpha val="30000"/>
                  </a:schemeClr>
                </a:solidFill>
                <a:cs typeface="+mn-ea"/>
                <a:sym typeface="+mn-lt"/>
              </a:endParaRPr>
            </a:p>
          </p:txBody>
        </p:sp>
      </p:grpSp>
      <p:sp>
        <p:nvSpPr>
          <p:cNvPr id="11" name="文本框 10">
            <a:extLst>
              <a:ext uri="{FF2B5EF4-FFF2-40B4-BE49-F238E27FC236}">
                <a16:creationId xmlns:a16="http://schemas.microsoft.com/office/drawing/2014/main" id="{0C6CAB0F-5C53-4315-A69E-0681CABC3346}"/>
              </a:ext>
            </a:extLst>
          </p:cNvPr>
          <p:cNvSpPr txBox="1"/>
          <p:nvPr/>
        </p:nvSpPr>
        <p:spPr>
          <a:xfrm>
            <a:off x="1102626" y="1605675"/>
            <a:ext cx="1672253"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5400" b="0" i="0" u="none" strike="noStrike" kern="1200" cap="none" spc="400" normalizeH="0" noProof="0" dirty="0">
                <a:ln>
                  <a:noFill/>
                </a:ln>
                <a:solidFill>
                  <a:prstClr val="white"/>
                </a:solidFill>
                <a:effectLst/>
                <a:uLnTx/>
                <a:uFillTx/>
                <a:cs typeface="+mn-ea"/>
                <a:sym typeface="+mn-lt"/>
              </a:rPr>
              <a:t>致谢</a:t>
            </a:r>
          </a:p>
        </p:txBody>
      </p:sp>
      <p:cxnSp>
        <p:nvCxnSpPr>
          <p:cNvPr id="3" name="直接连接符 2">
            <a:extLst>
              <a:ext uri="{FF2B5EF4-FFF2-40B4-BE49-F238E27FC236}">
                <a16:creationId xmlns:a16="http://schemas.microsoft.com/office/drawing/2014/main" id="{AB3C69AE-2734-416E-86CB-9B235A3E4C26}"/>
              </a:ext>
            </a:extLst>
          </p:cNvPr>
          <p:cNvCxnSpPr/>
          <p:nvPr/>
        </p:nvCxnSpPr>
        <p:spPr>
          <a:xfrm>
            <a:off x="2876344" y="1754823"/>
            <a:ext cx="0" cy="625033"/>
          </a:xfrm>
          <a:prstGeom prst="line">
            <a:avLst/>
          </a:prstGeom>
          <a:ln w="44450">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2" name="图片占位符 1">
            <a:extLst>
              <a:ext uri="{FF2B5EF4-FFF2-40B4-BE49-F238E27FC236}">
                <a16:creationId xmlns:a16="http://schemas.microsoft.com/office/drawing/2014/main" id="{929F1E3C-1819-445B-98E1-2862313B1877}"/>
              </a:ext>
            </a:extLst>
          </p:cNvPr>
          <p:cNvSpPr>
            <a:spLocks noGrp="1"/>
          </p:cNvSpPr>
          <p:nvPr>
            <p:ph type="pic" sz="quarter" idx="10"/>
          </p:nvPr>
        </p:nvSpPr>
        <p:spPr/>
      </p:sp>
    </p:spTree>
    <p:extLst>
      <p:ext uri="{BB962C8B-B14F-4D97-AF65-F5344CB8AC3E}">
        <p14:creationId xmlns:p14="http://schemas.microsoft.com/office/powerpoint/2010/main" val="5437327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图片 42">
            <a:extLst>
              <a:ext uri="{FF2B5EF4-FFF2-40B4-BE49-F238E27FC236}">
                <a16:creationId xmlns:a16="http://schemas.microsoft.com/office/drawing/2014/main" id="{768F0604-08C1-4626-8E5A-5847F326AF4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453" y="3067"/>
            <a:ext cx="12181093" cy="6851865"/>
          </a:xfrm>
          <a:prstGeom prst="rect">
            <a:avLst/>
          </a:prstGeom>
        </p:spPr>
      </p:pic>
      <p:sp>
        <p:nvSpPr>
          <p:cNvPr id="44" name="矩形 43">
            <a:extLst>
              <a:ext uri="{FF2B5EF4-FFF2-40B4-BE49-F238E27FC236}">
                <a16:creationId xmlns:a16="http://schemas.microsoft.com/office/drawing/2014/main" id="{CCB38172-7AF0-4564-99FB-F0EB3BF42D28}"/>
              </a:ext>
            </a:extLst>
          </p:cNvPr>
          <p:cNvSpPr/>
          <p:nvPr/>
        </p:nvSpPr>
        <p:spPr>
          <a:xfrm>
            <a:off x="0" y="0"/>
            <a:ext cx="12192000" cy="6858000"/>
          </a:xfrm>
          <a:prstGeom prst="rect">
            <a:avLst/>
          </a:prstGeom>
          <a:gradFill flip="none" rotWithShape="1">
            <a:gsLst>
              <a:gs pos="91000">
                <a:schemeClr val="accent1"/>
              </a:gs>
              <a:gs pos="35000">
                <a:schemeClr val="accent1">
                  <a:alpha val="71000"/>
                </a:schemeClr>
              </a:gs>
            </a:gsLst>
            <a:lin ang="16200000" scaled="0"/>
            <a:tileRect/>
          </a:gra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pc="-300" dirty="0">
              <a:cs typeface="+mn-ea"/>
              <a:sym typeface="+mn-lt"/>
            </a:endParaRPr>
          </a:p>
        </p:txBody>
      </p:sp>
      <p:sp>
        <p:nvSpPr>
          <p:cNvPr id="45" name="文本框 44">
            <a:extLst>
              <a:ext uri="{FF2B5EF4-FFF2-40B4-BE49-F238E27FC236}">
                <a16:creationId xmlns:a16="http://schemas.microsoft.com/office/drawing/2014/main" id="{D75B1417-AB2F-4CD1-BBFC-DA41B7BBD0B4}"/>
              </a:ext>
            </a:extLst>
          </p:cNvPr>
          <p:cNvSpPr txBox="1"/>
          <p:nvPr/>
        </p:nvSpPr>
        <p:spPr>
          <a:xfrm>
            <a:off x="450704" y="622281"/>
            <a:ext cx="11290591" cy="2215991"/>
          </a:xfrm>
          <a:prstGeom prst="rect">
            <a:avLst/>
          </a:prstGeom>
          <a:noFill/>
        </p:spPr>
        <p:txBody>
          <a:bodyPr wrap="none" rtlCol="0">
            <a:spAutoFit/>
          </a:bodyPr>
          <a:lstStyle/>
          <a:p>
            <a:pPr algn="ctr" defTabSz="457200"/>
            <a:r>
              <a:rPr lang="en-US" altLang="zh-CN" sz="13800" spc="100" dirty="0">
                <a:gradFill>
                  <a:gsLst>
                    <a:gs pos="15000">
                      <a:schemeClr val="accent2">
                        <a:alpha val="10000"/>
                      </a:schemeClr>
                    </a:gs>
                    <a:gs pos="93000">
                      <a:schemeClr val="bg1">
                        <a:alpha val="10000"/>
                      </a:schemeClr>
                    </a:gs>
                  </a:gsLst>
                  <a:lin ang="4200000" scaled="0"/>
                </a:gradFill>
                <a:cs typeface="+mn-ea"/>
                <a:sym typeface="+mn-lt"/>
              </a:rPr>
              <a:t>PART THREE</a:t>
            </a:r>
            <a:endParaRPr lang="zh-CN" altLang="en-US" sz="13800" spc="100" dirty="0">
              <a:gradFill>
                <a:gsLst>
                  <a:gs pos="15000">
                    <a:schemeClr val="accent2">
                      <a:alpha val="10000"/>
                    </a:schemeClr>
                  </a:gs>
                  <a:gs pos="93000">
                    <a:schemeClr val="bg1">
                      <a:alpha val="10000"/>
                    </a:schemeClr>
                  </a:gs>
                </a:gsLst>
                <a:lin ang="4200000" scaled="0"/>
              </a:gradFill>
              <a:cs typeface="+mn-ea"/>
              <a:sym typeface="+mn-lt"/>
            </a:endParaRPr>
          </a:p>
        </p:txBody>
      </p:sp>
      <p:grpSp>
        <p:nvGrpSpPr>
          <p:cNvPr id="46" name="组合 45">
            <a:extLst>
              <a:ext uri="{FF2B5EF4-FFF2-40B4-BE49-F238E27FC236}">
                <a16:creationId xmlns:a16="http://schemas.microsoft.com/office/drawing/2014/main" id="{F04507CC-C193-4C0A-B8D9-E63A7461E969}"/>
              </a:ext>
            </a:extLst>
          </p:cNvPr>
          <p:cNvGrpSpPr/>
          <p:nvPr/>
        </p:nvGrpSpPr>
        <p:grpSpPr>
          <a:xfrm>
            <a:off x="9667677" y="485350"/>
            <a:ext cx="1795147" cy="360688"/>
            <a:chOff x="9667677" y="601260"/>
            <a:chExt cx="1795147" cy="360688"/>
          </a:xfrm>
        </p:grpSpPr>
        <p:pic>
          <p:nvPicPr>
            <p:cNvPr id="47" name="图片 46">
              <a:extLst>
                <a:ext uri="{FF2B5EF4-FFF2-40B4-BE49-F238E27FC236}">
                  <a16:creationId xmlns:a16="http://schemas.microsoft.com/office/drawing/2014/main" id="{49298E7C-1166-470C-BF66-E80DD2A52F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67677" y="601260"/>
              <a:ext cx="1795147" cy="360688"/>
            </a:xfrm>
            <a:prstGeom prst="rect">
              <a:avLst/>
            </a:prstGeom>
          </p:spPr>
        </p:pic>
        <p:grpSp>
          <p:nvGrpSpPr>
            <p:cNvPr id="48" name="组合 47">
              <a:extLst>
                <a:ext uri="{FF2B5EF4-FFF2-40B4-BE49-F238E27FC236}">
                  <a16:creationId xmlns:a16="http://schemas.microsoft.com/office/drawing/2014/main" id="{737ED4A9-F1F8-451E-956B-95C5132FDF42}"/>
                </a:ext>
              </a:extLst>
            </p:cNvPr>
            <p:cNvGrpSpPr/>
            <p:nvPr/>
          </p:nvGrpSpPr>
          <p:grpSpPr>
            <a:xfrm>
              <a:off x="9667677" y="601260"/>
              <a:ext cx="383865" cy="360000"/>
              <a:chOff x="9671100" y="1026545"/>
              <a:chExt cx="383865" cy="360000"/>
            </a:xfrm>
          </p:grpSpPr>
          <p:sp>
            <p:nvSpPr>
              <p:cNvPr id="49" name="椭圆 48">
                <a:extLst>
                  <a:ext uri="{FF2B5EF4-FFF2-40B4-BE49-F238E27FC236}">
                    <a16:creationId xmlns:a16="http://schemas.microsoft.com/office/drawing/2014/main" id="{3A5C4A81-07D4-44E6-88BB-C225BB8C68CE}"/>
                  </a:ext>
                </a:extLst>
              </p:cNvPr>
              <p:cNvSpPr/>
              <p:nvPr/>
            </p:nvSpPr>
            <p:spPr>
              <a:xfrm>
                <a:off x="9707175" y="1062152"/>
                <a:ext cx="306000" cy="30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0" name="图片 49">
                <a:extLst>
                  <a:ext uri="{FF2B5EF4-FFF2-40B4-BE49-F238E27FC236}">
                    <a16:creationId xmlns:a16="http://schemas.microsoft.com/office/drawing/2014/main" id="{C8FBB752-72BA-49BC-B614-C360379BDFC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78576"/>
              <a:stretch/>
            </p:blipFill>
            <p:spPr>
              <a:xfrm>
                <a:off x="9671100" y="1026545"/>
                <a:ext cx="383865" cy="360000"/>
              </a:xfrm>
              <a:prstGeom prst="rect">
                <a:avLst/>
              </a:prstGeom>
            </p:spPr>
          </p:pic>
        </p:grpSp>
      </p:grpSp>
      <p:grpSp>
        <p:nvGrpSpPr>
          <p:cNvPr id="4" name="组合 3">
            <a:extLst>
              <a:ext uri="{FF2B5EF4-FFF2-40B4-BE49-F238E27FC236}">
                <a16:creationId xmlns:a16="http://schemas.microsoft.com/office/drawing/2014/main" id="{3D8138F0-F7B2-42F2-A6C8-CFB34A59D241}"/>
              </a:ext>
            </a:extLst>
          </p:cNvPr>
          <p:cNvGrpSpPr/>
          <p:nvPr/>
        </p:nvGrpSpPr>
        <p:grpSpPr>
          <a:xfrm>
            <a:off x="572650" y="2856314"/>
            <a:ext cx="178115" cy="1163414"/>
            <a:chOff x="572650" y="2856314"/>
            <a:chExt cx="178115" cy="1163414"/>
          </a:xfrm>
        </p:grpSpPr>
        <p:grpSp>
          <p:nvGrpSpPr>
            <p:cNvPr id="26" name="组合 25">
              <a:extLst>
                <a:ext uri="{FF2B5EF4-FFF2-40B4-BE49-F238E27FC236}">
                  <a16:creationId xmlns:a16="http://schemas.microsoft.com/office/drawing/2014/main" id="{56F1551D-8D25-4DB4-BCC6-01C900682551}"/>
                </a:ext>
              </a:extLst>
            </p:cNvPr>
            <p:cNvGrpSpPr/>
            <p:nvPr/>
          </p:nvGrpSpPr>
          <p:grpSpPr>
            <a:xfrm>
              <a:off x="589707" y="2856314"/>
              <a:ext cx="144000" cy="144000"/>
              <a:chOff x="733107" y="2732551"/>
              <a:chExt cx="162000" cy="162000"/>
            </a:xfrm>
          </p:grpSpPr>
          <p:sp>
            <p:nvSpPr>
              <p:cNvPr id="12" name="椭圆 11">
                <a:extLst>
                  <a:ext uri="{FF2B5EF4-FFF2-40B4-BE49-F238E27FC236}">
                    <a16:creationId xmlns:a16="http://schemas.microsoft.com/office/drawing/2014/main" id="{5B3CEAA2-2446-47B2-9ADB-C978CBC19163}"/>
                  </a:ext>
                </a:extLst>
              </p:cNvPr>
              <p:cNvSpPr/>
              <p:nvPr/>
            </p:nvSpPr>
            <p:spPr>
              <a:xfrm flipV="1">
                <a:off x="733107" y="2732551"/>
                <a:ext cx="162000" cy="162000"/>
              </a:xfrm>
              <a:prstGeom prst="ellipse">
                <a:avLst/>
              </a:prstGeom>
              <a:solidFill>
                <a:schemeClr val="accent1">
                  <a:alpha val="0"/>
                </a:schemeClr>
              </a:solidFill>
              <a:ln w="6350">
                <a:gradFill>
                  <a:gsLst>
                    <a:gs pos="28000">
                      <a:schemeClr val="accent1">
                        <a:lumMod val="20000"/>
                        <a:lumOff val="80000"/>
                      </a:schemeClr>
                    </a:gs>
                    <a:gs pos="5000">
                      <a:schemeClr val="bg1">
                        <a:lumMod val="5000"/>
                        <a:lumOff val="95000"/>
                        <a:alpha val="0"/>
                      </a:schemeClr>
                    </a:gs>
                    <a:gs pos="55000">
                      <a:schemeClr val="accent1">
                        <a:alpha val="0"/>
                        <a:lumMod val="45000"/>
                        <a:lumOff val="55000"/>
                      </a:schemeClr>
                    </a:gs>
                    <a:gs pos="100000">
                      <a:schemeClr val="tx2">
                        <a:alpha val="10000"/>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3" name="椭圆 12">
                <a:extLst>
                  <a:ext uri="{FF2B5EF4-FFF2-40B4-BE49-F238E27FC236}">
                    <a16:creationId xmlns:a16="http://schemas.microsoft.com/office/drawing/2014/main" id="{C673FF2B-0AFB-4F4B-8FE1-C529D50B4904}"/>
                  </a:ext>
                </a:extLst>
              </p:cNvPr>
              <p:cNvSpPr/>
              <p:nvPr/>
            </p:nvSpPr>
            <p:spPr>
              <a:xfrm>
                <a:off x="733107" y="2732551"/>
                <a:ext cx="162000" cy="162000"/>
              </a:xfrm>
              <a:prstGeom prst="ellipse">
                <a:avLst/>
              </a:prstGeom>
              <a:solidFill>
                <a:schemeClr val="bg1">
                  <a:alpha val="10000"/>
                </a:schemeClr>
              </a:solidFill>
              <a:ln w="6350">
                <a:gradFill>
                  <a:gsLst>
                    <a:gs pos="28000">
                      <a:schemeClr val="accent1">
                        <a:lumMod val="20000"/>
                        <a:lumOff val="80000"/>
                      </a:schemeClr>
                    </a:gs>
                    <a:gs pos="5000">
                      <a:schemeClr val="bg1">
                        <a:lumMod val="5000"/>
                        <a:lumOff val="95000"/>
                        <a:alpha val="0"/>
                      </a:schemeClr>
                    </a:gs>
                    <a:gs pos="55000">
                      <a:schemeClr val="accent1">
                        <a:alpha val="0"/>
                        <a:lumMod val="45000"/>
                        <a:lumOff val="55000"/>
                      </a:schemeClr>
                    </a:gs>
                    <a:gs pos="100000">
                      <a:schemeClr val="tx2">
                        <a:alpha val="10000"/>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cs typeface="+mn-ea"/>
                  <a:sym typeface="+mn-lt"/>
                </a:endParaRPr>
              </a:p>
            </p:txBody>
          </p:sp>
        </p:grpSp>
        <p:sp>
          <p:nvSpPr>
            <p:cNvPr id="16" name="椭圆 15">
              <a:extLst>
                <a:ext uri="{FF2B5EF4-FFF2-40B4-BE49-F238E27FC236}">
                  <a16:creationId xmlns:a16="http://schemas.microsoft.com/office/drawing/2014/main" id="{2E1FE84E-810B-4BB4-A96B-880A422970E2}"/>
                </a:ext>
              </a:extLst>
            </p:cNvPr>
            <p:cNvSpPr/>
            <p:nvPr/>
          </p:nvSpPr>
          <p:spPr>
            <a:xfrm>
              <a:off x="572650" y="3513180"/>
              <a:ext cx="178115" cy="178115"/>
            </a:xfrm>
            <a:prstGeom prst="ellipse">
              <a:avLst/>
            </a:prstGeom>
            <a:gradFill>
              <a:gsLst>
                <a:gs pos="18000">
                  <a:schemeClr val="bg1">
                    <a:lumMod val="95000"/>
                  </a:schemeClr>
                </a:gs>
                <a:gs pos="81000">
                  <a:schemeClr val="tx2"/>
                </a:gs>
              </a:gsLst>
              <a:lin ang="2700000" scaled="0"/>
            </a:gradFill>
            <a:ln>
              <a:no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nvGrpSpPr>
            <p:cNvPr id="25" name="组合 24">
              <a:extLst>
                <a:ext uri="{FF2B5EF4-FFF2-40B4-BE49-F238E27FC236}">
                  <a16:creationId xmlns:a16="http://schemas.microsoft.com/office/drawing/2014/main" id="{E3DCB9FA-D8FF-4462-80BD-12A4736DA872}"/>
                </a:ext>
              </a:extLst>
            </p:cNvPr>
            <p:cNvGrpSpPr/>
            <p:nvPr/>
          </p:nvGrpSpPr>
          <p:grpSpPr>
            <a:xfrm>
              <a:off x="589707" y="3184747"/>
              <a:ext cx="144000" cy="144000"/>
              <a:chOff x="733107" y="3072998"/>
              <a:chExt cx="162000" cy="162000"/>
            </a:xfrm>
          </p:grpSpPr>
          <p:sp>
            <p:nvSpPr>
              <p:cNvPr id="19" name="椭圆 18">
                <a:extLst>
                  <a:ext uri="{FF2B5EF4-FFF2-40B4-BE49-F238E27FC236}">
                    <a16:creationId xmlns:a16="http://schemas.microsoft.com/office/drawing/2014/main" id="{E8917945-5435-4B8B-ACF5-705B3A06D453}"/>
                  </a:ext>
                </a:extLst>
              </p:cNvPr>
              <p:cNvSpPr/>
              <p:nvPr/>
            </p:nvSpPr>
            <p:spPr>
              <a:xfrm flipV="1">
                <a:off x="733107" y="3072998"/>
                <a:ext cx="162000" cy="162000"/>
              </a:xfrm>
              <a:prstGeom prst="ellipse">
                <a:avLst/>
              </a:prstGeom>
              <a:solidFill>
                <a:schemeClr val="accent1">
                  <a:alpha val="0"/>
                </a:schemeClr>
              </a:solidFill>
              <a:ln w="6350">
                <a:gradFill>
                  <a:gsLst>
                    <a:gs pos="28000">
                      <a:schemeClr val="accent1">
                        <a:lumMod val="20000"/>
                        <a:lumOff val="80000"/>
                      </a:schemeClr>
                    </a:gs>
                    <a:gs pos="5000">
                      <a:schemeClr val="bg1">
                        <a:lumMod val="5000"/>
                        <a:lumOff val="95000"/>
                        <a:alpha val="0"/>
                      </a:schemeClr>
                    </a:gs>
                    <a:gs pos="55000">
                      <a:schemeClr val="accent1">
                        <a:alpha val="0"/>
                        <a:lumMod val="45000"/>
                        <a:lumOff val="55000"/>
                      </a:schemeClr>
                    </a:gs>
                    <a:gs pos="100000">
                      <a:schemeClr val="tx2">
                        <a:alpha val="10000"/>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0" name="椭圆 19">
                <a:extLst>
                  <a:ext uri="{FF2B5EF4-FFF2-40B4-BE49-F238E27FC236}">
                    <a16:creationId xmlns:a16="http://schemas.microsoft.com/office/drawing/2014/main" id="{CF7C11F4-9CDC-4E9F-91E3-39949F231210}"/>
                  </a:ext>
                </a:extLst>
              </p:cNvPr>
              <p:cNvSpPr/>
              <p:nvPr/>
            </p:nvSpPr>
            <p:spPr>
              <a:xfrm>
                <a:off x="733107" y="3072998"/>
                <a:ext cx="162000" cy="162000"/>
              </a:xfrm>
              <a:prstGeom prst="ellipse">
                <a:avLst/>
              </a:prstGeom>
              <a:solidFill>
                <a:schemeClr val="bg1">
                  <a:alpha val="10000"/>
                </a:schemeClr>
              </a:solidFill>
              <a:ln w="6350">
                <a:gradFill>
                  <a:gsLst>
                    <a:gs pos="28000">
                      <a:schemeClr val="accent1">
                        <a:lumMod val="20000"/>
                        <a:lumOff val="80000"/>
                      </a:schemeClr>
                    </a:gs>
                    <a:gs pos="5000">
                      <a:schemeClr val="bg1">
                        <a:lumMod val="5000"/>
                        <a:lumOff val="95000"/>
                        <a:alpha val="0"/>
                      </a:schemeClr>
                    </a:gs>
                    <a:gs pos="55000">
                      <a:schemeClr val="accent1">
                        <a:alpha val="0"/>
                        <a:lumMod val="45000"/>
                        <a:lumOff val="55000"/>
                      </a:schemeClr>
                    </a:gs>
                    <a:gs pos="100000">
                      <a:schemeClr val="tx2">
                        <a:alpha val="10000"/>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cs typeface="+mn-ea"/>
                  <a:sym typeface="+mn-lt"/>
                </a:endParaRPr>
              </a:p>
            </p:txBody>
          </p:sp>
        </p:grpSp>
        <p:grpSp>
          <p:nvGrpSpPr>
            <p:cNvPr id="24" name="组合 23">
              <a:extLst>
                <a:ext uri="{FF2B5EF4-FFF2-40B4-BE49-F238E27FC236}">
                  <a16:creationId xmlns:a16="http://schemas.microsoft.com/office/drawing/2014/main" id="{8E391709-778A-4AB2-BD9F-36137AB04B91}"/>
                </a:ext>
              </a:extLst>
            </p:cNvPr>
            <p:cNvGrpSpPr/>
            <p:nvPr/>
          </p:nvGrpSpPr>
          <p:grpSpPr>
            <a:xfrm>
              <a:off x="589707" y="3875728"/>
              <a:ext cx="144000" cy="144000"/>
              <a:chOff x="733107" y="3413445"/>
              <a:chExt cx="162000" cy="162000"/>
            </a:xfrm>
          </p:grpSpPr>
          <p:sp>
            <p:nvSpPr>
              <p:cNvPr id="22" name="椭圆 21">
                <a:extLst>
                  <a:ext uri="{FF2B5EF4-FFF2-40B4-BE49-F238E27FC236}">
                    <a16:creationId xmlns:a16="http://schemas.microsoft.com/office/drawing/2014/main" id="{7361841C-A176-4F04-B7B3-7BB13FA1EECF}"/>
                  </a:ext>
                </a:extLst>
              </p:cNvPr>
              <p:cNvSpPr/>
              <p:nvPr/>
            </p:nvSpPr>
            <p:spPr>
              <a:xfrm flipV="1">
                <a:off x="733107" y="3413445"/>
                <a:ext cx="162000" cy="162000"/>
              </a:xfrm>
              <a:prstGeom prst="ellipse">
                <a:avLst/>
              </a:prstGeom>
              <a:solidFill>
                <a:schemeClr val="accent1">
                  <a:alpha val="0"/>
                </a:schemeClr>
              </a:solidFill>
              <a:ln w="6350">
                <a:gradFill>
                  <a:gsLst>
                    <a:gs pos="28000">
                      <a:schemeClr val="accent1">
                        <a:lumMod val="20000"/>
                        <a:lumOff val="80000"/>
                      </a:schemeClr>
                    </a:gs>
                    <a:gs pos="5000">
                      <a:schemeClr val="bg1">
                        <a:lumMod val="5000"/>
                        <a:lumOff val="95000"/>
                        <a:alpha val="0"/>
                      </a:schemeClr>
                    </a:gs>
                    <a:gs pos="55000">
                      <a:schemeClr val="accent1">
                        <a:alpha val="0"/>
                        <a:lumMod val="45000"/>
                        <a:lumOff val="55000"/>
                      </a:schemeClr>
                    </a:gs>
                    <a:gs pos="100000">
                      <a:schemeClr val="tx2">
                        <a:alpha val="10000"/>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3" name="椭圆 22">
                <a:extLst>
                  <a:ext uri="{FF2B5EF4-FFF2-40B4-BE49-F238E27FC236}">
                    <a16:creationId xmlns:a16="http://schemas.microsoft.com/office/drawing/2014/main" id="{F7AAD243-5A5B-42A5-A021-7780FCD787D7}"/>
                  </a:ext>
                </a:extLst>
              </p:cNvPr>
              <p:cNvSpPr/>
              <p:nvPr/>
            </p:nvSpPr>
            <p:spPr>
              <a:xfrm>
                <a:off x="733107" y="3413445"/>
                <a:ext cx="162000" cy="162000"/>
              </a:xfrm>
              <a:prstGeom prst="ellipse">
                <a:avLst/>
              </a:prstGeom>
              <a:solidFill>
                <a:schemeClr val="bg1">
                  <a:alpha val="10000"/>
                </a:schemeClr>
              </a:solidFill>
              <a:ln w="6350">
                <a:gradFill>
                  <a:gsLst>
                    <a:gs pos="28000">
                      <a:schemeClr val="accent1">
                        <a:lumMod val="20000"/>
                        <a:lumOff val="80000"/>
                      </a:schemeClr>
                    </a:gs>
                    <a:gs pos="5000">
                      <a:schemeClr val="bg1">
                        <a:lumMod val="5000"/>
                        <a:lumOff val="95000"/>
                        <a:alpha val="0"/>
                      </a:schemeClr>
                    </a:gs>
                    <a:gs pos="55000">
                      <a:schemeClr val="accent1">
                        <a:alpha val="0"/>
                        <a:lumMod val="45000"/>
                        <a:lumOff val="55000"/>
                      </a:schemeClr>
                    </a:gs>
                    <a:gs pos="100000">
                      <a:schemeClr val="tx2">
                        <a:alpha val="10000"/>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cs typeface="+mn-ea"/>
                  <a:sym typeface="+mn-lt"/>
                </a:endParaRPr>
              </a:p>
            </p:txBody>
          </p:sp>
        </p:grpSp>
      </p:grpSp>
      <p:sp>
        <p:nvSpPr>
          <p:cNvPr id="6" name="文本框 5">
            <a:extLst>
              <a:ext uri="{FF2B5EF4-FFF2-40B4-BE49-F238E27FC236}">
                <a16:creationId xmlns:a16="http://schemas.microsoft.com/office/drawing/2014/main" id="{883C55CF-91C0-4C5E-98B2-3BF45F108710}"/>
              </a:ext>
            </a:extLst>
          </p:cNvPr>
          <p:cNvSpPr txBox="1"/>
          <p:nvPr/>
        </p:nvSpPr>
        <p:spPr>
          <a:xfrm>
            <a:off x="4145432" y="1637943"/>
            <a:ext cx="3877986" cy="1200329"/>
          </a:xfrm>
          <a:prstGeom prst="rect">
            <a:avLst/>
          </a:prstGeom>
          <a:noFill/>
          <a:effectLst>
            <a:outerShdw blurRad="139700" dist="127000" dir="2700000" algn="tl" rotWithShape="0">
              <a:prstClr val="black">
                <a:alpha val="30000"/>
              </a:prstClr>
            </a:outerShdw>
          </a:effectLst>
        </p:spPr>
        <p:txBody>
          <a:bodyPr wrap="none" rtlCol="0">
            <a:spAutoFit/>
          </a:bodyPr>
          <a:lstStyle/>
          <a:p>
            <a:pPr algn="ctr"/>
            <a:r>
              <a:rPr lang="zh-CN" altLang="en-US" sz="7200" dirty="0">
                <a:solidFill>
                  <a:schemeClr val="bg1"/>
                </a:solidFill>
                <a:cs typeface="+mn-ea"/>
                <a:sym typeface="+mn-lt"/>
              </a:rPr>
              <a:t>百搭模板</a:t>
            </a:r>
          </a:p>
        </p:txBody>
      </p:sp>
      <p:sp>
        <p:nvSpPr>
          <p:cNvPr id="34" name="文本框 33">
            <a:extLst>
              <a:ext uri="{FF2B5EF4-FFF2-40B4-BE49-F238E27FC236}">
                <a16:creationId xmlns:a16="http://schemas.microsoft.com/office/drawing/2014/main" id="{37F78D23-2D91-49A9-A081-FB53494BB2E8}"/>
              </a:ext>
            </a:extLst>
          </p:cNvPr>
          <p:cNvSpPr txBox="1"/>
          <p:nvPr/>
        </p:nvSpPr>
        <p:spPr>
          <a:xfrm>
            <a:off x="6711376" y="3429000"/>
            <a:ext cx="1338828" cy="2359685"/>
          </a:xfrm>
          <a:prstGeom prst="rect">
            <a:avLst/>
          </a:prstGeom>
          <a:noFill/>
        </p:spPr>
        <p:txBody>
          <a:bodyPr wrap="none" rtlCol="0">
            <a:spAutoFit/>
          </a:bodyPr>
          <a:lstStyle/>
          <a:p>
            <a:pPr marL="342900" indent="-342900">
              <a:lnSpc>
                <a:spcPct val="150000"/>
              </a:lnSpc>
              <a:buClr>
                <a:schemeClr val="accent6"/>
              </a:buClr>
              <a:buSzPct val="80000"/>
              <a:buFont typeface="Wingdings" panose="05000000000000000000" pitchFamily="2" charset="2"/>
              <a:buChar char="Ø"/>
            </a:pPr>
            <a:r>
              <a:rPr lang="zh-CN" altLang="en-US" sz="2000" spc="100" dirty="0">
                <a:gradFill>
                  <a:gsLst>
                    <a:gs pos="80000">
                      <a:schemeClr val="accent5"/>
                    </a:gs>
                    <a:gs pos="16000">
                      <a:schemeClr val="accent6"/>
                    </a:gs>
                  </a:gsLst>
                  <a:lin ang="2700000" scaled="0"/>
                </a:gradFill>
                <a:cs typeface="+mn-ea"/>
                <a:sym typeface="+mn-lt"/>
              </a:rPr>
              <a:t>六段话</a:t>
            </a:r>
            <a:endParaRPr lang="en-US" altLang="zh-CN" sz="2000" spc="100" dirty="0">
              <a:gradFill>
                <a:gsLst>
                  <a:gs pos="80000">
                    <a:schemeClr val="accent5"/>
                  </a:gs>
                  <a:gs pos="16000">
                    <a:schemeClr val="accent6"/>
                  </a:gs>
                </a:gsLst>
                <a:lin ang="2700000" scaled="0"/>
              </a:gradFill>
              <a:cs typeface="+mn-ea"/>
              <a:sym typeface="+mn-lt"/>
            </a:endParaRPr>
          </a:p>
          <a:p>
            <a:pPr marL="342900" indent="-342900">
              <a:lnSpc>
                <a:spcPct val="150000"/>
              </a:lnSpc>
              <a:buClr>
                <a:schemeClr val="accent6"/>
              </a:buClr>
              <a:buSzPct val="80000"/>
              <a:buFont typeface="Wingdings" panose="05000000000000000000" pitchFamily="2" charset="2"/>
              <a:buChar char="Ø"/>
            </a:pPr>
            <a:r>
              <a:rPr lang="zh-CN" altLang="en-US" sz="2000" spc="100" dirty="0">
                <a:gradFill>
                  <a:gsLst>
                    <a:gs pos="80000">
                      <a:schemeClr val="accent5"/>
                    </a:gs>
                    <a:gs pos="16000">
                      <a:schemeClr val="accent6"/>
                    </a:gs>
                  </a:gsLst>
                  <a:lin ang="2700000" scaled="0"/>
                </a:gradFill>
                <a:cs typeface="+mn-ea"/>
                <a:sym typeface="+mn-lt"/>
              </a:rPr>
              <a:t>多段话</a:t>
            </a:r>
            <a:endParaRPr lang="en-US" altLang="zh-CN" sz="2000" spc="100" dirty="0">
              <a:gradFill>
                <a:gsLst>
                  <a:gs pos="80000">
                    <a:schemeClr val="accent5"/>
                  </a:gs>
                  <a:gs pos="16000">
                    <a:schemeClr val="accent6"/>
                  </a:gs>
                </a:gsLst>
                <a:lin ang="2700000" scaled="0"/>
              </a:gradFill>
              <a:cs typeface="+mn-ea"/>
              <a:sym typeface="+mn-lt"/>
            </a:endParaRPr>
          </a:p>
          <a:p>
            <a:pPr marL="342900" indent="-342900">
              <a:lnSpc>
                <a:spcPct val="150000"/>
              </a:lnSpc>
              <a:buClr>
                <a:schemeClr val="accent6"/>
              </a:buClr>
              <a:buSzPct val="80000"/>
              <a:buFont typeface="Wingdings" panose="05000000000000000000" pitchFamily="2" charset="2"/>
              <a:buChar char="Ø"/>
            </a:pPr>
            <a:r>
              <a:rPr lang="zh-CN" altLang="en-US" sz="2000" spc="100" dirty="0">
                <a:gradFill>
                  <a:gsLst>
                    <a:gs pos="80000">
                      <a:schemeClr val="accent5"/>
                    </a:gs>
                    <a:gs pos="16000">
                      <a:schemeClr val="accent6"/>
                    </a:gs>
                  </a:gsLst>
                  <a:lin ang="2700000" scaled="0"/>
                </a:gradFill>
                <a:cs typeface="+mn-ea"/>
                <a:sym typeface="+mn-lt"/>
              </a:rPr>
              <a:t>时光轴</a:t>
            </a:r>
            <a:endParaRPr lang="en-US" altLang="zh-CN" sz="2000" spc="100" dirty="0">
              <a:gradFill>
                <a:gsLst>
                  <a:gs pos="80000">
                    <a:schemeClr val="accent5"/>
                  </a:gs>
                  <a:gs pos="16000">
                    <a:schemeClr val="accent6"/>
                  </a:gs>
                </a:gsLst>
                <a:lin ang="2700000" scaled="0"/>
              </a:gradFill>
              <a:cs typeface="+mn-ea"/>
              <a:sym typeface="+mn-lt"/>
            </a:endParaRPr>
          </a:p>
          <a:p>
            <a:pPr marL="342900" indent="-342900">
              <a:lnSpc>
                <a:spcPct val="150000"/>
              </a:lnSpc>
              <a:buClr>
                <a:schemeClr val="accent6"/>
              </a:buClr>
              <a:buSzPct val="80000"/>
              <a:buFont typeface="Wingdings" panose="05000000000000000000" pitchFamily="2" charset="2"/>
              <a:buChar char="Ø"/>
            </a:pPr>
            <a:r>
              <a:rPr lang="zh-CN" altLang="en-US" sz="2000" spc="100" dirty="0">
                <a:gradFill>
                  <a:gsLst>
                    <a:gs pos="80000">
                      <a:schemeClr val="accent5"/>
                    </a:gs>
                    <a:gs pos="16000">
                      <a:schemeClr val="accent6"/>
                    </a:gs>
                  </a:gsLst>
                  <a:lin ang="2700000" scaled="0"/>
                </a:gradFill>
                <a:cs typeface="+mn-ea"/>
                <a:sym typeface="+mn-lt"/>
              </a:rPr>
              <a:t>炫图片</a:t>
            </a:r>
            <a:endParaRPr lang="en-US" altLang="zh-CN" sz="2000" spc="100" dirty="0">
              <a:gradFill>
                <a:gsLst>
                  <a:gs pos="80000">
                    <a:schemeClr val="accent5"/>
                  </a:gs>
                  <a:gs pos="16000">
                    <a:schemeClr val="accent6"/>
                  </a:gs>
                </a:gsLst>
                <a:lin ang="2700000" scaled="0"/>
              </a:gradFill>
              <a:cs typeface="+mn-ea"/>
              <a:sym typeface="+mn-lt"/>
            </a:endParaRPr>
          </a:p>
          <a:p>
            <a:pPr marL="342900" indent="-342900">
              <a:lnSpc>
                <a:spcPct val="150000"/>
              </a:lnSpc>
              <a:buClr>
                <a:schemeClr val="accent6"/>
              </a:buClr>
              <a:buSzPct val="80000"/>
              <a:buFont typeface="Wingdings" panose="05000000000000000000" pitchFamily="2" charset="2"/>
              <a:buChar char="Ø"/>
            </a:pPr>
            <a:r>
              <a:rPr lang="zh-CN" altLang="en-US" sz="2000" spc="100" dirty="0">
                <a:gradFill>
                  <a:gsLst>
                    <a:gs pos="80000">
                      <a:schemeClr val="accent5"/>
                    </a:gs>
                    <a:gs pos="16000">
                      <a:schemeClr val="accent6"/>
                    </a:gs>
                  </a:gsLst>
                  <a:lin ang="2700000" scaled="0"/>
                </a:gradFill>
                <a:cs typeface="+mn-ea"/>
                <a:sym typeface="+mn-lt"/>
              </a:rPr>
              <a:t>深色控</a:t>
            </a:r>
          </a:p>
        </p:txBody>
      </p:sp>
      <p:sp>
        <p:nvSpPr>
          <p:cNvPr id="27" name="文本框 26">
            <a:extLst>
              <a:ext uri="{FF2B5EF4-FFF2-40B4-BE49-F238E27FC236}">
                <a16:creationId xmlns:a16="http://schemas.microsoft.com/office/drawing/2014/main" id="{CBD4523A-CB51-4B8E-893A-694D8789A985}"/>
              </a:ext>
            </a:extLst>
          </p:cNvPr>
          <p:cNvSpPr txBox="1"/>
          <p:nvPr/>
        </p:nvSpPr>
        <p:spPr>
          <a:xfrm>
            <a:off x="4141796" y="3429000"/>
            <a:ext cx="1338828" cy="2359685"/>
          </a:xfrm>
          <a:prstGeom prst="rect">
            <a:avLst/>
          </a:prstGeom>
          <a:noFill/>
        </p:spPr>
        <p:txBody>
          <a:bodyPr wrap="none" rtlCol="0">
            <a:spAutoFit/>
          </a:bodyPr>
          <a:lstStyle/>
          <a:p>
            <a:pPr marL="342900" indent="-342900">
              <a:lnSpc>
                <a:spcPct val="150000"/>
              </a:lnSpc>
              <a:buClr>
                <a:schemeClr val="accent6"/>
              </a:buClr>
              <a:buSzPct val="80000"/>
              <a:buFont typeface="Wingdings" panose="05000000000000000000" pitchFamily="2" charset="2"/>
              <a:buChar char="Ø"/>
            </a:pPr>
            <a:r>
              <a:rPr lang="zh-CN" altLang="en-US" sz="2000" spc="100" dirty="0">
                <a:gradFill>
                  <a:gsLst>
                    <a:gs pos="80000">
                      <a:schemeClr val="accent5"/>
                    </a:gs>
                    <a:gs pos="16000">
                      <a:schemeClr val="accent6"/>
                    </a:gs>
                  </a:gsLst>
                  <a:lin ang="2700000" scaled="0"/>
                </a:gradFill>
                <a:cs typeface="+mn-ea"/>
                <a:sym typeface="+mn-lt"/>
              </a:rPr>
              <a:t>一段话</a:t>
            </a:r>
            <a:endParaRPr lang="en-US" altLang="zh-CN" sz="2000" spc="100" dirty="0">
              <a:gradFill>
                <a:gsLst>
                  <a:gs pos="80000">
                    <a:schemeClr val="accent5"/>
                  </a:gs>
                  <a:gs pos="16000">
                    <a:schemeClr val="accent6"/>
                  </a:gs>
                </a:gsLst>
                <a:lin ang="2700000" scaled="0"/>
              </a:gradFill>
              <a:cs typeface="+mn-ea"/>
              <a:sym typeface="+mn-lt"/>
            </a:endParaRPr>
          </a:p>
          <a:p>
            <a:pPr marL="342900" indent="-342900">
              <a:lnSpc>
                <a:spcPct val="150000"/>
              </a:lnSpc>
              <a:buClr>
                <a:schemeClr val="accent6"/>
              </a:buClr>
              <a:buSzPct val="80000"/>
              <a:buFont typeface="Wingdings" panose="05000000000000000000" pitchFamily="2" charset="2"/>
              <a:buChar char="Ø"/>
            </a:pPr>
            <a:r>
              <a:rPr lang="zh-CN" altLang="en-US" sz="2000" spc="100" dirty="0">
                <a:gradFill>
                  <a:gsLst>
                    <a:gs pos="80000">
                      <a:schemeClr val="accent5"/>
                    </a:gs>
                    <a:gs pos="16000">
                      <a:schemeClr val="accent6"/>
                    </a:gs>
                  </a:gsLst>
                  <a:lin ang="2700000" scaled="0"/>
                </a:gradFill>
                <a:cs typeface="+mn-ea"/>
                <a:sym typeface="+mn-lt"/>
              </a:rPr>
              <a:t>两段话</a:t>
            </a:r>
            <a:endParaRPr lang="en-US" altLang="zh-CN" sz="2000" spc="100" dirty="0">
              <a:gradFill>
                <a:gsLst>
                  <a:gs pos="80000">
                    <a:schemeClr val="accent5"/>
                  </a:gs>
                  <a:gs pos="16000">
                    <a:schemeClr val="accent6"/>
                  </a:gs>
                </a:gsLst>
                <a:lin ang="2700000" scaled="0"/>
              </a:gradFill>
              <a:cs typeface="+mn-ea"/>
              <a:sym typeface="+mn-lt"/>
            </a:endParaRPr>
          </a:p>
          <a:p>
            <a:pPr marL="342900" indent="-342900">
              <a:lnSpc>
                <a:spcPct val="150000"/>
              </a:lnSpc>
              <a:buClr>
                <a:schemeClr val="accent6"/>
              </a:buClr>
              <a:buSzPct val="80000"/>
              <a:buFont typeface="Wingdings" panose="05000000000000000000" pitchFamily="2" charset="2"/>
              <a:buChar char="Ø"/>
            </a:pPr>
            <a:r>
              <a:rPr lang="zh-CN" altLang="en-US" sz="2000" spc="100" dirty="0">
                <a:gradFill>
                  <a:gsLst>
                    <a:gs pos="80000">
                      <a:schemeClr val="accent5"/>
                    </a:gs>
                    <a:gs pos="16000">
                      <a:schemeClr val="accent6"/>
                    </a:gs>
                  </a:gsLst>
                  <a:lin ang="2700000" scaled="0"/>
                </a:gradFill>
                <a:cs typeface="+mn-ea"/>
                <a:sym typeface="+mn-lt"/>
              </a:rPr>
              <a:t>三段话</a:t>
            </a:r>
          </a:p>
          <a:p>
            <a:pPr marL="342900" indent="-342900">
              <a:lnSpc>
                <a:spcPct val="150000"/>
              </a:lnSpc>
              <a:buClr>
                <a:schemeClr val="accent6"/>
              </a:buClr>
              <a:buSzPct val="80000"/>
              <a:buFont typeface="Wingdings" panose="05000000000000000000" pitchFamily="2" charset="2"/>
              <a:buChar char="Ø"/>
            </a:pPr>
            <a:r>
              <a:rPr lang="zh-CN" altLang="en-US" sz="2000" spc="100" dirty="0">
                <a:gradFill>
                  <a:gsLst>
                    <a:gs pos="80000">
                      <a:schemeClr val="accent5"/>
                    </a:gs>
                    <a:gs pos="16000">
                      <a:schemeClr val="accent6"/>
                    </a:gs>
                  </a:gsLst>
                  <a:lin ang="2700000" scaled="0"/>
                </a:gradFill>
                <a:cs typeface="+mn-ea"/>
                <a:sym typeface="+mn-lt"/>
              </a:rPr>
              <a:t>四段话</a:t>
            </a:r>
            <a:endParaRPr lang="en-US" altLang="zh-CN" sz="2000" spc="100" dirty="0">
              <a:gradFill>
                <a:gsLst>
                  <a:gs pos="80000">
                    <a:schemeClr val="accent5"/>
                  </a:gs>
                  <a:gs pos="16000">
                    <a:schemeClr val="accent6"/>
                  </a:gs>
                </a:gsLst>
                <a:lin ang="2700000" scaled="0"/>
              </a:gradFill>
              <a:cs typeface="+mn-ea"/>
              <a:sym typeface="+mn-lt"/>
            </a:endParaRPr>
          </a:p>
          <a:p>
            <a:pPr marL="342900" indent="-342900">
              <a:lnSpc>
                <a:spcPct val="150000"/>
              </a:lnSpc>
              <a:buClr>
                <a:schemeClr val="accent6"/>
              </a:buClr>
              <a:buSzPct val="80000"/>
              <a:buFont typeface="Wingdings" panose="05000000000000000000" pitchFamily="2" charset="2"/>
              <a:buChar char="Ø"/>
            </a:pPr>
            <a:r>
              <a:rPr lang="zh-CN" altLang="en-US" sz="2000" spc="100" dirty="0">
                <a:gradFill>
                  <a:gsLst>
                    <a:gs pos="80000">
                      <a:schemeClr val="accent5"/>
                    </a:gs>
                    <a:gs pos="16000">
                      <a:schemeClr val="accent6"/>
                    </a:gs>
                  </a:gsLst>
                  <a:lin ang="2700000" scaled="0"/>
                </a:gradFill>
                <a:cs typeface="+mn-ea"/>
                <a:sym typeface="+mn-lt"/>
              </a:rPr>
              <a:t>五段话</a:t>
            </a:r>
            <a:endParaRPr lang="en-US" altLang="zh-CN" sz="2000" spc="100" dirty="0">
              <a:gradFill>
                <a:gsLst>
                  <a:gs pos="80000">
                    <a:schemeClr val="accent5"/>
                  </a:gs>
                  <a:gs pos="16000">
                    <a:schemeClr val="accent6"/>
                  </a:gs>
                </a:gsLst>
                <a:lin ang="2700000" scaled="0"/>
              </a:gradFill>
              <a:cs typeface="+mn-ea"/>
              <a:sym typeface="+mn-lt"/>
            </a:endParaRPr>
          </a:p>
        </p:txBody>
      </p:sp>
      <p:grpSp>
        <p:nvGrpSpPr>
          <p:cNvPr id="36" name="组合 35">
            <a:extLst>
              <a:ext uri="{FF2B5EF4-FFF2-40B4-BE49-F238E27FC236}">
                <a16:creationId xmlns:a16="http://schemas.microsoft.com/office/drawing/2014/main" id="{D366ED52-CD7B-445E-A81C-22E6B35D8000}"/>
              </a:ext>
            </a:extLst>
          </p:cNvPr>
          <p:cNvGrpSpPr/>
          <p:nvPr/>
        </p:nvGrpSpPr>
        <p:grpSpPr>
          <a:xfrm flipV="1">
            <a:off x="8032194" y="2464060"/>
            <a:ext cx="1356313" cy="82515"/>
            <a:chOff x="6186763" y="1754828"/>
            <a:chExt cx="2184348" cy="132891"/>
          </a:xfrm>
          <a:solidFill>
            <a:schemeClr val="accent2">
              <a:lumMod val="40000"/>
              <a:lumOff val="60000"/>
            </a:schemeClr>
          </a:solidFill>
        </p:grpSpPr>
        <p:sp>
          <p:nvSpPr>
            <p:cNvPr id="37" name="任意多边形: 形状 36">
              <a:extLst>
                <a:ext uri="{FF2B5EF4-FFF2-40B4-BE49-F238E27FC236}">
                  <a16:creationId xmlns:a16="http://schemas.microsoft.com/office/drawing/2014/main" id="{A7C93943-E14D-4CB5-9E04-8C422EDCDD6F}"/>
                </a:ext>
              </a:extLst>
            </p:cNvPr>
            <p:cNvSpPr/>
            <p:nvPr/>
          </p:nvSpPr>
          <p:spPr>
            <a:xfrm flipH="1">
              <a:off x="7749966" y="1754828"/>
              <a:ext cx="621145" cy="132891"/>
            </a:xfrm>
            <a:custGeom>
              <a:avLst/>
              <a:gdLst>
                <a:gd name="connsiteX0" fmla="*/ 478289 w 1555248"/>
                <a:gd name="connsiteY0" fmla="*/ 54610 h 332740"/>
                <a:gd name="connsiteX1" fmla="*/ 414004 w 1555248"/>
                <a:gd name="connsiteY1" fmla="*/ 118109 h 332740"/>
                <a:gd name="connsiteX2" fmla="*/ 472893 w 1555248"/>
                <a:gd name="connsiteY2" fmla="*/ 118109 h 332740"/>
                <a:gd name="connsiteX3" fmla="*/ 537178 w 1555248"/>
                <a:gd name="connsiteY3" fmla="*/ 54610 h 332740"/>
                <a:gd name="connsiteX4" fmla="*/ 355115 w 1555248"/>
                <a:gd name="connsiteY4" fmla="*/ 54610 h 332740"/>
                <a:gd name="connsiteX5" fmla="*/ 290830 w 1555248"/>
                <a:gd name="connsiteY5" fmla="*/ 118109 h 332740"/>
                <a:gd name="connsiteX6" fmla="*/ 349719 w 1555248"/>
                <a:gd name="connsiteY6" fmla="*/ 118109 h 332740"/>
                <a:gd name="connsiteX7" fmla="*/ 414004 w 1555248"/>
                <a:gd name="connsiteY7" fmla="*/ 54610 h 332740"/>
                <a:gd name="connsiteX8" fmla="*/ 231941 w 1555248"/>
                <a:gd name="connsiteY8" fmla="*/ 54610 h 332740"/>
                <a:gd name="connsiteX9" fmla="*/ 167656 w 1555248"/>
                <a:gd name="connsiteY9" fmla="*/ 118109 h 332740"/>
                <a:gd name="connsiteX10" fmla="*/ 226545 w 1555248"/>
                <a:gd name="connsiteY10" fmla="*/ 118109 h 332740"/>
                <a:gd name="connsiteX11" fmla="*/ 290830 w 1555248"/>
                <a:gd name="connsiteY11" fmla="*/ 54610 h 332740"/>
                <a:gd name="connsiteX12" fmla="*/ 167640 w 1555248"/>
                <a:gd name="connsiteY12" fmla="*/ 0 h 332740"/>
                <a:gd name="connsiteX13" fmla="*/ 1203960 w 1555248"/>
                <a:gd name="connsiteY13" fmla="*/ 0 h 332740"/>
                <a:gd name="connsiteX14" fmla="*/ 1554480 w 1555248"/>
                <a:gd name="connsiteY14" fmla="*/ 152400 h 332740"/>
                <a:gd name="connsiteX15" fmla="*/ 1555248 w 1555248"/>
                <a:gd name="connsiteY15" fmla="*/ 179665 h 332740"/>
                <a:gd name="connsiteX16" fmla="*/ 228600 w 1555248"/>
                <a:gd name="connsiteY16" fmla="*/ 179665 h 332740"/>
                <a:gd name="connsiteX17" fmla="*/ 93188 w 1555248"/>
                <a:gd name="connsiteY17" fmla="*/ 332740 h 332740"/>
                <a:gd name="connsiteX18" fmla="*/ 5080 w 1555248"/>
                <a:gd name="connsiteY18" fmla="*/ 332740 h 332740"/>
                <a:gd name="connsiteX19" fmla="*/ 0 w 1555248"/>
                <a:gd name="connsiteY19" fmla="*/ 162560 h 332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55248" h="332740">
                  <a:moveTo>
                    <a:pt x="478289" y="54610"/>
                  </a:moveTo>
                  <a:lnTo>
                    <a:pt x="414004" y="118109"/>
                  </a:lnTo>
                  <a:lnTo>
                    <a:pt x="472893" y="118109"/>
                  </a:lnTo>
                  <a:lnTo>
                    <a:pt x="537178" y="54610"/>
                  </a:lnTo>
                  <a:close/>
                  <a:moveTo>
                    <a:pt x="355115" y="54610"/>
                  </a:moveTo>
                  <a:lnTo>
                    <a:pt x="290830" y="118109"/>
                  </a:lnTo>
                  <a:lnTo>
                    <a:pt x="349719" y="118109"/>
                  </a:lnTo>
                  <a:lnTo>
                    <a:pt x="414004" y="54610"/>
                  </a:lnTo>
                  <a:close/>
                  <a:moveTo>
                    <a:pt x="231941" y="54610"/>
                  </a:moveTo>
                  <a:lnTo>
                    <a:pt x="167656" y="118109"/>
                  </a:lnTo>
                  <a:lnTo>
                    <a:pt x="226545" y="118109"/>
                  </a:lnTo>
                  <a:lnTo>
                    <a:pt x="290830" y="54610"/>
                  </a:lnTo>
                  <a:close/>
                  <a:moveTo>
                    <a:pt x="167640" y="0"/>
                  </a:moveTo>
                  <a:lnTo>
                    <a:pt x="1203960" y="0"/>
                  </a:lnTo>
                  <a:lnTo>
                    <a:pt x="1554480" y="152400"/>
                  </a:lnTo>
                  <a:lnTo>
                    <a:pt x="1555248" y="179665"/>
                  </a:lnTo>
                  <a:lnTo>
                    <a:pt x="228600" y="179665"/>
                  </a:lnTo>
                  <a:lnTo>
                    <a:pt x="93188" y="332740"/>
                  </a:lnTo>
                  <a:lnTo>
                    <a:pt x="5080" y="332740"/>
                  </a:lnTo>
                  <a:lnTo>
                    <a:pt x="0" y="162560"/>
                  </a:lnTo>
                  <a:close/>
                </a:path>
              </a:pathLst>
            </a:custGeom>
            <a:grpFill/>
            <a:ln>
              <a:noFill/>
            </a:ln>
            <a:effectLst>
              <a:glow rad="63500">
                <a:schemeClr val="bg1">
                  <a:alpha val="10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38" name="矩形 37">
              <a:extLst>
                <a:ext uri="{FF2B5EF4-FFF2-40B4-BE49-F238E27FC236}">
                  <a16:creationId xmlns:a16="http://schemas.microsoft.com/office/drawing/2014/main" id="{BE0F5E18-335C-4ACB-8510-FE145A1398E4}"/>
                </a:ext>
              </a:extLst>
            </p:cNvPr>
            <p:cNvSpPr/>
            <p:nvPr/>
          </p:nvSpPr>
          <p:spPr>
            <a:xfrm>
              <a:off x="6186763" y="1815613"/>
              <a:ext cx="1635818" cy="10307"/>
            </a:xfrm>
            <a:prstGeom prst="rect">
              <a:avLst/>
            </a:prstGeom>
            <a:grpFill/>
            <a:ln>
              <a:noFill/>
            </a:ln>
            <a:effectLst>
              <a:glow rad="63500">
                <a:schemeClr val="bg1">
                  <a:alpha val="10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nvGrpSpPr>
          <p:cNvPr id="39" name="组合 38">
            <a:extLst>
              <a:ext uri="{FF2B5EF4-FFF2-40B4-BE49-F238E27FC236}">
                <a16:creationId xmlns:a16="http://schemas.microsoft.com/office/drawing/2014/main" id="{7D3F4430-EB36-4902-8A8D-5639525A8746}"/>
              </a:ext>
            </a:extLst>
          </p:cNvPr>
          <p:cNvGrpSpPr/>
          <p:nvPr/>
        </p:nvGrpSpPr>
        <p:grpSpPr>
          <a:xfrm flipH="1">
            <a:off x="2165292" y="1826770"/>
            <a:ext cx="1985777" cy="120810"/>
            <a:chOff x="6186763" y="1754828"/>
            <a:chExt cx="2184348" cy="132891"/>
          </a:xfrm>
          <a:solidFill>
            <a:schemeClr val="accent2">
              <a:lumMod val="40000"/>
              <a:lumOff val="60000"/>
            </a:schemeClr>
          </a:solidFill>
        </p:grpSpPr>
        <p:sp>
          <p:nvSpPr>
            <p:cNvPr id="40" name="任意多边形: 形状 39">
              <a:extLst>
                <a:ext uri="{FF2B5EF4-FFF2-40B4-BE49-F238E27FC236}">
                  <a16:creationId xmlns:a16="http://schemas.microsoft.com/office/drawing/2014/main" id="{20CA428B-A3AB-4817-875A-202EB8A96FC5}"/>
                </a:ext>
              </a:extLst>
            </p:cNvPr>
            <p:cNvSpPr/>
            <p:nvPr/>
          </p:nvSpPr>
          <p:spPr>
            <a:xfrm flipH="1">
              <a:off x="7749966" y="1754828"/>
              <a:ext cx="621145" cy="132891"/>
            </a:xfrm>
            <a:custGeom>
              <a:avLst/>
              <a:gdLst>
                <a:gd name="connsiteX0" fmla="*/ 478289 w 1555248"/>
                <a:gd name="connsiteY0" fmla="*/ 54610 h 332740"/>
                <a:gd name="connsiteX1" fmla="*/ 414004 w 1555248"/>
                <a:gd name="connsiteY1" fmla="*/ 118109 h 332740"/>
                <a:gd name="connsiteX2" fmla="*/ 472893 w 1555248"/>
                <a:gd name="connsiteY2" fmla="*/ 118109 h 332740"/>
                <a:gd name="connsiteX3" fmla="*/ 537178 w 1555248"/>
                <a:gd name="connsiteY3" fmla="*/ 54610 h 332740"/>
                <a:gd name="connsiteX4" fmla="*/ 355115 w 1555248"/>
                <a:gd name="connsiteY4" fmla="*/ 54610 h 332740"/>
                <a:gd name="connsiteX5" fmla="*/ 290830 w 1555248"/>
                <a:gd name="connsiteY5" fmla="*/ 118109 h 332740"/>
                <a:gd name="connsiteX6" fmla="*/ 349719 w 1555248"/>
                <a:gd name="connsiteY6" fmla="*/ 118109 h 332740"/>
                <a:gd name="connsiteX7" fmla="*/ 414004 w 1555248"/>
                <a:gd name="connsiteY7" fmla="*/ 54610 h 332740"/>
                <a:gd name="connsiteX8" fmla="*/ 231941 w 1555248"/>
                <a:gd name="connsiteY8" fmla="*/ 54610 h 332740"/>
                <a:gd name="connsiteX9" fmla="*/ 167656 w 1555248"/>
                <a:gd name="connsiteY9" fmla="*/ 118109 h 332740"/>
                <a:gd name="connsiteX10" fmla="*/ 226545 w 1555248"/>
                <a:gd name="connsiteY10" fmla="*/ 118109 h 332740"/>
                <a:gd name="connsiteX11" fmla="*/ 290830 w 1555248"/>
                <a:gd name="connsiteY11" fmla="*/ 54610 h 332740"/>
                <a:gd name="connsiteX12" fmla="*/ 167640 w 1555248"/>
                <a:gd name="connsiteY12" fmla="*/ 0 h 332740"/>
                <a:gd name="connsiteX13" fmla="*/ 1203960 w 1555248"/>
                <a:gd name="connsiteY13" fmla="*/ 0 h 332740"/>
                <a:gd name="connsiteX14" fmla="*/ 1554480 w 1555248"/>
                <a:gd name="connsiteY14" fmla="*/ 152400 h 332740"/>
                <a:gd name="connsiteX15" fmla="*/ 1555248 w 1555248"/>
                <a:gd name="connsiteY15" fmla="*/ 179665 h 332740"/>
                <a:gd name="connsiteX16" fmla="*/ 228600 w 1555248"/>
                <a:gd name="connsiteY16" fmla="*/ 179665 h 332740"/>
                <a:gd name="connsiteX17" fmla="*/ 93188 w 1555248"/>
                <a:gd name="connsiteY17" fmla="*/ 332740 h 332740"/>
                <a:gd name="connsiteX18" fmla="*/ 5080 w 1555248"/>
                <a:gd name="connsiteY18" fmla="*/ 332740 h 332740"/>
                <a:gd name="connsiteX19" fmla="*/ 0 w 1555248"/>
                <a:gd name="connsiteY19" fmla="*/ 162560 h 332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55248" h="332740">
                  <a:moveTo>
                    <a:pt x="478289" y="54610"/>
                  </a:moveTo>
                  <a:lnTo>
                    <a:pt x="414004" y="118109"/>
                  </a:lnTo>
                  <a:lnTo>
                    <a:pt x="472893" y="118109"/>
                  </a:lnTo>
                  <a:lnTo>
                    <a:pt x="537178" y="54610"/>
                  </a:lnTo>
                  <a:close/>
                  <a:moveTo>
                    <a:pt x="355115" y="54610"/>
                  </a:moveTo>
                  <a:lnTo>
                    <a:pt x="290830" y="118109"/>
                  </a:lnTo>
                  <a:lnTo>
                    <a:pt x="349719" y="118109"/>
                  </a:lnTo>
                  <a:lnTo>
                    <a:pt x="414004" y="54610"/>
                  </a:lnTo>
                  <a:close/>
                  <a:moveTo>
                    <a:pt x="231941" y="54610"/>
                  </a:moveTo>
                  <a:lnTo>
                    <a:pt x="167656" y="118109"/>
                  </a:lnTo>
                  <a:lnTo>
                    <a:pt x="226545" y="118109"/>
                  </a:lnTo>
                  <a:lnTo>
                    <a:pt x="290830" y="54610"/>
                  </a:lnTo>
                  <a:close/>
                  <a:moveTo>
                    <a:pt x="167640" y="0"/>
                  </a:moveTo>
                  <a:lnTo>
                    <a:pt x="1203960" y="0"/>
                  </a:lnTo>
                  <a:lnTo>
                    <a:pt x="1554480" y="152400"/>
                  </a:lnTo>
                  <a:lnTo>
                    <a:pt x="1555248" y="179665"/>
                  </a:lnTo>
                  <a:lnTo>
                    <a:pt x="228600" y="179665"/>
                  </a:lnTo>
                  <a:lnTo>
                    <a:pt x="93188" y="332740"/>
                  </a:lnTo>
                  <a:lnTo>
                    <a:pt x="5080" y="332740"/>
                  </a:lnTo>
                  <a:lnTo>
                    <a:pt x="0" y="162560"/>
                  </a:lnTo>
                  <a:close/>
                </a:path>
              </a:pathLst>
            </a:custGeom>
            <a:grpFill/>
            <a:ln>
              <a:noFill/>
            </a:ln>
            <a:effectLst>
              <a:glow rad="63500">
                <a:schemeClr val="bg1">
                  <a:alpha val="10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41" name="矩形 40">
              <a:extLst>
                <a:ext uri="{FF2B5EF4-FFF2-40B4-BE49-F238E27FC236}">
                  <a16:creationId xmlns:a16="http://schemas.microsoft.com/office/drawing/2014/main" id="{CF1A80E7-2640-4E3F-AF43-912CEBBBBA1A}"/>
                </a:ext>
              </a:extLst>
            </p:cNvPr>
            <p:cNvSpPr/>
            <p:nvPr/>
          </p:nvSpPr>
          <p:spPr>
            <a:xfrm>
              <a:off x="6186763" y="1815613"/>
              <a:ext cx="1635818" cy="10307"/>
            </a:xfrm>
            <a:prstGeom prst="rect">
              <a:avLst/>
            </a:prstGeom>
            <a:grpFill/>
            <a:ln>
              <a:noFill/>
            </a:ln>
            <a:effectLst>
              <a:glow rad="63500">
                <a:schemeClr val="bg1">
                  <a:alpha val="10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sp>
        <p:nvSpPr>
          <p:cNvPr id="35" name="矩形 34">
            <a:extLst>
              <a:ext uri="{FF2B5EF4-FFF2-40B4-BE49-F238E27FC236}">
                <a16:creationId xmlns:a16="http://schemas.microsoft.com/office/drawing/2014/main" id="{66B2647F-3407-4B0A-890B-628CF7515422}"/>
              </a:ext>
            </a:extLst>
          </p:cNvPr>
          <p:cNvSpPr/>
          <p:nvPr/>
        </p:nvSpPr>
        <p:spPr>
          <a:xfrm>
            <a:off x="2135120" y="2115793"/>
            <a:ext cx="1877437" cy="461665"/>
          </a:xfrm>
          <a:prstGeom prst="rect">
            <a:avLst/>
          </a:prstGeom>
        </p:spPr>
        <p:txBody>
          <a:bodyPr wrap="none">
            <a:spAutoFit/>
          </a:bodyPr>
          <a:lstStyle/>
          <a:p>
            <a:r>
              <a:rPr lang="zh-CN" altLang="en-US" sz="1200" dirty="0">
                <a:gradFill>
                  <a:gsLst>
                    <a:gs pos="52000">
                      <a:schemeClr val="accent2">
                        <a:lumMod val="40000"/>
                        <a:lumOff val="60000"/>
                      </a:schemeClr>
                    </a:gs>
                    <a:gs pos="89000">
                      <a:schemeClr val="accent1">
                        <a:lumMod val="20000"/>
                        <a:lumOff val="80000"/>
                        <a:alpha val="10000"/>
                      </a:schemeClr>
                    </a:gs>
                  </a:gsLst>
                  <a:lin ang="5400000" scaled="1"/>
                </a:gradFill>
                <a:cs typeface="+mn-ea"/>
                <a:sym typeface="+mn-lt"/>
              </a:rPr>
              <a:t>具鄙人多方调查显示</a:t>
            </a:r>
            <a:endParaRPr lang="en-US" altLang="zh-CN" sz="1200" dirty="0">
              <a:gradFill>
                <a:gsLst>
                  <a:gs pos="52000">
                    <a:schemeClr val="accent2">
                      <a:lumMod val="40000"/>
                      <a:lumOff val="60000"/>
                    </a:schemeClr>
                  </a:gs>
                  <a:gs pos="89000">
                    <a:schemeClr val="accent1">
                      <a:lumMod val="20000"/>
                      <a:lumOff val="80000"/>
                      <a:alpha val="10000"/>
                    </a:schemeClr>
                  </a:gs>
                </a:gsLst>
                <a:lin ang="5400000" scaled="1"/>
              </a:gradFill>
              <a:cs typeface="+mn-ea"/>
              <a:sym typeface="+mn-lt"/>
            </a:endParaRPr>
          </a:p>
          <a:p>
            <a:r>
              <a:rPr lang="zh-CN" altLang="en-US" sz="1200" dirty="0">
                <a:gradFill>
                  <a:gsLst>
                    <a:gs pos="52000">
                      <a:schemeClr val="accent2">
                        <a:lumMod val="40000"/>
                        <a:lumOff val="60000"/>
                      </a:schemeClr>
                    </a:gs>
                    <a:gs pos="89000">
                      <a:schemeClr val="accent1">
                        <a:lumMod val="20000"/>
                        <a:lumOff val="80000"/>
                        <a:alpha val="10000"/>
                      </a:schemeClr>
                    </a:gs>
                  </a:gsLst>
                  <a:lin ang="5400000" scaled="1"/>
                </a:gradFill>
                <a:cs typeface="+mn-ea"/>
                <a:sym typeface="+mn-lt"/>
              </a:rPr>
              <a:t>最好用的分类方法是数量</a:t>
            </a:r>
          </a:p>
        </p:txBody>
      </p:sp>
      <p:sp>
        <p:nvSpPr>
          <p:cNvPr id="42" name="矩形 41">
            <a:extLst>
              <a:ext uri="{FF2B5EF4-FFF2-40B4-BE49-F238E27FC236}">
                <a16:creationId xmlns:a16="http://schemas.microsoft.com/office/drawing/2014/main" id="{7FBA619F-5FEB-4211-95E6-58E222F30F2F}"/>
              </a:ext>
            </a:extLst>
          </p:cNvPr>
          <p:cNvSpPr/>
          <p:nvPr/>
        </p:nvSpPr>
        <p:spPr>
          <a:xfrm>
            <a:off x="8018051" y="1908110"/>
            <a:ext cx="1460721" cy="461665"/>
          </a:xfrm>
          <a:prstGeom prst="rect">
            <a:avLst/>
          </a:prstGeom>
        </p:spPr>
        <p:txBody>
          <a:bodyPr wrap="none">
            <a:spAutoFit/>
          </a:bodyPr>
          <a:lstStyle/>
          <a:p>
            <a:pPr algn="r"/>
            <a:r>
              <a:rPr lang="zh-CN" altLang="en-US" sz="1200" dirty="0">
                <a:gradFill>
                  <a:gsLst>
                    <a:gs pos="52000">
                      <a:schemeClr val="accent2">
                        <a:lumMod val="40000"/>
                        <a:lumOff val="60000"/>
                      </a:schemeClr>
                    </a:gs>
                    <a:gs pos="89000">
                      <a:schemeClr val="accent1">
                        <a:lumMod val="20000"/>
                        <a:lumOff val="80000"/>
                        <a:alpha val="10000"/>
                      </a:schemeClr>
                    </a:gs>
                  </a:gsLst>
                  <a:lin ang="5400000" scaled="1"/>
                </a:gradFill>
                <a:cs typeface="+mn-ea"/>
                <a:sym typeface="+mn-lt"/>
              </a:rPr>
              <a:t>再也不怕断网啦</a:t>
            </a:r>
            <a:endParaRPr lang="en-US" altLang="zh-CN" sz="1200" dirty="0">
              <a:gradFill>
                <a:gsLst>
                  <a:gs pos="52000">
                    <a:schemeClr val="accent2">
                      <a:lumMod val="40000"/>
                      <a:lumOff val="60000"/>
                    </a:schemeClr>
                  </a:gs>
                  <a:gs pos="89000">
                    <a:schemeClr val="accent1">
                      <a:lumMod val="20000"/>
                      <a:lumOff val="80000"/>
                      <a:alpha val="10000"/>
                    </a:schemeClr>
                  </a:gs>
                </a:gsLst>
                <a:lin ang="5400000" scaled="1"/>
              </a:gradFill>
              <a:cs typeface="+mn-ea"/>
              <a:sym typeface="+mn-lt"/>
            </a:endParaRPr>
          </a:p>
          <a:p>
            <a:pPr algn="r"/>
            <a:r>
              <a:rPr lang="zh-CN" altLang="en-US" sz="1200" dirty="0">
                <a:gradFill>
                  <a:gsLst>
                    <a:gs pos="52000">
                      <a:schemeClr val="accent2">
                        <a:lumMod val="40000"/>
                        <a:lumOff val="60000"/>
                      </a:schemeClr>
                    </a:gs>
                    <a:gs pos="89000">
                      <a:schemeClr val="accent1">
                        <a:lumMod val="20000"/>
                        <a:lumOff val="80000"/>
                        <a:alpha val="10000"/>
                      </a:schemeClr>
                    </a:gs>
                  </a:gsLst>
                  <a:lin ang="5400000" scaled="1"/>
                </a:gradFill>
                <a:cs typeface="+mn-ea"/>
                <a:sym typeface="+mn-lt"/>
              </a:rPr>
              <a:t>傻瓜操作 上手无阻</a:t>
            </a:r>
          </a:p>
        </p:txBody>
      </p:sp>
    </p:spTree>
    <p:extLst>
      <p:ext uri="{BB962C8B-B14F-4D97-AF65-F5344CB8AC3E}">
        <p14:creationId xmlns:p14="http://schemas.microsoft.com/office/powerpoint/2010/main" val="7570840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681084E6-0777-4628-812E-AA7A61B09540}"/>
              </a:ext>
            </a:extLst>
          </p:cNvPr>
          <p:cNvSpPr/>
          <p:nvPr/>
        </p:nvSpPr>
        <p:spPr>
          <a:xfrm>
            <a:off x="0" y="3905084"/>
            <a:ext cx="12192000" cy="2952916"/>
          </a:xfrm>
          <a:prstGeom prst="rect">
            <a:avLst/>
          </a:prstGeom>
          <a:gradFill flip="none" rotWithShape="1">
            <a:gsLst>
              <a:gs pos="91000">
                <a:schemeClr val="accent1"/>
              </a:gs>
              <a:gs pos="35000">
                <a:schemeClr val="accent1">
                  <a:alpha val="71000"/>
                </a:schemeClr>
              </a:gs>
            </a:gsLst>
            <a:lin ang="0" scaled="0"/>
            <a:tileRect/>
          </a:gra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pc="-300">
              <a:cs typeface="+mn-ea"/>
              <a:sym typeface="+mn-lt"/>
            </a:endParaRPr>
          </a:p>
        </p:txBody>
      </p:sp>
      <p:sp>
        <p:nvSpPr>
          <p:cNvPr id="4" name="图片占位符 3">
            <a:extLst>
              <a:ext uri="{FF2B5EF4-FFF2-40B4-BE49-F238E27FC236}">
                <a16:creationId xmlns:a16="http://schemas.microsoft.com/office/drawing/2014/main" id="{D5F32B3C-E9C7-423D-AE71-A223873F953E}"/>
              </a:ext>
            </a:extLst>
          </p:cNvPr>
          <p:cNvSpPr>
            <a:spLocks noGrp="1"/>
          </p:cNvSpPr>
          <p:nvPr>
            <p:ph type="pic" sz="quarter" idx="12"/>
          </p:nvPr>
        </p:nvSpPr>
        <p:spPr/>
      </p:sp>
      <p:sp>
        <p:nvSpPr>
          <p:cNvPr id="16" name="文本框 15">
            <a:extLst>
              <a:ext uri="{FF2B5EF4-FFF2-40B4-BE49-F238E27FC236}">
                <a16:creationId xmlns:a16="http://schemas.microsoft.com/office/drawing/2014/main" id="{24746EF5-071B-4735-8212-AA14EA9BF5B3}"/>
              </a:ext>
            </a:extLst>
          </p:cNvPr>
          <p:cNvSpPr txBox="1"/>
          <p:nvPr/>
        </p:nvSpPr>
        <p:spPr>
          <a:xfrm>
            <a:off x="731837" y="1179267"/>
            <a:ext cx="10728325" cy="2427075"/>
          </a:xfrm>
          <a:prstGeom prst="rect">
            <a:avLst/>
          </a:prstGeom>
          <a:noFill/>
        </p:spPr>
        <p:txBody>
          <a:bodyPr wrap="square" rtlCol="0" anchor="t">
            <a:spAutoFit/>
          </a:bodyPr>
          <a:lstStyle/>
          <a:p>
            <a:pPr lvl="0" indent="457200" hangingPunct="0">
              <a:lnSpc>
                <a:spcPts val="3100"/>
              </a:lnSpc>
              <a:defRPr/>
            </a:pPr>
            <a:r>
              <a:rPr lang="zh-CN" altLang="en-US" sz="1600" kern="100" dirty="0">
                <a:solidFill>
                  <a:prstClr val="black"/>
                </a:solidFill>
                <a:cs typeface="+mn-ea"/>
                <a:sym typeface="+mn-lt"/>
              </a:rPr>
              <a:t>陕西科技大学是我国西部地区唯一一所以轻工为特色的多科性大学，是国家“中西部高校基础能力建设工程”建设高校，是“十二五”期间陕西省重点建设的高水平大学，是陕西省“国内一流大学建设高校”，是陕西省人民政府与中国轻工业联合会、中国轻工集团公司共同建设的重点高校。学校创建于</a:t>
            </a:r>
            <a:r>
              <a:rPr lang="en-US" altLang="zh-CN" sz="1600" kern="100" dirty="0">
                <a:solidFill>
                  <a:prstClr val="black"/>
                </a:solidFill>
                <a:cs typeface="+mn-ea"/>
                <a:sym typeface="+mn-lt"/>
              </a:rPr>
              <a:t>1958</a:t>
            </a:r>
            <a:r>
              <a:rPr lang="zh-CN" altLang="en-US" sz="1600" kern="100" dirty="0">
                <a:solidFill>
                  <a:prstClr val="black"/>
                </a:solidFill>
                <a:cs typeface="+mn-ea"/>
                <a:sym typeface="+mn-lt"/>
              </a:rPr>
              <a:t>年，时名北京轻工业学院，是新中国第一所轻工高等学校；</a:t>
            </a:r>
            <a:r>
              <a:rPr lang="en-US" altLang="zh-CN" sz="1600" kern="100" dirty="0">
                <a:solidFill>
                  <a:prstClr val="black"/>
                </a:solidFill>
                <a:cs typeface="+mn-ea"/>
                <a:sym typeface="+mn-lt"/>
              </a:rPr>
              <a:t>1970</a:t>
            </a:r>
            <a:r>
              <a:rPr lang="zh-CN" altLang="en-US" sz="1600" kern="100" dirty="0">
                <a:solidFill>
                  <a:prstClr val="black"/>
                </a:solidFill>
                <a:cs typeface="+mn-ea"/>
                <a:sym typeface="+mn-lt"/>
              </a:rPr>
              <a:t>年迁至陕西咸阳，改名为西北轻工业学院；</a:t>
            </a:r>
            <a:r>
              <a:rPr lang="en-US" altLang="zh-CN" sz="1600" kern="100" dirty="0">
                <a:solidFill>
                  <a:prstClr val="black"/>
                </a:solidFill>
                <a:cs typeface="+mn-ea"/>
                <a:sym typeface="+mn-lt"/>
              </a:rPr>
              <a:t>1978</a:t>
            </a:r>
            <a:r>
              <a:rPr lang="zh-CN" altLang="en-US" sz="1600" kern="100" dirty="0">
                <a:solidFill>
                  <a:prstClr val="black"/>
                </a:solidFill>
                <a:cs typeface="+mn-ea"/>
                <a:sym typeface="+mn-lt"/>
              </a:rPr>
              <a:t>年被国务院确定为全国</a:t>
            </a:r>
            <a:r>
              <a:rPr lang="en-US" altLang="zh-CN" sz="1600" kern="100" dirty="0">
                <a:solidFill>
                  <a:prstClr val="black"/>
                </a:solidFill>
                <a:cs typeface="+mn-ea"/>
                <a:sym typeface="+mn-lt"/>
              </a:rPr>
              <a:t>88</a:t>
            </a:r>
            <a:r>
              <a:rPr lang="zh-CN" altLang="en-US" sz="1600" kern="100" dirty="0">
                <a:solidFill>
                  <a:prstClr val="black"/>
                </a:solidFill>
                <a:cs typeface="+mn-ea"/>
                <a:sym typeface="+mn-lt"/>
              </a:rPr>
              <a:t>所重点院校之一；</a:t>
            </a:r>
            <a:r>
              <a:rPr lang="en-US" altLang="zh-CN" sz="1600" kern="100" dirty="0">
                <a:solidFill>
                  <a:prstClr val="black"/>
                </a:solidFill>
                <a:cs typeface="+mn-ea"/>
                <a:sym typeface="+mn-lt"/>
              </a:rPr>
              <a:t>1998</a:t>
            </a:r>
            <a:r>
              <a:rPr lang="zh-CN" altLang="en-US" sz="1600" kern="100" dirty="0">
                <a:solidFill>
                  <a:prstClr val="black"/>
                </a:solidFill>
                <a:cs typeface="+mn-ea"/>
                <a:sym typeface="+mn-lt"/>
              </a:rPr>
              <a:t>年学校划转到陕西省，实行中央与地方共建、以地方管理为主的体制；</a:t>
            </a:r>
            <a:r>
              <a:rPr lang="en-US" altLang="zh-CN" sz="1600" kern="100" dirty="0">
                <a:solidFill>
                  <a:prstClr val="black"/>
                </a:solidFill>
                <a:cs typeface="+mn-ea"/>
                <a:sym typeface="+mn-lt"/>
              </a:rPr>
              <a:t>2002</a:t>
            </a:r>
            <a:r>
              <a:rPr lang="zh-CN" altLang="en-US" sz="1600" kern="100" dirty="0">
                <a:solidFill>
                  <a:prstClr val="black"/>
                </a:solidFill>
                <a:cs typeface="+mn-ea"/>
                <a:sym typeface="+mn-lt"/>
              </a:rPr>
              <a:t>年经教育部批准，更名为陕西科技大学；</a:t>
            </a:r>
            <a:r>
              <a:rPr lang="en-US" altLang="zh-CN" sz="1600" kern="100" dirty="0">
                <a:solidFill>
                  <a:prstClr val="black"/>
                </a:solidFill>
                <a:cs typeface="+mn-ea"/>
                <a:sym typeface="+mn-lt"/>
              </a:rPr>
              <a:t>2006</a:t>
            </a:r>
            <a:r>
              <a:rPr lang="zh-CN" altLang="en-US" sz="1600" kern="100" dirty="0">
                <a:solidFill>
                  <a:prstClr val="black"/>
                </a:solidFill>
                <a:cs typeface="+mn-ea"/>
                <a:sym typeface="+mn-lt"/>
              </a:rPr>
              <a:t>年学校主体东迁西安。</a:t>
            </a:r>
            <a:endParaRPr kumimoji="0" lang="zh-CN" altLang="zh-CN" sz="1600" i="0" u="none" strike="noStrike" kern="100" cap="none" spc="0" normalizeH="0" baseline="0" noProof="0" dirty="0">
              <a:ln>
                <a:noFill/>
              </a:ln>
              <a:solidFill>
                <a:prstClr val="black"/>
              </a:solidFill>
              <a:effectLst/>
              <a:uLnTx/>
              <a:uFillTx/>
              <a:cs typeface="+mn-ea"/>
              <a:sym typeface="+mn-lt"/>
            </a:endParaRPr>
          </a:p>
        </p:txBody>
      </p:sp>
      <p:sp>
        <p:nvSpPr>
          <p:cNvPr id="2" name="文本占位符 1">
            <a:extLst>
              <a:ext uri="{FF2B5EF4-FFF2-40B4-BE49-F238E27FC236}">
                <a16:creationId xmlns:a16="http://schemas.microsoft.com/office/drawing/2014/main" id="{9FC2E6EF-A552-439B-AFFF-74508D9B8FEF}"/>
              </a:ext>
            </a:extLst>
          </p:cNvPr>
          <p:cNvSpPr>
            <a:spLocks noGrp="1"/>
          </p:cNvSpPr>
          <p:nvPr>
            <p:ph type="body" sz="quarter" idx="11"/>
          </p:nvPr>
        </p:nvSpPr>
        <p:spPr/>
        <p:txBody>
          <a:bodyPr/>
          <a:lstStyle/>
          <a:p>
            <a:r>
              <a:rPr lang="zh-CN" altLang="en-US" dirty="0">
                <a:latin typeface="+mn-lt"/>
                <a:ea typeface="+mn-ea"/>
                <a:cs typeface="+mn-ea"/>
                <a:sym typeface="+mn-lt"/>
              </a:rPr>
              <a:t>一段话</a:t>
            </a:r>
          </a:p>
        </p:txBody>
      </p:sp>
    </p:spTree>
    <p:extLst>
      <p:ext uri="{BB962C8B-B14F-4D97-AF65-F5344CB8AC3E}">
        <p14:creationId xmlns:p14="http://schemas.microsoft.com/office/powerpoint/2010/main" val="31451484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EB463E5F-DDE4-4FBB-932E-7B447FFD9E9F}"/>
              </a:ext>
            </a:extLst>
          </p:cNvPr>
          <p:cNvSpPr/>
          <p:nvPr/>
        </p:nvSpPr>
        <p:spPr>
          <a:xfrm>
            <a:off x="1562260" y="5636624"/>
            <a:ext cx="1887055" cy="338554"/>
          </a:xfrm>
          <a:prstGeom prst="rect">
            <a:avLst/>
          </a:prstGeom>
          <a:noFill/>
        </p:spPr>
        <p:txBody>
          <a:bodyPr wrap="none" rtlCol="0">
            <a:spAutoFit/>
          </a:bodyPr>
          <a:lstStyle/>
          <a:p>
            <a:pPr algn="ctr"/>
            <a:r>
              <a:rPr lang="zh-CN" altLang="en-US" sz="1600" dirty="0">
                <a:cs typeface="+mn-ea"/>
                <a:sym typeface="+mn-lt"/>
              </a:rPr>
              <a:t>陕西科技大学校长 </a:t>
            </a:r>
          </a:p>
        </p:txBody>
      </p:sp>
      <p:sp>
        <p:nvSpPr>
          <p:cNvPr id="7" name="文本占位符 6">
            <a:extLst>
              <a:ext uri="{FF2B5EF4-FFF2-40B4-BE49-F238E27FC236}">
                <a16:creationId xmlns:a16="http://schemas.microsoft.com/office/drawing/2014/main" id="{DC1396A5-88D0-426E-9BF1-0CDF69354B65}"/>
              </a:ext>
            </a:extLst>
          </p:cNvPr>
          <p:cNvSpPr>
            <a:spLocks noGrp="1"/>
          </p:cNvSpPr>
          <p:nvPr>
            <p:ph type="body" sz="quarter" idx="11"/>
          </p:nvPr>
        </p:nvSpPr>
        <p:spPr/>
        <p:txBody>
          <a:bodyPr/>
          <a:lstStyle/>
          <a:p>
            <a:r>
              <a:rPr lang="zh-CN" altLang="en-US" dirty="0">
                <a:latin typeface="+mn-lt"/>
                <a:ea typeface="+mn-ea"/>
                <a:cs typeface="+mn-ea"/>
                <a:sym typeface="+mn-lt"/>
              </a:rPr>
              <a:t>一段话</a:t>
            </a:r>
          </a:p>
        </p:txBody>
      </p:sp>
      <p:sp>
        <p:nvSpPr>
          <p:cNvPr id="11" name="图片占位符 10">
            <a:extLst>
              <a:ext uri="{FF2B5EF4-FFF2-40B4-BE49-F238E27FC236}">
                <a16:creationId xmlns:a16="http://schemas.microsoft.com/office/drawing/2014/main" id="{A59DC856-766F-4BAC-B485-BC4D27F4EA97}"/>
              </a:ext>
            </a:extLst>
          </p:cNvPr>
          <p:cNvSpPr>
            <a:spLocks noGrp="1"/>
          </p:cNvSpPr>
          <p:nvPr>
            <p:ph type="pic" sz="quarter" idx="12"/>
          </p:nvPr>
        </p:nvSpPr>
        <p:spPr/>
      </p:sp>
      <p:sp>
        <p:nvSpPr>
          <p:cNvPr id="12" name="文本框 11">
            <a:extLst>
              <a:ext uri="{FF2B5EF4-FFF2-40B4-BE49-F238E27FC236}">
                <a16:creationId xmlns:a16="http://schemas.microsoft.com/office/drawing/2014/main" id="{B9BD802A-0861-4414-A031-1D08D652E9E5}"/>
              </a:ext>
            </a:extLst>
          </p:cNvPr>
          <p:cNvSpPr txBox="1"/>
          <p:nvPr/>
        </p:nvSpPr>
        <p:spPr>
          <a:xfrm>
            <a:off x="4654004" y="1777939"/>
            <a:ext cx="6441554" cy="3630417"/>
          </a:xfrm>
          <a:prstGeom prst="rect">
            <a:avLst/>
          </a:prstGeom>
          <a:noFill/>
        </p:spPr>
        <p:txBody>
          <a:bodyPr wrap="square" rtlCol="0" anchor="t">
            <a:spAutoFit/>
          </a:bodyPr>
          <a:lstStyle/>
          <a:p>
            <a:pPr lvl="0" indent="457200">
              <a:lnSpc>
                <a:spcPts val="3100"/>
              </a:lnSpc>
              <a:defRPr/>
            </a:pPr>
            <a:r>
              <a:rPr lang="zh-CN" altLang="en-US" sz="1600" kern="100" dirty="0">
                <a:solidFill>
                  <a:prstClr val="black"/>
                </a:solidFill>
                <a:cs typeface="+mn-ea"/>
                <a:sym typeface="+mn-lt"/>
              </a:rPr>
              <a:t>陕西科技大学是我国西部地区唯一一所以轻工为特色的多科性大学，是国家“中西部高校基础能力建设工程”建设高校，是“十二五”期间陕西省重点建设的高水平大学，是陕西省“国内一流大学建设高校”，是陕西省人民政府与中国轻工业联合会、中国轻工集团公司共同建设的重点高校。学校创建于</a:t>
            </a:r>
            <a:r>
              <a:rPr lang="en-US" altLang="zh-CN" sz="1600" kern="100" dirty="0">
                <a:solidFill>
                  <a:prstClr val="black"/>
                </a:solidFill>
                <a:cs typeface="+mn-ea"/>
                <a:sym typeface="+mn-lt"/>
              </a:rPr>
              <a:t>1958</a:t>
            </a:r>
            <a:r>
              <a:rPr lang="zh-CN" altLang="en-US" sz="1600" kern="100" dirty="0">
                <a:solidFill>
                  <a:prstClr val="black"/>
                </a:solidFill>
                <a:cs typeface="+mn-ea"/>
                <a:sym typeface="+mn-lt"/>
              </a:rPr>
              <a:t>年，时名北京轻工业学院，是新中国第一所轻工高等学校；</a:t>
            </a:r>
            <a:r>
              <a:rPr lang="en-US" altLang="zh-CN" sz="1600" kern="100" dirty="0">
                <a:solidFill>
                  <a:prstClr val="black"/>
                </a:solidFill>
                <a:cs typeface="+mn-ea"/>
                <a:sym typeface="+mn-lt"/>
              </a:rPr>
              <a:t>1970</a:t>
            </a:r>
            <a:r>
              <a:rPr lang="zh-CN" altLang="en-US" sz="1600" kern="100" dirty="0">
                <a:solidFill>
                  <a:prstClr val="black"/>
                </a:solidFill>
                <a:cs typeface="+mn-ea"/>
                <a:sym typeface="+mn-lt"/>
              </a:rPr>
              <a:t>年迁至陕西咸阳，改名为西北轻工业学院；</a:t>
            </a:r>
            <a:r>
              <a:rPr lang="en-US" altLang="zh-CN" sz="1600" kern="100" dirty="0">
                <a:solidFill>
                  <a:prstClr val="black"/>
                </a:solidFill>
                <a:cs typeface="+mn-ea"/>
                <a:sym typeface="+mn-lt"/>
              </a:rPr>
              <a:t>1978</a:t>
            </a:r>
            <a:r>
              <a:rPr lang="zh-CN" altLang="en-US" sz="1600" kern="100" dirty="0">
                <a:solidFill>
                  <a:prstClr val="black"/>
                </a:solidFill>
                <a:cs typeface="+mn-ea"/>
                <a:sym typeface="+mn-lt"/>
              </a:rPr>
              <a:t>年被国务院确定为全国</a:t>
            </a:r>
            <a:r>
              <a:rPr lang="en-US" altLang="zh-CN" sz="1600" kern="100" dirty="0">
                <a:solidFill>
                  <a:prstClr val="black"/>
                </a:solidFill>
                <a:cs typeface="+mn-ea"/>
                <a:sym typeface="+mn-lt"/>
              </a:rPr>
              <a:t>88</a:t>
            </a:r>
            <a:r>
              <a:rPr lang="zh-CN" altLang="en-US" sz="1600" kern="100" dirty="0">
                <a:solidFill>
                  <a:prstClr val="black"/>
                </a:solidFill>
                <a:cs typeface="+mn-ea"/>
                <a:sym typeface="+mn-lt"/>
              </a:rPr>
              <a:t>所重点院校之一；</a:t>
            </a:r>
            <a:r>
              <a:rPr lang="en-US" altLang="zh-CN" sz="1600" kern="100" dirty="0">
                <a:solidFill>
                  <a:prstClr val="black"/>
                </a:solidFill>
                <a:cs typeface="+mn-ea"/>
                <a:sym typeface="+mn-lt"/>
              </a:rPr>
              <a:t>1998</a:t>
            </a:r>
            <a:r>
              <a:rPr lang="zh-CN" altLang="en-US" sz="1600" kern="100" dirty="0">
                <a:solidFill>
                  <a:prstClr val="black"/>
                </a:solidFill>
                <a:cs typeface="+mn-ea"/>
                <a:sym typeface="+mn-lt"/>
              </a:rPr>
              <a:t>年学校划转到陕西省，实行中央与地方共建、以地方管理为主的体制；</a:t>
            </a:r>
            <a:r>
              <a:rPr lang="en-US" altLang="zh-CN" sz="1600" kern="100" dirty="0">
                <a:solidFill>
                  <a:prstClr val="black"/>
                </a:solidFill>
                <a:cs typeface="+mn-ea"/>
                <a:sym typeface="+mn-lt"/>
              </a:rPr>
              <a:t>2002</a:t>
            </a:r>
            <a:r>
              <a:rPr lang="zh-CN" altLang="en-US" sz="1600" kern="100" dirty="0">
                <a:solidFill>
                  <a:prstClr val="black"/>
                </a:solidFill>
                <a:cs typeface="+mn-ea"/>
                <a:sym typeface="+mn-lt"/>
              </a:rPr>
              <a:t>年经教育部批准，更名为陕西科技大学；</a:t>
            </a:r>
            <a:r>
              <a:rPr lang="en-US" altLang="zh-CN" sz="1600" kern="100" dirty="0">
                <a:solidFill>
                  <a:prstClr val="black"/>
                </a:solidFill>
                <a:cs typeface="+mn-ea"/>
                <a:sym typeface="+mn-lt"/>
              </a:rPr>
              <a:t>2006</a:t>
            </a:r>
            <a:r>
              <a:rPr lang="zh-CN" altLang="en-US" sz="1600" kern="100" dirty="0">
                <a:solidFill>
                  <a:prstClr val="black"/>
                </a:solidFill>
                <a:cs typeface="+mn-ea"/>
                <a:sym typeface="+mn-lt"/>
              </a:rPr>
              <a:t>年学校主体东迁西安。</a:t>
            </a:r>
            <a:endParaRPr kumimoji="0" lang="zh-CN" altLang="zh-CN" sz="1600" i="0" u="none" strike="noStrike" kern="100" cap="none" spc="0" normalizeH="0" baseline="0" noProof="0" dirty="0">
              <a:ln>
                <a:noFill/>
              </a:ln>
              <a:solidFill>
                <a:prstClr val="black"/>
              </a:solidFill>
              <a:effectLst/>
              <a:uLnTx/>
              <a:uFillTx/>
              <a:cs typeface="+mn-ea"/>
              <a:sym typeface="+mn-lt"/>
            </a:endParaRPr>
          </a:p>
        </p:txBody>
      </p:sp>
    </p:spTree>
    <p:extLst>
      <p:ext uri="{BB962C8B-B14F-4D97-AF65-F5344CB8AC3E}">
        <p14:creationId xmlns:p14="http://schemas.microsoft.com/office/powerpoint/2010/main" val="39882685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折角 1">
            <a:extLst>
              <a:ext uri="{FF2B5EF4-FFF2-40B4-BE49-F238E27FC236}">
                <a16:creationId xmlns:a16="http://schemas.microsoft.com/office/drawing/2014/main" id="{766E374C-0ED1-406A-B02D-0FDC740529C4}"/>
              </a:ext>
            </a:extLst>
          </p:cNvPr>
          <p:cNvSpPr/>
          <p:nvPr/>
        </p:nvSpPr>
        <p:spPr>
          <a:xfrm>
            <a:off x="1038780" y="1181100"/>
            <a:ext cx="9903325" cy="622300"/>
          </a:xfrm>
          <a:prstGeom prst="foldedCorner">
            <a:avLst>
              <a:gd name="adj" fmla="val 50000"/>
            </a:avLst>
          </a:prstGeom>
          <a:gradFill>
            <a:gsLst>
              <a:gs pos="21000">
                <a:schemeClr val="accent3">
                  <a:lumMod val="50000"/>
                </a:schemeClr>
              </a:gs>
              <a:gs pos="88000">
                <a:schemeClr val="accent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cs typeface="+mn-ea"/>
              <a:sym typeface="+mn-lt"/>
            </a:endParaRPr>
          </a:p>
        </p:txBody>
      </p:sp>
      <p:sp>
        <p:nvSpPr>
          <p:cNvPr id="3" name="文本框 2">
            <a:extLst>
              <a:ext uri="{FF2B5EF4-FFF2-40B4-BE49-F238E27FC236}">
                <a16:creationId xmlns:a16="http://schemas.microsoft.com/office/drawing/2014/main" id="{AE8AF2BF-10F8-49BF-B0C5-DAB6713D195E}"/>
              </a:ext>
            </a:extLst>
          </p:cNvPr>
          <p:cNvSpPr txBox="1"/>
          <p:nvPr/>
        </p:nvSpPr>
        <p:spPr>
          <a:xfrm>
            <a:off x="1249895" y="1193800"/>
            <a:ext cx="1364352" cy="509948"/>
          </a:xfrm>
          <a:prstGeom prst="rect">
            <a:avLst/>
          </a:prstGeom>
          <a:noFill/>
          <a:effectLst>
            <a:outerShdw blurRad="50800" dist="38100" dir="2700000" algn="tl" rotWithShape="0">
              <a:prstClr val="black">
                <a:alpha val="40000"/>
              </a:prstClr>
            </a:outerShdw>
          </a:effectLst>
        </p:spPr>
        <p:txBody>
          <a:bodyPr wrap="square" rtlCol="0" anchor="t">
            <a:spAutoFit/>
          </a:bodyPr>
          <a:lstStyle>
            <a:defPPr>
              <a:defRPr lang="zh-CN"/>
            </a:defPPr>
            <a:lvl1pPr algn="just">
              <a:spcAft>
                <a:spcPts val="0"/>
              </a:spcAft>
              <a:defRPr sz="1500" kern="100">
                <a:latin typeface="Microsoft YaHei" panose="020B0503020204020204" pitchFamily="34" charset="-122"/>
                <a:ea typeface="Microsoft YaHei" panose="020B0503020204020204" pitchFamily="34" charset="-122"/>
                <a:cs typeface="Times New Roman" panose="02020603050405020304" pitchFamily="18" charset="0"/>
              </a:defRPr>
            </a:lvl1p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000" b="0" i="0" u="none" strike="noStrike" kern="100" cap="none" spc="0" normalizeH="0" baseline="0" noProof="0" dirty="0">
                <a:ln>
                  <a:noFill/>
                </a:ln>
                <a:solidFill>
                  <a:prstClr val="white"/>
                </a:solidFill>
                <a:effectLst/>
                <a:uLnTx/>
                <a:uFillTx/>
                <a:latin typeface="+mn-lt"/>
                <a:ea typeface="+mn-ea"/>
                <a:cs typeface="+mn-ea"/>
                <a:sym typeface="+mn-lt"/>
              </a:rPr>
              <a:t>第一阶段</a:t>
            </a:r>
            <a:endParaRPr kumimoji="0" lang="zh-CN" altLang="en-US" sz="1800" b="0" i="0" u="none" strike="noStrike" kern="100" cap="none" spc="0" normalizeH="0" baseline="0" noProof="0" dirty="0">
              <a:ln>
                <a:noFill/>
              </a:ln>
              <a:solidFill>
                <a:prstClr val="white"/>
              </a:solidFill>
              <a:effectLst/>
              <a:uLnTx/>
              <a:uFillTx/>
              <a:latin typeface="+mn-lt"/>
              <a:ea typeface="+mn-ea"/>
              <a:cs typeface="+mn-ea"/>
              <a:sym typeface="+mn-lt"/>
            </a:endParaRPr>
          </a:p>
        </p:txBody>
      </p:sp>
      <p:sp>
        <p:nvSpPr>
          <p:cNvPr id="4" name="文本框 3">
            <a:extLst>
              <a:ext uri="{FF2B5EF4-FFF2-40B4-BE49-F238E27FC236}">
                <a16:creationId xmlns:a16="http://schemas.microsoft.com/office/drawing/2014/main" id="{81423DEE-D841-4152-935E-1739056C0FE4}"/>
              </a:ext>
            </a:extLst>
          </p:cNvPr>
          <p:cNvSpPr txBox="1"/>
          <p:nvPr/>
        </p:nvSpPr>
        <p:spPr>
          <a:xfrm>
            <a:off x="2053533" y="2334060"/>
            <a:ext cx="8942417" cy="2798780"/>
          </a:xfrm>
          <a:prstGeom prst="rect">
            <a:avLst/>
          </a:prstGeom>
          <a:noFill/>
        </p:spPr>
        <p:txBody>
          <a:bodyPr wrap="square" rtlCol="0" anchor="t">
            <a:spAutoFit/>
          </a:bodyPr>
          <a:lstStyle>
            <a:defPPr>
              <a:defRPr lang="zh-CN"/>
            </a:defPPr>
            <a:lvl1pPr algn="just">
              <a:spcAft>
                <a:spcPts val="0"/>
              </a:spcAft>
              <a:defRPr sz="1500" kern="100">
                <a:latin typeface="Microsoft YaHei" panose="020B0503020204020204" pitchFamily="34" charset="-122"/>
                <a:ea typeface="Microsoft YaHei" panose="020B0503020204020204" pitchFamily="34" charset="-122"/>
                <a:cs typeface="Times New Roman" panose="02020603050405020304" pitchFamily="18" charset="0"/>
              </a:defRPr>
            </a:lvl1pPr>
          </a:lstStyle>
          <a:p>
            <a:pPr lvl="0">
              <a:lnSpc>
                <a:spcPct val="150000"/>
              </a:lnSpc>
              <a:spcAft>
                <a:spcPts val="1200"/>
              </a:spcAft>
              <a:defRPr/>
            </a:pPr>
            <a:r>
              <a:rPr lang="zh-CN" altLang="en-US" sz="1600" dirty="0">
                <a:latin typeface="+mn-lt"/>
                <a:ea typeface="+mn-ea"/>
                <a:cs typeface="+mn-ea"/>
                <a:sym typeface="+mn-lt"/>
              </a:rPr>
              <a:t>陕西科技大学是我国西部地区唯一一所以轻工为特色的多科性大学，是国家“中西部高校基础能力建设工程”建设高校，是“十二五”期间陕西省重点建设的高水平大学，是陕西省“国内一流大学建设高校”，是陕西省人民政府与中国轻工业联合会、中国轻工集团公司共同建设的重点高校。</a:t>
            </a:r>
            <a:endParaRPr lang="en-US" altLang="zh-CN" sz="1600" dirty="0">
              <a:latin typeface="+mn-lt"/>
              <a:ea typeface="+mn-ea"/>
              <a:cs typeface="+mn-ea"/>
              <a:sym typeface="+mn-lt"/>
            </a:endParaRPr>
          </a:p>
          <a:p>
            <a:pPr lvl="0">
              <a:lnSpc>
                <a:spcPct val="150000"/>
              </a:lnSpc>
              <a:spcAft>
                <a:spcPts val="1200"/>
              </a:spcAft>
              <a:defRPr/>
            </a:pPr>
            <a:r>
              <a:rPr lang="zh-CN" altLang="en-US" sz="1600" dirty="0">
                <a:latin typeface="+mn-lt"/>
                <a:ea typeface="+mn-ea"/>
                <a:cs typeface="+mn-ea"/>
                <a:sym typeface="+mn-lt"/>
              </a:rPr>
              <a:t>学校创建于</a:t>
            </a:r>
            <a:r>
              <a:rPr lang="en-US" altLang="zh-CN" sz="1600" dirty="0">
                <a:latin typeface="+mn-lt"/>
                <a:ea typeface="+mn-ea"/>
                <a:cs typeface="+mn-ea"/>
                <a:sym typeface="+mn-lt"/>
              </a:rPr>
              <a:t>1958</a:t>
            </a:r>
            <a:r>
              <a:rPr lang="zh-CN" altLang="en-US" sz="1600" dirty="0">
                <a:latin typeface="+mn-lt"/>
                <a:ea typeface="+mn-ea"/>
                <a:cs typeface="+mn-ea"/>
                <a:sym typeface="+mn-lt"/>
              </a:rPr>
              <a:t>年，时名北京轻工业学院，是新中国第一所轻工高等学校；</a:t>
            </a:r>
            <a:r>
              <a:rPr lang="en-US" altLang="zh-CN" sz="1600" dirty="0">
                <a:latin typeface="+mn-lt"/>
                <a:ea typeface="+mn-ea"/>
                <a:cs typeface="+mn-ea"/>
                <a:sym typeface="+mn-lt"/>
              </a:rPr>
              <a:t>1970</a:t>
            </a:r>
            <a:r>
              <a:rPr lang="zh-CN" altLang="en-US" sz="1600" dirty="0">
                <a:latin typeface="+mn-lt"/>
                <a:ea typeface="+mn-ea"/>
                <a:cs typeface="+mn-ea"/>
                <a:sym typeface="+mn-lt"/>
              </a:rPr>
              <a:t>年迁至陕西咸阳，改名为西北轻工业学院；</a:t>
            </a:r>
            <a:r>
              <a:rPr lang="en-US" altLang="zh-CN" sz="1600" dirty="0">
                <a:latin typeface="+mn-lt"/>
                <a:ea typeface="+mn-ea"/>
                <a:cs typeface="+mn-ea"/>
                <a:sym typeface="+mn-lt"/>
              </a:rPr>
              <a:t>1978</a:t>
            </a:r>
            <a:r>
              <a:rPr lang="zh-CN" altLang="en-US" sz="1600" dirty="0">
                <a:latin typeface="+mn-lt"/>
                <a:ea typeface="+mn-ea"/>
                <a:cs typeface="+mn-ea"/>
                <a:sym typeface="+mn-lt"/>
              </a:rPr>
              <a:t>年被国务院确定为全国</a:t>
            </a:r>
            <a:r>
              <a:rPr lang="en-US" altLang="zh-CN" sz="1600" dirty="0">
                <a:latin typeface="+mn-lt"/>
                <a:ea typeface="+mn-ea"/>
                <a:cs typeface="+mn-ea"/>
                <a:sym typeface="+mn-lt"/>
              </a:rPr>
              <a:t>88</a:t>
            </a:r>
            <a:r>
              <a:rPr lang="zh-CN" altLang="en-US" sz="1600" dirty="0">
                <a:latin typeface="+mn-lt"/>
                <a:ea typeface="+mn-ea"/>
                <a:cs typeface="+mn-ea"/>
                <a:sym typeface="+mn-lt"/>
              </a:rPr>
              <a:t>所重点院校之一；</a:t>
            </a:r>
            <a:r>
              <a:rPr lang="en-US" altLang="zh-CN" sz="1600" dirty="0">
                <a:latin typeface="+mn-lt"/>
                <a:ea typeface="+mn-ea"/>
                <a:cs typeface="+mn-ea"/>
                <a:sym typeface="+mn-lt"/>
              </a:rPr>
              <a:t>1998</a:t>
            </a:r>
            <a:r>
              <a:rPr lang="zh-CN" altLang="en-US" sz="1600" dirty="0">
                <a:latin typeface="+mn-lt"/>
                <a:ea typeface="+mn-ea"/>
                <a:cs typeface="+mn-ea"/>
                <a:sym typeface="+mn-lt"/>
              </a:rPr>
              <a:t>年学校划转到陕西省，实行中央与地方共建、以地方管理为主的体制；</a:t>
            </a:r>
            <a:r>
              <a:rPr lang="en-US" altLang="zh-CN" sz="1600" dirty="0">
                <a:latin typeface="+mn-lt"/>
                <a:ea typeface="+mn-ea"/>
                <a:cs typeface="+mn-ea"/>
                <a:sym typeface="+mn-lt"/>
              </a:rPr>
              <a:t>2002</a:t>
            </a:r>
            <a:r>
              <a:rPr lang="zh-CN" altLang="en-US" sz="1600" dirty="0">
                <a:latin typeface="+mn-lt"/>
                <a:ea typeface="+mn-ea"/>
                <a:cs typeface="+mn-ea"/>
                <a:sym typeface="+mn-lt"/>
              </a:rPr>
              <a:t>年经教育部批准，更名为陕西科技大学；</a:t>
            </a:r>
            <a:r>
              <a:rPr lang="en-US" altLang="zh-CN" sz="1600" dirty="0">
                <a:latin typeface="+mn-lt"/>
                <a:ea typeface="+mn-ea"/>
                <a:cs typeface="+mn-ea"/>
                <a:sym typeface="+mn-lt"/>
              </a:rPr>
              <a:t>2006</a:t>
            </a:r>
            <a:r>
              <a:rPr lang="zh-CN" altLang="en-US" sz="1600" dirty="0">
                <a:latin typeface="+mn-lt"/>
                <a:ea typeface="+mn-ea"/>
                <a:cs typeface="+mn-ea"/>
                <a:sym typeface="+mn-lt"/>
              </a:rPr>
              <a:t>年学校主体东迁西安。</a:t>
            </a:r>
          </a:p>
        </p:txBody>
      </p:sp>
      <p:sp>
        <p:nvSpPr>
          <p:cNvPr id="6" name="任意多边形: 形状 5">
            <a:extLst>
              <a:ext uri="{FF2B5EF4-FFF2-40B4-BE49-F238E27FC236}">
                <a16:creationId xmlns:a16="http://schemas.microsoft.com/office/drawing/2014/main" id="{850C8A98-6C09-41E5-9B47-EEC2AD1A2F4B}"/>
              </a:ext>
            </a:extLst>
          </p:cNvPr>
          <p:cNvSpPr/>
          <p:nvPr/>
        </p:nvSpPr>
        <p:spPr>
          <a:xfrm rot="5400000">
            <a:off x="-868297" y="4241138"/>
            <a:ext cx="4013546" cy="199390"/>
          </a:xfrm>
          <a:custGeom>
            <a:avLst/>
            <a:gdLst>
              <a:gd name="connsiteX0" fmla="*/ 3802878 w 4013546"/>
              <a:gd name="connsiteY0" fmla="*/ 199390 h 199390"/>
              <a:gd name="connsiteX1" fmla="*/ 3861387 w 4013546"/>
              <a:gd name="connsiteY1" fmla="*/ 99695 h 199390"/>
              <a:gd name="connsiteX2" fmla="*/ 3802878 w 4013546"/>
              <a:gd name="connsiteY2" fmla="*/ 0 h 199390"/>
              <a:gd name="connsiteX3" fmla="*/ 3955037 w 4013546"/>
              <a:gd name="connsiteY3" fmla="*/ 0 h 199390"/>
              <a:gd name="connsiteX4" fmla="*/ 4013546 w 4013546"/>
              <a:gd name="connsiteY4" fmla="*/ 99695 h 199390"/>
              <a:gd name="connsiteX5" fmla="*/ 3955037 w 4013546"/>
              <a:gd name="connsiteY5" fmla="*/ 199390 h 199390"/>
              <a:gd name="connsiteX6" fmla="*/ 3579184 w 4013546"/>
              <a:gd name="connsiteY6" fmla="*/ 199390 h 199390"/>
              <a:gd name="connsiteX7" fmla="*/ 3637693 w 4013546"/>
              <a:gd name="connsiteY7" fmla="*/ 99695 h 199390"/>
              <a:gd name="connsiteX8" fmla="*/ 3579184 w 4013546"/>
              <a:gd name="connsiteY8" fmla="*/ 0 h 199390"/>
              <a:gd name="connsiteX9" fmla="*/ 3731343 w 4013546"/>
              <a:gd name="connsiteY9" fmla="*/ 0 h 199390"/>
              <a:gd name="connsiteX10" fmla="*/ 3789852 w 4013546"/>
              <a:gd name="connsiteY10" fmla="*/ 99695 h 199390"/>
              <a:gd name="connsiteX11" fmla="*/ 3731343 w 4013546"/>
              <a:gd name="connsiteY11" fmla="*/ 199390 h 199390"/>
              <a:gd name="connsiteX12" fmla="*/ 3355485 w 4013546"/>
              <a:gd name="connsiteY12" fmla="*/ 199390 h 199390"/>
              <a:gd name="connsiteX13" fmla="*/ 3413994 w 4013546"/>
              <a:gd name="connsiteY13" fmla="*/ 99695 h 199390"/>
              <a:gd name="connsiteX14" fmla="*/ 3355485 w 4013546"/>
              <a:gd name="connsiteY14" fmla="*/ 0 h 199390"/>
              <a:gd name="connsiteX15" fmla="*/ 3507644 w 4013546"/>
              <a:gd name="connsiteY15" fmla="*/ 0 h 199390"/>
              <a:gd name="connsiteX16" fmla="*/ 3566153 w 4013546"/>
              <a:gd name="connsiteY16" fmla="*/ 99695 h 199390"/>
              <a:gd name="connsiteX17" fmla="*/ 3507644 w 4013546"/>
              <a:gd name="connsiteY17" fmla="*/ 199390 h 199390"/>
              <a:gd name="connsiteX18" fmla="*/ 3131786 w 4013546"/>
              <a:gd name="connsiteY18" fmla="*/ 199390 h 199390"/>
              <a:gd name="connsiteX19" fmla="*/ 3190295 w 4013546"/>
              <a:gd name="connsiteY19" fmla="*/ 99695 h 199390"/>
              <a:gd name="connsiteX20" fmla="*/ 3131786 w 4013546"/>
              <a:gd name="connsiteY20" fmla="*/ 0 h 199390"/>
              <a:gd name="connsiteX21" fmla="*/ 3283945 w 4013546"/>
              <a:gd name="connsiteY21" fmla="*/ 0 h 199390"/>
              <a:gd name="connsiteX22" fmla="*/ 3342454 w 4013546"/>
              <a:gd name="connsiteY22" fmla="*/ 99695 h 199390"/>
              <a:gd name="connsiteX23" fmla="*/ 3283945 w 4013546"/>
              <a:gd name="connsiteY23" fmla="*/ 199390 h 199390"/>
              <a:gd name="connsiteX24" fmla="*/ 2908087 w 4013546"/>
              <a:gd name="connsiteY24" fmla="*/ 199390 h 199390"/>
              <a:gd name="connsiteX25" fmla="*/ 2966596 w 4013546"/>
              <a:gd name="connsiteY25" fmla="*/ 99695 h 199390"/>
              <a:gd name="connsiteX26" fmla="*/ 2908087 w 4013546"/>
              <a:gd name="connsiteY26" fmla="*/ 0 h 199390"/>
              <a:gd name="connsiteX27" fmla="*/ 3060246 w 4013546"/>
              <a:gd name="connsiteY27" fmla="*/ 0 h 199390"/>
              <a:gd name="connsiteX28" fmla="*/ 3118755 w 4013546"/>
              <a:gd name="connsiteY28" fmla="*/ 99695 h 199390"/>
              <a:gd name="connsiteX29" fmla="*/ 3060246 w 4013546"/>
              <a:gd name="connsiteY29" fmla="*/ 199390 h 199390"/>
              <a:gd name="connsiteX30" fmla="*/ 2684388 w 4013546"/>
              <a:gd name="connsiteY30" fmla="*/ 199390 h 199390"/>
              <a:gd name="connsiteX31" fmla="*/ 2742897 w 4013546"/>
              <a:gd name="connsiteY31" fmla="*/ 99695 h 199390"/>
              <a:gd name="connsiteX32" fmla="*/ 2684388 w 4013546"/>
              <a:gd name="connsiteY32" fmla="*/ 0 h 199390"/>
              <a:gd name="connsiteX33" fmla="*/ 2836547 w 4013546"/>
              <a:gd name="connsiteY33" fmla="*/ 0 h 199390"/>
              <a:gd name="connsiteX34" fmla="*/ 2895056 w 4013546"/>
              <a:gd name="connsiteY34" fmla="*/ 99695 h 199390"/>
              <a:gd name="connsiteX35" fmla="*/ 2836547 w 4013546"/>
              <a:gd name="connsiteY35" fmla="*/ 199390 h 199390"/>
              <a:gd name="connsiteX36" fmla="*/ 2460689 w 4013546"/>
              <a:gd name="connsiteY36" fmla="*/ 199390 h 199390"/>
              <a:gd name="connsiteX37" fmla="*/ 2519198 w 4013546"/>
              <a:gd name="connsiteY37" fmla="*/ 99695 h 199390"/>
              <a:gd name="connsiteX38" fmla="*/ 2460689 w 4013546"/>
              <a:gd name="connsiteY38" fmla="*/ 0 h 199390"/>
              <a:gd name="connsiteX39" fmla="*/ 2612848 w 4013546"/>
              <a:gd name="connsiteY39" fmla="*/ 0 h 199390"/>
              <a:gd name="connsiteX40" fmla="*/ 2671357 w 4013546"/>
              <a:gd name="connsiteY40" fmla="*/ 99695 h 199390"/>
              <a:gd name="connsiteX41" fmla="*/ 2612848 w 4013546"/>
              <a:gd name="connsiteY41" fmla="*/ 199390 h 199390"/>
              <a:gd name="connsiteX42" fmla="*/ 2236990 w 4013546"/>
              <a:gd name="connsiteY42" fmla="*/ 199390 h 199390"/>
              <a:gd name="connsiteX43" fmla="*/ 2295499 w 4013546"/>
              <a:gd name="connsiteY43" fmla="*/ 99695 h 199390"/>
              <a:gd name="connsiteX44" fmla="*/ 2236990 w 4013546"/>
              <a:gd name="connsiteY44" fmla="*/ 0 h 199390"/>
              <a:gd name="connsiteX45" fmla="*/ 2389149 w 4013546"/>
              <a:gd name="connsiteY45" fmla="*/ 0 h 199390"/>
              <a:gd name="connsiteX46" fmla="*/ 2447658 w 4013546"/>
              <a:gd name="connsiteY46" fmla="*/ 99695 h 199390"/>
              <a:gd name="connsiteX47" fmla="*/ 2389149 w 4013546"/>
              <a:gd name="connsiteY47" fmla="*/ 199390 h 199390"/>
              <a:gd name="connsiteX48" fmla="*/ 2013291 w 4013546"/>
              <a:gd name="connsiteY48" fmla="*/ 199390 h 199390"/>
              <a:gd name="connsiteX49" fmla="*/ 2071800 w 4013546"/>
              <a:gd name="connsiteY49" fmla="*/ 99695 h 199390"/>
              <a:gd name="connsiteX50" fmla="*/ 2013291 w 4013546"/>
              <a:gd name="connsiteY50" fmla="*/ 0 h 199390"/>
              <a:gd name="connsiteX51" fmla="*/ 2165450 w 4013546"/>
              <a:gd name="connsiteY51" fmla="*/ 0 h 199390"/>
              <a:gd name="connsiteX52" fmla="*/ 2223959 w 4013546"/>
              <a:gd name="connsiteY52" fmla="*/ 99695 h 199390"/>
              <a:gd name="connsiteX53" fmla="*/ 2165450 w 4013546"/>
              <a:gd name="connsiteY53" fmla="*/ 199390 h 199390"/>
              <a:gd name="connsiteX54" fmla="*/ 1789592 w 4013546"/>
              <a:gd name="connsiteY54" fmla="*/ 199390 h 199390"/>
              <a:gd name="connsiteX55" fmla="*/ 1848101 w 4013546"/>
              <a:gd name="connsiteY55" fmla="*/ 99695 h 199390"/>
              <a:gd name="connsiteX56" fmla="*/ 1789592 w 4013546"/>
              <a:gd name="connsiteY56" fmla="*/ 0 h 199390"/>
              <a:gd name="connsiteX57" fmla="*/ 1941751 w 4013546"/>
              <a:gd name="connsiteY57" fmla="*/ 0 h 199390"/>
              <a:gd name="connsiteX58" fmla="*/ 2000260 w 4013546"/>
              <a:gd name="connsiteY58" fmla="*/ 99695 h 199390"/>
              <a:gd name="connsiteX59" fmla="*/ 1941751 w 4013546"/>
              <a:gd name="connsiteY59" fmla="*/ 199390 h 199390"/>
              <a:gd name="connsiteX60" fmla="*/ 1565893 w 4013546"/>
              <a:gd name="connsiteY60" fmla="*/ 199390 h 199390"/>
              <a:gd name="connsiteX61" fmla="*/ 1624402 w 4013546"/>
              <a:gd name="connsiteY61" fmla="*/ 99695 h 199390"/>
              <a:gd name="connsiteX62" fmla="*/ 1565893 w 4013546"/>
              <a:gd name="connsiteY62" fmla="*/ 0 h 199390"/>
              <a:gd name="connsiteX63" fmla="*/ 1718052 w 4013546"/>
              <a:gd name="connsiteY63" fmla="*/ 0 h 199390"/>
              <a:gd name="connsiteX64" fmla="*/ 1776561 w 4013546"/>
              <a:gd name="connsiteY64" fmla="*/ 99695 h 199390"/>
              <a:gd name="connsiteX65" fmla="*/ 1718052 w 4013546"/>
              <a:gd name="connsiteY65" fmla="*/ 199390 h 199390"/>
              <a:gd name="connsiteX66" fmla="*/ 1342194 w 4013546"/>
              <a:gd name="connsiteY66" fmla="*/ 199390 h 199390"/>
              <a:gd name="connsiteX67" fmla="*/ 1400703 w 4013546"/>
              <a:gd name="connsiteY67" fmla="*/ 99695 h 199390"/>
              <a:gd name="connsiteX68" fmla="*/ 1342194 w 4013546"/>
              <a:gd name="connsiteY68" fmla="*/ 0 h 199390"/>
              <a:gd name="connsiteX69" fmla="*/ 1494353 w 4013546"/>
              <a:gd name="connsiteY69" fmla="*/ 0 h 199390"/>
              <a:gd name="connsiteX70" fmla="*/ 1552862 w 4013546"/>
              <a:gd name="connsiteY70" fmla="*/ 99695 h 199390"/>
              <a:gd name="connsiteX71" fmla="*/ 1494353 w 4013546"/>
              <a:gd name="connsiteY71" fmla="*/ 199390 h 199390"/>
              <a:gd name="connsiteX72" fmla="*/ 1118495 w 4013546"/>
              <a:gd name="connsiteY72" fmla="*/ 199390 h 199390"/>
              <a:gd name="connsiteX73" fmla="*/ 1177004 w 4013546"/>
              <a:gd name="connsiteY73" fmla="*/ 99695 h 199390"/>
              <a:gd name="connsiteX74" fmla="*/ 1118495 w 4013546"/>
              <a:gd name="connsiteY74" fmla="*/ 0 h 199390"/>
              <a:gd name="connsiteX75" fmla="*/ 1270654 w 4013546"/>
              <a:gd name="connsiteY75" fmla="*/ 0 h 199390"/>
              <a:gd name="connsiteX76" fmla="*/ 1329163 w 4013546"/>
              <a:gd name="connsiteY76" fmla="*/ 99695 h 199390"/>
              <a:gd name="connsiteX77" fmla="*/ 1270654 w 4013546"/>
              <a:gd name="connsiteY77" fmla="*/ 199390 h 199390"/>
              <a:gd name="connsiteX78" fmla="*/ 894796 w 4013546"/>
              <a:gd name="connsiteY78" fmla="*/ 199390 h 199390"/>
              <a:gd name="connsiteX79" fmla="*/ 953305 w 4013546"/>
              <a:gd name="connsiteY79" fmla="*/ 99695 h 199390"/>
              <a:gd name="connsiteX80" fmla="*/ 894796 w 4013546"/>
              <a:gd name="connsiteY80" fmla="*/ 0 h 199390"/>
              <a:gd name="connsiteX81" fmla="*/ 1046955 w 4013546"/>
              <a:gd name="connsiteY81" fmla="*/ 0 h 199390"/>
              <a:gd name="connsiteX82" fmla="*/ 1105464 w 4013546"/>
              <a:gd name="connsiteY82" fmla="*/ 99695 h 199390"/>
              <a:gd name="connsiteX83" fmla="*/ 1046955 w 4013546"/>
              <a:gd name="connsiteY83" fmla="*/ 199390 h 199390"/>
              <a:gd name="connsiteX84" fmla="*/ 671097 w 4013546"/>
              <a:gd name="connsiteY84" fmla="*/ 199390 h 199390"/>
              <a:gd name="connsiteX85" fmla="*/ 729606 w 4013546"/>
              <a:gd name="connsiteY85" fmla="*/ 99695 h 199390"/>
              <a:gd name="connsiteX86" fmla="*/ 671097 w 4013546"/>
              <a:gd name="connsiteY86" fmla="*/ 0 h 199390"/>
              <a:gd name="connsiteX87" fmla="*/ 823256 w 4013546"/>
              <a:gd name="connsiteY87" fmla="*/ 0 h 199390"/>
              <a:gd name="connsiteX88" fmla="*/ 881765 w 4013546"/>
              <a:gd name="connsiteY88" fmla="*/ 99695 h 199390"/>
              <a:gd name="connsiteX89" fmla="*/ 823256 w 4013546"/>
              <a:gd name="connsiteY89" fmla="*/ 199390 h 199390"/>
              <a:gd name="connsiteX90" fmla="*/ 447398 w 4013546"/>
              <a:gd name="connsiteY90" fmla="*/ 199390 h 199390"/>
              <a:gd name="connsiteX91" fmla="*/ 505907 w 4013546"/>
              <a:gd name="connsiteY91" fmla="*/ 99695 h 199390"/>
              <a:gd name="connsiteX92" fmla="*/ 447398 w 4013546"/>
              <a:gd name="connsiteY92" fmla="*/ 0 h 199390"/>
              <a:gd name="connsiteX93" fmla="*/ 599557 w 4013546"/>
              <a:gd name="connsiteY93" fmla="*/ 0 h 199390"/>
              <a:gd name="connsiteX94" fmla="*/ 658066 w 4013546"/>
              <a:gd name="connsiteY94" fmla="*/ 99695 h 199390"/>
              <a:gd name="connsiteX95" fmla="*/ 599557 w 4013546"/>
              <a:gd name="connsiteY95" fmla="*/ 199390 h 199390"/>
              <a:gd name="connsiteX96" fmla="*/ 223699 w 4013546"/>
              <a:gd name="connsiteY96" fmla="*/ 199390 h 199390"/>
              <a:gd name="connsiteX97" fmla="*/ 282208 w 4013546"/>
              <a:gd name="connsiteY97" fmla="*/ 99695 h 199390"/>
              <a:gd name="connsiteX98" fmla="*/ 223699 w 4013546"/>
              <a:gd name="connsiteY98" fmla="*/ 0 h 199390"/>
              <a:gd name="connsiteX99" fmla="*/ 375858 w 4013546"/>
              <a:gd name="connsiteY99" fmla="*/ 0 h 199390"/>
              <a:gd name="connsiteX100" fmla="*/ 434367 w 4013546"/>
              <a:gd name="connsiteY100" fmla="*/ 99695 h 199390"/>
              <a:gd name="connsiteX101" fmla="*/ 375858 w 4013546"/>
              <a:gd name="connsiteY101" fmla="*/ 199390 h 199390"/>
              <a:gd name="connsiteX102" fmla="*/ 0 w 4013546"/>
              <a:gd name="connsiteY102" fmla="*/ 199390 h 199390"/>
              <a:gd name="connsiteX103" fmla="*/ 58509 w 4013546"/>
              <a:gd name="connsiteY103" fmla="*/ 99695 h 199390"/>
              <a:gd name="connsiteX104" fmla="*/ 0 w 4013546"/>
              <a:gd name="connsiteY104" fmla="*/ 0 h 199390"/>
              <a:gd name="connsiteX105" fmla="*/ 152159 w 4013546"/>
              <a:gd name="connsiteY105" fmla="*/ 0 h 199390"/>
              <a:gd name="connsiteX106" fmla="*/ 210668 w 4013546"/>
              <a:gd name="connsiteY106" fmla="*/ 99695 h 199390"/>
              <a:gd name="connsiteX107" fmla="*/ 152159 w 4013546"/>
              <a:gd name="connsiteY107" fmla="*/ 199390 h 199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4013546" h="199390">
                <a:moveTo>
                  <a:pt x="3802878" y="199390"/>
                </a:moveTo>
                <a:lnTo>
                  <a:pt x="3861387" y="99695"/>
                </a:lnTo>
                <a:lnTo>
                  <a:pt x="3802878" y="0"/>
                </a:lnTo>
                <a:lnTo>
                  <a:pt x="3955037" y="0"/>
                </a:lnTo>
                <a:lnTo>
                  <a:pt x="4013546" y="99695"/>
                </a:lnTo>
                <a:lnTo>
                  <a:pt x="3955037" y="199390"/>
                </a:lnTo>
                <a:close/>
                <a:moveTo>
                  <a:pt x="3579184" y="199390"/>
                </a:moveTo>
                <a:lnTo>
                  <a:pt x="3637693" y="99695"/>
                </a:lnTo>
                <a:lnTo>
                  <a:pt x="3579184" y="0"/>
                </a:lnTo>
                <a:lnTo>
                  <a:pt x="3731343" y="0"/>
                </a:lnTo>
                <a:lnTo>
                  <a:pt x="3789852" y="99695"/>
                </a:lnTo>
                <a:lnTo>
                  <a:pt x="3731343" y="199390"/>
                </a:lnTo>
                <a:close/>
                <a:moveTo>
                  <a:pt x="3355485" y="199390"/>
                </a:moveTo>
                <a:lnTo>
                  <a:pt x="3413994" y="99695"/>
                </a:lnTo>
                <a:lnTo>
                  <a:pt x="3355485" y="0"/>
                </a:lnTo>
                <a:lnTo>
                  <a:pt x="3507644" y="0"/>
                </a:lnTo>
                <a:lnTo>
                  <a:pt x="3566153" y="99695"/>
                </a:lnTo>
                <a:lnTo>
                  <a:pt x="3507644" y="199390"/>
                </a:lnTo>
                <a:close/>
                <a:moveTo>
                  <a:pt x="3131786" y="199390"/>
                </a:moveTo>
                <a:lnTo>
                  <a:pt x="3190295" y="99695"/>
                </a:lnTo>
                <a:lnTo>
                  <a:pt x="3131786" y="0"/>
                </a:lnTo>
                <a:lnTo>
                  <a:pt x="3283945" y="0"/>
                </a:lnTo>
                <a:lnTo>
                  <a:pt x="3342454" y="99695"/>
                </a:lnTo>
                <a:lnTo>
                  <a:pt x="3283945" y="199390"/>
                </a:lnTo>
                <a:close/>
                <a:moveTo>
                  <a:pt x="2908087" y="199390"/>
                </a:moveTo>
                <a:lnTo>
                  <a:pt x="2966596" y="99695"/>
                </a:lnTo>
                <a:lnTo>
                  <a:pt x="2908087" y="0"/>
                </a:lnTo>
                <a:lnTo>
                  <a:pt x="3060246" y="0"/>
                </a:lnTo>
                <a:lnTo>
                  <a:pt x="3118755" y="99695"/>
                </a:lnTo>
                <a:lnTo>
                  <a:pt x="3060246" y="199390"/>
                </a:lnTo>
                <a:close/>
                <a:moveTo>
                  <a:pt x="2684388" y="199390"/>
                </a:moveTo>
                <a:lnTo>
                  <a:pt x="2742897" y="99695"/>
                </a:lnTo>
                <a:lnTo>
                  <a:pt x="2684388" y="0"/>
                </a:lnTo>
                <a:lnTo>
                  <a:pt x="2836547" y="0"/>
                </a:lnTo>
                <a:lnTo>
                  <a:pt x="2895056" y="99695"/>
                </a:lnTo>
                <a:lnTo>
                  <a:pt x="2836547" y="199390"/>
                </a:lnTo>
                <a:close/>
                <a:moveTo>
                  <a:pt x="2460689" y="199390"/>
                </a:moveTo>
                <a:lnTo>
                  <a:pt x="2519198" y="99695"/>
                </a:lnTo>
                <a:lnTo>
                  <a:pt x="2460689" y="0"/>
                </a:lnTo>
                <a:lnTo>
                  <a:pt x="2612848" y="0"/>
                </a:lnTo>
                <a:lnTo>
                  <a:pt x="2671357" y="99695"/>
                </a:lnTo>
                <a:lnTo>
                  <a:pt x="2612848" y="199390"/>
                </a:lnTo>
                <a:close/>
                <a:moveTo>
                  <a:pt x="2236990" y="199390"/>
                </a:moveTo>
                <a:lnTo>
                  <a:pt x="2295499" y="99695"/>
                </a:lnTo>
                <a:lnTo>
                  <a:pt x="2236990" y="0"/>
                </a:lnTo>
                <a:lnTo>
                  <a:pt x="2389149" y="0"/>
                </a:lnTo>
                <a:lnTo>
                  <a:pt x="2447658" y="99695"/>
                </a:lnTo>
                <a:lnTo>
                  <a:pt x="2389149" y="199390"/>
                </a:lnTo>
                <a:close/>
                <a:moveTo>
                  <a:pt x="2013291" y="199390"/>
                </a:moveTo>
                <a:lnTo>
                  <a:pt x="2071800" y="99695"/>
                </a:lnTo>
                <a:lnTo>
                  <a:pt x="2013291" y="0"/>
                </a:lnTo>
                <a:lnTo>
                  <a:pt x="2165450" y="0"/>
                </a:lnTo>
                <a:lnTo>
                  <a:pt x="2223959" y="99695"/>
                </a:lnTo>
                <a:lnTo>
                  <a:pt x="2165450" y="199390"/>
                </a:lnTo>
                <a:close/>
                <a:moveTo>
                  <a:pt x="1789592" y="199390"/>
                </a:moveTo>
                <a:lnTo>
                  <a:pt x="1848101" y="99695"/>
                </a:lnTo>
                <a:lnTo>
                  <a:pt x="1789592" y="0"/>
                </a:lnTo>
                <a:lnTo>
                  <a:pt x="1941751" y="0"/>
                </a:lnTo>
                <a:lnTo>
                  <a:pt x="2000260" y="99695"/>
                </a:lnTo>
                <a:lnTo>
                  <a:pt x="1941751" y="199390"/>
                </a:lnTo>
                <a:close/>
                <a:moveTo>
                  <a:pt x="1565893" y="199390"/>
                </a:moveTo>
                <a:lnTo>
                  <a:pt x="1624402" y="99695"/>
                </a:lnTo>
                <a:lnTo>
                  <a:pt x="1565893" y="0"/>
                </a:lnTo>
                <a:lnTo>
                  <a:pt x="1718052" y="0"/>
                </a:lnTo>
                <a:lnTo>
                  <a:pt x="1776561" y="99695"/>
                </a:lnTo>
                <a:lnTo>
                  <a:pt x="1718052" y="199390"/>
                </a:lnTo>
                <a:close/>
                <a:moveTo>
                  <a:pt x="1342194" y="199390"/>
                </a:moveTo>
                <a:lnTo>
                  <a:pt x="1400703" y="99695"/>
                </a:lnTo>
                <a:lnTo>
                  <a:pt x="1342194" y="0"/>
                </a:lnTo>
                <a:lnTo>
                  <a:pt x="1494353" y="0"/>
                </a:lnTo>
                <a:lnTo>
                  <a:pt x="1552862" y="99695"/>
                </a:lnTo>
                <a:lnTo>
                  <a:pt x="1494353" y="199390"/>
                </a:lnTo>
                <a:close/>
                <a:moveTo>
                  <a:pt x="1118495" y="199390"/>
                </a:moveTo>
                <a:lnTo>
                  <a:pt x="1177004" y="99695"/>
                </a:lnTo>
                <a:lnTo>
                  <a:pt x="1118495" y="0"/>
                </a:lnTo>
                <a:lnTo>
                  <a:pt x="1270654" y="0"/>
                </a:lnTo>
                <a:lnTo>
                  <a:pt x="1329163" y="99695"/>
                </a:lnTo>
                <a:lnTo>
                  <a:pt x="1270654" y="199390"/>
                </a:lnTo>
                <a:close/>
                <a:moveTo>
                  <a:pt x="894796" y="199390"/>
                </a:moveTo>
                <a:lnTo>
                  <a:pt x="953305" y="99695"/>
                </a:lnTo>
                <a:lnTo>
                  <a:pt x="894796" y="0"/>
                </a:lnTo>
                <a:lnTo>
                  <a:pt x="1046955" y="0"/>
                </a:lnTo>
                <a:lnTo>
                  <a:pt x="1105464" y="99695"/>
                </a:lnTo>
                <a:lnTo>
                  <a:pt x="1046955" y="199390"/>
                </a:lnTo>
                <a:close/>
                <a:moveTo>
                  <a:pt x="671097" y="199390"/>
                </a:moveTo>
                <a:lnTo>
                  <a:pt x="729606" y="99695"/>
                </a:lnTo>
                <a:lnTo>
                  <a:pt x="671097" y="0"/>
                </a:lnTo>
                <a:lnTo>
                  <a:pt x="823256" y="0"/>
                </a:lnTo>
                <a:lnTo>
                  <a:pt x="881765" y="99695"/>
                </a:lnTo>
                <a:lnTo>
                  <a:pt x="823256" y="199390"/>
                </a:lnTo>
                <a:close/>
                <a:moveTo>
                  <a:pt x="447398" y="199390"/>
                </a:moveTo>
                <a:lnTo>
                  <a:pt x="505907" y="99695"/>
                </a:lnTo>
                <a:lnTo>
                  <a:pt x="447398" y="0"/>
                </a:lnTo>
                <a:lnTo>
                  <a:pt x="599557" y="0"/>
                </a:lnTo>
                <a:lnTo>
                  <a:pt x="658066" y="99695"/>
                </a:lnTo>
                <a:lnTo>
                  <a:pt x="599557" y="199390"/>
                </a:lnTo>
                <a:close/>
                <a:moveTo>
                  <a:pt x="223699" y="199390"/>
                </a:moveTo>
                <a:lnTo>
                  <a:pt x="282208" y="99695"/>
                </a:lnTo>
                <a:lnTo>
                  <a:pt x="223699" y="0"/>
                </a:lnTo>
                <a:lnTo>
                  <a:pt x="375858" y="0"/>
                </a:lnTo>
                <a:lnTo>
                  <a:pt x="434367" y="99695"/>
                </a:lnTo>
                <a:lnTo>
                  <a:pt x="375858" y="199390"/>
                </a:lnTo>
                <a:close/>
                <a:moveTo>
                  <a:pt x="0" y="199390"/>
                </a:moveTo>
                <a:lnTo>
                  <a:pt x="58509" y="99695"/>
                </a:lnTo>
                <a:lnTo>
                  <a:pt x="0" y="0"/>
                </a:lnTo>
                <a:lnTo>
                  <a:pt x="152159" y="0"/>
                </a:lnTo>
                <a:lnTo>
                  <a:pt x="210668" y="99695"/>
                </a:lnTo>
                <a:lnTo>
                  <a:pt x="152159" y="199390"/>
                </a:lnTo>
                <a:close/>
              </a:path>
            </a:pathLst>
          </a:custGeom>
          <a:gradFill>
            <a:gsLst>
              <a:gs pos="100000">
                <a:schemeClr val="accent1">
                  <a:alpha val="0"/>
                </a:schemeClr>
              </a:gs>
              <a:gs pos="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black"/>
              </a:solidFill>
              <a:effectLst/>
              <a:uLnTx/>
              <a:uFillTx/>
              <a:cs typeface="+mn-ea"/>
              <a:sym typeface="+mn-lt"/>
            </a:endParaRPr>
          </a:p>
        </p:txBody>
      </p:sp>
      <p:sp>
        <p:nvSpPr>
          <p:cNvPr id="13" name="文本框 12">
            <a:extLst>
              <a:ext uri="{FF2B5EF4-FFF2-40B4-BE49-F238E27FC236}">
                <a16:creationId xmlns:a16="http://schemas.microsoft.com/office/drawing/2014/main" id="{AFE0F244-D58B-4161-A388-AF0D02AFBCE2}"/>
              </a:ext>
            </a:extLst>
          </p:cNvPr>
          <p:cNvSpPr txBox="1"/>
          <p:nvPr/>
        </p:nvSpPr>
        <p:spPr>
          <a:xfrm>
            <a:off x="8225224" y="1275232"/>
            <a:ext cx="2138074" cy="426399"/>
          </a:xfrm>
          <a:prstGeom prst="rect">
            <a:avLst/>
          </a:prstGeom>
          <a:noFill/>
        </p:spPr>
        <p:txBody>
          <a:bodyPr wrap="square" rtlCol="0" anchor="t">
            <a:spAutoFit/>
          </a:bodyPr>
          <a:lstStyle>
            <a:defPPr>
              <a:defRPr lang="zh-CN"/>
            </a:defPPr>
            <a:lvl1pPr algn="just">
              <a:spcAft>
                <a:spcPts val="0"/>
              </a:spcAft>
              <a:defRPr sz="1500" kern="100">
                <a:latin typeface="Microsoft YaHei" panose="020B0503020204020204" pitchFamily="34" charset="-122"/>
                <a:ea typeface="Microsoft YaHei" panose="020B0503020204020204" pitchFamily="34" charset="-122"/>
                <a:cs typeface="Times New Roman" panose="02020603050405020304" pitchFamily="18" charset="0"/>
              </a:defRPr>
            </a:lvl1p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zh-CN" sz="1600" b="0" i="0" u="none" strike="noStrike" kern="100" cap="none" spc="0" normalizeH="0" baseline="0" noProof="0" dirty="0">
                <a:ln>
                  <a:noFill/>
                </a:ln>
                <a:solidFill>
                  <a:prstClr val="white"/>
                </a:solidFill>
                <a:effectLst/>
                <a:uLnTx/>
                <a:uFillTx/>
                <a:latin typeface="+mn-lt"/>
                <a:ea typeface="+mn-ea"/>
                <a:cs typeface="+mn-ea"/>
                <a:sym typeface="+mn-lt"/>
              </a:rPr>
              <a:t>2020</a:t>
            </a:r>
            <a:r>
              <a:rPr kumimoji="0" lang="zh-CN" altLang="en-US" sz="1600" b="0" i="0" u="none" strike="noStrike" kern="100" cap="none" spc="0" normalizeH="0" baseline="0" noProof="0" dirty="0">
                <a:ln>
                  <a:noFill/>
                </a:ln>
                <a:solidFill>
                  <a:prstClr val="white"/>
                </a:solidFill>
                <a:effectLst/>
                <a:uLnTx/>
                <a:uFillTx/>
                <a:latin typeface="+mn-lt"/>
                <a:ea typeface="+mn-ea"/>
                <a:cs typeface="+mn-ea"/>
                <a:sym typeface="+mn-lt"/>
              </a:rPr>
              <a:t>年</a:t>
            </a:r>
            <a:r>
              <a:rPr kumimoji="0" lang="en-US" altLang="zh-CN" sz="1600" b="0" i="0" u="none" strike="noStrike" kern="100" cap="none" spc="0" normalizeH="0" baseline="0" noProof="0" dirty="0">
                <a:ln>
                  <a:noFill/>
                </a:ln>
                <a:solidFill>
                  <a:prstClr val="white"/>
                </a:solidFill>
                <a:effectLst/>
                <a:uLnTx/>
                <a:uFillTx/>
                <a:latin typeface="+mn-lt"/>
                <a:ea typeface="+mn-ea"/>
                <a:cs typeface="+mn-ea"/>
                <a:sym typeface="+mn-lt"/>
              </a:rPr>
              <a:t>1</a:t>
            </a:r>
            <a:r>
              <a:rPr kumimoji="0" lang="zh-CN" altLang="en-US" sz="1600" b="0" i="0" u="none" strike="noStrike" kern="100" cap="none" spc="0" normalizeH="0" baseline="0" noProof="0" dirty="0">
                <a:ln>
                  <a:noFill/>
                </a:ln>
                <a:solidFill>
                  <a:prstClr val="white"/>
                </a:solidFill>
                <a:effectLst/>
                <a:uLnTx/>
                <a:uFillTx/>
                <a:latin typeface="+mn-lt"/>
                <a:ea typeface="+mn-ea"/>
                <a:cs typeface="+mn-ea"/>
                <a:sym typeface="+mn-lt"/>
              </a:rPr>
              <a:t>月</a:t>
            </a:r>
            <a:r>
              <a:rPr kumimoji="0" lang="en-US" altLang="zh-CN" sz="1600" b="0" i="0" u="none" strike="noStrike" kern="100" cap="none" spc="0" normalizeH="0" baseline="0" noProof="0" dirty="0">
                <a:ln>
                  <a:noFill/>
                </a:ln>
                <a:solidFill>
                  <a:prstClr val="white"/>
                </a:solidFill>
                <a:effectLst/>
                <a:uLnTx/>
                <a:uFillTx/>
                <a:latin typeface="+mn-lt"/>
                <a:ea typeface="+mn-ea"/>
                <a:cs typeface="+mn-ea"/>
                <a:sym typeface="+mn-lt"/>
              </a:rPr>
              <a:t>-2</a:t>
            </a:r>
            <a:r>
              <a:rPr kumimoji="0" lang="zh-CN" altLang="en-US" sz="1600" b="0" i="0" u="none" strike="noStrike" kern="100" cap="none" spc="0" normalizeH="0" baseline="0" noProof="0" dirty="0">
                <a:ln>
                  <a:noFill/>
                </a:ln>
                <a:solidFill>
                  <a:prstClr val="white"/>
                </a:solidFill>
                <a:effectLst/>
                <a:uLnTx/>
                <a:uFillTx/>
                <a:latin typeface="+mn-lt"/>
                <a:ea typeface="+mn-ea"/>
                <a:cs typeface="+mn-ea"/>
                <a:sym typeface="+mn-lt"/>
              </a:rPr>
              <a:t>月</a:t>
            </a:r>
            <a:endParaRPr kumimoji="0" lang="zh-CN" altLang="en-US" sz="1400" b="0" i="0" u="none" strike="noStrike" kern="100" cap="none" spc="0" normalizeH="0" baseline="0" noProof="0" dirty="0">
              <a:ln>
                <a:noFill/>
              </a:ln>
              <a:solidFill>
                <a:prstClr val="white"/>
              </a:solidFill>
              <a:effectLst/>
              <a:uLnTx/>
              <a:uFillTx/>
              <a:latin typeface="+mn-lt"/>
              <a:ea typeface="+mn-ea"/>
              <a:cs typeface="+mn-ea"/>
              <a:sym typeface="+mn-lt"/>
            </a:endParaRPr>
          </a:p>
        </p:txBody>
      </p:sp>
      <p:sp>
        <p:nvSpPr>
          <p:cNvPr id="14" name="矩形 13">
            <a:extLst>
              <a:ext uri="{FF2B5EF4-FFF2-40B4-BE49-F238E27FC236}">
                <a16:creationId xmlns:a16="http://schemas.microsoft.com/office/drawing/2014/main" id="{18018E11-B8E2-43EF-BD4C-415ABFE499CC}"/>
              </a:ext>
            </a:extLst>
          </p:cNvPr>
          <p:cNvSpPr/>
          <p:nvPr/>
        </p:nvSpPr>
        <p:spPr>
          <a:xfrm rot="16200000">
            <a:off x="5308827" y="-25175"/>
            <a:ext cx="1574353" cy="12191999"/>
          </a:xfrm>
          <a:prstGeom prst="rect">
            <a:avLst/>
          </a:prstGeom>
          <a:gradFill flip="none" rotWithShape="1">
            <a:gsLst>
              <a:gs pos="100000">
                <a:schemeClr val="accent2">
                  <a:alpha val="0"/>
                </a:schemeClr>
              </a:gs>
              <a:gs pos="9000">
                <a:schemeClr val="tx2">
                  <a:alpha val="66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5" name="文本占位符 14">
            <a:extLst>
              <a:ext uri="{FF2B5EF4-FFF2-40B4-BE49-F238E27FC236}">
                <a16:creationId xmlns:a16="http://schemas.microsoft.com/office/drawing/2014/main" id="{4D086896-23EE-41DE-98D7-0E47BCB1BCBE}"/>
              </a:ext>
            </a:extLst>
          </p:cNvPr>
          <p:cNvSpPr>
            <a:spLocks noGrp="1"/>
          </p:cNvSpPr>
          <p:nvPr>
            <p:ph type="body" sz="quarter" idx="10"/>
          </p:nvPr>
        </p:nvSpPr>
        <p:spPr>
          <a:xfrm>
            <a:off x="1814117" y="443111"/>
            <a:ext cx="7240943" cy="437414"/>
          </a:xfrm>
        </p:spPr>
        <p:txBody>
          <a:bodyPr/>
          <a:lstStyle/>
          <a:p>
            <a:r>
              <a:rPr lang="zh-CN" altLang="en-US" dirty="0">
                <a:latin typeface="+mn-lt"/>
                <a:ea typeface="+mn-ea"/>
                <a:cs typeface="+mn-ea"/>
                <a:sym typeface="+mn-lt"/>
              </a:rPr>
              <a:t>一段话</a:t>
            </a:r>
          </a:p>
        </p:txBody>
      </p:sp>
    </p:spTree>
    <p:extLst>
      <p:ext uri="{BB962C8B-B14F-4D97-AF65-F5344CB8AC3E}">
        <p14:creationId xmlns:p14="http://schemas.microsoft.com/office/powerpoint/2010/main" val="4171126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A1CDF75F-95C8-4345-BCC7-6E48CA887AE0}"/>
              </a:ext>
            </a:extLst>
          </p:cNvPr>
          <p:cNvSpPr/>
          <p:nvPr/>
        </p:nvSpPr>
        <p:spPr>
          <a:xfrm>
            <a:off x="1246211" y="5384136"/>
            <a:ext cx="2969614" cy="899358"/>
          </a:xfrm>
          <a:prstGeom prst="rect">
            <a:avLst/>
          </a:prstGeom>
          <a:gradFill flip="none" rotWithShape="1">
            <a:gsLst>
              <a:gs pos="20000">
                <a:srgbClr val="BFBFBF"/>
              </a:gs>
              <a:gs pos="80000">
                <a:srgbClr val="FFFFFF"/>
              </a:gs>
              <a:gs pos="100000">
                <a:srgbClr val="D7BA8E">
                  <a:tint val="0"/>
                </a:srgbClr>
              </a:gs>
            </a:gsLst>
            <a:lin ang="2700000" scaled="1"/>
            <a:tileRect/>
          </a:gra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54"/>
            <a:r>
              <a:rPr lang="zh-CN" altLang="en-US" sz="1600" kern="100" dirty="0">
                <a:solidFill>
                  <a:srgbClr val="000000"/>
                </a:solidFill>
                <a:cs typeface="+mn-ea"/>
                <a:sym typeface="+mn-lt"/>
              </a:rPr>
              <a:t>陕西科技大学图书馆</a:t>
            </a:r>
          </a:p>
        </p:txBody>
      </p:sp>
      <p:sp>
        <p:nvSpPr>
          <p:cNvPr id="8" name="文本框 7">
            <a:extLst>
              <a:ext uri="{FF2B5EF4-FFF2-40B4-BE49-F238E27FC236}">
                <a16:creationId xmlns:a16="http://schemas.microsoft.com/office/drawing/2014/main" id="{2DB55EED-7014-48BA-BFD5-67EA89CE86B5}"/>
              </a:ext>
            </a:extLst>
          </p:cNvPr>
          <p:cNvSpPr txBox="1">
            <a:spLocks noChangeArrowheads="1"/>
          </p:cNvSpPr>
          <p:nvPr/>
        </p:nvSpPr>
        <p:spPr bwMode="auto">
          <a:xfrm>
            <a:off x="1509063" y="1957323"/>
            <a:ext cx="2442437" cy="2634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50000"/>
              </a:lnSpc>
              <a:spcBef>
                <a:spcPct val="0"/>
              </a:spcBef>
              <a:buNone/>
              <a:defRPr/>
            </a:pPr>
            <a:r>
              <a:rPr lang="zh-CN" altLang="en-US" sz="1600" kern="100" dirty="0">
                <a:solidFill>
                  <a:schemeClr val="bg1"/>
                </a:solidFill>
                <a:latin typeface="+mn-lt"/>
                <a:ea typeface="+mn-ea"/>
                <a:cs typeface="+mn-ea"/>
                <a:sym typeface="+mn-lt"/>
              </a:rPr>
              <a:t>陕西科技大学是我国西部地区唯一一所以轻工为特色的多科性大学，是国家“中西部高校基础能力建设工程”建设高校，是“十二五”期间陕西省重点建设的高水平大学。</a:t>
            </a:r>
          </a:p>
        </p:txBody>
      </p:sp>
      <p:sp>
        <p:nvSpPr>
          <p:cNvPr id="14" name="图片占位符 13">
            <a:extLst>
              <a:ext uri="{FF2B5EF4-FFF2-40B4-BE49-F238E27FC236}">
                <a16:creationId xmlns:a16="http://schemas.microsoft.com/office/drawing/2014/main" id="{6D696221-EF9C-46B0-B941-A1C50B1D008F}"/>
              </a:ext>
            </a:extLst>
          </p:cNvPr>
          <p:cNvSpPr>
            <a:spLocks noGrp="1"/>
          </p:cNvSpPr>
          <p:nvPr>
            <p:ph type="pic" sz="quarter" idx="12"/>
          </p:nvPr>
        </p:nvSpPr>
        <p:spPr/>
      </p:sp>
      <p:sp>
        <p:nvSpPr>
          <p:cNvPr id="12" name="文本占位符 11">
            <a:extLst>
              <a:ext uri="{FF2B5EF4-FFF2-40B4-BE49-F238E27FC236}">
                <a16:creationId xmlns:a16="http://schemas.microsoft.com/office/drawing/2014/main" id="{5A9A6347-813D-4B8B-AFB9-24874E3AAC5D}"/>
              </a:ext>
            </a:extLst>
          </p:cNvPr>
          <p:cNvSpPr>
            <a:spLocks noGrp="1"/>
          </p:cNvSpPr>
          <p:nvPr>
            <p:ph type="body" sz="quarter" idx="11"/>
          </p:nvPr>
        </p:nvSpPr>
        <p:spPr/>
        <p:txBody>
          <a:bodyPr/>
          <a:lstStyle/>
          <a:p>
            <a:r>
              <a:rPr lang="zh-CN" altLang="en-US" dirty="0">
                <a:latin typeface="+mn-lt"/>
                <a:ea typeface="+mn-ea"/>
                <a:cs typeface="+mn-ea"/>
                <a:sym typeface="+mn-lt"/>
              </a:rPr>
              <a:t>一段话</a:t>
            </a:r>
          </a:p>
        </p:txBody>
      </p:sp>
    </p:spTree>
    <p:extLst>
      <p:ext uri="{BB962C8B-B14F-4D97-AF65-F5344CB8AC3E}">
        <p14:creationId xmlns:p14="http://schemas.microsoft.com/office/powerpoint/2010/main" val="4076990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FF0F735E-A101-4E3F-97BB-44F1B6516303}"/>
              </a:ext>
            </a:extLst>
          </p:cNvPr>
          <p:cNvPicPr>
            <a:picLocks noChangeAspect="1"/>
          </p:cNvPicPr>
          <p:nvPr/>
        </p:nvPicPr>
        <p:blipFill>
          <a:blip r:embed="rId3"/>
          <a:stretch>
            <a:fillRect/>
          </a:stretch>
        </p:blipFill>
        <p:spPr>
          <a:xfrm>
            <a:off x="0" y="0"/>
            <a:ext cx="12192000" cy="6858000"/>
          </a:xfrm>
          <a:prstGeom prst="rect">
            <a:avLst/>
          </a:prstGeom>
        </p:spPr>
      </p:pic>
      <p:sp>
        <p:nvSpPr>
          <p:cNvPr id="43" name="矩形 42">
            <a:extLst>
              <a:ext uri="{FF2B5EF4-FFF2-40B4-BE49-F238E27FC236}">
                <a16:creationId xmlns:a16="http://schemas.microsoft.com/office/drawing/2014/main" id="{C3EFB98A-C8C6-438F-85B7-55A0744B3572}"/>
              </a:ext>
            </a:extLst>
          </p:cNvPr>
          <p:cNvSpPr/>
          <p:nvPr/>
        </p:nvSpPr>
        <p:spPr>
          <a:xfrm>
            <a:off x="0" y="0"/>
            <a:ext cx="12192000" cy="6858000"/>
          </a:xfrm>
          <a:prstGeom prst="rect">
            <a:avLst/>
          </a:prstGeom>
          <a:gradFill flip="none" rotWithShape="1">
            <a:gsLst>
              <a:gs pos="91000">
                <a:schemeClr val="accent1"/>
              </a:gs>
              <a:gs pos="35000">
                <a:schemeClr val="accent1">
                  <a:alpha val="71000"/>
                </a:schemeClr>
              </a:gs>
            </a:gsLst>
            <a:lin ang="16200000" scaled="0"/>
            <a:tileRect/>
          </a:gra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pc="-300" dirty="0">
              <a:cs typeface="+mn-ea"/>
              <a:sym typeface="+mn-lt"/>
            </a:endParaRPr>
          </a:p>
        </p:txBody>
      </p:sp>
      <p:sp>
        <p:nvSpPr>
          <p:cNvPr id="44" name="文本框 43">
            <a:extLst>
              <a:ext uri="{FF2B5EF4-FFF2-40B4-BE49-F238E27FC236}">
                <a16:creationId xmlns:a16="http://schemas.microsoft.com/office/drawing/2014/main" id="{3900F7A1-50B3-4287-A6E2-1C5CC6113244}"/>
              </a:ext>
            </a:extLst>
          </p:cNvPr>
          <p:cNvSpPr txBox="1"/>
          <p:nvPr/>
        </p:nvSpPr>
        <p:spPr>
          <a:xfrm>
            <a:off x="1527954" y="622281"/>
            <a:ext cx="9136092" cy="2215991"/>
          </a:xfrm>
          <a:prstGeom prst="rect">
            <a:avLst/>
          </a:prstGeom>
          <a:noFill/>
        </p:spPr>
        <p:txBody>
          <a:bodyPr wrap="none" rtlCol="0">
            <a:spAutoFit/>
          </a:bodyPr>
          <a:lstStyle/>
          <a:p>
            <a:pPr algn="ctr" defTabSz="457200"/>
            <a:r>
              <a:rPr lang="en-US" altLang="zh-CN" sz="13800" spc="100" dirty="0">
                <a:gradFill>
                  <a:gsLst>
                    <a:gs pos="15000">
                      <a:schemeClr val="accent2">
                        <a:alpha val="10000"/>
                      </a:schemeClr>
                    </a:gs>
                    <a:gs pos="93000">
                      <a:schemeClr val="bg1">
                        <a:alpha val="10000"/>
                      </a:schemeClr>
                    </a:gs>
                  </a:gsLst>
                  <a:lin ang="4200000" scaled="0"/>
                </a:gradFill>
                <a:cs typeface="+mn-ea"/>
                <a:sym typeface="+mn-lt"/>
              </a:rPr>
              <a:t>PART ONE</a:t>
            </a:r>
            <a:endParaRPr lang="zh-CN" altLang="en-US" sz="13800" spc="100" dirty="0">
              <a:gradFill>
                <a:gsLst>
                  <a:gs pos="15000">
                    <a:schemeClr val="accent2">
                      <a:alpha val="10000"/>
                    </a:schemeClr>
                  </a:gs>
                  <a:gs pos="93000">
                    <a:schemeClr val="bg1">
                      <a:alpha val="10000"/>
                    </a:schemeClr>
                  </a:gs>
                </a:gsLst>
                <a:lin ang="4200000" scaled="0"/>
              </a:gradFill>
              <a:cs typeface="+mn-ea"/>
              <a:sym typeface="+mn-lt"/>
            </a:endParaRPr>
          </a:p>
        </p:txBody>
      </p:sp>
      <p:grpSp>
        <p:nvGrpSpPr>
          <p:cNvPr id="45" name="组合 44">
            <a:extLst>
              <a:ext uri="{FF2B5EF4-FFF2-40B4-BE49-F238E27FC236}">
                <a16:creationId xmlns:a16="http://schemas.microsoft.com/office/drawing/2014/main" id="{8111FDC9-4069-48DE-AAE1-259B3DAC24A4}"/>
              </a:ext>
            </a:extLst>
          </p:cNvPr>
          <p:cNvGrpSpPr/>
          <p:nvPr/>
        </p:nvGrpSpPr>
        <p:grpSpPr>
          <a:xfrm>
            <a:off x="9667677" y="485350"/>
            <a:ext cx="1795147" cy="360688"/>
            <a:chOff x="9667677" y="601260"/>
            <a:chExt cx="1795147" cy="360688"/>
          </a:xfrm>
        </p:grpSpPr>
        <p:pic>
          <p:nvPicPr>
            <p:cNvPr id="46" name="图片 45">
              <a:extLst>
                <a:ext uri="{FF2B5EF4-FFF2-40B4-BE49-F238E27FC236}">
                  <a16:creationId xmlns:a16="http://schemas.microsoft.com/office/drawing/2014/main" id="{0E7A92E9-2DD1-43AE-A44E-52373FC0036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67677" y="601260"/>
              <a:ext cx="1795147" cy="360688"/>
            </a:xfrm>
            <a:prstGeom prst="rect">
              <a:avLst/>
            </a:prstGeom>
          </p:spPr>
        </p:pic>
        <p:grpSp>
          <p:nvGrpSpPr>
            <p:cNvPr id="47" name="组合 46">
              <a:extLst>
                <a:ext uri="{FF2B5EF4-FFF2-40B4-BE49-F238E27FC236}">
                  <a16:creationId xmlns:a16="http://schemas.microsoft.com/office/drawing/2014/main" id="{B850ED3C-F28C-449F-9ED7-F6FCB46E429E}"/>
                </a:ext>
              </a:extLst>
            </p:cNvPr>
            <p:cNvGrpSpPr/>
            <p:nvPr/>
          </p:nvGrpSpPr>
          <p:grpSpPr>
            <a:xfrm>
              <a:off x="9667677" y="601260"/>
              <a:ext cx="383865" cy="360000"/>
              <a:chOff x="9671100" y="1026545"/>
              <a:chExt cx="383865" cy="360000"/>
            </a:xfrm>
          </p:grpSpPr>
          <p:sp>
            <p:nvSpPr>
              <p:cNvPr id="48" name="椭圆 47">
                <a:extLst>
                  <a:ext uri="{FF2B5EF4-FFF2-40B4-BE49-F238E27FC236}">
                    <a16:creationId xmlns:a16="http://schemas.microsoft.com/office/drawing/2014/main" id="{30D37F56-B661-4B66-A159-6B8C4F68C97F}"/>
                  </a:ext>
                </a:extLst>
              </p:cNvPr>
              <p:cNvSpPr/>
              <p:nvPr/>
            </p:nvSpPr>
            <p:spPr>
              <a:xfrm>
                <a:off x="9707175" y="1062152"/>
                <a:ext cx="306000" cy="30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9" name="图片 48">
                <a:extLst>
                  <a:ext uri="{FF2B5EF4-FFF2-40B4-BE49-F238E27FC236}">
                    <a16:creationId xmlns:a16="http://schemas.microsoft.com/office/drawing/2014/main" id="{D17E605D-9D8A-462D-A309-00A9C601539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78576"/>
              <a:stretch/>
            </p:blipFill>
            <p:spPr>
              <a:xfrm>
                <a:off x="9671100" y="1026545"/>
                <a:ext cx="383865" cy="360000"/>
              </a:xfrm>
              <a:prstGeom prst="rect">
                <a:avLst/>
              </a:prstGeom>
            </p:spPr>
          </p:pic>
        </p:grpSp>
      </p:grpSp>
      <p:grpSp>
        <p:nvGrpSpPr>
          <p:cNvPr id="27" name="组合 26">
            <a:extLst>
              <a:ext uri="{FF2B5EF4-FFF2-40B4-BE49-F238E27FC236}">
                <a16:creationId xmlns:a16="http://schemas.microsoft.com/office/drawing/2014/main" id="{0B6422AE-263E-40AA-8762-728235F45B3A}"/>
              </a:ext>
            </a:extLst>
          </p:cNvPr>
          <p:cNvGrpSpPr/>
          <p:nvPr/>
        </p:nvGrpSpPr>
        <p:grpSpPr>
          <a:xfrm>
            <a:off x="572650" y="2838272"/>
            <a:ext cx="178115" cy="1181456"/>
            <a:chOff x="725050" y="2375989"/>
            <a:chExt cx="178115" cy="1181456"/>
          </a:xfrm>
        </p:grpSpPr>
        <p:grpSp>
          <p:nvGrpSpPr>
            <p:cNvPr id="26" name="组合 25">
              <a:extLst>
                <a:ext uri="{FF2B5EF4-FFF2-40B4-BE49-F238E27FC236}">
                  <a16:creationId xmlns:a16="http://schemas.microsoft.com/office/drawing/2014/main" id="{56F1551D-8D25-4DB4-BCC6-01C900682551}"/>
                </a:ext>
              </a:extLst>
            </p:cNvPr>
            <p:cNvGrpSpPr/>
            <p:nvPr/>
          </p:nvGrpSpPr>
          <p:grpSpPr>
            <a:xfrm>
              <a:off x="742107" y="2744551"/>
              <a:ext cx="144000" cy="144000"/>
              <a:chOff x="733107" y="2732551"/>
              <a:chExt cx="162000" cy="162000"/>
            </a:xfrm>
          </p:grpSpPr>
          <p:sp>
            <p:nvSpPr>
              <p:cNvPr id="12" name="椭圆 11">
                <a:extLst>
                  <a:ext uri="{FF2B5EF4-FFF2-40B4-BE49-F238E27FC236}">
                    <a16:creationId xmlns:a16="http://schemas.microsoft.com/office/drawing/2014/main" id="{5B3CEAA2-2446-47B2-9ADB-C978CBC19163}"/>
                  </a:ext>
                </a:extLst>
              </p:cNvPr>
              <p:cNvSpPr/>
              <p:nvPr/>
            </p:nvSpPr>
            <p:spPr>
              <a:xfrm flipV="1">
                <a:off x="733107" y="2732551"/>
                <a:ext cx="162000" cy="162000"/>
              </a:xfrm>
              <a:prstGeom prst="ellipse">
                <a:avLst/>
              </a:prstGeom>
              <a:solidFill>
                <a:schemeClr val="accent1">
                  <a:alpha val="0"/>
                </a:schemeClr>
              </a:solidFill>
              <a:ln w="6350">
                <a:gradFill>
                  <a:gsLst>
                    <a:gs pos="28000">
                      <a:schemeClr val="accent1">
                        <a:lumMod val="20000"/>
                        <a:lumOff val="80000"/>
                      </a:schemeClr>
                    </a:gs>
                    <a:gs pos="5000">
                      <a:schemeClr val="bg1">
                        <a:lumMod val="5000"/>
                        <a:lumOff val="95000"/>
                        <a:alpha val="0"/>
                      </a:schemeClr>
                    </a:gs>
                    <a:gs pos="55000">
                      <a:schemeClr val="accent1">
                        <a:alpha val="0"/>
                        <a:lumMod val="45000"/>
                        <a:lumOff val="55000"/>
                      </a:schemeClr>
                    </a:gs>
                    <a:gs pos="100000">
                      <a:schemeClr val="tx2">
                        <a:alpha val="10000"/>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3" name="椭圆 12">
                <a:extLst>
                  <a:ext uri="{FF2B5EF4-FFF2-40B4-BE49-F238E27FC236}">
                    <a16:creationId xmlns:a16="http://schemas.microsoft.com/office/drawing/2014/main" id="{C673FF2B-0AFB-4F4B-8FE1-C529D50B4904}"/>
                  </a:ext>
                </a:extLst>
              </p:cNvPr>
              <p:cNvSpPr/>
              <p:nvPr/>
            </p:nvSpPr>
            <p:spPr>
              <a:xfrm>
                <a:off x="733107" y="2732551"/>
                <a:ext cx="162000" cy="162000"/>
              </a:xfrm>
              <a:prstGeom prst="ellipse">
                <a:avLst/>
              </a:prstGeom>
              <a:solidFill>
                <a:schemeClr val="bg1">
                  <a:alpha val="10000"/>
                </a:schemeClr>
              </a:solidFill>
              <a:ln w="6350">
                <a:gradFill>
                  <a:gsLst>
                    <a:gs pos="28000">
                      <a:schemeClr val="accent1">
                        <a:lumMod val="20000"/>
                        <a:lumOff val="80000"/>
                      </a:schemeClr>
                    </a:gs>
                    <a:gs pos="5000">
                      <a:schemeClr val="bg1">
                        <a:lumMod val="5000"/>
                        <a:lumOff val="95000"/>
                        <a:alpha val="0"/>
                      </a:schemeClr>
                    </a:gs>
                    <a:gs pos="55000">
                      <a:schemeClr val="accent1">
                        <a:alpha val="0"/>
                        <a:lumMod val="45000"/>
                        <a:lumOff val="55000"/>
                      </a:schemeClr>
                    </a:gs>
                    <a:gs pos="100000">
                      <a:schemeClr val="tx2">
                        <a:alpha val="10000"/>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cs typeface="+mn-ea"/>
                  <a:sym typeface="+mn-lt"/>
                </a:endParaRPr>
              </a:p>
            </p:txBody>
          </p:sp>
        </p:grpSp>
        <p:sp>
          <p:nvSpPr>
            <p:cNvPr id="16" name="椭圆 15">
              <a:extLst>
                <a:ext uri="{FF2B5EF4-FFF2-40B4-BE49-F238E27FC236}">
                  <a16:creationId xmlns:a16="http://schemas.microsoft.com/office/drawing/2014/main" id="{2E1FE84E-810B-4BB4-A96B-880A422970E2}"/>
                </a:ext>
              </a:extLst>
            </p:cNvPr>
            <p:cNvSpPr/>
            <p:nvPr/>
          </p:nvSpPr>
          <p:spPr>
            <a:xfrm>
              <a:off x="725050" y="2375989"/>
              <a:ext cx="178115" cy="178115"/>
            </a:xfrm>
            <a:prstGeom prst="ellipse">
              <a:avLst/>
            </a:prstGeom>
            <a:gradFill>
              <a:gsLst>
                <a:gs pos="18000">
                  <a:schemeClr val="bg1">
                    <a:lumMod val="95000"/>
                  </a:schemeClr>
                </a:gs>
                <a:gs pos="81000">
                  <a:schemeClr val="tx2"/>
                </a:gs>
              </a:gsLst>
              <a:lin ang="2700000" scaled="0"/>
            </a:gradFill>
            <a:ln>
              <a:noFill/>
            </a:ln>
            <a:effectLst>
              <a:outerShdw blurRad="127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nvGrpSpPr>
            <p:cNvPr id="25" name="组合 24">
              <a:extLst>
                <a:ext uri="{FF2B5EF4-FFF2-40B4-BE49-F238E27FC236}">
                  <a16:creationId xmlns:a16="http://schemas.microsoft.com/office/drawing/2014/main" id="{E3DCB9FA-D8FF-4462-80BD-12A4736DA872}"/>
                </a:ext>
              </a:extLst>
            </p:cNvPr>
            <p:cNvGrpSpPr/>
            <p:nvPr/>
          </p:nvGrpSpPr>
          <p:grpSpPr>
            <a:xfrm>
              <a:off x="742107" y="3078998"/>
              <a:ext cx="144000" cy="144000"/>
              <a:chOff x="733107" y="3072998"/>
              <a:chExt cx="162000" cy="162000"/>
            </a:xfrm>
          </p:grpSpPr>
          <p:sp>
            <p:nvSpPr>
              <p:cNvPr id="19" name="椭圆 18">
                <a:extLst>
                  <a:ext uri="{FF2B5EF4-FFF2-40B4-BE49-F238E27FC236}">
                    <a16:creationId xmlns:a16="http://schemas.microsoft.com/office/drawing/2014/main" id="{E8917945-5435-4B8B-ACF5-705B3A06D453}"/>
                  </a:ext>
                </a:extLst>
              </p:cNvPr>
              <p:cNvSpPr/>
              <p:nvPr/>
            </p:nvSpPr>
            <p:spPr>
              <a:xfrm flipV="1">
                <a:off x="733107" y="3072998"/>
                <a:ext cx="162000" cy="162000"/>
              </a:xfrm>
              <a:prstGeom prst="ellipse">
                <a:avLst/>
              </a:prstGeom>
              <a:solidFill>
                <a:schemeClr val="accent1">
                  <a:alpha val="0"/>
                </a:schemeClr>
              </a:solidFill>
              <a:ln w="6350">
                <a:gradFill>
                  <a:gsLst>
                    <a:gs pos="28000">
                      <a:schemeClr val="accent1">
                        <a:lumMod val="20000"/>
                        <a:lumOff val="80000"/>
                      </a:schemeClr>
                    </a:gs>
                    <a:gs pos="5000">
                      <a:schemeClr val="bg1">
                        <a:lumMod val="5000"/>
                        <a:lumOff val="95000"/>
                        <a:alpha val="0"/>
                      </a:schemeClr>
                    </a:gs>
                    <a:gs pos="55000">
                      <a:schemeClr val="accent1">
                        <a:alpha val="0"/>
                        <a:lumMod val="45000"/>
                        <a:lumOff val="55000"/>
                      </a:schemeClr>
                    </a:gs>
                    <a:gs pos="100000">
                      <a:schemeClr val="tx2">
                        <a:alpha val="10000"/>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0" name="椭圆 19">
                <a:extLst>
                  <a:ext uri="{FF2B5EF4-FFF2-40B4-BE49-F238E27FC236}">
                    <a16:creationId xmlns:a16="http://schemas.microsoft.com/office/drawing/2014/main" id="{CF7C11F4-9CDC-4E9F-91E3-39949F231210}"/>
                  </a:ext>
                </a:extLst>
              </p:cNvPr>
              <p:cNvSpPr/>
              <p:nvPr/>
            </p:nvSpPr>
            <p:spPr>
              <a:xfrm>
                <a:off x="733107" y="3072998"/>
                <a:ext cx="162000" cy="162000"/>
              </a:xfrm>
              <a:prstGeom prst="ellipse">
                <a:avLst/>
              </a:prstGeom>
              <a:solidFill>
                <a:schemeClr val="bg1">
                  <a:alpha val="10000"/>
                </a:schemeClr>
              </a:solidFill>
              <a:ln w="6350">
                <a:gradFill>
                  <a:gsLst>
                    <a:gs pos="28000">
                      <a:schemeClr val="accent1">
                        <a:lumMod val="20000"/>
                        <a:lumOff val="80000"/>
                      </a:schemeClr>
                    </a:gs>
                    <a:gs pos="5000">
                      <a:schemeClr val="bg1">
                        <a:lumMod val="5000"/>
                        <a:lumOff val="95000"/>
                        <a:alpha val="0"/>
                      </a:schemeClr>
                    </a:gs>
                    <a:gs pos="55000">
                      <a:schemeClr val="accent1">
                        <a:alpha val="0"/>
                        <a:lumMod val="45000"/>
                        <a:lumOff val="55000"/>
                      </a:schemeClr>
                    </a:gs>
                    <a:gs pos="100000">
                      <a:schemeClr val="tx2">
                        <a:alpha val="10000"/>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cs typeface="+mn-ea"/>
                  <a:sym typeface="+mn-lt"/>
                </a:endParaRPr>
              </a:p>
            </p:txBody>
          </p:sp>
        </p:grpSp>
        <p:grpSp>
          <p:nvGrpSpPr>
            <p:cNvPr id="24" name="组合 23">
              <a:extLst>
                <a:ext uri="{FF2B5EF4-FFF2-40B4-BE49-F238E27FC236}">
                  <a16:creationId xmlns:a16="http://schemas.microsoft.com/office/drawing/2014/main" id="{8E391709-778A-4AB2-BD9F-36137AB04B91}"/>
                </a:ext>
              </a:extLst>
            </p:cNvPr>
            <p:cNvGrpSpPr/>
            <p:nvPr/>
          </p:nvGrpSpPr>
          <p:grpSpPr>
            <a:xfrm>
              <a:off x="742107" y="3413445"/>
              <a:ext cx="144000" cy="144000"/>
              <a:chOff x="733107" y="3413445"/>
              <a:chExt cx="162000" cy="162000"/>
            </a:xfrm>
          </p:grpSpPr>
          <p:sp>
            <p:nvSpPr>
              <p:cNvPr id="22" name="椭圆 21">
                <a:extLst>
                  <a:ext uri="{FF2B5EF4-FFF2-40B4-BE49-F238E27FC236}">
                    <a16:creationId xmlns:a16="http://schemas.microsoft.com/office/drawing/2014/main" id="{7361841C-A176-4F04-B7B3-7BB13FA1EECF}"/>
                  </a:ext>
                </a:extLst>
              </p:cNvPr>
              <p:cNvSpPr/>
              <p:nvPr/>
            </p:nvSpPr>
            <p:spPr>
              <a:xfrm flipV="1">
                <a:off x="733107" y="3413445"/>
                <a:ext cx="162000" cy="162000"/>
              </a:xfrm>
              <a:prstGeom prst="ellipse">
                <a:avLst/>
              </a:prstGeom>
              <a:solidFill>
                <a:schemeClr val="accent1">
                  <a:alpha val="0"/>
                </a:schemeClr>
              </a:solidFill>
              <a:ln w="6350">
                <a:gradFill>
                  <a:gsLst>
                    <a:gs pos="28000">
                      <a:schemeClr val="accent1">
                        <a:lumMod val="20000"/>
                        <a:lumOff val="80000"/>
                      </a:schemeClr>
                    </a:gs>
                    <a:gs pos="5000">
                      <a:schemeClr val="bg1">
                        <a:lumMod val="5000"/>
                        <a:lumOff val="95000"/>
                        <a:alpha val="0"/>
                      </a:schemeClr>
                    </a:gs>
                    <a:gs pos="55000">
                      <a:schemeClr val="accent1">
                        <a:alpha val="0"/>
                        <a:lumMod val="45000"/>
                        <a:lumOff val="55000"/>
                      </a:schemeClr>
                    </a:gs>
                    <a:gs pos="100000">
                      <a:schemeClr val="tx2">
                        <a:alpha val="10000"/>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3" name="椭圆 22">
                <a:extLst>
                  <a:ext uri="{FF2B5EF4-FFF2-40B4-BE49-F238E27FC236}">
                    <a16:creationId xmlns:a16="http://schemas.microsoft.com/office/drawing/2014/main" id="{F7AAD243-5A5B-42A5-A021-7780FCD787D7}"/>
                  </a:ext>
                </a:extLst>
              </p:cNvPr>
              <p:cNvSpPr/>
              <p:nvPr/>
            </p:nvSpPr>
            <p:spPr>
              <a:xfrm>
                <a:off x="733107" y="3413445"/>
                <a:ext cx="162000" cy="162000"/>
              </a:xfrm>
              <a:prstGeom prst="ellipse">
                <a:avLst/>
              </a:prstGeom>
              <a:solidFill>
                <a:schemeClr val="bg1">
                  <a:alpha val="10000"/>
                </a:schemeClr>
              </a:solidFill>
              <a:ln w="6350">
                <a:gradFill>
                  <a:gsLst>
                    <a:gs pos="28000">
                      <a:schemeClr val="accent1">
                        <a:lumMod val="20000"/>
                        <a:lumOff val="80000"/>
                      </a:schemeClr>
                    </a:gs>
                    <a:gs pos="5000">
                      <a:schemeClr val="bg1">
                        <a:lumMod val="5000"/>
                        <a:lumOff val="95000"/>
                        <a:alpha val="0"/>
                      </a:schemeClr>
                    </a:gs>
                    <a:gs pos="55000">
                      <a:schemeClr val="accent1">
                        <a:alpha val="0"/>
                        <a:lumMod val="45000"/>
                        <a:lumOff val="55000"/>
                      </a:schemeClr>
                    </a:gs>
                    <a:gs pos="100000">
                      <a:schemeClr val="tx2">
                        <a:alpha val="10000"/>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cs typeface="+mn-ea"/>
                  <a:sym typeface="+mn-lt"/>
                </a:endParaRPr>
              </a:p>
            </p:txBody>
          </p:sp>
        </p:grpSp>
      </p:grpSp>
      <p:sp>
        <p:nvSpPr>
          <p:cNvPr id="6" name="文本框 5">
            <a:extLst>
              <a:ext uri="{FF2B5EF4-FFF2-40B4-BE49-F238E27FC236}">
                <a16:creationId xmlns:a16="http://schemas.microsoft.com/office/drawing/2014/main" id="{883C55CF-91C0-4C5E-98B2-3BF45F108710}"/>
              </a:ext>
            </a:extLst>
          </p:cNvPr>
          <p:cNvSpPr txBox="1"/>
          <p:nvPr/>
        </p:nvSpPr>
        <p:spPr>
          <a:xfrm>
            <a:off x="4145432" y="1637943"/>
            <a:ext cx="3877986" cy="1200329"/>
          </a:xfrm>
          <a:prstGeom prst="rect">
            <a:avLst/>
          </a:prstGeom>
          <a:noFill/>
          <a:effectLst>
            <a:outerShdw blurRad="139700" dist="127000" dir="2700000" algn="tl" rotWithShape="0">
              <a:prstClr val="black">
                <a:alpha val="30000"/>
              </a:prstClr>
            </a:outerShdw>
          </a:effectLst>
        </p:spPr>
        <p:txBody>
          <a:bodyPr wrap="none" rtlCol="0">
            <a:spAutoFit/>
          </a:bodyPr>
          <a:lstStyle/>
          <a:p>
            <a:pPr algn="ctr"/>
            <a:r>
              <a:rPr lang="zh-CN" altLang="en-US" sz="7200" dirty="0">
                <a:solidFill>
                  <a:schemeClr val="bg1"/>
                </a:solidFill>
                <a:cs typeface="+mn-ea"/>
                <a:sym typeface="+mn-lt"/>
              </a:rPr>
              <a:t>学校概述</a:t>
            </a:r>
          </a:p>
        </p:txBody>
      </p:sp>
      <p:sp>
        <p:nvSpPr>
          <p:cNvPr id="34" name="文本框 33">
            <a:extLst>
              <a:ext uri="{FF2B5EF4-FFF2-40B4-BE49-F238E27FC236}">
                <a16:creationId xmlns:a16="http://schemas.microsoft.com/office/drawing/2014/main" id="{37F78D23-2D91-49A9-A081-FB53494BB2E8}"/>
              </a:ext>
            </a:extLst>
          </p:cNvPr>
          <p:cNvSpPr txBox="1"/>
          <p:nvPr/>
        </p:nvSpPr>
        <p:spPr>
          <a:xfrm>
            <a:off x="5266286" y="3429000"/>
            <a:ext cx="1659429" cy="2359685"/>
          </a:xfrm>
          <a:prstGeom prst="rect">
            <a:avLst/>
          </a:prstGeom>
          <a:noFill/>
        </p:spPr>
        <p:txBody>
          <a:bodyPr wrap="none" rtlCol="0">
            <a:spAutoFit/>
          </a:bodyPr>
          <a:lstStyle/>
          <a:p>
            <a:pPr marL="342900" indent="-342900">
              <a:lnSpc>
                <a:spcPct val="150000"/>
              </a:lnSpc>
              <a:buClr>
                <a:schemeClr val="accent6"/>
              </a:buClr>
              <a:buSzPct val="80000"/>
              <a:buFont typeface="Wingdings" panose="05000000000000000000" pitchFamily="2" charset="2"/>
              <a:buChar char="Ø"/>
            </a:pPr>
            <a:r>
              <a:rPr lang="zh-CN" altLang="en-US" sz="2000" spc="100" dirty="0">
                <a:gradFill>
                  <a:gsLst>
                    <a:gs pos="80000">
                      <a:schemeClr val="accent5">
                        <a:lumMod val="75000"/>
                      </a:schemeClr>
                    </a:gs>
                    <a:gs pos="16000">
                      <a:schemeClr val="accent6"/>
                    </a:gs>
                  </a:gsLst>
                  <a:lin ang="2700000" scaled="0"/>
                </a:gradFill>
                <a:cs typeface="+mn-ea"/>
                <a:sym typeface="+mn-lt"/>
              </a:rPr>
              <a:t>三创两迁</a:t>
            </a:r>
          </a:p>
          <a:p>
            <a:pPr marL="342900" indent="-342900">
              <a:lnSpc>
                <a:spcPct val="150000"/>
              </a:lnSpc>
              <a:buClr>
                <a:schemeClr val="accent6"/>
              </a:buClr>
              <a:buSzPct val="80000"/>
              <a:buFont typeface="Wingdings" panose="05000000000000000000" pitchFamily="2" charset="2"/>
              <a:buChar char="Ø"/>
            </a:pPr>
            <a:r>
              <a:rPr lang="zh-CN" altLang="en-US" sz="2000" spc="100" dirty="0">
                <a:gradFill>
                  <a:gsLst>
                    <a:gs pos="80000">
                      <a:schemeClr val="accent5">
                        <a:lumMod val="75000"/>
                      </a:schemeClr>
                    </a:gs>
                    <a:gs pos="16000">
                      <a:schemeClr val="accent6"/>
                    </a:gs>
                  </a:gsLst>
                  <a:lin ang="2700000" scaled="0"/>
                </a:gradFill>
                <a:cs typeface="+mn-ea"/>
                <a:sym typeface="+mn-lt"/>
              </a:rPr>
              <a:t>历史沿革</a:t>
            </a:r>
          </a:p>
          <a:p>
            <a:pPr marL="342900" indent="-342900">
              <a:lnSpc>
                <a:spcPct val="150000"/>
              </a:lnSpc>
              <a:buClr>
                <a:schemeClr val="accent6"/>
              </a:buClr>
              <a:buSzPct val="80000"/>
              <a:buFont typeface="Wingdings" panose="05000000000000000000" pitchFamily="2" charset="2"/>
              <a:buChar char="Ø"/>
            </a:pPr>
            <a:r>
              <a:rPr lang="zh-CN" altLang="en-US" sz="2000" spc="100" dirty="0">
                <a:gradFill>
                  <a:gsLst>
                    <a:gs pos="80000">
                      <a:schemeClr val="accent5">
                        <a:lumMod val="75000"/>
                      </a:schemeClr>
                    </a:gs>
                    <a:gs pos="16000">
                      <a:schemeClr val="accent6"/>
                    </a:gs>
                  </a:gsLst>
                  <a:lin ang="2700000" scaled="0"/>
                </a:gradFill>
                <a:cs typeface="+mn-ea"/>
                <a:sym typeface="+mn-lt"/>
              </a:rPr>
              <a:t>校训底蕴</a:t>
            </a:r>
          </a:p>
          <a:p>
            <a:pPr marL="342900" indent="-342900">
              <a:lnSpc>
                <a:spcPct val="150000"/>
              </a:lnSpc>
              <a:buClr>
                <a:schemeClr val="accent6"/>
              </a:buClr>
              <a:buSzPct val="80000"/>
              <a:buFont typeface="Wingdings" panose="05000000000000000000" pitchFamily="2" charset="2"/>
              <a:buChar char="Ø"/>
            </a:pPr>
            <a:r>
              <a:rPr lang="zh-CN" altLang="en-US" sz="2000" spc="100" dirty="0">
                <a:gradFill>
                  <a:gsLst>
                    <a:gs pos="80000">
                      <a:schemeClr val="accent5">
                        <a:lumMod val="75000"/>
                      </a:schemeClr>
                    </a:gs>
                    <a:gs pos="16000">
                      <a:schemeClr val="accent6"/>
                    </a:gs>
                  </a:gsLst>
                  <a:lin ang="2700000" scaled="0"/>
                </a:gradFill>
                <a:cs typeface="+mn-ea"/>
                <a:sym typeface="+mn-lt"/>
              </a:rPr>
              <a:t>学院专业</a:t>
            </a:r>
          </a:p>
          <a:p>
            <a:pPr marL="342900" indent="-342900">
              <a:lnSpc>
                <a:spcPct val="150000"/>
              </a:lnSpc>
              <a:buClr>
                <a:schemeClr val="accent6"/>
              </a:buClr>
              <a:buSzPct val="80000"/>
              <a:buFont typeface="Wingdings" panose="05000000000000000000" pitchFamily="2" charset="2"/>
              <a:buChar char="Ø"/>
            </a:pPr>
            <a:r>
              <a:rPr lang="zh-CN" altLang="en-US" sz="2000" spc="100" dirty="0">
                <a:gradFill>
                  <a:gsLst>
                    <a:gs pos="80000">
                      <a:schemeClr val="accent5">
                        <a:lumMod val="75000"/>
                      </a:schemeClr>
                    </a:gs>
                    <a:gs pos="16000">
                      <a:schemeClr val="accent6"/>
                    </a:gs>
                  </a:gsLst>
                  <a:lin ang="2700000" scaled="0"/>
                </a:gradFill>
                <a:cs typeface="+mn-ea"/>
                <a:sym typeface="+mn-lt"/>
              </a:rPr>
              <a:t>校园文化</a:t>
            </a:r>
          </a:p>
        </p:txBody>
      </p:sp>
      <p:grpSp>
        <p:nvGrpSpPr>
          <p:cNvPr id="35" name="组合 34">
            <a:extLst>
              <a:ext uri="{FF2B5EF4-FFF2-40B4-BE49-F238E27FC236}">
                <a16:creationId xmlns:a16="http://schemas.microsoft.com/office/drawing/2014/main" id="{958175D3-FDCA-470C-98DB-1C0A8BDFDC8C}"/>
              </a:ext>
            </a:extLst>
          </p:cNvPr>
          <p:cNvGrpSpPr/>
          <p:nvPr/>
        </p:nvGrpSpPr>
        <p:grpSpPr>
          <a:xfrm flipV="1">
            <a:off x="8032194" y="2464060"/>
            <a:ext cx="1356313" cy="82515"/>
            <a:chOff x="6186763" y="1754828"/>
            <a:chExt cx="2184348" cy="132891"/>
          </a:xfrm>
          <a:solidFill>
            <a:schemeClr val="accent2">
              <a:lumMod val="40000"/>
              <a:lumOff val="60000"/>
            </a:schemeClr>
          </a:solidFill>
        </p:grpSpPr>
        <p:sp>
          <p:nvSpPr>
            <p:cNvPr id="36" name="任意多边形: 形状 35">
              <a:extLst>
                <a:ext uri="{FF2B5EF4-FFF2-40B4-BE49-F238E27FC236}">
                  <a16:creationId xmlns:a16="http://schemas.microsoft.com/office/drawing/2014/main" id="{49451FEA-7D76-43CC-AEEC-C42695F695E2}"/>
                </a:ext>
              </a:extLst>
            </p:cNvPr>
            <p:cNvSpPr/>
            <p:nvPr/>
          </p:nvSpPr>
          <p:spPr>
            <a:xfrm flipH="1">
              <a:off x="7749966" y="1754828"/>
              <a:ext cx="621145" cy="132891"/>
            </a:xfrm>
            <a:custGeom>
              <a:avLst/>
              <a:gdLst>
                <a:gd name="connsiteX0" fmla="*/ 478289 w 1555248"/>
                <a:gd name="connsiteY0" fmla="*/ 54610 h 332740"/>
                <a:gd name="connsiteX1" fmla="*/ 414004 w 1555248"/>
                <a:gd name="connsiteY1" fmla="*/ 118109 h 332740"/>
                <a:gd name="connsiteX2" fmla="*/ 472893 w 1555248"/>
                <a:gd name="connsiteY2" fmla="*/ 118109 h 332740"/>
                <a:gd name="connsiteX3" fmla="*/ 537178 w 1555248"/>
                <a:gd name="connsiteY3" fmla="*/ 54610 h 332740"/>
                <a:gd name="connsiteX4" fmla="*/ 355115 w 1555248"/>
                <a:gd name="connsiteY4" fmla="*/ 54610 h 332740"/>
                <a:gd name="connsiteX5" fmla="*/ 290830 w 1555248"/>
                <a:gd name="connsiteY5" fmla="*/ 118109 h 332740"/>
                <a:gd name="connsiteX6" fmla="*/ 349719 w 1555248"/>
                <a:gd name="connsiteY6" fmla="*/ 118109 h 332740"/>
                <a:gd name="connsiteX7" fmla="*/ 414004 w 1555248"/>
                <a:gd name="connsiteY7" fmla="*/ 54610 h 332740"/>
                <a:gd name="connsiteX8" fmla="*/ 231941 w 1555248"/>
                <a:gd name="connsiteY8" fmla="*/ 54610 h 332740"/>
                <a:gd name="connsiteX9" fmla="*/ 167656 w 1555248"/>
                <a:gd name="connsiteY9" fmla="*/ 118109 h 332740"/>
                <a:gd name="connsiteX10" fmla="*/ 226545 w 1555248"/>
                <a:gd name="connsiteY10" fmla="*/ 118109 h 332740"/>
                <a:gd name="connsiteX11" fmla="*/ 290830 w 1555248"/>
                <a:gd name="connsiteY11" fmla="*/ 54610 h 332740"/>
                <a:gd name="connsiteX12" fmla="*/ 167640 w 1555248"/>
                <a:gd name="connsiteY12" fmla="*/ 0 h 332740"/>
                <a:gd name="connsiteX13" fmla="*/ 1203960 w 1555248"/>
                <a:gd name="connsiteY13" fmla="*/ 0 h 332740"/>
                <a:gd name="connsiteX14" fmla="*/ 1554480 w 1555248"/>
                <a:gd name="connsiteY14" fmla="*/ 152400 h 332740"/>
                <a:gd name="connsiteX15" fmla="*/ 1555248 w 1555248"/>
                <a:gd name="connsiteY15" fmla="*/ 179665 h 332740"/>
                <a:gd name="connsiteX16" fmla="*/ 228600 w 1555248"/>
                <a:gd name="connsiteY16" fmla="*/ 179665 h 332740"/>
                <a:gd name="connsiteX17" fmla="*/ 93188 w 1555248"/>
                <a:gd name="connsiteY17" fmla="*/ 332740 h 332740"/>
                <a:gd name="connsiteX18" fmla="*/ 5080 w 1555248"/>
                <a:gd name="connsiteY18" fmla="*/ 332740 h 332740"/>
                <a:gd name="connsiteX19" fmla="*/ 0 w 1555248"/>
                <a:gd name="connsiteY19" fmla="*/ 162560 h 332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55248" h="332740">
                  <a:moveTo>
                    <a:pt x="478289" y="54610"/>
                  </a:moveTo>
                  <a:lnTo>
                    <a:pt x="414004" y="118109"/>
                  </a:lnTo>
                  <a:lnTo>
                    <a:pt x="472893" y="118109"/>
                  </a:lnTo>
                  <a:lnTo>
                    <a:pt x="537178" y="54610"/>
                  </a:lnTo>
                  <a:close/>
                  <a:moveTo>
                    <a:pt x="355115" y="54610"/>
                  </a:moveTo>
                  <a:lnTo>
                    <a:pt x="290830" y="118109"/>
                  </a:lnTo>
                  <a:lnTo>
                    <a:pt x="349719" y="118109"/>
                  </a:lnTo>
                  <a:lnTo>
                    <a:pt x="414004" y="54610"/>
                  </a:lnTo>
                  <a:close/>
                  <a:moveTo>
                    <a:pt x="231941" y="54610"/>
                  </a:moveTo>
                  <a:lnTo>
                    <a:pt x="167656" y="118109"/>
                  </a:lnTo>
                  <a:lnTo>
                    <a:pt x="226545" y="118109"/>
                  </a:lnTo>
                  <a:lnTo>
                    <a:pt x="290830" y="54610"/>
                  </a:lnTo>
                  <a:close/>
                  <a:moveTo>
                    <a:pt x="167640" y="0"/>
                  </a:moveTo>
                  <a:lnTo>
                    <a:pt x="1203960" y="0"/>
                  </a:lnTo>
                  <a:lnTo>
                    <a:pt x="1554480" y="152400"/>
                  </a:lnTo>
                  <a:lnTo>
                    <a:pt x="1555248" y="179665"/>
                  </a:lnTo>
                  <a:lnTo>
                    <a:pt x="228600" y="179665"/>
                  </a:lnTo>
                  <a:lnTo>
                    <a:pt x="93188" y="332740"/>
                  </a:lnTo>
                  <a:lnTo>
                    <a:pt x="5080" y="332740"/>
                  </a:lnTo>
                  <a:lnTo>
                    <a:pt x="0" y="162560"/>
                  </a:lnTo>
                  <a:close/>
                </a:path>
              </a:pathLst>
            </a:custGeom>
            <a:grpFill/>
            <a:ln>
              <a:noFill/>
            </a:ln>
            <a:effectLst>
              <a:glow rad="63500">
                <a:schemeClr val="bg1">
                  <a:alpha val="10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37" name="矩形 36">
              <a:extLst>
                <a:ext uri="{FF2B5EF4-FFF2-40B4-BE49-F238E27FC236}">
                  <a16:creationId xmlns:a16="http://schemas.microsoft.com/office/drawing/2014/main" id="{3298B805-14A5-45A9-A84B-94E67778DD42}"/>
                </a:ext>
              </a:extLst>
            </p:cNvPr>
            <p:cNvSpPr/>
            <p:nvPr/>
          </p:nvSpPr>
          <p:spPr>
            <a:xfrm>
              <a:off x="6186763" y="1815613"/>
              <a:ext cx="1635818" cy="10307"/>
            </a:xfrm>
            <a:prstGeom prst="rect">
              <a:avLst/>
            </a:prstGeom>
            <a:grpFill/>
            <a:ln>
              <a:noFill/>
            </a:ln>
            <a:effectLst>
              <a:glow rad="63500">
                <a:schemeClr val="bg1">
                  <a:alpha val="10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grpSp>
        <p:nvGrpSpPr>
          <p:cNvPr id="38" name="组合 37">
            <a:extLst>
              <a:ext uri="{FF2B5EF4-FFF2-40B4-BE49-F238E27FC236}">
                <a16:creationId xmlns:a16="http://schemas.microsoft.com/office/drawing/2014/main" id="{842A2F8F-3761-4B3D-9B27-AC04B717C4DA}"/>
              </a:ext>
            </a:extLst>
          </p:cNvPr>
          <p:cNvGrpSpPr/>
          <p:nvPr/>
        </p:nvGrpSpPr>
        <p:grpSpPr>
          <a:xfrm flipH="1">
            <a:off x="2165292" y="1826770"/>
            <a:ext cx="1985777" cy="120810"/>
            <a:chOff x="6186763" y="1754828"/>
            <a:chExt cx="2184348" cy="132891"/>
          </a:xfrm>
          <a:solidFill>
            <a:schemeClr val="accent2">
              <a:lumMod val="40000"/>
              <a:lumOff val="60000"/>
            </a:schemeClr>
          </a:solidFill>
        </p:grpSpPr>
        <p:sp>
          <p:nvSpPr>
            <p:cNvPr id="39" name="任意多边形: 形状 38">
              <a:extLst>
                <a:ext uri="{FF2B5EF4-FFF2-40B4-BE49-F238E27FC236}">
                  <a16:creationId xmlns:a16="http://schemas.microsoft.com/office/drawing/2014/main" id="{1D49FD4B-C078-47FD-98AB-C59ABF3181E7}"/>
                </a:ext>
              </a:extLst>
            </p:cNvPr>
            <p:cNvSpPr/>
            <p:nvPr/>
          </p:nvSpPr>
          <p:spPr>
            <a:xfrm flipH="1">
              <a:off x="7749966" y="1754828"/>
              <a:ext cx="621145" cy="132891"/>
            </a:xfrm>
            <a:custGeom>
              <a:avLst/>
              <a:gdLst>
                <a:gd name="connsiteX0" fmla="*/ 478289 w 1555248"/>
                <a:gd name="connsiteY0" fmla="*/ 54610 h 332740"/>
                <a:gd name="connsiteX1" fmla="*/ 414004 w 1555248"/>
                <a:gd name="connsiteY1" fmla="*/ 118109 h 332740"/>
                <a:gd name="connsiteX2" fmla="*/ 472893 w 1555248"/>
                <a:gd name="connsiteY2" fmla="*/ 118109 h 332740"/>
                <a:gd name="connsiteX3" fmla="*/ 537178 w 1555248"/>
                <a:gd name="connsiteY3" fmla="*/ 54610 h 332740"/>
                <a:gd name="connsiteX4" fmla="*/ 355115 w 1555248"/>
                <a:gd name="connsiteY4" fmla="*/ 54610 h 332740"/>
                <a:gd name="connsiteX5" fmla="*/ 290830 w 1555248"/>
                <a:gd name="connsiteY5" fmla="*/ 118109 h 332740"/>
                <a:gd name="connsiteX6" fmla="*/ 349719 w 1555248"/>
                <a:gd name="connsiteY6" fmla="*/ 118109 h 332740"/>
                <a:gd name="connsiteX7" fmla="*/ 414004 w 1555248"/>
                <a:gd name="connsiteY7" fmla="*/ 54610 h 332740"/>
                <a:gd name="connsiteX8" fmla="*/ 231941 w 1555248"/>
                <a:gd name="connsiteY8" fmla="*/ 54610 h 332740"/>
                <a:gd name="connsiteX9" fmla="*/ 167656 w 1555248"/>
                <a:gd name="connsiteY9" fmla="*/ 118109 h 332740"/>
                <a:gd name="connsiteX10" fmla="*/ 226545 w 1555248"/>
                <a:gd name="connsiteY10" fmla="*/ 118109 h 332740"/>
                <a:gd name="connsiteX11" fmla="*/ 290830 w 1555248"/>
                <a:gd name="connsiteY11" fmla="*/ 54610 h 332740"/>
                <a:gd name="connsiteX12" fmla="*/ 167640 w 1555248"/>
                <a:gd name="connsiteY12" fmla="*/ 0 h 332740"/>
                <a:gd name="connsiteX13" fmla="*/ 1203960 w 1555248"/>
                <a:gd name="connsiteY13" fmla="*/ 0 h 332740"/>
                <a:gd name="connsiteX14" fmla="*/ 1554480 w 1555248"/>
                <a:gd name="connsiteY14" fmla="*/ 152400 h 332740"/>
                <a:gd name="connsiteX15" fmla="*/ 1555248 w 1555248"/>
                <a:gd name="connsiteY15" fmla="*/ 179665 h 332740"/>
                <a:gd name="connsiteX16" fmla="*/ 228600 w 1555248"/>
                <a:gd name="connsiteY16" fmla="*/ 179665 h 332740"/>
                <a:gd name="connsiteX17" fmla="*/ 93188 w 1555248"/>
                <a:gd name="connsiteY17" fmla="*/ 332740 h 332740"/>
                <a:gd name="connsiteX18" fmla="*/ 5080 w 1555248"/>
                <a:gd name="connsiteY18" fmla="*/ 332740 h 332740"/>
                <a:gd name="connsiteX19" fmla="*/ 0 w 1555248"/>
                <a:gd name="connsiteY19" fmla="*/ 162560 h 332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55248" h="332740">
                  <a:moveTo>
                    <a:pt x="478289" y="54610"/>
                  </a:moveTo>
                  <a:lnTo>
                    <a:pt x="414004" y="118109"/>
                  </a:lnTo>
                  <a:lnTo>
                    <a:pt x="472893" y="118109"/>
                  </a:lnTo>
                  <a:lnTo>
                    <a:pt x="537178" y="54610"/>
                  </a:lnTo>
                  <a:close/>
                  <a:moveTo>
                    <a:pt x="355115" y="54610"/>
                  </a:moveTo>
                  <a:lnTo>
                    <a:pt x="290830" y="118109"/>
                  </a:lnTo>
                  <a:lnTo>
                    <a:pt x="349719" y="118109"/>
                  </a:lnTo>
                  <a:lnTo>
                    <a:pt x="414004" y="54610"/>
                  </a:lnTo>
                  <a:close/>
                  <a:moveTo>
                    <a:pt x="231941" y="54610"/>
                  </a:moveTo>
                  <a:lnTo>
                    <a:pt x="167656" y="118109"/>
                  </a:lnTo>
                  <a:lnTo>
                    <a:pt x="226545" y="118109"/>
                  </a:lnTo>
                  <a:lnTo>
                    <a:pt x="290830" y="54610"/>
                  </a:lnTo>
                  <a:close/>
                  <a:moveTo>
                    <a:pt x="167640" y="0"/>
                  </a:moveTo>
                  <a:lnTo>
                    <a:pt x="1203960" y="0"/>
                  </a:lnTo>
                  <a:lnTo>
                    <a:pt x="1554480" y="152400"/>
                  </a:lnTo>
                  <a:lnTo>
                    <a:pt x="1555248" y="179665"/>
                  </a:lnTo>
                  <a:lnTo>
                    <a:pt x="228600" y="179665"/>
                  </a:lnTo>
                  <a:lnTo>
                    <a:pt x="93188" y="332740"/>
                  </a:lnTo>
                  <a:lnTo>
                    <a:pt x="5080" y="332740"/>
                  </a:lnTo>
                  <a:lnTo>
                    <a:pt x="0" y="162560"/>
                  </a:lnTo>
                  <a:close/>
                </a:path>
              </a:pathLst>
            </a:custGeom>
            <a:grpFill/>
            <a:ln>
              <a:noFill/>
            </a:ln>
            <a:effectLst>
              <a:glow rad="63500">
                <a:schemeClr val="bg1">
                  <a:alpha val="10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40" name="矩形 39">
              <a:extLst>
                <a:ext uri="{FF2B5EF4-FFF2-40B4-BE49-F238E27FC236}">
                  <a16:creationId xmlns:a16="http://schemas.microsoft.com/office/drawing/2014/main" id="{6AC3F1A9-5594-4131-B126-6628FF870980}"/>
                </a:ext>
              </a:extLst>
            </p:cNvPr>
            <p:cNvSpPr/>
            <p:nvPr/>
          </p:nvSpPr>
          <p:spPr>
            <a:xfrm>
              <a:off x="6186763" y="1815613"/>
              <a:ext cx="1635818" cy="10307"/>
            </a:xfrm>
            <a:prstGeom prst="rect">
              <a:avLst/>
            </a:prstGeom>
            <a:grpFill/>
            <a:ln>
              <a:noFill/>
            </a:ln>
            <a:effectLst>
              <a:glow rad="63500">
                <a:schemeClr val="bg1">
                  <a:alpha val="10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sp>
        <p:nvSpPr>
          <p:cNvPr id="41" name="矩形 40">
            <a:extLst>
              <a:ext uri="{FF2B5EF4-FFF2-40B4-BE49-F238E27FC236}">
                <a16:creationId xmlns:a16="http://schemas.microsoft.com/office/drawing/2014/main" id="{DA3F6655-13ED-491D-9196-BC1769297285}"/>
              </a:ext>
            </a:extLst>
          </p:cNvPr>
          <p:cNvSpPr/>
          <p:nvPr/>
        </p:nvSpPr>
        <p:spPr>
          <a:xfrm>
            <a:off x="2135120" y="2115793"/>
            <a:ext cx="1877437" cy="461665"/>
          </a:xfrm>
          <a:prstGeom prst="rect">
            <a:avLst/>
          </a:prstGeom>
        </p:spPr>
        <p:txBody>
          <a:bodyPr wrap="none">
            <a:spAutoFit/>
          </a:bodyPr>
          <a:lstStyle/>
          <a:p>
            <a:r>
              <a:rPr lang="zh-CN" altLang="en-US" sz="1200" dirty="0">
                <a:gradFill>
                  <a:gsLst>
                    <a:gs pos="52000">
                      <a:schemeClr val="accent2">
                        <a:lumMod val="40000"/>
                        <a:lumOff val="60000"/>
                      </a:schemeClr>
                    </a:gs>
                    <a:gs pos="89000">
                      <a:schemeClr val="accent1">
                        <a:lumMod val="20000"/>
                        <a:lumOff val="80000"/>
                        <a:alpha val="10000"/>
                      </a:schemeClr>
                    </a:gs>
                  </a:gsLst>
                  <a:lin ang="5400000" scaled="1"/>
                </a:gradFill>
                <a:cs typeface="+mn-ea"/>
                <a:sym typeface="+mn-lt"/>
              </a:rPr>
              <a:t>文字内容来源于校园官网</a:t>
            </a:r>
            <a:endParaRPr lang="en-US" altLang="zh-CN" sz="1200" dirty="0">
              <a:gradFill>
                <a:gsLst>
                  <a:gs pos="52000">
                    <a:schemeClr val="accent2">
                      <a:lumMod val="40000"/>
                      <a:lumOff val="60000"/>
                    </a:schemeClr>
                  </a:gs>
                  <a:gs pos="89000">
                    <a:schemeClr val="accent1">
                      <a:lumMod val="20000"/>
                      <a:lumOff val="80000"/>
                      <a:alpha val="10000"/>
                    </a:schemeClr>
                  </a:gs>
                </a:gsLst>
                <a:lin ang="5400000" scaled="1"/>
              </a:gradFill>
              <a:cs typeface="+mn-ea"/>
              <a:sym typeface="+mn-lt"/>
            </a:endParaRPr>
          </a:p>
          <a:p>
            <a:r>
              <a:rPr lang="zh-CN" altLang="en-US" sz="1200" dirty="0">
                <a:gradFill>
                  <a:gsLst>
                    <a:gs pos="52000">
                      <a:schemeClr val="accent2">
                        <a:lumMod val="40000"/>
                        <a:lumOff val="60000"/>
                      </a:schemeClr>
                    </a:gs>
                    <a:gs pos="89000">
                      <a:schemeClr val="accent1">
                        <a:lumMod val="20000"/>
                        <a:lumOff val="80000"/>
                        <a:alpha val="10000"/>
                      </a:schemeClr>
                    </a:gs>
                  </a:gsLst>
                  <a:lin ang="5400000" scaled="1"/>
                </a:gradFill>
                <a:cs typeface="+mn-ea"/>
                <a:sym typeface="+mn-lt"/>
              </a:rPr>
              <a:t>存在一定程度的删减</a:t>
            </a:r>
          </a:p>
        </p:txBody>
      </p:sp>
      <p:sp>
        <p:nvSpPr>
          <p:cNvPr id="42" name="矩形 41">
            <a:extLst>
              <a:ext uri="{FF2B5EF4-FFF2-40B4-BE49-F238E27FC236}">
                <a16:creationId xmlns:a16="http://schemas.microsoft.com/office/drawing/2014/main" id="{168BCAB7-1683-4B4E-BAED-C37A7247BAE0}"/>
              </a:ext>
            </a:extLst>
          </p:cNvPr>
          <p:cNvSpPr/>
          <p:nvPr/>
        </p:nvSpPr>
        <p:spPr>
          <a:xfrm>
            <a:off x="8216886" y="1908110"/>
            <a:ext cx="1261885" cy="461665"/>
          </a:xfrm>
          <a:prstGeom prst="rect">
            <a:avLst/>
          </a:prstGeom>
        </p:spPr>
        <p:txBody>
          <a:bodyPr wrap="none">
            <a:spAutoFit/>
          </a:bodyPr>
          <a:lstStyle/>
          <a:p>
            <a:pPr algn="r"/>
            <a:r>
              <a:rPr lang="zh-CN" altLang="en-US" sz="1200" dirty="0">
                <a:gradFill>
                  <a:gsLst>
                    <a:gs pos="52000">
                      <a:schemeClr val="accent2">
                        <a:lumMod val="40000"/>
                        <a:lumOff val="60000"/>
                      </a:schemeClr>
                    </a:gs>
                    <a:gs pos="89000">
                      <a:schemeClr val="accent1">
                        <a:lumMod val="20000"/>
                        <a:lumOff val="80000"/>
                        <a:alpha val="10000"/>
                      </a:schemeClr>
                    </a:gs>
                  </a:gsLst>
                  <a:lin ang="5400000" scaled="1"/>
                </a:gradFill>
                <a:cs typeface="+mn-ea"/>
                <a:sym typeface="+mn-lt"/>
              </a:rPr>
              <a:t>野生设计师原创</a:t>
            </a:r>
            <a:endParaRPr lang="en-US" altLang="zh-CN" sz="1200" dirty="0">
              <a:gradFill>
                <a:gsLst>
                  <a:gs pos="52000">
                    <a:schemeClr val="accent2">
                      <a:lumMod val="40000"/>
                      <a:lumOff val="60000"/>
                    </a:schemeClr>
                  </a:gs>
                  <a:gs pos="89000">
                    <a:schemeClr val="accent1">
                      <a:lumMod val="20000"/>
                      <a:lumOff val="80000"/>
                      <a:alpha val="10000"/>
                    </a:schemeClr>
                  </a:gs>
                </a:gsLst>
                <a:lin ang="5400000" scaled="1"/>
              </a:gradFill>
              <a:cs typeface="+mn-ea"/>
              <a:sym typeface="+mn-lt"/>
            </a:endParaRPr>
          </a:p>
          <a:p>
            <a:pPr algn="r"/>
            <a:r>
              <a:rPr lang="zh-CN" altLang="en-US" sz="1200" dirty="0">
                <a:gradFill>
                  <a:gsLst>
                    <a:gs pos="52000">
                      <a:schemeClr val="accent2">
                        <a:lumMod val="40000"/>
                        <a:lumOff val="60000"/>
                      </a:schemeClr>
                    </a:gs>
                    <a:gs pos="89000">
                      <a:schemeClr val="accent1">
                        <a:lumMod val="20000"/>
                        <a:lumOff val="80000"/>
                        <a:alpha val="10000"/>
                      </a:schemeClr>
                    </a:gs>
                  </a:gsLst>
                  <a:lin ang="5400000" scaled="1"/>
                </a:gradFill>
                <a:cs typeface="+mn-ea"/>
                <a:sym typeface="+mn-lt"/>
              </a:rPr>
              <a:t>为母校献礼</a:t>
            </a:r>
          </a:p>
        </p:txBody>
      </p:sp>
    </p:spTree>
    <p:extLst>
      <p:ext uri="{BB962C8B-B14F-4D97-AF65-F5344CB8AC3E}">
        <p14:creationId xmlns:p14="http://schemas.microsoft.com/office/powerpoint/2010/main" val="9393251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a:extLst>
              <a:ext uri="{FF2B5EF4-FFF2-40B4-BE49-F238E27FC236}">
                <a16:creationId xmlns:a16="http://schemas.microsoft.com/office/drawing/2014/main" id="{C14610DC-6210-44CD-B781-33CB2D9F27C1}"/>
              </a:ext>
            </a:extLst>
          </p:cNvPr>
          <p:cNvSpPr>
            <a:spLocks noGrp="1"/>
          </p:cNvSpPr>
          <p:nvPr>
            <p:ph type="body" sz="quarter" idx="11"/>
          </p:nvPr>
        </p:nvSpPr>
        <p:spPr/>
        <p:txBody>
          <a:bodyPr/>
          <a:lstStyle/>
          <a:p>
            <a:r>
              <a:rPr lang="zh-CN" altLang="en-US" dirty="0">
                <a:latin typeface="+mn-lt"/>
                <a:ea typeface="+mn-ea"/>
                <a:cs typeface="+mn-ea"/>
                <a:sym typeface="+mn-lt"/>
              </a:rPr>
              <a:t>一段话</a:t>
            </a:r>
          </a:p>
        </p:txBody>
      </p:sp>
      <p:sp>
        <p:nvSpPr>
          <p:cNvPr id="38" name="图片占位符 37">
            <a:extLst>
              <a:ext uri="{FF2B5EF4-FFF2-40B4-BE49-F238E27FC236}">
                <a16:creationId xmlns:a16="http://schemas.microsoft.com/office/drawing/2014/main" id="{DD45BF71-6D6C-4433-90F2-3DC36873B4EC}"/>
              </a:ext>
            </a:extLst>
          </p:cNvPr>
          <p:cNvSpPr>
            <a:spLocks noGrp="1"/>
          </p:cNvSpPr>
          <p:nvPr>
            <p:ph type="pic" sz="quarter" idx="12"/>
          </p:nvPr>
        </p:nvSpPr>
        <p:spPr/>
      </p:sp>
      <p:sp>
        <p:nvSpPr>
          <p:cNvPr id="27" name="矩形 26">
            <a:extLst>
              <a:ext uri="{FF2B5EF4-FFF2-40B4-BE49-F238E27FC236}">
                <a16:creationId xmlns:a16="http://schemas.microsoft.com/office/drawing/2014/main" id="{C1E52A13-A2FE-4B60-B3EB-A4C47454EDDC}"/>
              </a:ext>
            </a:extLst>
          </p:cNvPr>
          <p:cNvSpPr/>
          <p:nvPr/>
        </p:nvSpPr>
        <p:spPr>
          <a:xfrm rot="21144172">
            <a:off x="7825112" y="1474357"/>
            <a:ext cx="3277953" cy="4318022"/>
          </a:xfrm>
          <a:prstGeom prst="rect">
            <a:avLst/>
          </a:prstGeom>
          <a:gradFill>
            <a:gsLst>
              <a:gs pos="21000">
                <a:schemeClr val="accent3">
                  <a:lumMod val="50000"/>
                </a:schemeClr>
              </a:gs>
              <a:gs pos="88000">
                <a:schemeClr val="accent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cs typeface="+mn-ea"/>
              <a:sym typeface="+mn-lt"/>
            </a:endParaRPr>
          </a:p>
        </p:txBody>
      </p:sp>
      <p:grpSp>
        <p:nvGrpSpPr>
          <p:cNvPr id="28" name="组合 27">
            <a:extLst>
              <a:ext uri="{FF2B5EF4-FFF2-40B4-BE49-F238E27FC236}">
                <a16:creationId xmlns:a16="http://schemas.microsoft.com/office/drawing/2014/main" id="{0BC4653F-A022-4FF7-9E78-8BD5D13E022F}"/>
              </a:ext>
            </a:extLst>
          </p:cNvPr>
          <p:cNvGrpSpPr/>
          <p:nvPr/>
        </p:nvGrpSpPr>
        <p:grpSpPr>
          <a:xfrm rot="21144172">
            <a:off x="8171436" y="2587308"/>
            <a:ext cx="2651969" cy="2524430"/>
            <a:chOff x="777683" y="2325930"/>
            <a:chExt cx="4038942" cy="2277492"/>
          </a:xfrm>
        </p:grpSpPr>
        <p:cxnSp>
          <p:nvCxnSpPr>
            <p:cNvPr id="30" name="直接连接符 29">
              <a:extLst>
                <a:ext uri="{FF2B5EF4-FFF2-40B4-BE49-F238E27FC236}">
                  <a16:creationId xmlns:a16="http://schemas.microsoft.com/office/drawing/2014/main" id="{FE0F1E89-C338-478A-A616-D0D2FCA72137}"/>
                </a:ext>
              </a:extLst>
            </p:cNvPr>
            <p:cNvCxnSpPr/>
            <p:nvPr/>
          </p:nvCxnSpPr>
          <p:spPr>
            <a:xfrm>
              <a:off x="777683" y="2325930"/>
              <a:ext cx="4018761" cy="0"/>
            </a:xfrm>
            <a:prstGeom prst="line">
              <a:avLst/>
            </a:prstGeom>
            <a:ln>
              <a:solidFill>
                <a:schemeClr val="bg1">
                  <a:lumMod val="95000"/>
                </a:schemeClr>
              </a:solidFill>
              <a:prstDash val="lgDashDotDot"/>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id="{FD8D5834-7547-4F0C-8719-607DD6CD0A93}"/>
                </a:ext>
              </a:extLst>
            </p:cNvPr>
            <p:cNvCxnSpPr/>
            <p:nvPr/>
          </p:nvCxnSpPr>
          <p:spPr>
            <a:xfrm>
              <a:off x="777683" y="2780861"/>
              <a:ext cx="4018761" cy="0"/>
            </a:xfrm>
            <a:prstGeom prst="line">
              <a:avLst/>
            </a:prstGeom>
            <a:ln>
              <a:solidFill>
                <a:schemeClr val="bg1">
                  <a:lumMod val="95000"/>
                </a:schemeClr>
              </a:solidFill>
              <a:prstDash val="lgDashDotDot"/>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id="{AA4E016D-1836-4931-A1D8-29DF570ECD7A}"/>
                </a:ext>
              </a:extLst>
            </p:cNvPr>
            <p:cNvCxnSpPr/>
            <p:nvPr/>
          </p:nvCxnSpPr>
          <p:spPr>
            <a:xfrm>
              <a:off x="777683" y="3235792"/>
              <a:ext cx="4018761" cy="0"/>
            </a:xfrm>
            <a:prstGeom prst="line">
              <a:avLst/>
            </a:prstGeom>
            <a:ln>
              <a:solidFill>
                <a:schemeClr val="bg1">
                  <a:lumMod val="95000"/>
                </a:schemeClr>
              </a:solidFill>
              <a:prstDash val="lgDashDotDot"/>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id="{99788BA7-663D-4FC9-9880-0A3333FF4118}"/>
                </a:ext>
              </a:extLst>
            </p:cNvPr>
            <p:cNvCxnSpPr/>
            <p:nvPr/>
          </p:nvCxnSpPr>
          <p:spPr>
            <a:xfrm>
              <a:off x="777683" y="3690723"/>
              <a:ext cx="4018761" cy="0"/>
            </a:xfrm>
            <a:prstGeom prst="line">
              <a:avLst/>
            </a:prstGeom>
            <a:ln>
              <a:solidFill>
                <a:schemeClr val="bg1">
                  <a:lumMod val="95000"/>
                </a:schemeClr>
              </a:solidFill>
              <a:prstDash val="lgDashDotDot"/>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506559A0-6DCB-4823-9756-B9B8BAB61AD3}"/>
                </a:ext>
              </a:extLst>
            </p:cNvPr>
            <p:cNvCxnSpPr/>
            <p:nvPr/>
          </p:nvCxnSpPr>
          <p:spPr>
            <a:xfrm>
              <a:off x="777683" y="4145654"/>
              <a:ext cx="4018761" cy="0"/>
            </a:xfrm>
            <a:prstGeom prst="line">
              <a:avLst/>
            </a:prstGeom>
            <a:ln>
              <a:solidFill>
                <a:schemeClr val="bg1">
                  <a:lumMod val="95000"/>
                </a:schemeClr>
              </a:solidFill>
              <a:prstDash val="lgDashDotDot"/>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id="{11D4D514-6B2B-4616-8F6A-1DE9BCBD1201}"/>
                </a:ext>
              </a:extLst>
            </p:cNvPr>
            <p:cNvCxnSpPr/>
            <p:nvPr/>
          </p:nvCxnSpPr>
          <p:spPr>
            <a:xfrm>
              <a:off x="797863" y="4603422"/>
              <a:ext cx="4018762" cy="0"/>
            </a:xfrm>
            <a:prstGeom prst="line">
              <a:avLst/>
            </a:prstGeom>
            <a:ln>
              <a:solidFill>
                <a:schemeClr val="bg1">
                  <a:lumMod val="95000"/>
                </a:schemeClr>
              </a:solidFill>
              <a:prstDash val="lgDashDotDot"/>
            </a:ln>
          </p:spPr>
          <p:style>
            <a:lnRef idx="1">
              <a:schemeClr val="accent1"/>
            </a:lnRef>
            <a:fillRef idx="0">
              <a:schemeClr val="accent1"/>
            </a:fillRef>
            <a:effectRef idx="0">
              <a:schemeClr val="accent1"/>
            </a:effectRef>
            <a:fontRef idx="minor">
              <a:schemeClr val="tx1"/>
            </a:fontRef>
          </p:style>
        </p:cxnSp>
      </p:grpSp>
      <p:sp>
        <p:nvSpPr>
          <p:cNvPr id="29" name="文本框 28">
            <a:extLst>
              <a:ext uri="{FF2B5EF4-FFF2-40B4-BE49-F238E27FC236}">
                <a16:creationId xmlns:a16="http://schemas.microsoft.com/office/drawing/2014/main" id="{A7DB0831-7004-4660-9E0B-D2BDAEADF017}"/>
              </a:ext>
            </a:extLst>
          </p:cNvPr>
          <p:cNvSpPr txBox="1"/>
          <p:nvPr/>
        </p:nvSpPr>
        <p:spPr>
          <a:xfrm rot="21144172">
            <a:off x="8156855" y="1986101"/>
            <a:ext cx="2813121" cy="3631379"/>
          </a:xfrm>
          <a:prstGeom prst="rect">
            <a:avLst/>
          </a:prstGeom>
          <a:noFill/>
          <a:ln>
            <a:noFill/>
          </a:ln>
        </p:spPr>
        <p:txBody>
          <a:bodyPr wrap="square" rtlCol="0">
            <a:noAutofit/>
          </a:bodyPr>
          <a:lstStyle/>
          <a:p>
            <a:pPr lvl="0">
              <a:lnSpc>
                <a:spcPct val="210000"/>
              </a:lnSpc>
              <a:defRPr/>
            </a:pPr>
            <a:r>
              <a:rPr lang="zh-CN" altLang="en-US" sz="1600" kern="0" spc="-100" dirty="0">
                <a:solidFill>
                  <a:schemeClr val="bg1"/>
                </a:solidFill>
                <a:cs typeface="+mn-ea"/>
                <a:sym typeface="+mn-lt"/>
              </a:rPr>
              <a:t>陕西科技大学是我国西部地区唯一一所以轻工为特色的多科性大学，是国家“中西部高校基础能力建设工程”建设高校，学校创建于</a:t>
            </a:r>
            <a:r>
              <a:rPr lang="en-US" altLang="zh-CN" sz="1600" kern="0" spc="-100" dirty="0">
                <a:solidFill>
                  <a:schemeClr val="bg1"/>
                </a:solidFill>
                <a:cs typeface="+mn-ea"/>
                <a:sym typeface="+mn-lt"/>
              </a:rPr>
              <a:t>1958</a:t>
            </a:r>
            <a:r>
              <a:rPr lang="zh-CN" altLang="en-US" sz="1600" kern="0" spc="-100" dirty="0">
                <a:solidFill>
                  <a:schemeClr val="bg1"/>
                </a:solidFill>
                <a:cs typeface="+mn-ea"/>
                <a:sym typeface="+mn-lt"/>
              </a:rPr>
              <a:t>年，是新中国第一所轻工高等学校。</a:t>
            </a:r>
            <a:endParaRPr kumimoji="0" lang="zh-CN" altLang="en-US" sz="1600" b="0" i="0" u="none" strike="noStrike" kern="0" cap="none" spc="-100" normalizeH="0" noProof="0" dirty="0">
              <a:ln>
                <a:noFill/>
              </a:ln>
              <a:solidFill>
                <a:schemeClr val="bg1"/>
              </a:solidFill>
              <a:effectLst/>
              <a:uLnTx/>
              <a:uFillTx/>
              <a:cs typeface="+mn-ea"/>
              <a:sym typeface="+mn-lt"/>
            </a:endParaRPr>
          </a:p>
        </p:txBody>
      </p:sp>
    </p:spTree>
    <p:extLst>
      <p:ext uri="{BB962C8B-B14F-4D97-AF65-F5344CB8AC3E}">
        <p14:creationId xmlns:p14="http://schemas.microsoft.com/office/powerpoint/2010/main" val="40855413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156699D8-456D-49F8-825F-8B2186F7FAE9}"/>
              </a:ext>
            </a:extLst>
          </p:cNvPr>
          <p:cNvSpPr/>
          <p:nvPr/>
        </p:nvSpPr>
        <p:spPr>
          <a:xfrm>
            <a:off x="7778303" y="2987768"/>
            <a:ext cx="3475370" cy="1167564"/>
          </a:xfrm>
          <a:prstGeom prst="rect">
            <a:avLst/>
          </a:prstGeom>
        </p:spPr>
        <p:txBody>
          <a:bodyPr wrap="square">
            <a:spAutoFit/>
          </a:bodyPr>
          <a:lstStyle/>
          <a:p>
            <a:pPr>
              <a:lnSpc>
                <a:spcPct val="150000"/>
              </a:lnSpc>
            </a:pPr>
            <a:r>
              <a:rPr lang="zh-CN" altLang="en-US" sz="1600" dirty="0">
                <a:cs typeface="+mn-ea"/>
                <a:sym typeface="+mn-lt"/>
              </a:rPr>
              <a:t>肩负着民族振兴的希望，我们在科学航洋荡漾。至诚至博，发奋图强；传承文明桃李芬芳。</a:t>
            </a:r>
          </a:p>
        </p:txBody>
      </p:sp>
      <p:sp>
        <p:nvSpPr>
          <p:cNvPr id="6" name="矩形 5">
            <a:extLst>
              <a:ext uri="{FF2B5EF4-FFF2-40B4-BE49-F238E27FC236}">
                <a16:creationId xmlns:a16="http://schemas.microsoft.com/office/drawing/2014/main" id="{B20BBD88-B8C3-4FE2-BD0C-B46F87550235}"/>
              </a:ext>
            </a:extLst>
          </p:cNvPr>
          <p:cNvSpPr/>
          <p:nvPr/>
        </p:nvSpPr>
        <p:spPr>
          <a:xfrm>
            <a:off x="961478" y="2732160"/>
            <a:ext cx="3529806" cy="1536896"/>
          </a:xfrm>
          <a:prstGeom prst="rect">
            <a:avLst/>
          </a:prstGeom>
        </p:spPr>
        <p:txBody>
          <a:bodyPr wrap="square">
            <a:spAutoFit/>
          </a:bodyPr>
          <a:lstStyle/>
          <a:p>
            <a:pPr>
              <a:lnSpc>
                <a:spcPct val="150000"/>
              </a:lnSpc>
            </a:pPr>
            <a:r>
              <a:rPr lang="zh-CN" altLang="en-US" sz="1600" dirty="0">
                <a:cs typeface="+mn-ea"/>
                <a:sym typeface="+mn-lt"/>
              </a:rPr>
              <a:t>迎着祖国初生的太阳，我们从首都北京起航，渭水之滨，搏击风浪；三实作风放飞理想。回首往昔写国计民生的篇章。</a:t>
            </a:r>
          </a:p>
        </p:txBody>
      </p:sp>
      <p:grpSp>
        <p:nvGrpSpPr>
          <p:cNvPr id="13" name="组合 12">
            <a:extLst>
              <a:ext uri="{FF2B5EF4-FFF2-40B4-BE49-F238E27FC236}">
                <a16:creationId xmlns:a16="http://schemas.microsoft.com/office/drawing/2014/main" id="{0CB38526-6A02-4BC0-A901-365C5A745503}"/>
              </a:ext>
            </a:extLst>
          </p:cNvPr>
          <p:cNvGrpSpPr/>
          <p:nvPr/>
        </p:nvGrpSpPr>
        <p:grpSpPr>
          <a:xfrm>
            <a:off x="3929580" y="4340069"/>
            <a:ext cx="765229" cy="552800"/>
            <a:chOff x="2643174" y="702976"/>
            <a:chExt cx="731520" cy="1885445"/>
          </a:xfrm>
        </p:grpSpPr>
        <p:cxnSp>
          <p:nvCxnSpPr>
            <p:cNvPr id="19" name="直接连接符 18">
              <a:extLst>
                <a:ext uri="{FF2B5EF4-FFF2-40B4-BE49-F238E27FC236}">
                  <a16:creationId xmlns:a16="http://schemas.microsoft.com/office/drawing/2014/main" id="{54563371-AD3F-4573-A130-3F78F5DA3265}"/>
                </a:ext>
              </a:extLst>
            </p:cNvPr>
            <p:cNvCxnSpPr/>
            <p:nvPr/>
          </p:nvCxnSpPr>
          <p:spPr>
            <a:xfrm>
              <a:off x="2643174" y="702979"/>
              <a:ext cx="731520" cy="1589"/>
            </a:xfrm>
            <a:prstGeom prst="line">
              <a:avLst/>
            </a:prstGeom>
            <a:ln>
              <a:solidFill>
                <a:schemeClr val="accent1"/>
              </a:solidFill>
              <a:prstDash val="sysDash"/>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99693564-C9C8-4A33-B9C8-1F4B9CFE4243}"/>
                </a:ext>
              </a:extLst>
            </p:cNvPr>
            <p:cNvCxnSpPr>
              <a:cxnSpLocks/>
            </p:cNvCxnSpPr>
            <p:nvPr/>
          </p:nvCxnSpPr>
          <p:spPr>
            <a:xfrm>
              <a:off x="3371850" y="702976"/>
              <a:ext cx="1" cy="1885445"/>
            </a:xfrm>
            <a:prstGeom prst="line">
              <a:avLst/>
            </a:prstGeom>
            <a:ln>
              <a:solidFill>
                <a:schemeClr val="accent1"/>
              </a:solidFill>
              <a:prstDash val="sysDash"/>
              <a:headEnd type="none" w="sm" len="sm"/>
              <a:tailEnd type="none"/>
            </a:ln>
          </p:spPr>
          <p:style>
            <a:lnRef idx="1">
              <a:schemeClr val="accent1"/>
            </a:lnRef>
            <a:fillRef idx="0">
              <a:schemeClr val="accent1"/>
            </a:fillRef>
            <a:effectRef idx="0">
              <a:schemeClr val="accent1"/>
            </a:effectRef>
            <a:fontRef idx="minor">
              <a:schemeClr val="tx1"/>
            </a:fontRef>
          </p:style>
        </p:cxnSp>
      </p:grpSp>
      <p:grpSp>
        <p:nvGrpSpPr>
          <p:cNvPr id="14" name="组合 13">
            <a:extLst>
              <a:ext uri="{FF2B5EF4-FFF2-40B4-BE49-F238E27FC236}">
                <a16:creationId xmlns:a16="http://schemas.microsoft.com/office/drawing/2014/main" id="{57A9A800-6499-46F0-A4B2-AAD650729A65}"/>
              </a:ext>
            </a:extLst>
          </p:cNvPr>
          <p:cNvGrpSpPr/>
          <p:nvPr/>
        </p:nvGrpSpPr>
        <p:grpSpPr>
          <a:xfrm flipH="1">
            <a:off x="7987454" y="4340069"/>
            <a:ext cx="765229" cy="552800"/>
            <a:chOff x="2643174" y="702976"/>
            <a:chExt cx="731520" cy="1885445"/>
          </a:xfrm>
        </p:grpSpPr>
        <p:cxnSp>
          <p:nvCxnSpPr>
            <p:cNvPr id="17" name="直接连接符 16">
              <a:extLst>
                <a:ext uri="{FF2B5EF4-FFF2-40B4-BE49-F238E27FC236}">
                  <a16:creationId xmlns:a16="http://schemas.microsoft.com/office/drawing/2014/main" id="{805A19F2-4323-4170-B4EB-6588D99102AB}"/>
                </a:ext>
              </a:extLst>
            </p:cNvPr>
            <p:cNvCxnSpPr/>
            <p:nvPr/>
          </p:nvCxnSpPr>
          <p:spPr>
            <a:xfrm>
              <a:off x="2643174" y="702979"/>
              <a:ext cx="731520" cy="1589"/>
            </a:xfrm>
            <a:prstGeom prst="line">
              <a:avLst/>
            </a:prstGeom>
            <a:ln>
              <a:solidFill>
                <a:schemeClr val="accent1"/>
              </a:solidFill>
              <a:prstDash val="sysDash"/>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65AA083C-35BB-4315-8610-E48E87AA7D6F}"/>
                </a:ext>
              </a:extLst>
            </p:cNvPr>
            <p:cNvCxnSpPr>
              <a:cxnSpLocks/>
            </p:cNvCxnSpPr>
            <p:nvPr/>
          </p:nvCxnSpPr>
          <p:spPr>
            <a:xfrm flipH="1">
              <a:off x="3371850" y="702976"/>
              <a:ext cx="0" cy="1885445"/>
            </a:xfrm>
            <a:prstGeom prst="line">
              <a:avLst/>
            </a:prstGeom>
            <a:ln>
              <a:solidFill>
                <a:schemeClr val="accent1"/>
              </a:solidFill>
              <a:prstDash val="sysDash"/>
              <a:headEnd type="none" w="sm" len="sm"/>
              <a:tailEnd type="none"/>
            </a:ln>
          </p:spPr>
          <p:style>
            <a:lnRef idx="1">
              <a:schemeClr val="accent1"/>
            </a:lnRef>
            <a:fillRef idx="0">
              <a:schemeClr val="accent1"/>
            </a:fillRef>
            <a:effectRef idx="0">
              <a:schemeClr val="accent1"/>
            </a:effectRef>
            <a:fontRef idx="minor">
              <a:schemeClr val="tx1"/>
            </a:fontRef>
          </p:style>
        </p:cxnSp>
      </p:grpSp>
      <p:sp>
        <p:nvSpPr>
          <p:cNvPr id="30" name="文本框 29">
            <a:extLst>
              <a:ext uri="{FF2B5EF4-FFF2-40B4-BE49-F238E27FC236}">
                <a16:creationId xmlns:a16="http://schemas.microsoft.com/office/drawing/2014/main" id="{ECF5AA23-B530-448A-9F69-65EE6F1F743A}"/>
              </a:ext>
            </a:extLst>
          </p:cNvPr>
          <p:cNvSpPr txBox="1"/>
          <p:nvPr/>
        </p:nvSpPr>
        <p:spPr>
          <a:xfrm>
            <a:off x="967240" y="1783716"/>
            <a:ext cx="1313180" cy="769441"/>
          </a:xfrm>
          <a:prstGeom prst="rect">
            <a:avLst/>
          </a:prstGeom>
          <a:noFill/>
        </p:spPr>
        <p:txBody>
          <a:bodyPr wrap="none" rtlCol="0">
            <a:spAutoFit/>
          </a:bodyPr>
          <a:lstStyle/>
          <a:p>
            <a:r>
              <a:rPr lang="zh-CN" altLang="en-US" sz="4400" dirty="0">
                <a:solidFill>
                  <a:schemeClr val="accent1"/>
                </a:solidFill>
                <a:cs typeface="+mn-ea"/>
                <a:sym typeface="+mn-lt"/>
              </a:rPr>
              <a:t>问题</a:t>
            </a:r>
          </a:p>
        </p:txBody>
      </p:sp>
      <p:sp>
        <p:nvSpPr>
          <p:cNvPr id="31" name="文本框 30">
            <a:extLst>
              <a:ext uri="{FF2B5EF4-FFF2-40B4-BE49-F238E27FC236}">
                <a16:creationId xmlns:a16="http://schemas.microsoft.com/office/drawing/2014/main" id="{241ED342-6892-44A5-87D5-8A4F0C89D7A1}"/>
              </a:ext>
            </a:extLst>
          </p:cNvPr>
          <p:cNvSpPr txBox="1"/>
          <p:nvPr/>
        </p:nvSpPr>
        <p:spPr>
          <a:xfrm>
            <a:off x="9803417" y="2114376"/>
            <a:ext cx="1313180" cy="769441"/>
          </a:xfrm>
          <a:prstGeom prst="rect">
            <a:avLst/>
          </a:prstGeom>
          <a:noFill/>
        </p:spPr>
        <p:txBody>
          <a:bodyPr wrap="none" rtlCol="0">
            <a:spAutoFit/>
          </a:bodyPr>
          <a:lstStyle/>
          <a:p>
            <a:pPr algn="r"/>
            <a:r>
              <a:rPr lang="zh-CN" altLang="en-US" sz="4400" dirty="0">
                <a:solidFill>
                  <a:schemeClr val="accent1"/>
                </a:solidFill>
                <a:cs typeface="+mn-ea"/>
                <a:sym typeface="+mn-lt"/>
              </a:rPr>
              <a:t>建议</a:t>
            </a:r>
          </a:p>
        </p:txBody>
      </p:sp>
      <p:sp>
        <p:nvSpPr>
          <p:cNvPr id="32" name="矩形 31">
            <a:extLst>
              <a:ext uri="{FF2B5EF4-FFF2-40B4-BE49-F238E27FC236}">
                <a16:creationId xmlns:a16="http://schemas.microsoft.com/office/drawing/2014/main" id="{BB306FB7-D284-438A-A5B6-FA598868A806}"/>
              </a:ext>
            </a:extLst>
          </p:cNvPr>
          <p:cNvSpPr/>
          <p:nvPr/>
        </p:nvSpPr>
        <p:spPr>
          <a:xfrm>
            <a:off x="2243666" y="2110561"/>
            <a:ext cx="1313180" cy="369332"/>
          </a:xfrm>
          <a:prstGeom prst="rect">
            <a:avLst/>
          </a:prstGeom>
        </p:spPr>
        <p:txBody>
          <a:bodyPr wrap="none">
            <a:spAutoFit/>
          </a:bodyPr>
          <a:lstStyle/>
          <a:p>
            <a:r>
              <a:rPr lang="en-US" altLang="zh-CN" dirty="0">
                <a:solidFill>
                  <a:schemeClr val="bg1">
                    <a:lumMod val="75000"/>
                  </a:schemeClr>
                </a:solidFill>
                <a:effectLst/>
                <a:cs typeface="+mn-ea"/>
                <a:sym typeface="+mn-lt"/>
              </a:rPr>
              <a:t>PROBLEM</a:t>
            </a:r>
          </a:p>
        </p:txBody>
      </p:sp>
      <p:sp>
        <p:nvSpPr>
          <p:cNvPr id="33" name="矩形 32">
            <a:extLst>
              <a:ext uri="{FF2B5EF4-FFF2-40B4-BE49-F238E27FC236}">
                <a16:creationId xmlns:a16="http://schemas.microsoft.com/office/drawing/2014/main" id="{357F7A23-EA14-4A3D-988E-E277C87A31BB}"/>
              </a:ext>
            </a:extLst>
          </p:cNvPr>
          <p:cNvSpPr/>
          <p:nvPr/>
        </p:nvSpPr>
        <p:spPr>
          <a:xfrm>
            <a:off x="8788479" y="2441221"/>
            <a:ext cx="1043877" cy="369332"/>
          </a:xfrm>
          <a:prstGeom prst="rect">
            <a:avLst/>
          </a:prstGeom>
        </p:spPr>
        <p:txBody>
          <a:bodyPr wrap="none">
            <a:spAutoFit/>
          </a:bodyPr>
          <a:lstStyle/>
          <a:p>
            <a:pPr algn="r"/>
            <a:r>
              <a:rPr lang="en-US" altLang="zh-CN" dirty="0">
                <a:solidFill>
                  <a:schemeClr val="bg1">
                    <a:lumMod val="75000"/>
                  </a:schemeClr>
                </a:solidFill>
                <a:cs typeface="+mn-ea"/>
                <a:sym typeface="+mn-lt"/>
              </a:rPr>
              <a:t>ADVICE</a:t>
            </a:r>
            <a:endParaRPr lang="en-US" altLang="zh-CN" dirty="0">
              <a:solidFill>
                <a:schemeClr val="bg1">
                  <a:lumMod val="75000"/>
                </a:schemeClr>
              </a:solidFill>
              <a:effectLst/>
              <a:cs typeface="+mn-ea"/>
              <a:sym typeface="+mn-lt"/>
            </a:endParaRPr>
          </a:p>
        </p:txBody>
      </p:sp>
      <p:sp>
        <p:nvSpPr>
          <p:cNvPr id="2" name="文本占位符 1">
            <a:extLst>
              <a:ext uri="{FF2B5EF4-FFF2-40B4-BE49-F238E27FC236}">
                <a16:creationId xmlns:a16="http://schemas.microsoft.com/office/drawing/2014/main" id="{45C62615-4C42-4A92-A391-5B97CFE3E4F9}"/>
              </a:ext>
            </a:extLst>
          </p:cNvPr>
          <p:cNvSpPr>
            <a:spLocks noGrp="1"/>
          </p:cNvSpPr>
          <p:nvPr>
            <p:ph type="body" sz="quarter" idx="10"/>
          </p:nvPr>
        </p:nvSpPr>
        <p:spPr>
          <a:xfrm>
            <a:off x="1814117" y="443111"/>
            <a:ext cx="7240943" cy="437414"/>
          </a:xfrm>
        </p:spPr>
        <p:txBody>
          <a:bodyPr/>
          <a:lstStyle/>
          <a:p>
            <a:r>
              <a:rPr lang="zh-CN" altLang="en-US" dirty="0">
                <a:latin typeface="+mn-lt"/>
                <a:ea typeface="+mn-ea"/>
                <a:cs typeface="+mn-ea"/>
                <a:sym typeface="+mn-lt"/>
              </a:rPr>
              <a:t>两段话</a:t>
            </a:r>
          </a:p>
        </p:txBody>
      </p:sp>
      <p:grpSp>
        <p:nvGrpSpPr>
          <p:cNvPr id="7" name="组合 6">
            <a:extLst>
              <a:ext uri="{FF2B5EF4-FFF2-40B4-BE49-F238E27FC236}">
                <a16:creationId xmlns:a16="http://schemas.microsoft.com/office/drawing/2014/main" id="{6498869A-E6EA-4EE2-9638-FCADB769024E}"/>
              </a:ext>
            </a:extLst>
          </p:cNvPr>
          <p:cNvGrpSpPr/>
          <p:nvPr/>
        </p:nvGrpSpPr>
        <p:grpSpPr>
          <a:xfrm>
            <a:off x="2326244" y="4053666"/>
            <a:ext cx="7539513" cy="1978698"/>
            <a:chOff x="2326244" y="4053666"/>
            <a:chExt cx="7539513" cy="1978698"/>
          </a:xfrm>
        </p:grpSpPr>
        <p:sp>
          <p:nvSpPr>
            <p:cNvPr id="28" name="任意多边形: 形状 27">
              <a:extLst>
                <a:ext uri="{FF2B5EF4-FFF2-40B4-BE49-F238E27FC236}">
                  <a16:creationId xmlns:a16="http://schemas.microsoft.com/office/drawing/2014/main" id="{DFC362BD-0296-467C-A912-7ACEBAD8864D}"/>
                </a:ext>
              </a:extLst>
            </p:cNvPr>
            <p:cNvSpPr/>
            <p:nvPr/>
          </p:nvSpPr>
          <p:spPr>
            <a:xfrm>
              <a:off x="4146436" y="4053666"/>
              <a:ext cx="3899129" cy="1897403"/>
            </a:xfrm>
            <a:custGeom>
              <a:avLst/>
              <a:gdLst>
                <a:gd name="connsiteX0" fmla="*/ 1412524 w 2825048"/>
                <a:gd name="connsiteY0" fmla="*/ 0 h 1412523"/>
                <a:gd name="connsiteX1" fmla="*/ 2817755 w 2825048"/>
                <a:gd name="connsiteY1" fmla="*/ 1268102 h 1412523"/>
                <a:gd name="connsiteX2" fmla="*/ 2825048 w 2825048"/>
                <a:gd name="connsiteY2" fmla="*/ 1412523 h 1412523"/>
                <a:gd name="connsiteX3" fmla="*/ 0 w 2825048"/>
                <a:gd name="connsiteY3" fmla="*/ 1412523 h 1412523"/>
                <a:gd name="connsiteX4" fmla="*/ 7293 w 2825048"/>
                <a:gd name="connsiteY4" fmla="*/ 1268102 h 1412523"/>
                <a:gd name="connsiteX5" fmla="*/ 1412524 w 2825048"/>
                <a:gd name="connsiteY5" fmla="*/ 0 h 1412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5048" h="1412523">
                  <a:moveTo>
                    <a:pt x="1412524" y="0"/>
                  </a:moveTo>
                  <a:cubicBezTo>
                    <a:pt x="2143882" y="0"/>
                    <a:pt x="2745420" y="555828"/>
                    <a:pt x="2817755" y="1268102"/>
                  </a:cubicBezTo>
                  <a:lnTo>
                    <a:pt x="2825048" y="1412523"/>
                  </a:lnTo>
                  <a:lnTo>
                    <a:pt x="0" y="1412523"/>
                  </a:lnTo>
                  <a:lnTo>
                    <a:pt x="7293" y="1268102"/>
                  </a:lnTo>
                  <a:cubicBezTo>
                    <a:pt x="79628" y="555828"/>
                    <a:pt x="681166" y="0"/>
                    <a:pt x="1412524" y="0"/>
                  </a:cubicBezTo>
                  <a:close/>
                </a:path>
              </a:pathLst>
            </a:custGeom>
            <a:gradFill>
              <a:gsLst>
                <a:gs pos="22000">
                  <a:schemeClr val="accent1">
                    <a:lumMod val="0"/>
                    <a:lumOff val="100000"/>
                    <a:alpha val="0"/>
                  </a:schemeClr>
                </a:gs>
                <a:gs pos="83000">
                  <a:schemeClr val="accent3">
                    <a:lumMod val="75000"/>
                    <a:alpha val="39000"/>
                  </a:schemeClr>
                </a:gs>
                <a:gs pos="100000">
                  <a:schemeClr val="accent3">
                    <a:lumMod val="75000"/>
                    <a:alpha val="26000"/>
                  </a:schemeClr>
                </a:gs>
              </a:gsLst>
              <a:path path="circle">
                <a:fillToRect l="50000" t="50000" r="50000" b="50000"/>
              </a:path>
              <a:tileRect/>
            </a:gradFill>
            <a:ln>
              <a:noFill/>
            </a:ln>
            <a:effectLst>
              <a:glow>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grpSp>
          <p:nvGrpSpPr>
            <p:cNvPr id="4" name="组合 3">
              <a:extLst>
                <a:ext uri="{FF2B5EF4-FFF2-40B4-BE49-F238E27FC236}">
                  <a16:creationId xmlns:a16="http://schemas.microsoft.com/office/drawing/2014/main" id="{F3DD00E0-8885-4296-8B60-E7EE07E8743A}"/>
                </a:ext>
              </a:extLst>
            </p:cNvPr>
            <p:cNvGrpSpPr/>
            <p:nvPr/>
          </p:nvGrpSpPr>
          <p:grpSpPr>
            <a:xfrm>
              <a:off x="6885973" y="4895569"/>
              <a:ext cx="2159570" cy="1066482"/>
              <a:chOff x="6885973" y="4895569"/>
              <a:chExt cx="2159570" cy="1066482"/>
            </a:xfrm>
          </p:grpSpPr>
          <p:sp>
            <p:nvSpPr>
              <p:cNvPr id="26" name="任意多边形: 形状 25">
                <a:extLst>
                  <a:ext uri="{FF2B5EF4-FFF2-40B4-BE49-F238E27FC236}">
                    <a16:creationId xmlns:a16="http://schemas.microsoft.com/office/drawing/2014/main" id="{28E08197-CDBD-41CE-ACEC-84B1135F0B61}"/>
                  </a:ext>
                </a:extLst>
              </p:cNvPr>
              <p:cNvSpPr/>
              <p:nvPr/>
            </p:nvSpPr>
            <p:spPr>
              <a:xfrm>
                <a:off x="6992280" y="4981032"/>
                <a:ext cx="1985057" cy="972122"/>
              </a:xfrm>
              <a:custGeom>
                <a:avLst/>
                <a:gdLst>
                  <a:gd name="connsiteX0" fmla="*/ 1412524 w 2825048"/>
                  <a:gd name="connsiteY0" fmla="*/ 0 h 1412523"/>
                  <a:gd name="connsiteX1" fmla="*/ 2817755 w 2825048"/>
                  <a:gd name="connsiteY1" fmla="*/ 1268102 h 1412523"/>
                  <a:gd name="connsiteX2" fmla="*/ 2825048 w 2825048"/>
                  <a:gd name="connsiteY2" fmla="*/ 1412523 h 1412523"/>
                  <a:gd name="connsiteX3" fmla="*/ 0 w 2825048"/>
                  <a:gd name="connsiteY3" fmla="*/ 1412523 h 1412523"/>
                  <a:gd name="connsiteX4" fmla="*/ 7293 w 2825048"/>
                  <a:gd name="connsiteY4" fmla="*/ 1268102 h 1412523"/>
                  <a:gd name="connsiteX5" fmla="*/ 1412524 w 2825048"/>
                  <a:gd name="connsiteY5" fmla="*/ 0 h 1412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5048" h="1412523">
                    <a:moveTo>
                      <a:pt x="1412524" y="0"/>
                    </a:moveTo>
                    <a:cubicBezTo>
                      <a:pt x="2143882" y="0"/>
                      <a:pt x="2745420" y="555828"/>
                      <a:pt x="2817755" y="1268102"/>
                    </a:cubicBezTo>
                    <a:lnTo>
                      <a:pt x="2825048" y="1412523"/>
                    </a:lnTo>
                    <a:lnTo>
                      <a:pt x="0" y="1412523"/>
                    </a:lnTo>
                    <a:lnTo>
                      <a:pt x="7293" y="1268102"/>
                    </a:lnTo>
                    <a:cubicBezTo>
                      <a:pt x="79628" y="555828"/>
                      <a:pt x="681166" y="0"/>
                      <a:pt x="1412524" y="0"/>
                    </a:cubicBezTo>
                    <a:close/>
                  </a:path>
                </a:pathLst>
              </a:custGeom>
              <a:solidFill>
                <a:schemeClr val="accent3">
                  <a:lumMod val="50000"/>
                  <a:alpha val="10196"/>
                </a:schemeClr>
              </a:solidFill>
              <a:ln w="6350" cap="rnd" algn="ctr">
                <a:solidFill>
                  <a:srgbClr val="9E9E9E"/>
                </a:solidFill>
                <a:prstDash val="sysDot"/>
                <a:round/>
                <a:headEnd/>
                <a:tailEnd/>
              </a:ln>
            </p:spPr>
            <p:txBody>
              <a:bodyPr wrap="none" rIns="576000" anchor="ctr"/>
              <a:lstStyle/>
              <a:p>
                <a:pPr algn="r" latinLnBrk="1"/>
                <a:endParaRPr kumimoji="1" lang="zh-CN" altLang="en-US" sz="1600" b="1">
                  <a:solidFill>
                    <a:srgbClr val="000000"/>
                  </a:solidFill>
                  <a:cs typeface="+mn-ea"/>
                  <a:sym typeface="+mn-lt"/>
                </a:endParaRPr>
              </a:p>
            </p:txBody>
          </p:sp>
          <p:sp>
            <p:nvSpPr>
              <p:cNvPr id="27" name="任意多边形: 形状 26">
                <a:extLst>
                  <a:ext uri="{FF2B5EF4-FFF2-40B4-BE49-F238E27FC236}">
                    <a16:creationId xmlns:a16="http://schemas.microsoft.com/office/drawing/2014/main" id="{25864F70-96EB-4752-A090-AE78A0ADC765}"/>
                  </a:ext>
                </a:extLst>
              </p:cNvPr>
              <p:cNvSpPr/>
              <p:nvPr/>
            </p:nvSpPr>
            <p:spPr>
              <a:xfrm>
                <a:off x="6885973" y="4895569"/>
                <a:ext cx="2159570" cy="1057585"/>
              </a:xfrm>
              <a:custGeom>
                <a:avLst/>
                <a:gdLst>
                  <a:gd name="connsiteX0" fmla="*/ 1536704 w 3073408"/>
                  <a:gd name="connsiteY0" fmla="*/ 0 h 2949228"/>
                  <a:gd name="connsiteX1" fmla="*/ 3065474 w 3073408"/>
                  <a:gd name="connsiteY1" fmla="*/ 1379585 h 2949228"/>
                  <a:gd name="connsiteX2" fmla="*/ 3073408 w 3073408"/>
                  <a:gd name="connsiteY2" fmla="*/ 1536703 h 2949228"/>
                  <a:gd name="connsiteX3" fmla="*/ 2949228 w 3073408"/>
                  <a:gd name="connsiteY3" fmla="*/ 1536703 h 2949228"/>
                  <a:gd name="connsiteX4" fmla="*/ 2949228 w 3073408"/>
                  <a:gd name="connsiteY4" fmla="*/ 1536704 h 2949228"/>
                  <a:gd name="connsiteX5" fmla="*/ 1536704 w 3073408"/>
                  <a:gd name="connsiteY5" fmla="*/ 2949228 h 2949228"/>
                  <a:gd name="connsiteX6" fmla="*/ 124180 w 3073408"/>
                  <a:gd name="connsiteY6" fmla="*/ 1536704 h 2949228"/>
                  <a:gd name="connsiteX7" fmla="*/ 124180 w 3073408"/>
                  <a:gd name="connsiteY7" fmla="*/ 1536703 h 2949228"/>
                  <a:gd name="connsiteX8" fmla="*/ 0 w 3073408"/>
                  <a:gd name="connsiteY8" fmla="*/ 1536703 h 2949228"/>
                  <a:gd name="connsiteX9" fmla="*/ 7934 w 3073408"/>
                  <a:gd name="connsiteY9" fmla="*/ 1379585 h 2949228"/>
                  <a:gd name="connsiteX10" fmla="*/ 1536704 w 3073408"/>
                  <a:gd name="connsiteY10" fmla="*/ 0 h 2949228"/>
                  <a:gd name="connsiteX0" fmla="*/ 1536704 w 3073408"/>
                  <a:gd name="connsiteY0" fmla="*/ 0 h 1536704"/>
                  <a:gd name="connsiteX1" fmla="*/ 3065474 w 3073408"/>
                  <a:gd name="connsiteY1" fmla="*/ 1379585 h 1536704"/>
                  <a:gd name="connsiteX2" fmla="*/ 3073408 w 3073408"/>
                  <a:gd name="connsiteY2" fmla="*/ 1536703 h 1536704"/>
                  <a:gd name="connsiteX3" fmla="*/ 2949228 w 3073408"/>
                  <a:gd name="connsiteY3" fmla="*/ 1536703 h 1536704"/>
                  <a:gd name="connsiteX4" fmla="*/ 2949228 w 3073408"/>
                  <a:gd name="connsiteY4" fmla="*/ 1536704 h 1536704"/>
                  <a:gd name="connsiteX5" fmla="*/ 124180 w 3073408"/>
                  <a:gd name="connsiteY5" fmla="*/ 1536704 h 1536704"/>
                  <a:gd name="connsiteX6" fmla="*/ 124180 w 3073408"/>
                  <a:gd name="connsiteY6" fmla="*/ 1536703 h 1536704"/>
                  <a:gd name="connsiteX7" fmla="*/ 0 w 3073408"/>
                  <a:gd name="connsiteY7" fmla="*/ 1536703 h 1536704"/>
                  <a:gd name="connsiteX8" fmla="*/ 7934 w 3073408"/>
                  <a:gd name="connsiteY8" fmla="*/ 1379585 h 1536704"/>
                  <a:gd name="connsiteX9" fmla="*/ 1536704 w 3073408"/>
                  <a:gd name="connsiteY9" fmla="*/ 0 h 1536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3408" h="1536704">
                    <a:moveTo>
                      <a:pt x="1536704" y="0"/>
                    </a:moveTo>
                    <a:cubicBezTo>
                      <a:pt x="2332359" y="0"/>
                      <a:pt x="2986780" y="604693"/>
                      <a:pt x="3065474" y="1379585"/>
                    </a:cubicBezTo>
                    <a:lnTo>
                      <a:pt x="3073408" y="1536703"/>
                    </a:lnTo>
                    <a:lnTo>
                      <a:pt x="2949228" y="1536703"/>
                    </a:lnTo>
                    <a:lnTo>
                      <a:pt x="2949228" y="1536704"/>
                    </a:lnTo>
                    <a:lnTo>
                      <a:pt x="124180" y="1536704"/>
                    </a:lnTo>
                    <a:lnTo>
                      <a:pt x="124180" y="1536703"/>
                    </a:lnTo>
                    <a:lnTo>
                      <a:pt x="0" y="1536703"/>
                    </a:lnTo>
                    <a:lnTo>
                      <a:pt x="7934" y="1379585"/>
                    </a:lnTo>
                    <a:cubicBezTo>
                      <a:pt x="86629" y="604693"/>
                      <a:pt x="741050" y="0"/>
                      <a:pt x="1536704" y="0"/>
                    </a:cubicBezTo>
                    <a:close/>
                  </a:path>
                </a:pathLst>
              </a:custGeom>
              <a:noFill/>
              <a:ln w="9525">
                <a:solidFill>
                  <a:schemeClr val="accent3">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任意多边形: 形状 11">
                <a:extLst>
                  <a:ext uri="{FF2B5EF4-FFF2-40B4-BE49-F238E27FC236}">
                    <a16:creationId xmlns:a16="http://schemas.microsoft.com/office/drawing/2014/main" id="{02E8FBD4-DBFB-41E7-9F6A-1BB27C366298}"/>
                  </a:ext>
                </a:extLst>
              </p:cNvPr>
              <p:cNvSpPr>
                <a:spLocks/>
              </p:cNvSpPr>
              <p:nvPr/>
            </p:nvSpPr>
            <p:spPr bwMode="auto">
              <a:xfrm>
                <a:off x="7755152" y="5305424"/>
                <a:ext cx="548300" cy="656627"/>
              </a:xfrm>
              <a:custGeom>
                <a:avLst/>
                <a:gdLst>
                  <a:gd name="T0" fmla="*/ 103 w 139"/>
                  <a:gd name="T1" fmla="*/ 128 h 167"/>
                  <a:gd name="T2" fmla="*/ 92 w 139"/>
                  <a:gd name="T3" fmla="*/ 113 h 167"/>
                  <a:gd name="T4" fmla="*/ 104 w 139"/>
                  <a:gd name="T5" fmla="*/ 95 h 167"/>
                  <a:gd name="T6" fmla="*/ 110 w 139"/>
                  <a:gd name="T7" fmla="*/ 91 h 167"/>
                  <a:gd name="T8" fmla="*/ 114 w 139"/>
                  <a:gd name="T9" fmla="*/ 81 h 167"/>
                  <a:gd name="T10" fmla="*/ 115 w 139"/>
                  <a:gd name="T11" fmla="*/ 70 h 167"/>
                  <a:gd name="T12" fmla="*/ 112 w 139"/>
                  <a:gd name="T13" fmla="*/ 63 h 167"/>
                  <a:gd name="T14" fmla="*/ 99 w 139"/>
                  <a:gd name="T15" fmla="*/ 31 h 167"/>
                  <a:gd name="T16" fmla="*/ 83 w 139"/>
                  <a:gd name="T17" fmla="*/ 19 h 167"/>
                  <a:gd name="T18" fmla="*/ 81 w 139"/>
                  <a:gd name="T19" fmla="*/ 2 h 167"/>
                  <a:gd name="T20" fmla="*/ 77 w 139"/>
                  <a:gd name="T21" fmla="*/ 14 h 167"/>
                  <a:gd name="T22" fmla="*/ 69 w 139"/>
                  <a:gd name="T23" fmla="*/ 0 h 167"/>
                  <a:gd name="T24" fmla="*/ 46 w 139"/>
                  <a:gd name="T25" fmla="*/ 27 h 167"/>
                  <a:gd name="T26" fmla="*/ 28 w 139"/>
                  <a:gd name="T27" fmla="*/ 61 h 167"/>
                  <a:gd name="T28" fmla="*/ 28 w 139"/>
                  <a:gd name="T29" fmla="*/ 63 h 167"/>
                  <a:gd name="T30" fmla="*/ 26 w 139"/>
                  <a:gd name="T31" fmla="*/ 70 h 167"/>
                  <a:gd name="T32" fmla="*/ 26 w 139"/>
                  <a:gd name="T33" fmla="*/ 81 h 167"/>
                  <a:gd name="T34" fmla="*/ 30 w 139"/>
                  <a:gd name="T35" fmla="*/ 91 h 167"/>
                  <a:gd name="T36" fmla="*/ 36 w 139"/>
                  <a:gd name="T37" fmla="*/ 95 h 167"/>
                  <a:gd name="T38" fmla="*/ 49 w 139"/>
                  <a:gd name="T39" fmla="*/ 113 h 167"/>
                  <a:gd name="T40" fmla="*/ 37 w 139"/>
                  <a:gd name="T41" fmla="*/ 128 h 167"/>
                  <a:gd name="T42" fmla="*/ 1 w 139"/>
                  <a:gd name="T43" fmla="*/ 144 h 167"/>
                  <a:gd name="T44" fmla="*/ 0 w 139"/>
                  <a:gd name="T45" fmla="*/ 143 h 167"/>
                  <a:gd name="T46" fmla="*/ 0 w 139"/>
                  <a:gd name="T47" fmla="*/ 167 h 167"/>
                  <a:gd name="T48" fmla="*/ 139 w 139"/>
                  <a:gd name="T49" fmla="*/ 167 h 167"/>
                  <a:gd name="T50" fmla="*/ 139 w 139"/>
                  <a:gd name="T51" fmla="*/ 143 h 167"/>
                  <a:gd name="T52" fmla="*/ 103 w 139"/>
                  <a:gd name="T53" fmla="*/ 128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9" h="167">
                    <a:moveTo>
                      <a:pt x="103" y="128"/>
                    </a:moveTo>
                    <a:cubicBezTo>
                      <a:pt x="95" y="125"/>
                      <a:pt x="92" y="119"/>
                      <a:pt x="92" y="113"/>
                    </a:cubicBezTo>
                    <a:cubicBezTo>
                      <a:pt x="97" y="108"/>
                      <a:pt x="101" y="102"/>
                      <a:pt x="104" y="95"/>
                    </a:cubicBezTo>
                    <a:cubicBezTo>
                      <a:pt x="107" y="95"/>
                      <a:pt x="109" y="93"/>
                      <a:pt x="110" y="91"/>
                    </a:cubicBezTo>
                    <a:cubicBezTo>
                      <a:pt x="112" y="88"/>
                      <a:pt x="114" y="85"/>
                      <a:pt x="114" y="81"/>
                    </a:cubicBezTo>
                    <a:cubicBezTo>
                      <a:pt x="115" y="77"/>
                      <a:pt x="115" y="74"/>
                      <a:pt x="115" y="70"/>
                    </a:cubicBezTo>
                    <a:cubicBezTo>
                      <a:pt x="114" y="67"/>
                      <a:pt x="114" y="65"/>
                      <a:pt x="112" y="63"/>
                    </a:cubicBezTo>
                    <a:cubicBezTo>
                      <a:pt x="111" y="50"/>
                      <a:pt x="106" y="39"/>
                      <a:pt x="99" y="31"/>
                    </a:cubicBezTo>
                    <a:cubicBezTo>
                      <a:pt x="95" y="27"/>
                      <a:pt x="90" y="22"/>
                      <a:pt x="83" y="19"/>
                    </a:cubicBezTo>
                    <a:cubicBezTo>
                      <a:pt x="87" y="12"/>
                      <a:pt x="84" y="4"/>
                      <a:pt x="81" y="2"/>
                    </a:cubicBezTo>
                    <a:cubicBezTo>
                      <a:pt x="81" y="8"/>
                      <a:pt x="79" y="12"/>
                      <a:pt x="77" y="14"/>
                    </a:cubicBezTo>
                    <a:cubicBezTo>
                      <a:pt x="77" y="7"/>
                      <a:pt x="73" y="0"/>
                      <a:pt x="69" y="0"/>
                    </a:cubicBezTo>
                    <a:cubicBezTo>
                      <a:pt x="73" y="12"/>
                      <a:pt x="53" y="20"/>
                      <a:pt x="46" y="27"/>
                    </a:cubicBezTo>
                    <a:cubicBezTo>
                      <a:pt x="37" y="35"/>
                      <a:pt x="29" y="47"/>
                      <a:pt x="28" y="61"/>
                    </a:cubicBezTo>
                    <a:cubicBezTo>
                      <a:pt x="28" y="62"/>
                      <a:pt x="28" y="62"/>
                      <a:pt x="28" y="63"/>
                    </a:cubicBezTo>
                    <a:cubicBezTo>
                      <a:pt x="27" y="65"/>
                      <a:pt x="26" y="67"/>
                      <a:pt x="26" y="70"/>
                    </a:cubicBezTo>
                    <a:cubicBezTo>
                      <a:pt x="25" y="74"/>
                      <a:pt x="25" y="77"/>
                      <a:pt x="26" y="81"/>
                    </a:cubicBezTo>
                    <a:cubicBezTo>
                      <a:pt x="27" y="85"/>
                      <a:pt x="28" y="88"/>
                      <a:pt x="30" y="91"/>
                    </a:cubicBezTo>
                    <a:cubicBezTo>
                      <a:pt x="32" y="93"/>
                      <a:pt x="34" y="95"/>
                      <a:pt x="36" y="95"/>
                    </a:cubicBezTo>
                    <a:cubicBezTo>
                      <a:pt x="39" y="102"/>
                      <a:pt x="44" y="108"/>
                      <a:pt x="49" y="113"/>
                    </a:cubicBezTo>
                    <a:cubicBezTo>
                      <a:pt x="48" y="119"/>
                      <a:pt x="45" y="125"/>
                      <a:pt x="37" y="128"/>
                    </a:cubicBezTo>
                    <a:cubicBezTo>
                      <a:pt x="25" y="133"/>
                      <a:pt x="10" y="136"/>
                      <a:pt x="1" y="144"/>
                    </a:cubicBezTo>
                    <a:cubicBezTo>
                      <a:pt x="1" y="144"/>
                      <a:pt x="0" y="143"/>
                      <a:pt x="0" y="143"/>
                    </a:cubicBezTo>
                    <a:cubicBezTo>
                      <a:pt x="0" y="167"/>
                      <a:pt x="0" y="167"/>
                      <a:pt x="0" y="167"/>
                    </a:cubicBezTo>
                    <a:cubicBezTo>
                      <a:pt x="139" y="167"/>
                      <a:pt x="139" y="167"/>
                      <a:pt x="139" y="167"/>
                    </a:cubicBezTo>
                    <a:cubicBezTo>
                      <a:pt x="139" y="143"/>
                      <a:pt x="139" y="143"/>
                      <a:pt x="139" y="143"/>
                    </a:cubicBezTo>
                    <a:cubicBezTo>
                      <a:pt x="130" y="135"/>
                      <a:pt x="115" y="133"/>
                      <a:pt x="103" y="12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HK" altLang="en-US">
                  <a:cs typeface="+mn-ea"/>
                  <a:sym typeface="+mn-lt"/>
                </a:endParaRPr>
              </a:p>
            </p:txBody>
          </p:sp>
        </p:grpSp>
        <p:cxnSp>
          <p:nvCxnSpPr>
            <p:cNvPr id="15" name="直接连接符 14">
              <a:extLst>
                <a:ext uri="{FF2B5EF4-FFF2-40B4-BE49-F238E27FC236}">
                  <a16:creationId xmlns:a16="http://schemas.microsoft.com/office/drawing/2014/main" id="{B0D2A46C-FB0B-45C7-8152-00BAF0DA677E}"/>
                </a:ext>
              </a:extLst>
            </p:cNvPr>
            <p:cNvCxnSpPr/>
            <p:nvPr/>
          </p:nvCxnSpPr>
          <p:spPr>
            <a:xfrm>
              <a:off x="2326244" y="5948983"/>
              <a:ext cx="7539513" cy="0"/>
            </a:xfrm>
            <a:prstGeom prst="line">
              <a:avLst/>
            </a:prstGeom>
            <a:noFill/>
            <a:ln w="9525">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cxnSp>
        <p:grpSp>
          <p:nvGrpSpPr>
            <p:cNvPr id="3" name="组合 2">
              <a:extLst>
                <a:ext uri="{FF2B5EF4-FFF2-40B4-BE49-F238E27FC236}">
                  <a16:creationId xmlns:a16="http://schemas.microsoft.com/office/drawing/2014/main" id="{C9C36419-BDF1-4B60-8026-8C8ED6B2876D}"/>
                </a:ext>
              </a:extLst>
            </p:cNvPr>
            <p:cNvGrpSpPr/>
            <p:nvPr/>
          </p:nvGrpSpPr>
          <p:grpSpPr>
            <a:xfrm>
              <a:off x="3204698" y="4895569"/>
              <a:ext cx="2159570" cy="1136795"/>
              <a:chOff x="3204698" y="4895569"/>
              <a:chExt cx="2159570" cy="1136795"/>
            </a:xfrm>
          </p:grpSpPr>
          <p:sp>
            <p:nvSpPr>
              <p:cNvPr id="24" name="任意多边形: 形状 23">
                <a:extLst>
                  <a:ext uri="{FF2B5EF4-FFF2-40B4-BE49-F238E27FC236}">
                    <a16:creationId xmlns:a16="http://schemas.microsoft.com/office/drawing/2014/main" id="{568A54F0-BF5C-4856-B035-1AAA923DF247}"/>
                  </a:ext>
                </a:extLst>
              </p:cNvPr>
              <p:cNvSpPr/>
              <p:nvPr/>
            </p:nvSpPr>
            <p:spPr>
              <a:xfrm>
                <a:off x="3291955" y="4981032"/>
                <a:ext cx="1985057" cy="972122"/>
              </a:xfrm>
              <a:custGeom>
                <a:avLst/>
                <a:gdLst>
                  <a:gd name="connsiteX0" fmla="*/ 1412524 w 2825048"/>
                  <a:gd name="connsiteY0" fmla="*/ 0 h 1412523"/>
                  <a:gd name="connsiteX1" fmla="*/ 2817755 w 2825048"/>
                  <a:gd name="connsiteY1" fmla="*/ 1268102 h 1412523"/>
                  <a:gd name="connsiteX2" fmla="*/ 2825048 w 2825048"/>
                  <a:gd name="connsiteY2" fmla="*/ 1412523 h 1412523"/>
                  <a:gd name="connsiteX3" fmla="*/ 0 w 2825048"/>
                  <a:gd name="connsiteY3" fmla="*/ 1412523 h 1412523"/>
                  <a:gd name="connsiteX4" fmla="*/ 7293 w 2825048"/>
                  <a:gd name="connsiteY4" fmla="*/ 1268102 h 1412523"/>
                  <a:gd name="connsiteX5" fmla="*/ 1412524 w 2825048"/>
                  <a:gd name="connsiteY5" fmla="*/ 0 h 1412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5048" h="1412523">
                    <a:moveTo>
                      <a:pt x="1412524" y="0"/>
                    </a:moveTo>
                    <a:cubicBezTo>
                      <a:pt x="2143882" y="0"/>
                      <a:pt x="2745420" y="555828"/>
                      <a:pt x="2817755" y="1268102"/>
                    </a:cubicBezTo>
                    <a:lnTo>
                      <a:pt x="2825048" y="1412523"/>
                    </a:lnTo>
                    <a:lnTo>
                      <a:pt x="0" y="1412523"/>
                    </a:lnTo>
                    <a:lnTo>
                      <a:pt x="7293" y="1268102"/>
                    </a:lnTo>
                    <a:cubicBezTo>
                      <a:pt x="79628" y="555828"/>
                      <a:pt x="681166" y="0"/>
                      <a:pt x="1412524" y="0"/>
                    </a:cubicBezTo>
                    <a:close/>
                  </a:path>
                </a:pathLst>
              </a:custGeom>
              <a:solidFill>
                <a:schemeClr val="accent3">
                  <a:lumMod val="50000"/>
                  <a:alpha val="10196"/>
                </a:schemeClr>
              </a:solidFill>
              <a:ln w="6350" cap="rnd" algn="ctr">
                <a:solidFill>
                  <a:srgbClr val="9E9E9E"/>
                </a:solidFill>
                <a:prstDash val="sysDot"/>
                <a:round/>
                <a:headEnd/>
                <a:tailEnd/>
              </a:ln>
            </p:spPr>
            <p:txBody>
              <a:bodyPr wrap="none" rIns="576000" anchor="ctr"/>
              <a:lstStyle/>
              <a:p>
                <a:pPr algn="r" latinLnBrk="1"/>
                <a:endParaRPr kumimoji="1" lang="zh-CN" altLang="en-US" sz="1600" b="1">
                  <a:solidFill>
                    <a:srgbClr val="000000"/>
                  </a:solidFill>
                  <a:cs typeface="+mn-ea"/>
                  <a:sym typeface="+mn-lt"/>
                </a:endParaRPr>
              </a:p>
            </p:txBody>
          </p:sp>
          <p:sp>
            <p:nvSpPr>
              <p:cNvPr id="25" name="任意多边形: 形状 24">
                <a:extLst>
                  <a:ext uri="{FF2B5EF4-FFF2-40B4-BE49-F238E27FC236}">
                    <a16:creationId xmlns:a16="http://schemas.microsoft.com/office/drawing/2014/main" id="{30E5E9B2-620D-4954-8415-A3DE527524A9}"/>
                  </a:ext>
                </a:extLst>
              </p:cNvPr>
              <p:cNvSpPr/>
              <p:nvPr/>
            </p:nvSpPr>
            <p:spPr>
              <a:xfrm>
                <a:off x="3204698" y="4895569"/>
                <a:ext cx="2159570" cy="1057585"/>
              </a:xfrm>
              <a:custGeom>
                <a:avLst/>
                <a:gdLst>
                  <a:gd name="connsiteX0" fmla="*/ 1536704 w 3073408"/>
                  <a:gd name="connsiteY0" fmla="*/ 0 h 2949228"/>
                  <a:gd name="connsiteX1" fmla="*/ 3065474 w 3073408"/>
                  <a:gd name="connsiteY1" fmla="*/ 1379585 h 2949228"/>
                  <a:gd name="connsiteX2" fmla="*/ 3073408 w 3073408"/>
                  <a:gd name="connsiteY2" fmla="*/ 1536703 h 2949228"/>
                  <a:gd name="connsiteX3" fmla="*/ 2949228 w 3073408"/>
                  <a:gd name="connsiteY3" fmla="*/ 1536703 h 2949228"/>
                  <a:gd name="connsiteX4" fmla="*/ 2949228 w 3073408"/>
                  <a:gd name="connsiteY4" fmla="*/ 1536704 h 2949228"/>
                  <a:gd name="connsiteX5" fmla="*/ 1536704 w 3073408"/>
                  <a:gd name="connsiteY5" fmla="*/ 2949228 h 2949228"/>
                  <a:gd name="connsiteX6" fmla="*/ 124180 w 3073408"/>
                  <a:gd name="connsiteY6" fmla="*/ 1536704 h 2949228"/>
                  <a:gd name="connsiteX7" fmla="*/ 124180 w 3073408"/>
                  <a:gd name="connsiteY7" fmla="*/ 1536703 h 2949228"/>
                  <a:gd name="connsiteX8" fmla="*/ 0 w 3073408"/>
                  <a:gd name="connsiteY8" fmla="*/ 1536703 h 2949228"/>
                  <a:gd name="connsiteX9" fmla="*/ 7934 w 3073408"/>
                  <a:gd name="connsiteY9" fmla="*/ 1379585 h 2949228"/>
                  <a:gd name="connsiteX10" fmla="*/ 1536704 w 3073408"/>
                  <a:gd name="connsiteY10" fmla="*/ 0 h 2949228"/>
                  <a:gd name="connsiteX0" fmla="*/ 1536704 w 3073408"/>
                  <a:gd name="connsiteY0" fmla="*/ 0 h 1536704"/>
                  <a:gd name="connsiteX1" fmla="*/ 3065474 w 3073408"/>
                  <a:gd name="connsiteY1" fmla="*/ 1379585 h 1536704"/>
                  <a:gd name="connsiteX2" fmla="*/ 3073408 w 3073408"/>
                  <a:gd name="connsiteY2" fmla="*/ 1536703 h 1536704"/>
                  <a:gd name="connsiteX3" fmla="*/ 2949228 w 3073408"/>
                  <a:gd name="connsiteY3" fmla="*/ 1536703 h 1536704"/>
                  <a:gd name="connsiteX4" fmla="*/ 2949228 w 3073408"/>
                  <a:gd name="connsiteY4" fmla="*/ 1536704 h 1536704"/>
                  <a:gd name="connsiteX5" fmla="*/ 124180 w 3073408"/>
                  <a:gd name="connsiteY5" fmla="*/ 1536704 h 1536704"/>
                  <a:gd name="connsiteX6" fmla="*/ 124180 w 3073408"/>
                  <a:gd name="connsiteY6" fmla="*/ 1536703 h 1536704"/>
                  <a:gd name="connsiteX7" fmla="*/ 0 w 3073408"/>
                  <a:gd name="connsiteY7" fmla="*/ 1536703 h 1536704"/>
                  <a:gd name="connsiteX8" fmla="*/ 7934 w 3073408"/>
                  <a:gd name="connsiteY8" fmla="*/ 1379585 h 1536704"/>
                  <a:gd name="connsiteX9" fmla="*/ 1536704 w 3073408"/>
                  <a:gd name="connsiteY9" fmla="*/ 0 h 1536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3408" h="1536704">
                    <a:moveTo>
                      <a:pt x="1536704" y="0"/>
                    </a:moveTo>
                    <a:cubicBezTo>
                      <a:pt x="2332359" y="0"/>
                      <a:pt x="2986780" y="604693"/>
                      <a:pt x="3065474" y="1379585"/>
                    </a:cubicBezTo>
                    <a:lnTo>
                      <a:pt x="3073408" y="1536703"/>
                    </a:lnTo>
                    <a:lnTo>
                      <a:pt x="2949228" y="1536703"/>
                    </a:lnTo>
                    <a:lnTo>
                      <a:pt x="2949228" y="1536704"/>
                    </a:lnTo>
                    <a:lnTo>
                      <a:pt x="124180" y="1536704"/>
                    </a:lnTo>
                    <a:lnTo>
                      <a:pt x="124180" y="1536703"/>
                    </a:lnTo>
                    <a:lnTo>
                      <a:pt x="0" y="1536703"/>
                    </a:lnTo>
                    <a:lnTo>
                      <a:pt x="7934" y="1379585"/>
                    </a:lnTo>
                    <a:cubicBezTo>
                      <a:pt x="86629" y="604693"/>
                      <a:pt x="741050" y="0"/>
                      <a:pt x="1536704" y="0"/>
                    </a:cubicBezTo>
                    <a:close/>
                  </a:path>
                </a:pathLst>
              </a:custGeom>
              <a:noFill/>
              <a:ln w="9525">
                <a:solidFill>
                  <a:schemeClr val="accent3">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1" name="组合 40">
                <a:extLst>
                  <a:ext uri="{FF2B5EF4-FFF2-40B4-BE49-F238E27FC236}">
                    <a16:creationId xmlns:a16="http://schemas.microsoft.com/office/drawing/2014/main" id="{A8855A90-CB5E-48AF-A911-ACC1A23F37A1}"/>
                  </a:ext>
                </a:extLst>
              </p:cNvPr>
              <p:cNvGrpSpPr/>
              <p:nvPr/>
            </p:nvGrpSpPr>
            <p:grpSpPr>
              <a:xfrm>
                <a:off x="3494796" y="5143668"/>
                <a:ext cx="1646294" cy="888696"/>
                <a:chOff x="3494796" y="5143668"/>
                <a:chExt cx="1646294" cy="888696"/>
              </a:xfrm>
            </p:grpSpPr>
            <p:grpSp>
              <p:nvGrpSpPr>
                <p:cNvPr id="11" name="组合 10">
                  <a:extLst>
                    <a:ext uri="{FF2B5EF4-FFF2-40B4-BE49-F238E27FC236}">
                      <a16:creationId xmlns:a16="http://schemas.microsoft.com/office/drawing/2014/main" id="{C18FADC9-74BC-4369-8A5A-8AD904DFE46E}"/>
                    </a:ext>
                  </a:extLst>
                </p:cNvPr>
                <p:cNvGrpSpPr/>
                <p:nvPr/>
              </p:nvGrpSpPr>
              <p:grpSpPr>
                <a:xfrm>
                  <a:off x="3494796" y="5587426"/>
                  <a:ext cx="1646294" cy="357505"/>
                  <a:chOff x="2640681" y="3370929"/>
                  <a:chExt cx="3118446" cy="677195"/>
                </a:xfrm>
                <a:solidFill>
                  <a:schemeClr val="accent1"/>
                </a:solidFill>
              </p:grpSpPr>
              <p:sp>
                <p:nvSpPr>
                  <p:cNvPr id="21" name="任意多边形: 形状 20">
                    <a:extLst>
                      <a:ext uri="{FF2B5EF4-FFF2-40B4-BE49-F238E27FC236}">
                        <a16:creationId xmlns:a16="http://schemas.microsoft.com/office/drawing/2014/main" id="{AFF2CBC6-7DFC-4B18-B67B-10BEBCA036B9}"/>
                      </a:ext>
                    </a:extLst>
                  </p:cNvPr>
                  <p:cNvSpPr>
                    <a:spLocks/>
                  </p:cNvSpPr>
                  <p:nvPr/>
                </p:nvSpPr>
                <p:spPr bwMode="auto">
                  <a:xfrm>
                    <a:off x="5199002" y="3432164"/>
                    <a:ext cx="560125" cy="615958"/>
                  </a:xfrm>
                  <a:custGeom>
                    <a:avLst/>
                    <a:gdLst>
                      <a:gd name="T0" fmla="*/ 120 w 132"/>
                      <a:gd name="T1" fmla="*/ 119 h 145"/>
                      <a:gd name="T2" fmla="*/ 97 w 132"/>
                      <a:gd name="T3" fmla="*/ 108 h 145"/>
                      <a:gd name="T4" fmla="*/ 90 w 132"/>
                      <a:gd name="T5" fmla="*/ 103 h 145"/>
                      <a:gd name="T6" fmla="*/ 99 w 132"/>
                      <a:gd name="T7" fmla="*/ 105 h 145"/>
                      <a:gd name="T8" fmla="*/ 95 w 132"/>
                      <a:gd name="T9" fmla="*/ 91 h 145"/>
                      <a:gd name="T10" fmla="*/ 106 w 132"/>
                      <a:gd name="T11" fmla="*/ 97 h 145"/>
                      <a:gd name="T12" fmla="*/ 101 w 132"/>
                      <a:gd name="T13" fmla="*/ 84 h 145"/>
                      <a:gd name="T14" fmla="*/ 109 w 132"/>
                      <a:gd name="T15" fmla="*/ 89 h 145"/>
                      <a:gd name="T16" fmla="*/ 106 w 132"/>
                      <a:gd name="T17" fmla="*/ 75 h 145"/>
                      <a:gd name="T18" fmla="*/ 117 w 132"/>
                      <a:gd name="T19" fmla="*/ 75 h 145"/>
                      <a:gd name="T20" fmla="*/ 108 w 132"/>
                      <a:gd name="T21" fmla="*/ 65 h 145"/>
                      <a:gd name="T22" fmla="*/ 120 w 132"/>
                      <a:gd name="T23" fmla="*/ 60 h 145"/>
                      <a:gd name="T24" fmla="*/ 106 w 132"/>
                      <a:gd name="T25" fmla="*/ 41 h 145"/>
                      <a:gd name="T26" fmla="*/ 70 w 132"/>
                      <a:gd name="T27" fmla="*/ 0 h 145"/>
                      <a:gd name="T28" fmla="*/ 65 w 132"/>
                      <a:gd name="T29" fmla="*/ 0 h 145"/>
                      <a:gd name="T30" fmla="*/ 60 w 132"/>
                      <a:gd name="T31" fmla="*/ 0 h 145"/>
                      <a:gd name="T32" fmla="*/ 23 w 132"/>
                      <a:gd name="T33" fmla="*/ 41 h 145"/>
                      <a:gd name="T34" fmla="*/ 10 w 132"/>
                      <a:gd name="T35" fmla="*/ 60 h 145"/>
                      <a:gd name="T36" fmla="*/ 22 w 132"/>
                      <a:gd name="T37" fmla="*/ 65 h 145"/>
                      <a:gd name="T38" fmla="*/ 13 w 132"/>
                      <a:gd name="T39" fmla="*/ 75 h 145"/>
                      <a:gd name="T40" fmla="*/ 24 w 132"/>
                      <a:gd name="T41" fmla="*/ 75 h 145"/>
                      <a:gd name="T42" fmla="*/ 20 w 132"/>
                      <a:gd name="T43" fmla="*/ 89 h 145"/>
                      <a:gd name="T44" fmla="*/ 29 w 132"/>
                      <a:gd name="T45" fmla="*/ 84 h 145"/>
                      <a:gd name="T46" fmla="*/ 23 w 132"/>
                      <a:gd name="T47" fmla="*/ 97 h 145"/>
                      <a:gd name="T48" fmla="*/ 34 w 132"/>
                      <a:gd name="T49" fmla="*/ 91 h 145"/>
                      <a:gd name="T50" fmla="*/ 31 w 132"/>
                      <a:gd name="T51" fmla="*/ 105 h 145"/>
                      <a:gd name="T52" fmla="*/ 40 w 132"/>
                      <a:gd name="T53" fmla="*/ 103 h 145"/>
                      <a:gd name="T54" fmla="*/ 32 w 132"/>
                      <a:gd name="T55" fmla="*/ 108 h 145"/>
                      <a:gd name="T56" fmla="*/ 7 w 132"/>
                      <a:gd name="T57" fmla="*/ 117 h 145"/>
                      <a:gd name="T58" fmla="*/ 0 w 132"/>
                      <a:gd name="T59" fmla="*/ 121 h 145"/>
                      <a:gd name="T60" fmla="*/ 0 w 132"/>
                      <a:gd name="T61" fmla="*/ 145 h 145"/>
                      <a:gd name="T62" fmla="*/ 65 w 132"/>
                      <a:gd name="T63" fmla="*/ 145 h 145"/>
                      <a:gd name="T64" fmla="*/ 130 w 132"/>
                      <a:gd name="T65" fmla="*/ 145 h 145"/>
                      <a:gd name="T66" fmla="*/ 130 w 132"/>
                      <a:gd name="T67" fmla="*/ 130 h 145"/>
                      <a:gd name="T68" fmla="*/ 120 w 132"/>
                      <a:gd name="T69" fmla="*/ 119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2" h="145">
                        <a:moveTo>
                          <a:pt x="120" y="119"/>
                        </a:moveTo>
                        <a:cubicBezTo>
                          <a:pt x="112" y="115"/>
                          <a:pt x="105" y="111"/>
                          <a:pt x="97" y="108"/>
                        </a:cubicBezTo>
                        <a:cubicBezTo>
                          <a:pt x="94" y="107"/>
                          <a:pt x="91" y="105"/>
                          <a:pt x="90" y="103"/>
                        </a:cubicBezTo>
                        <a:cubicBezTo>
                          <a:pt x="92" y="104"/>
                          <a:pt x="95" y="105"/>
                          <a:pt x="99" y="105"/>
                        </a:cubicBezTo>
                        <a:cubicBezTo>
                          <a:pt x="97" y="100"/>
                          <a:pt x="96" y="95"/>
                          <a:pt x="95" y="91"/>
                        </a:cubicBezTo>
                        <a:cubicBezTo>
                          <a:pt x="98" y="94"/>
                          <a:pt x="102" y="96"/>
                          <a:pt x="106" y="97"/>
                        </a:cubicBezTo>
                        <a:cubicBezTo>
                          <a:pt x="104" y="93"/>
                          <a:pt x="102" y="88"/>
                          <a:pt x="101" y="84"/>
                        </a:cubicBezTo>
                        <a:cubicBezTo>
                          <a:pt x="103" y="86"/>
                          <a:pt x="106" y="88"/>
                          <a:pt x="109" y="89"/>
                        </a:cubicBezTo>
                        <a:cubicBezTo>
                          <a:pt x="107" y="84"/>
                          <a:pt x="106" y="79"/>
                          <a:pt x="106" y="75"/>
                        </a:cubicBezTo>
                        <a:cubicBezTo>
                          <a:pt x="109" y="76"/>
                          <a:pt x="113" y="75"/>
                          <a:pt x="117" y="75"/>
                        </a:cubicBezTo>
                        <a:cubicBezTo>
                          <a:pt x="113" y="71"/>
                          <a:pt x="110" y="68"/>
                          <a:pt x="108" y="65"/>
                        </a:cubicBezTo>
                        <a:cubicBezTo>
                          <a:pt x="111" y="64"/>
                          <a:pt x="115" y="63"/>
                          <a:pt x="120" y="60"/>
                        </a:cubicBezTo>
                        <a:cubicBezTo>
                          <a:pt x="112" y="57"/>
                          <a:pt x="108" y="49"/>
                          <a:pt x="106" y="41"/>
                        </a:cubicBezTo>
                        <a:cubicBezTo>
                          <a:pt x="104" y="19"/>
                          <a:pt x="90" y="2"/>
                          <a:pt x="70" y="0"/>
                        </a:cubicBezTo>
                        <a:cubicBezTo>
                          <a:pt x="65" y="0"/>
                          <a:pt x="65" y="0"/>
                          <a:pt x="65" y="0"/>
                        </a:cubicBezTo>
                        <a:cubicBezTo>
                          <a:pt x="60" y="0"/>
                          <a:pt x="60" y="0"/>
                          <a:pt x="60" y="0"/>
                        </a:cubicBezTo>
                        <a:cubicBezTo>
                          <a:pt x="39" y="2"/>
                          <a:pt x="26" y="19"/>
                          <a:pt x="23" y="41"/>
                        </a:cubicBezTo>
                        <a:cubicBezTo>
                          <a:pt x="21" y="49"/>
                          <a:pt x="18" y="57"/>
                          <a:pt x="10" y="60"/>
                        </a:cubicBezTo>
                        <a:cubicBezTo>
                          <a:pt x="14" y="63"/>
                          <a:pt x="18" y="64"/>
                          <a:pt x="22" y="65"/>
                        </a:cubicBezTo>
                        <a:cubicBezTo>
                          <a:pt x="20" y="68"/>
                          <a:pt x="17" y="71"/>
                          <a:pt x="13" y="75"/>
                        </a:cubicBezTo>
                        <a:cubicBezTo>
                          <a:pt x="16" y="75"/>
                          <a:pt x="20" y="76"/>
                          <a:pt x="24" y="75"/>
                        </a:cubicBezTo>
                        <a:cubicBezTo>
                          <a:pt x="23" y="79"/>
                          <a:pt x="22" y="84"/>
                          <a:pt x="20" y="89"/>
                        </a:cubicBezTo>
                        <a:cubicBezTo>
                          <a:pt x="23" y="88"/>
                          <a:pt x="26" y="86"/>
                          <a:pt x="29" y="84"/>
                        </a:cubicBezTo>
                        <a:cubicBezTo>
                          <a:pt x="27" y="88"/>
                          <a:pt x="25" y="93"/>
                          <a:pt x="23" y="97"/>
                        </a:cubicBezTo>
                        <a:cubicBezTo>
                          <a:pt x="28" y="96"/>
                          <a:pt x="31" y="94"/>
                          <a:pt x="34" y="91"/>
                        </a:cubicBezTo>
                        <a:cubicBezTo>
                          <a:pt x="34" y="95"/>
                          <a:pt x="32" y="100"/>
                          <a:pt x="31" y="105"/>
                        </a:cubicBezTo>
                        <a:cubicBezTo>
                          <a:pt x="34" y="105"/>
                          <a:pt x="37" y="104"/>
                          <a:pt x="40" y="103"/>
                        </a:cubicBezTo>
                        <a:cubicBezTo>
                          <a:pt x="38" y="105"/>
                          <a:pt x="36" y="107"/>
                          <a:pt x="32" y="108"/>
                        </a:cubicBezTo>
                        <a:cubicBezTo>
                          <a:pt x="24" y="111"/>
                          <a:pt x="15" y="114"/>
                          <a:pt x="7" y="117"/>
                        </a:cubicBezTo>
                        <a:cubicBezTo>
                          <a:pt x="5" y="118"/>
                          <a:pt x="2" y="120"/>
                          <a:pt x="0" y="121"/>
                        </a:cubicBezTo>
                        <a:cubicBezTo>
                          <a:pt x="0" y="145"/>
                          <a:pt x="0" y="145"/>
                          <a:pt x="0" y="145"/>
                        </a:cubicBezTo>
                        <a:cubicBezTo>
                          <a:pt x="65" y="145"/>
                          <a:pt x="65" y="145"/>
                          <a:pt x="65" y="145"/>
                        </a:cubicBezTo>
                        <a:cubicBezTo>
                          <a:pt x="130" y="145"/>
                          <a:pt x="130" y="145"/>
                          <a:pt x="130" y="145"/>
                        </a:cubicBezTo>
                        <a:cubicBezTo>
                          <a:pt x="130" y="145"/>
                          <a:pt x="132" y="135"/>
                          <a:pt x="130" y="130"/>
                        </a:cubicBezTo>
                        <a:cubicBezTo>
                          <a:pt x="129" y="128"/>
                          <a:pt x="126" y="123"/>
                          <a:pt x="120" y="119"/>
                        </a:cubicBezTo>
                        <a:close/>
                      </a:path>
                    </a:pathLst>
                  </a:custGeom>
                  <a:grpFill/>
                  <a:ln>
                    <a:noFill/>
                  </a:ln>
                </p:spPr>
                <p:txBody>
                  <a:bodyPr vert="horz" wrap="square" lIns="91440" tIns="45720" rIns="91440" bIns="45720" numCol="1" anchor="t" anchorCtr="0" compatLnSpc="1">
                    <a:prstTxWarp prst="textNoShape">
                      <a:avLst/>
                    </a:prstTxWarp>
                  </a:bodyPr>
                  <a:lstStyle/>
                  <a:p>
                    <a:endParaRPr lang="zh-HK" altLang="en-US">
                      <a:cs typeface="+mn-ea"/>
                      <a:sym typeface="+mn-lt"/>
                    </a:endParaRPr>
                  </a:p>
                </p:txBody>
              </p:sp>
              <p:sp>
                <p:nvSpPr>
                  <p:cNvPr id="22" name="任意多边形: 形状 21">
                    <a:extLst>
                      <a:ext uri="{FF2B5EF4-FFF2-40B4-BE49-F238E27FC236}">
                        <a16:creationId xmlns:a16="http://schemas.microsoft.com/office/drawing/2014/main" id="{A0C4D14A-9DD5-4B8D-AB8F-4A8910FC2D09}"/>
                      </a:ext>
                    </a:extLst>
                  </p:cNvPr>
                  <p:cNvSpPr>
                    <a:spLocks/>
                  </p:cNvSpPr>
                  <p:nvPr/>
                </p:nvSpPr>
                <p:spPr bwMode="auto">
                  <a:xfrm>
                    <a:off x="2640681" y="3370929"/>
                    <a:ext cx="587142" cy="677194"/>
                  </a:xfrm>
                  <a:custGeom>
                    <a:avLst/>
                    <a:gdLst>
                      <a:gd name="T0" fmla="*/ 101 w 138"/>
                      <a:gd name="T1" fmla="*/ 124 h 159"/>
                      <a:gd name="T2" fmla="*/ 90 w 138"/>
                      <a:gd name="T3" fmla="*/ 109 h 159"/>
                      <a:gd name="T4" fmla="*/ 102 w 138"/>
                      <a:gd name="T5" fmla="*/ 92 h 159"/>
                      <a:gd name="T6" fmla="*/ 108 w 138"/>
                      <a:gd name="T7" fmla="*/ 88 h 159"/>
                      <a:gd name="T8" fmla="*/ 112 w 138"/>
                      <a:gd name="T9" fmla="*/ 79 h 159"/>
                      <a:gd name="T10" fmla="*/ 112 w 138"/>
                      <a:gd name="T11" fmla="*/ 68 h 159"/>
                      <a:gd name="T12" fmla="*/ 110 w 138"/>
                      <a:gd name="T13" fmla="*/ 61 h 159"/>
                      <a:gd name="T14" fmla="*/ 97 w 138"/>
                      <a:gd name="T15" fmla="*/ 30 h 159"/>
                      <a:gd name="T16" fmla="*/ 93 w 138"/>
                      <a:gd name="T17" fmla="*/ 26 h 159"/>
                      <a:gd name="T18" fmla="*/ 69 w 138"/>
                      <a:gd name="T19" fmla="*/ 1 h 159"/>
                      <a:gd name="T20" fmla="*/ 63 w 138"/>
                      <a:gd name="T21" fmla="*/ 3 h 159"/>
                      <a:gd name="T22" fmla="*/ 69 w 138"/>
                      <a:gd name="T23" fmla="*/ 9 h 159"/>
                      <a:gd name="T24" fmla="*/ 69 w 138"/>
                      <a:gd name="T25" fmla="*/ 15 h 159"/>
                      <a:gd name="T26" fmla="*/ 69 w 138"/>
                      <a:gd name="T27" fmla="*/ 15 h 159"/>
                      <a:gd name="T28" fmla="*/ 45 w 138"/>
                      <a:gd name="T29" fmla="*/ 9 h 159"/>
                      <a:gd name="T30" fmla="*/ 51 w 138"/>
                      <a:gd name="T31" fmla="*/ 22 h 159"/>
                      <a:gd name="T32" fmla="*/ 41 w 138"/>
                      <a:gd name="T33" fmla="*/ 12 h 159"/>
                      <a:gd name="T34" fmla="*/ 40 w 138"/>
                      <a:gd name="T35" fmla="*/ 31 h 159"/>
                      <a:gd name="T36" fmla="*/ 28 w 138"/>
                      <a:gd name="T37" fmla="*/ 59 h 159"/>
                      <a:gd name="T38" fmla="*/ 28 w 138"/>
                      <a:gd name="T39" fmla="*/ 61 h 159"/>
                      <a:gd name="T40" fmla="*/ 26 w 138"/>
                      <a:gd name="T41" fmla="*/ 68 h 159"/>
                      <a:gd name="T42" fmla="*/ 26 w 138"/>
                      <a:gd name="T43" fmla="*/ 79 h 159"/>
                      <a:gd name="T44" fmla="*/ 31 w 138"/>
                      <a:gd name="T45" fmla="*/ 88 h 159"/>
                      <a:gd name="T46" fmla="*/ 36 w 138"/>
                      <a:gd name="T47" fmla="*/ 92 h 159"/>
                      <a:gd name="T48" fmla="*/ 49 w 138"/>
                      <a:gd name="T49" fmla="*/ 109 h 159"/>
                      <a:gd name="T50" fmla="*/ 38 w 138"/>
                      <a:gd name="T51" fmla="*/ 124 h 159"/>
                      <a:gd name="T52" fmla="*/ 0 w 138"/>
                      <a:gd name="T53" fmla="*/ 142 h 159"/>
                      <a:gd name="T54" fmla="*/ 0 w 138"/>
                      <a:gd name="T55" fmla="*/ 159 h 159"/>
                      <a:gd name="T56" fmla="*/ 138 w 138"/>
                      <a:gd name="T57" fmla="*/ 159 h 159"/>
                      <a:gd name="T58" fmla="*/ 138 w 138"/>
                      <a:gd name="T59" fmla="*/ 141 h 159"/>
                      <a:gd name="T60" fmla="*/ 101 w 138"/>
                      <a:gd name="T61" fmla="*/ 124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8" h="159">
                        <a:moveTo>
                          <a:pt x="101" y="124"/>
                        </a:moveTo>
                        <a:cubicBezTo>
                          <a:pt x="93" y="121"/>
                          <a:pt x="91" y="116"/>
                          <a:pt x="90" y="109"/>
                        </a:cubicBezTo>
                        <a:cubicBezTo>
                          <a:pt x="95" y="105"/>
                          <a:pt x="99" y="99"/>
                          <a:pt x="102" y="92"/>
                        </a:cubicBezTo>
                        <a:cubicBezTo>
                          <a:pt x="105" y="92"/>
                          <a:pt x="107" y="90"/>
                          <a:pt x="108" y="88"/>
                        </a:cubicBezTo>
                        <a:cubicBezTo>
                          <a:pt x="110" y="86"/>
                          <a:pt x="111" y="82"/>
                          <a:pt x="112" y="79"/>
                        </a:cubicBezTo>
                        <a:cubicBezTo>
                          <a:pt x="113" y="75"/>
                          <a:pt x="113" y="71"/>
                          <a:pt x="112" y="68"/>
                        </a:cubicBezTo>
                        <a:cubicBezTo>
                          <a:pt x="112" y="65"/>
                          <a:pt x="111" y="63"/>
                          <a:pt x="110" y="61"/>
                        </a:cubicBezTo>
                        <a:cubicBezTo>
                          <a:pt x="109" y="49"/>
                          <a:pt x="104" y="38"/>
                          <a:pt x="97" y="30"/>
                        </a:cubicBezTo>
                        <a:cubicBezTo>
                          <a:pt x="96" y="29"/>
                          <a:pt x="94" y="27"/>
                          <a:pt x="93" y="26"/>
                        </a:cubicBezTo>
                        <a:cubicBezTo>
                          <a:pt x="98" y="12"/>
                          <a:pt x="86" y="0"/>
                          <a:pt x="69" y="1"/>
                        </a:cubicBezTo>
                        <a:cubicBezTo>
                          <a:pt x="67" y="2"/>
                          <a:pt x="65" y="2"/>
                          <a:pt x="63" y="3"/>
                        </a:cubicBezTo>
                        <a:cubicBezTo>
                          <a:pt x="65" y="4"/>
                          <a:pt x="68" y="6"/>
                          <a:pt x="69" y="9"/>
                        </a:cubicBezTo>
                        <a:cubicBezTo>
                          <a:pt x="70" y="11"/>
                          <a:pt x="70" y="13"/>
                          <a:pt x="69" y="15"/>
                        </a:cubicBezTo>
                        <a:cubicBezTo>
                          <a:pt x="69" y="15"/>
                          <a:pt x="69" y="15"/>
                          <a:pt x="69" y="15"/>
                        </a:cubicBezTo>
                        <a:cubicBezTo>
                          <a:pt x="63" y="0"/>
                          <a:pt x="45" y="4"/>
                          <a:pt x="45" y="9"/>
                        </a:cubicBezTo>
                        <a:cubicBezTo>
                          <a:pt x="49" y="13"/>
                          <a:pt x="51" y="16"/>
                          <a:pt x="51" y="22"/>
                        </a:cubicBezTo>
                        <a:cubicBezTo>
                          <a:pt x="45" y="22"/>
                          <a:pt x="43" y="18"/>
                          <a:pt x="41" y="12"/>
                        </a:cubicBezTo>
                        <a:cubicBezTo>
                          <a:pt x="39" y="19"/>
                          <a:pt x="38" y="25"/>
                          <a:pt x="40" y="31"/>
                        </a:cubicBezTo>
                        <a:cubicBezTo>
                          <a:pt x="34" y="38"/>
                          <a:pt x="29" y="49"/>
                          <a:pt x="28" y="59"/>
                        </a:cubicBezTo>
                        <a:cubicBezTo>
                          <a:pt x="28" y="60"/>
                          <a:pt x="28" y="60"/>
                          <a:pt x="28" y="61"/>
                        </a:cubicBezTo>
                        <a:cubicBezTo>
                          <a:pt x="27" y="63"/>
                          <a:pt x="27" y="65"/>
                          <a:pt x="26" y="68"/>
                        </a:cubicBezTo>
                        <a:cubicBezTo>
                          <a:pt x="26" y="71"/>
                          <a:pt x="26" y="75"/>
                          <a:pt x="26" y="79"/>
                        </a:cubicBezTo>
                        <a:cubicBezTo>
                          <a:pt x="27" y="82"/>
                          <a:pt x="29" y="86"/>
                          <a:pt x="31" y="88"/>
                        </a:cubicBezTo>
                        <a:cubicBezTo>
                          <a:pt x="32" y="90"/>
                          <a:pt x="34" y="92"/>
                          <a:pt x="36" y="92"/>
                        </a:cubicBezTo>
                        <a:cubicBezTo>
                          <a:pt x="39" y="99"/>
                          <a:pt x="43" y="105"/>
                          <a:pt x="49" y="109"/>
                        </a:cubicBezTo>
                        <a:cubicBezTo>
                          <a:pt x="48" y="116"/>
                          <a:pt x="45" y="121"/>
                          <a:pt x="38" y="124"/>
                        </a:cubicBezTo>
                        <a:cubicBezTo>
                          <a:pt x="25" y="129"/>
                          <a:pt x="8" y="132"/>
                          <a:pt x="0" y="142"/>
                        </a:cubicBezTo>
                        <a:cubicBezTo>
                          <a:pt x="0" y="159"/>
                          <a:pt x="0" y="159"/>
                          <a:pt x="0" y="159"/>
                        </a:cubicBezTo>
                        <a:cubicBezTo>
                          <a:pt x="138" y="159"/>
                          <a:pt x="138" y="159"/>
                          <a:pt x="138" y="159"/>
                        </a:cubicBezTo>
                        <a:cubicBezTo>
                          <a:pt x="138" y="141"/>
                          <a:pt x="138" y="141"/>
                          <a:pt x="138" y="141"/>
                        </a:cubicBezTo>
                        <a:cubicBezTo>
                          <a:pt x="130" y="132"/>
                          <a:pt x="114" y="129"/>
                          <a:pt x="101" y="124"/>
                        </a:cubicBezTo>
                        <a:close/>
                      </a:path>
                    </a:pathLst>
                  </a:custGeom>
                  <a:grpFill/>
                  <a:ln>
                    <a:noFill/>
                  </a:ln>
                </p:spPr>
                <p:txBody>
                  <a:bodyPr vert="horz" wrap="square" lIns="91440" tIns="45720" rIns="91440" bIns="45720" numCol="1" anchor="t" anchorCtr="0" compatLnSpc="1">
                    <a:prstTxWarp prst="textNoShape">
                      <a:avLst/>
                    </a:prstTxWarp>
                  </a:bodyPr>
                  <a:lstStyle/>
                  <a:p>
                    <a:endParaRPr lang="zh-HK" altLang="en-US">
                      <a:cs typeface="+mn-ea"/>
                      <a:sym typeface="+mn-lt"/>
                    </a:endParaRPr>
                  </a:p>
                </p:txBody>
              </p:sp>
              <p:sp>
                <p:nvSpPr>
                  <p:cNvPr id="23" name="任意多边形: 形状 22">
                    <a:extLst>
                      <a:ext uri="{FF2B5EF4-FFF2-40B4-BE49-F238E27FC236}">
                        <a16:creationId xmlns:a16="http://schemas.microsoft.com/office/drawing/2014/main" id="{B5376E8C-94E3-4BED-84F5-CDE6FFFAF763}"/>
                      </a:ext>
                    </a:extLst>
                  </p:cNvPr>
                  <p:cNvSpPr>
                    <a:spLocks/>
                  </p:cNvSpPr>
                  <p:nvPr/>
                </p:nvSpPr>
                <p:spPr bwMode="auto">
                  <a:xfrm>
                    <a:off x="4659423" y="3401547"/>
                    <a:ext cx="556524" cy="646577"/>
                  </a:xfrm>
                  <a:custGeom>
                    <a:avLst/>
                    <a:gdLst>
                      <a:gd name="T0" fmla="*/ 121 w 131"/>
                      <a:gd name="T1" fmla="*/ 123 h 152"/>
                      <a:gd name="T2" fmla="*/ 110 w 131"/>
                      <a:gd name="T3" fmla="*/ 119 h 152"/>
                      <a:gd name="T4" fmla="*/ 108 w 131"/>
                      <a:gd name="T5" fmla="*/ 119 h 152"/>
                      <a:gd name="T6" fmla="*/ 110 w 131"/>
                      <a:gd name="T7" fmla="*/ 117 h 152"/>
                      <a:gd name="T8" fmla="*/ 120 w 131"/>
                      <a:gd name="T9" fmla="*/ 94 h 152"/>
                      <a:gd name="T10" fmla="*/ 110 w 131"/>
                      <a:gd name="T11" fmla="*/ 99 h 152"/>
                      <a:gd name="T12" fmla="*/ 110 w 131"/>
                      <a:gd name="T13" fmla="*/ 94 h 152"/>
                      <a:gd name="T14" fmla="*/ 117 w 131"/>
                      <a:gd name="T15" fmla="*/ 70 h 152"/>
                      <a:gd name="T16" fmla="*/ 110 w 131"/>
                      <a:gd name="T17" fmla="*/ 34 h 152"/>
                      <a:gd name="T18" fmla="*/ 100 w 131"/>
                      <a:gd name="T19" fmla="*/ 17 h 152"/>
                      <a:gd name="T20" fmla="*/ 89 w 131"/>
                      <a:gd name="T21" fmla="*/ 7 h 152"/>
                      <a:gd name="T22" fmla="*/ 79 w 131"/>
                      <a:gd name="T23" fmla="*/ 2 h 152"/>
                      <a:gd name="T24" fmla="*/ 74 w 131"/>
                      <a:gd name="T25" fmla="*/ 1 h 152"/>
                      <a:gd name="T26" fmla="*/ 67 w 131"/>
                      <a:gd name="T27" fmla="*/ 0 h 152"/>
                      <a:gd name="T28" fmla="*/ 66 w 131"/>
                      <a:gd name="T29" fmla="*/ 0 h 152"/>
                      <a:gd name="T30" fmla="*/ 60 w 131"/>
                      <a:gd name="T31" fmla="*/ 0 h 152"/>
                      <a:gd name="T32" fmla="*/ 55 w 131"/>
                      <a:gd name="T33" fmla="*/ 2 h 152"/>
                      <a:gd name="T34" fmla="*/ 44 w 131"/>
                      <a:gd name="T35" fmla="*/ 7 h 152"/>
                      <a:gd name="T36" fmla="*/ 34 w 131"/>
                      <a:gd name="T37" fmla="*/ 16 h 152"/>
                      <a:gd name="T38" fmla="*/ 24 w 131"/>
                      <a:gd name="T39" fmla="*/ 33 h 152"/>
                      <a:gd name="T40" fmla="*/ 17 w 131"/>
                      <a:gd name="T41" fmla="*/ 70 h 152"/>
                      <a:gd name="T42" fmla="*/ 24 w 131"/>
                      <a:gd name="T43" fmla="*/ 93 h 152"/>
                      <a:gd name="T44" fmla="*/ 24 w 131"/>
                      <a:gd name="T45" fmla="*/ 99 h 152"/>
                      <a:gd name="T46" fmla="*/ 14 w 131"/>
                      <a:gd name="T47" fmla="*/ 94 h 152"/>
                      <a:gd name="T48" fmla="*/ 24 w 131"/>
                      <a:gd name="T49" fmla="*/ 116 h 152"/>
                      <a:gd name="T50" fmla="*/ 26 w 131"/>
                      <a:gd name="T51" fmla="*/ 119 h 152"/>
                      <a:gd name="T52" fmla="*/ 24 w 131"/>
                      <a:gd name="T53" fmla="*/ 119 h 152"/>
                      <a:gd name="T54" fmla="*/ 13 w 131"/>
                      <a:gd name="T55" fmla="*/ 123 h 152"/>
                      <a:gd name="T56" fmla="*/ 3 w 131"/>
                      <a:gd name="T57" fmla="*/ 128 h 152"/>
                      <a:gd name="T58" fmla="*/ 0 w 131"/>
                      <a:gd name="T59" fmla="*/ 130 h 152"/>
                      <a:gd name="T60" fmla="*/ 0 w 131"/>
                      <a:gd name="T61" fmla="*/ 152 h 152"/>
                      <a:gd name="T62" fmla="*/ 131 w 131"/>
                      <a:gd name="T63" fmla="*/ 152 h 152"/>
                      <a:gd name="T64" fmla="*/ 131 w 131"/>
                      <a:gd name="T65" fmla="*/ 128 h 152"/>
                      <a:gd name="T66" fmla="*/ 121 w 131"/>
                      <a:gd name="T67" fmla="*/ 12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1" h="152">
                        <a:moveTo>
                          <a:pt x="121" y="123"/>
                        </a:moveTo>
                        <a:cubicBezTo>
                          <a:pt x="117" y="122"/>
                          <a:pt x="114" y="120"/>
                          <a:pt x="110" y="119"/>
                        </a:cubicBezTo>
                        <a:cubicBezTo>
                          <a:pt x="108" y="119"/>
                          <a:pt x="108" y="119"/>
                          <a:pt x="108" y="119"/>
                        </a:cubicBezTo>
                        <a:cubicBezTo>
                          <a:pt x="109" y="118"/>
                          <a:pt x="110" y="117"/>
                          <a:pt x="110" y="117"/>
                        </a:cubicBezTo>
                        <a:cubicBezTo>
                          <a:pt x="115" y="111"/>
                          <a:pt x="119" y="104"/>
                          <a:pt x="120" y="94"/>
                        </a:cubicBezTo>
                        <a:cubicBezTo>
                          <a:pt x="115" y="97"/>
                          <a:pt x="112" y="99"/>
                          <a:pt x="110" y="99"/>
                        </a:cubicBezTo>
                        <a:cubicBezTo>
                          <a:pt x="106" y="101"/>
                          <a:pt x="108" y="99"/>
                          <a:pt x="110" y="94"/>
                        </a:cubicBezTo>
                        <a:cubicBezTo>
                          <a:pt x="113" y="89"/>
                          <a:pt x="116" y="81"/>
                          <a:pt x="117" y="70"/>
                        </a:cubicBezTo>
                        <a:cubicBezTo>
                          <a:pt x="118" y="60"/>
                          <a:pt x="116" y="46"/>
                          <a:pt x="110" y="34"/>
                        </a:cubicBezTo>
                        <a:cubicBezTo>
                          <a:pt x="108" y="28"/>
                          <a:pt x="104" y="22"/>
                          <a:pt x="100" y="17"/>
                        </a:cubicBezTo>
                        <a:cubicBezTo>
                          <a:pt x="97" y="13"/>
                          <a:pt x="93" y="10"/>
                          <a:pt x="89" y="7"/>
                        </a:cubicBezTo>
                        <a:cubicBezTo>
                          <a:pt x="86" y="5"/>
                          <a:pt x="83" y="3"/>
                          <a:pt x="79" y="2"/>
                        </a:cubicBezTo>
                        <a:cubicBezTo>
                          <a:pt x="77" y="1"/>
                          <a:pt x="76" y="1"/>
                          <a:pt x="74" y="1"/>
                        </a:cubicBezTo>
                        <a:cubicBezTo>
                          <a:pt x="72" y="0"/>
                          <a:pt x="69" y="0"/>
                          <a:pt x="67" y="0"/>
                        </a:cubicBezTo>
                        <a:cubicBezTo>
                          <a:pt x="67" y="0"/>
                          <a:pt x="67" y="0"/>
                          <a:pt x="66" y="0"/>
                        </a:cubicBezTo>
                        <a:cubicBezTo>
                          <a:pt x="64" y="0"/>
                          <a:pt x="62" y="0"/>
                          <a:pt x="60" y="0"/>
                        </a:cubicBezTo>
                        <a:cubicBezTo>
                          <a:pt x="58" y="1"/>
                          <a:pt x="57" y="1"/>
                          <a:pt x="55" y="2"/>
                        </a:cubicBezTo>
                        <a:cubicBezTo>
                          <a:pt x="51" y="3"/>
                          <a:pt x="48" y="4"/>
                          <a:pt x="44" y="7"/>
                        </a:cubicBezTo>
                        <a:cubicBezTo>
                          <a:pt x="41" y="9"/>
                          <a:pt x="37" y="12"/>
                          <a:pt x="34" y="16"/>
                        </a:cubicBezTo>
                        <a:cubicBezTo>
                          <a:pt x="30" y="21"/>
                          <a:pt x="26" y="27"/>
                          <a:pt x="24" y="33"/>
                        </a:cubicBezTo>
                        <a:cubicBezTo>
                          <a:pt x="18" y="46"/>
                          <a:pt x="16" y="59"/>
                          <a:pt x="17" y="70"/>
                        </a:cubicBezTo>
                        <a:cubicBezTo>
                          <a:pt x="18" y="80"/>
                          <a:pt x="21" y="88"/>
                          <a:pt x="24" y="93"/>
                        </a:cubicBezTo>
                        <a:cubicBezTo>
                          <a:pt x="26" y="99"/>
                          <a:pt x="28" y="102"/>
                          <a:pt x="24" y="99"/>
                        </a:cubicBezTo>
                        <a:cubicBezTo>
                          <a:pt x="22" y="98"/>
                          <a:pt x="19" y="97"/>
                          <a:pt x="14" y="94"/>
                        </a:cubicBezTo>
                        <a:cubicBezTo>
                          <a:pt x="16" y="103"/>
                          <a:pt x="19" y="111"/>
                          <a:pt x="24" y="116"/>
                        </a:cubicBezTo>
                        <a:cubicBezTo>
                          <a:pt x="24" y="117"/>
                          <a:pt x="25" y="118"/>
                          <a:pt x="26" y="119"/>
                        </a:cubicBezTo>
                        <a:cubicBezTo>
                          <a:pt x="24" y="119"/>
                          <a:pt x="24" y="119"/>
                          <a:pt x="24" y="119"/>
                        </a:cubicBezTo>
                        <a:cubicBezTo>
                          <a:pt x="20" y="120"/>
                          <a:pt x="17" y="122"/>
                          <a:pt x="13" y="123"/>
                        </a:cubicBezTo>
                        <a:cubicBezTo>
                          <a:pt x="9" y="124"/>
                          <a:pt x="6" y="126"/>
                          <a:pt x="3" y="128"/>
                        </a:cubicBezTo>
                        <a:cubicBezTo>
                          <a:pt x="2" y="129"/>
                          <a:pt x="1" y="130"/>
                          <a:pt x="0" y="130"/>
                        </a:cubicBezTo>
                        <a:cubicBezTo>
                          <a:pt x="0" y="152"/>
                          <a:pt x="0" y="152"/>
                          <a:pt x="0" y="152"/>
                        </a:cubicBezTo>
                        <a:cubicBezTo>
                          <a:pt x="131" y="152"/>
                          <a:pt x="131" y="152"/>
                          <a:pt x="131" y="152"/>
                        </a:cubicBezTo>
                        <a:cubicBezTo>
                          <a:pt x="131" y="128"/>
                          <a:pt x="131" y="128"/>
                          <a:pt x="131" y="128"/>
                        </a:cubicBezTo>
                        <a:cubicBezTo>
                          <a:pt x="128" y="126"/>
                          <a:pt x="125" y="124"/>
                          <a:pt x="121" y="123"/>
                        </a:cubicBezTo>
                        <a:close/>
                      </a:path>
                    </a:pathLst>
                  </a:custGeom>
                  <a:grpFill/>
                  <a:ln>
                    <a:noFill/>
                  </a:ln>
                </p:spPr>
                <p:txBody>
                  <a:bodyPr vert="horz" wrap="square" lIns="91440" tIns="45720" rIns="91440" bIns="45720" numCol="1" anchor="t" anchorCtr="0" compatLnSpc="1">
                    <a:prstTxWarp prst="textNoShape">
                      <a:avLst/>
                    </a:prstTxWarp>
                  </a:bodyPr>
                  <a:lstStyle/>
                  <a:p>
                    <a:endParaRPr lang="zh-HK" altLang="en-US">
                      <a:cs typeface="+mn-ea"/>
                      <a:sym typeface="+mn-lt"/>
                    </a:endParaRPr>
                  </a:p>
                </p:txBody>
              </p:sp>
            </p:grpSp>
            <p:pic>
              <p:nvPicPr>
                <p:cNvPr id="40" name="图形 39">
                  <a:extLst>
                    <a:ext uri="{FF2B5EF4-FFF2-40B4-BE49-F238E27FC236}">
                      <a16:creationId xmlns:a16="http://schemas.microsoft.com/office/drawing/2014/main" id="{E1DFFCA3-C231-4F77-BA44-149647F9158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38051" y="5143668"/>
                  <a:ext cx="888696" cy="888696"/>
                </a:xfrm>
                <a:prstGeom prst="rect">
                  <a:avLst/>
                </a:prstGeom>
              </p:spPr>
            </p:pic>
          </p:grpSp>
        </p:grpSp>
      </p:grpSp>
    </p:spTree>
    <p:extLst>
      <p:ext uri="{BB962C8B-B14F-4D97-AF65-F5344CB8AC3E}">
        <p14:creationId xmlns:p14="http://schemas.microsoft.com/office/powerpoint/2010/main" val="33041555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a:extLst>
              <a:ext uri="{FF2B5EF4-FFF2-40B4-BE49-F238E27FC236}">
                <a16:creationId xmlns:a16="http://schemas.microsoft.com/office/drawing/2014/main" id="{00478B31-486F-414F-B8EF-7D651D6A8B7C}"/>
              </a:ext>
            </a:extLst>
          </p:cNvPr>
          <p:cNvSpPr txBox="1"/>
          <p:nvPr/>
        </p:nvSpPr>
        <p:spPr>
          <a:xfrm>
            <a:off x="5265536" y="5355870"/>
            <a:ext cx="1723549" cy="351443"/>
          </a:xfrm>
          <a:prstGeom prst="rect">
            <a:avLst/>
          </a:prstGeom>
          <a:noFill/>
        </p:spPr>
        <p:txBody>
          <a:bodyPr wrap="none" rtlCol="0">
            <a:spAutoFit/>
          </a:bodyPr>
          <a:lstStyle/>
          <a:p>
            <a:pPr>
              <a:lnSpc>
                <a:spcPct val="80000"/>
              </a:lnSpc>
            </a:pPr>
            <a:r>
              <a:rPr lang="zh-CN" altLang="en-US" sz="2000" b="1" dirty="0">
                <a:solidFill>
                  <a:schemeClr val="bg1"/>
                </a:solidFill>
                <a:cs typeface="+mn-ea"/>
                <a:sym typeface="+mn-lt"/>
              </a:rPr>
              <a:t>陕西科技大学</a:t>
            </a:r>
          </a:p>
        </p:txBody>
      </p:sp>
      <p:grpSp>
        <p:nvGrpSpPr>
          <p:cNvPr id="50" name="组合 49">
            <a:extLst>
              <a:ext uri="{FF2B5EF4-FFF2-40B4-BE49-F238E27FC236}">
                <a16:creationId xmlns:a16="http://schemas.microsoft.com/office/drawing/2014/main" id="{958EA688-01F6-4819-8FCE-9CE34689CC96}"/>
              </a:ext>
            </a:extLst>
          </p:cNvPr>
          <p:cNvGrpSpPr/>
          <p:nvPr/>
        </p:nvGrpSpPr>
        <p:grpSpPr>
          <a:xfrm>
            <a:off x="8848834" y="3010941"/>
            <a:ext cx="381964" cy="2360433"/>
            <a:chOff x="8848834" y="3010941"/>
            <a:chExt cx="381964" cy="2360433"/>
          </a:xfrm>
        </p:grpSpPr>
        <p:cxnSp>
          <p:nvCxnSpPr>
            <p:cNvPr id="35" name="直接箭头连接符 34">
              <a:extLst>
                <a:ext uri="{FF2B5EF4-FFF2-40B4-BE49-F238E27FC236}">
                  <a16:creationId xmlns:a16="http://schemas.microsoft.com/office/drawing/2014/main" id="{9EC888D8-9550-4965-A20A-18B7F18104F4}"/>
                </a:ext>
              </a:extLst>
            </p:cNvPr>
            <p:cNvCxnSpPr/>
            <p:nvPr/>
          </p:nvCxnSpPr>
          <p:spPr>
            <a:xfrm flipH="1">
              <a:off x="8848834" y="3010941"/>
              <a:ext cx="381964" cy="0"/>
            </a:xfrm>
            <a:prstGeom prst="straightConnector1">
              <a:avLst/>
            </a:prstGeom>
            <a:ln>
              <a:gradFill>
                <a:gsLst>
                  <a:gs pos="0">
                    <a:schemeClr val="accent3">
                      <a:lumMod val="90000"/>
                    </a:schemeClr>
                  </a:gs>
                  <a:gs pos="100000">
                    <a:schemeClr val="accent1"/>
                  </a:gs>
                </a:gsLst>
                <a:lin ang="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36" name="直接箭头连接符 35">
              <a:extLst>
                <a:ext uri="{FF2B5EF4-FFF2-40B4-BE49-F238E27FC236}">
                  <a16:creationId xmlns:a16="http://schemas.microsoft.com/office/drawing/2014/main" id="{6E9165FE-4AE7-40C9-B77E-6C396D3FADA3}"/>
                </a:ext>
              </a:extLst>
            </p:cNvPr>
            <p:cNvCxnSpPr/>
            <p:nvPr/>
          </p:nvCxnSpPr>
          <p:spPr>
            <a:xfrm flipH="1">
              <a:off x="8848834" y="3225525"/>
              <a:ext cx="381964" cy="0"/>
            </a:xfrm>
            <a:prstGeom prst="straightConnector1">
              <a:avLst/>
            </a:prstGeom>
            <a:ln>
              <a:gradFill>
                <a:gsLst>
                  <a:gs pos="0">
                    <a:schemeClr val="accent3">
                      <a:lumMod val="90000"/>
                    </a:schemeClr>
                  </a:gs>
                  <a:gs pos="100000">
                    <a:schemeClr val="accent1"/>
                  </a:gs>
                </a:gsLst>
                <a:lin ang="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37" name="直接箭头连接符 36">
              <a:extLst>
                <a:ext uri="{FF2B5EF4-FFF2-40B4-BE49-F238E27FC236}">
                  <a16:creationId xmlns:a16="http://schemas.microsoft.com/office/drawing/2014/main" id="{E16CC2AC-9882-4669-AB24-CBC62C48BC7E}"/>
                </a:ext>
              </a:extLst>
            </p:cNvPr>
            <p:cNvCxnSpPr/>
            <p:nvPr/>
          </p:nvCxnSpPr>
          <p:spPr>
            <a:xfrm flipH="1">
              <a:off x="8848834" y="3440109"/>
              <a:ext cx="381964" cy="0"/>
            </a:xfrm>
            <a:prstGeom prst="straightConnector1">
              <a:avLst/>
            </a:prstGeom>
            <a:ln>
              <a:gradFill>
                <a:gsLst>
                  <a:gs pos="0">
                    <a:schemeClr val="accent3">
                      <a:lumMod val="90000"/>
                    </a:schemeClr>
                  </a:gs>
                  <a:gs pos="100000">
                    <a:schemeClr val="accent1"/>
                  </a:gs>
                </a:gsLst>
                <a:lin ang="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38" name="直接箭头连接符 37">
              <a:extLst>
                <a:ext uri="{FF2B5EF4-FFF2-40B4-BE49-F238E27FC236}">
                  <a16:creationId xmlns:a16="http://schemas.microsoft.com/office/drawing/2014/main" id="{BDA3A3D4-7295-4DDF-8DFC-ECD9176DBC4F}"/>
                </a:ext>
              </a:extLst>
            </p:cNvPr>
            <p:cNvCxnSpPr/>
            <p:nvPr/>
          </p:nvCxnSpPr>
          <p:spPr>
            <a:xfrm flipH="1">
              <a:off x="8848834" y="3654694"/>
              <a:ext cx="381964" cy="0"/>
            </a:xfrm>
            <a:prstGeom prst="straightConnector1">
              <a:avLst/>
            </a:prstGeom>
            <a:ln>
              <a:gradFill>
                <a:gsLst>
                  <a:gs pos="0">
                    <a:schemeClr val="accent3">
                      <a:lumMod val="90000"/>
                    </a:schemeClr>
                  </a:gs>
                  <a:gs pos="100000">
                    <a:schemeClr val="accent1"/>
                  </a:gs>
                </a:gsLst>
                <a:lin ang="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39" name="直接箭头连接符 38">
              <a:extLst>
                <a:ext uri="{FF2B5EF4-FFF2-40B4-BE49-F238E27FC236}">
                  <a16:creationId xmlns:a16="http://schemas.microsoft.com/office/drawing/2014/main" id="{AF40D480-7940-4516-9764-C6704945EB7C}"/>
                </a:ext>
              </a:extLst>
            </p:cNvPr>
            <p:cNvCxnSpPr/>
            <p:nvPr/>
          </p:nvCxnSpPr>
          <p:spPr>
            <a:xfrm flipH="1">
              <a:off x="8848834" y="4083862"/>
              <a:ext cx="381964" cy="0"/>
            </a:xfrm>
            <a:prstGeom prst="straightConnector1">
              <a:avLst/>
            </a:prstGeom>
            <a:ln>
              <a:gradFill>
                <a:gsLst>
                  <a:gs pos="0">
                    <a:schemeClr val="accent3">
                      <a:lumMod val="90000"/>
                    </a:schemeClr>
                  </a:gs>
                  <a:gs pos="100000">
                    <a:schemeClr val="accent1"/>
                  </a:gs>
                </a:gsLst>
                <a:lin ang="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40" name="直接箭头连接符 39">
              <a:extLst>
                <a:ext uri="{FF2B5EF4-FFF2-40B4-BE49-F238E27FC236}">
                  <a16:creationId xmlns:a16="http://schemas.microsoft.com/office/drawing/2014/main" id="{76E17EC0-11C2-4293-A58A-EDC49D4FA753}"/>
                </a:ext>
              </a:extLst>
            </p:cNvPr>
            <p:cNvCxnSpPr/>
            <p:nvPr/>
          </p:nvCxnSpPr>
          <p:spPr>
            <a:xfrm flipH="1">
              <a:off x="8848834" y="4298446"/>
              <a:ext cx="381964" cy="0"/>
            </a:xfrm>
            <a:prstGeom prst="straightConnector1">
              <a:avLst/>
            </a:prstGeom>
            <a:ln>
              <a:gradFill>
                <a:gsLst>
                  <a:gs pos="0">
                    <a:schemeClr val="accent3">
                      <a:lumMod val="90000"/>
                    </a:schemeClr>
                  </a:gs>
                  <a:gs pos="100000">
                    <a:schemeClr val="accent1"/>
                  </a:gs>
                </a:gsLst>
                <a:lin ang="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41" name="直接箭头连接符 40">
              <a:extLst>
                <a:ext uri="{FF2B5EF4-FFF2-40B4-BE49-F238E27FC236}">
                  <a16:creationId xmlns:a16="http://schemas.microsoft.com/office/drawing/2014/main" id="{0252D8C0-DF76-458F-BAC5-B7E265745C7C}"/>
                </a:ext>
              </a:extLst>
            </p:cNvPr>
            <p:cNvCxnSpPr/>
            <p:nvPr/>
          </p:nvCxnSpPr>
          <p:spPr>
            <a:xfrm flipH="1">
              <a:off x="8848834" y="3869278"/>
              <a:ext cx="381964" cy="0"/>
            </a:xfrm>
            <a:prstGeom prst="straightConnector1">
              <a:avLst/>
            </a:prstGeom>
            <a:ln>
              <a:gradFill>
                <a:gsLst>
                  <a:gs pos="0">
                    <a:schemeClr val="accent3">
                      <a:lumMod val="90000"/>
                    </a:schemeClr>
                  </a:gs>
                  <a:gs pos="100000">
                    <a:schemeClr val="accent1"/>
                  </a:gs>
                </a:gsLst>
                <a:lin ang="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42" name="直接箭头连接符 41">
              <a:extLst>
                <a:ext uri="{FF2B5EF4-FFF2-40B4-BE49-F238E27FC236}">
                  <a16:creationId xmlns:a16="http://schemas.microsoft.com/office/drawing/2014/main" id="{A1941BAC-89C1-4B01-89F9-9DE3E150E480}"/>
                </a:ext>
              </a:extLst>
            </p:cNvPr>
            <p:cNvCxnSpPr/>
            <p:nvPr/>
          </p:nvCxnSpPr>
          <p:spPr>
            <a:xfrm flipH="1">
              <a:off x="8848834" y="4513031"/>
              <a:ext cx="381964" cy="0"/>
            </a:xfrm>
            <a:prstGeom prst="straightConnector1">
              <a:avLst/>
            </a:prstGeom>
            <a:ln>
              <a:gradFill>
                <a:gsLst>
                  <a:gs pos="0">
                    <a:schemeClr val="accent3">
                      <a:lumMod val="90000"/>
                    </a:schemeClr>
                  </a:gs>
                  <a:gs pos="100000">
                    <a:schemeClr val="accent1"/>
                  </a:gs>
                </a:gsLst>
                <a:lin ang="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43" name="直接箭头连接符 42">
              <a:extLst>
                <a:ext uri="{FF2B5EF4-FFF2-40B4-BE49-F238E27FC236}">
                  <a16:creationId xmlns:a16="http://schemas.microsoft.com/office/drawing/2014/main" id="{DFD8B5C4-754B-430C-A29D-70687B06B200}"/>
                </a:ext>
              </a:extLst>
            </p:cNvPr>
            <p:cNvCxnSpPr/>
            <p:nvPr/>
          </p:nvCxnSpPr>
          <p:spPr>
            <a:xfrm flipH="1">
              <a:off x="8848834" y="4942199"/>
              <a:ext cx="381964" cy="0"/>
            </a:xfrm>
            <a:prstGeom prst="straightConnector1">
              <a:avLst/>
            </a:prstGeom>
            <a:ln>
              <a:gradFill>
                <a:gsLst>
                  <a:gs pos="0">
                    <a:schemeClr val="accent3">
                      <a:lumMod val="90000"/>
                    </a:schemeClr>
                  </a:gs>
                  <a:gs pos="100000">
                    <a:schemeClr val="accent1"/>
                  </a:gs>
                </a:gsLst>
                <a:lin ang="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44" name="直接箭头连接符 43">
              <a:extLst>
                <a:ext uri="{FF2B5EF4-FFF2-40B4-BE49-F238E27FC236}">
                  <a16:creationId xmlns:a16="http://schemas.microsoft.com/office/drawing/2014/main" id="{D689B59D-3CBE-470F-916F-088107D4463E}"/>
                </a:ext>
              </a:extLst>
            </p:cNvPr>
            <p:cNvCxnSpPr/>
            <p:nvPr/>
          </p:nvCxnSpPr>
          <p:spPr>
            <a:xfrm flipH="1">
              <a:off x="8848834" y="4727615"/>
              <a:ext cx="381964" cy="0"/>
            </a:xfrm>
            <a:prstGeom prst="straightConnector1">
              <a:avLst/>
            </a:prstGeom>
            <a:ln>
              <a:gradFill>
                <a:gsLst>
                  <a:gs pos="0">
                    <a:schemeClr val="accent3">
                      <a:lumMod val="90000"/>
                    </a:schemeClr>
                  </a:gs>
                  <a:gs pos="100000">
                    <a:schemeClr val="accent1"/>
                  </a:gs>
                </a:gsLst>
                <a:lin ang="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45" name="直接箭头连接符 44">
              <a:extLst>
                <a:ext uri="{FF2B5EF4-FFF2-40B4-BE49-F238E27FC236}">
                  <a16:creationId xmlns:a16="http://schemas.microsoft.com/office/drawing/2014/main" id="{7EE1720E-DF4B-4547-AF6F-7FB6B1D14D55}"/>
                </a:ext>
              </a:extLst>
            </p:cNvPr>
            <p:cNvCxnSpPr/>
            <p:nvPr/>
          </p:nvCxnSpPr>
          <p:spPr>
            <a:xfrm flipH="1">
              <a:off x="8848834" y="5156783"/>
              <a:ext cx="381964" cy="0"/>
            </a:xfrm>
            <a:prstGeom prst="straightConnector1">
              <a:avLst/>
            </a:prstGeom>
            <a:ln>
              <a:gradFill>
                <a:gsLst>
                  <a:gs pos="0">
                    <a:schemeClr val="accent3">
                      <a:lumMod val="90000"/>
                    </a:schemeClr>
                  </a:gs>
                  <a:gs pos="100000">
                    <a:schemeClr val="accent1"/>
                  </a:gs>
                </a:gsLst>
                <a:lin ang="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46" name="直接箭头连接符 45">
              <a:extLst>
                <a:ext uri="{FF2B5EF4-FFF2-40B4-BE49-F238E27FC236}">
                  <a16:creationId xmlns:a16="http://schemas.microsoft.com/office/drawing/2014/main" id="{72DD494D-64A2-47C0-9E12-5DD41F876A8F}"/>
                </a:ext>
              </a:extLst>
            </p:cNvPr>
            <p:cNvCxnSpPr/>
            <p:nvPr/>
          </p:nvCxnSpPr>
          <p:spPr>
            <a:xfrm flipH="1">
              <a:off x="8848834" y="5371374"/>
              <a:ext cx="381964" cy="0"/>
            </a:xfrm>
            <a:prstGeom prst="straightConnector1">
              <a:avLst/>
            </a:prstGeom>
            <a:ln>
              <a:gradFill>
                <a:gsLst>
                  <a:gs pos="0">
                    <a:schemeClr val="accent3">
                      <a:lumMod val="90000"/>
                    </a:schemeClr>
                  </a:gs>
                  <a:gs pos="100000">
                    <a:schemeClr val="accent1"/>
                  </a:gs>
                </a:gsLst>
                <a:lin ang="0" scaled="0"/>
              </a:gradFill>
              <a:tailEnd type="triangle"/>
            </a:ln>
          </p:spPr>
          <p:style>
            <a:lnRef idx="1">
              <a:schemeClr val="accent1"/>
            </a:lnRef>
            <a:fillRef idx="0">
              <a:schemeClr val="accent1"/>
            </a:fillRef>
            <a:effectRef idx="0">
              <a:schemeClr val="accent1"/>
            </a:effectRef>
            <a:fontRef idx="minor">
              <a:schemeClr val="tx1"/>
            </a:fontRef>
          </p:style>
        </p:cxnSp>
      </p:grpSp>
      <p:sp>
        <p:nvSpPr>
          <p:cNvPr id="48" name="文本占位符 47">
            <a:extLst>
              <a:ext uri="{FF2B5EF4-FFF2-40B4-BE49-F238E27FC236}">
                <a16:creationId xmlns:a16="http://schemas.microsoft.com/office/drawing/2014/main" id="{FD858DFA-13FF-46BD-835A-766C788334F8}"/>
              </a:ext>
            </a:extLst>
          </p:cNvPr>
          <p:cNvSpPr>
            <a:spLocks noGrp="1"/>
          </p:cNvSpPr>
          <p:nvPr>
            <p:ph type="body" sz="quarter" idx="11"/>
          </p:nvPr>
        </p:nvSpPr>
        <p:spPr/>
        <p:txBody>
          <a:bodyPr/>
          <a:lstStyle/>
          <a:p>
            <a:r>
              <a:rPr lang="zh-CN" altLang="en-US" dirty="0">
                <a:latin typeface="+mn-lt"/>
                <a:ea typeface="+mn-ea"/>
                <a:cs typeface="+mn-ea"/>
                <a:sym typeface="+mn-lt"/>
              </a:rPr>
              <a:t>两段话</a:t>
            </a:r>
          </a:p>
        </p:txBody>
      </p:sp>
      <p:sp>
        <p:nvSpPr>
          <p:cNvPr id="66" name="图片占位符 65">
            <a:extLst>
              <a:ext uri="{FF2B5EF4-FFF2-40B4-BE49-F238E27FC236}">
                <a16:creationId xmlns:a16="http://schemas.microsoft.com/office/drawing/2014/main" id="{3EA47553-110F-417A-B7AF-8BCE5B0F0285}"/>
              </a:ext>
            </a:extLst>
          </p:cNvPr>
          <p:cNvSpPr>
            <a:spLocks noGrp="1"/>
          </p:cNvSpPr>
          <p:nvPr>
            <p:ph type="pic" sz="quarter" idx="12"/>
          </p:nvPr>
        </p:nvSpPr>
        <p:spPr/>
      </p:sp>
      <p:grpSp>
        <p:nvGrpSpPr>
          <p:cNvPr id="51" name="组合 50">
            <a:extLst>
              <a:ext uri="{FF2B5EF4-FFF2-40B4-BE49-F238E27FC236}">
                <a16:creationId xmlns:a16="http://schemas.microsoft.com/office/drawing/2014/main" id="{AB230469-FCBF-4263-9166-97654FEDB85C}"/>
              </a:ext>
            </a:extLst>
          </p:cNvPr>
          <p:cNvGrpSpPr/>
          <p:nvPr/>
        </p:nvGrpSpPr>
        <p:grpSpPr>
          <a:xfrm flipH="1">
            <a:off x="4361749" y="2142438"/>
            <a:ext cx="381964" cy="2360433"/>
            <a:chOff x="8848834" y="3010941"/>
            <a:chExt cx="381964" cy="2360433"/>
          </a:xfrm>
        </p:grpSpPr>
        <p:cxnSp>
          <p:nvCxnSpPr>
            <p:cNvPr id="52" name="直接箭头连接符 51">
              <a:extLst>
                <a:ext uri="{FF2B5EF4-FFF2-40B4-BE49-F238E27FC236}">
                  <a16:creationId xmlns:a16="http://schemas.microsoft.com/office/drawing/2014/main" id="{0A688E2A-8289-4089-BC19-50C1D833A94E}"/>
                </a:ext>
              </a:extLst>
            </p:cNvPr>
            <p:cNvCxnSpPr/>
            <p:nvPr/>
          </p:nvCxnSpPr>
          <p:spPr>
            <a:xfrm flipH="1">
              <a:off x="8848834" y="3010941"/>
              <a:ext cx="381964" cy="0"/>
            </a:xfrm>
            <a:prstGeom prst="straightConnector1">
              <a:avLst/>
            </a:prstGeom>
            <a:ln>
              <a:gradFill>
                <a:gsLst>
                  <a:gs pos="0">
                    <a:schemeClr val="accent3">
                      <a:lumMod val="90000"/>
                    </a:schemeClr>
                  </a:gs>
                  <a:gs pos="100000">
                    <a:schemeClr val="accent1"/>
                  </a:gs>
                </a:gsLst>
                <a:lin ang="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53" name="直接箭头连接符 52">
              <a:extLst>
                <a:ext uri="{FF2B5EF4-FFF2-40B4-BE49-F238E27FC236}">
                  <a16:creationId xmlns:a16="http://schemas.microsoft.com/office/drawing/2014/main" id="{2F1E2BE3-273D-4E50-B97B-B309C728C163}"/>
                </a:ext>
              </a:extLst>
            </p:cNvPr>
            <p:cNvCxnSpPr/>
            <p:nvPr/>
          </p:nvCxnSpPr>
          <p:spPr>
            <a:xfrm flipH="1">
              <a:off x="8848834" y="3225525"/>
              <a:ext cx="381964" cy="0"/>
            </a:xfrm>
            <a:prstGeom prst="straightConnector1">
              <a:avLst/>
            </a:prstGeom>
            <a:ln>
              <a:gradFill>
                <a:gsLst>
                  <a:gs pos="0">
                    <a:schemeClr val="accent3">
                      <a:lumMod val="90000"/>
                    </a:schemeClr>
                  </a:gs>
                  <a:gs pos="100000">
                    <a:schemeClr val="accent1"/>
                  </a:gs>
                </a:gsLst>
                <a:lin ang="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54" name="直接箭头连接符 53">
              <a:extLst>
                <a:ext uri="{FF2B5EF4-FFF2-40B4-BE49-F238E27FC236}">
                  <a16:creationId xmlns:a16="http://schemas.microsoft.com/office/drawing/2014/main" id="{4057981D-6A5A-4A5D-8CD5-99E1AE03466E}"/>
                </a:ext>
              </a:extLst>
            </p:cNvPr>
            <p:cNvCxnSpPr/>
            <p:nvPr/>
          </p:nvCxnSpPr>
          <p:spPr>
            <a:xfrm flipH="1">
              <a:off x="8848834" y="3440109"/>
              <a:ext cx="381964" cy="0"/>
            </a:xfrm>
            <a:prstGeom prst="straightConnector1">
              <a:avLst/>
            </a:prstGeom>
            <a:ln>
              <a:gradFill>
                <a:gsLst>
                  <a:gs pos="0">
                    <a:schemeClr val="accent3">
                      <a:lumMod val="90000"/>
                    </a:schemeClr>
                  </a:gs>
                  <a:gs pos="100000">
                    <a:schemeClr val="accent1"/>
                  </a:gs>
                </a:gsLst>
                <a:lin ang="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55" name="直接箭头连接符 54">
              <a:extLst>
                <a:ext uri="{FF2B5EF4-FFF2-40B4-BE49-F238E27FC236}">
                  <a16:creationId xmlns:a16="http://schemas.microsoft.com/office/drawing/2014/main" id="{B21A6499-78D8-488F-9E8B-A4D7CDD813E1}"/>
                </a:ext>
              </a:extLst>
            </p:cNvPr>
            <p:cNvCxnSpPr/>
            <p:nvPr/>
          </p:nvCxnSpPr>
          <p:spPr>
            <a:xfrm flipH="1">
              <a:off x="8848834" y="3654694"/>
              <a:ext cx="381964" cy="0"/>
            </a:xfrm>
            <a:prstGeom prst="straightConnector1">
              <a:avLst/>
            </a:prstGeom>
            <a:ln>
              <a:gradFill>
                <a:gsLst>
                  <a:gs pos="0">
                    <a:schemeClr val="accent3">
                      <a:lumMod val="90000"/>
                    </a:schemeClr>
                  </a:gs>
                  <a:gs pos="100000">
                    <a:schemeClr val="accent1"/>
                  </a:gs>
                </a:gsLst>
                <a:lin ang="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56" name="直接箭头连接符 55">
              <a:extLst>
                <a:ext uri="{FF2B5EF4-FFF2-40B4-BE49-F238E27FC236}">
                  <a16:creationId xmlns:a16="http://schemas.microsoft.com/office/drawing/2014/main" id="{F432D8A6-E5A6-42E1-A680-ECBD2D44DF31}"/>
                </a:ext>
              </a:extLst>
            </p:cNvPr>
            <p:cNvCxnSpPr/>
            <p:nvPr/>
          </p:nvCxnSpPr>
          <p:spPr>
            <a:xfrm flipH="1">
              <a:off x="8848834" y="4083862"/>
              <a:ext cx="381964" cy="0"/>
            </a:xfrm>
            <a:prstGeom prst="straightConnector1">
              <a:avLst/>
            </a:prstGeom>
            <a:ln>
              <a:gradFill>
                <a:gsLst>
                  <a:gs pos="0">
                    <a:schemeClr val="accent3">
                      <a:lumMod val="90000"/>
                    </a:schemeClr>
                  </a:gs>
                  <a:gs pos="100000">
                    <a:schemeClr val="accent1"/>
                  </a:gs>
                </a:gsLst>
                <a:lin ang="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57" name="直接箭头连接符 56">
              <a:extLst>
                <a:ext uri="{FF2B5EF4-FFF2-40B4-BE49-F238E27FC236}">
                  <a16:creationId xmlns:a16="http://schemas.microsoft.com/office/drawing/2014/main" id="{B8EF0874-C441-47ED-B238-92F775034B81}"/>
                </a:ext>
              </a:extLst>
            </p:cNvPr>
            <p:cNvCxnSpPr/>
            <p:nvPr/>
          </p:nvCxnSpPr>
          <p:spPr>
            <a:xfrm flipH="1">
              <a:off x="8848834" y="4298446"/>
              <a:ext cx="381964" cy="0"/>
            </a:xfrm>
            <a:prstGeom prst="straightConnector1">
              <a:avLst/>
            </a:prstGeom>
            <a:ln>
              <a:gradFill>
                <a:gsLst>
                  <a:gs pos="0">
                    <a:schemeClr val="accent3">
                      <a:lumMod val="90000"/>
                    </a:schemeClr>
                  </a:gs>
                  <a:gs pos="100000">
                    <a:schemeClr val="accent1"/>
                  </a:gs>
                </a:gsLst>
                <a:lin ang="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58" name="直接箭头连接符 57">
              <a:extLst>
                <a:ext uri="{FF2B5EF4-FFF2-40B4-BE49-F238E27FC236}">
                  <a16:creationId xmlns:a16="http://schemas.microsoft.com/office/drawing/2014/main" id="{0DBBA813-8C9F-4550-924E-FC3436FBD164}"/>
                </a:ext>
              </a:extLst>
            </p:cNvPr>
            <p:cNvCxnSpPr/>
            <p:nvPr/>
          </p:nvCxnSpPr>
          <p:spPr>
            <a:xfrm flipH="1">
              <a:off x="8848834" y="3869278"/>
              <a:ext cx="381964" cy="0"/>
            </a:xfrm>
            <a:prstGeom prst="straightConnector1">
              <a:avLst/>
            </a:prstGeom>
            <a:ln>
              <a:gradFill>
                <a:gsLst>
                  <a:gs pos="0">
                    <a:schemeClr val="accent3">
                      <a:lumMod val="90000"/>
                    </a:schemeClr>
                  </a:gs>
                  <a:gs pos="100000">
                    <a:schemeClr val="accent1"/>
                  </a:gs>
                </a:gsLst>
                <a:lin ang="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59" name="直接箭头连接符 58">
              <a:extLst>
                <a:ext uri="{FF2B5EF4-FFF2-40B4-BE49-F238E27FC236}">
                  <a16:creationId xmlns:a16="http://schemas.microsoft.com/office/drawing/2014/main" id="{769E366D-7EE3-4864-BA58-53BC31C967F2}"/>
                </a:ext>
              </a:extLst>
            </p:cNvPr>
            <p:cNvCxnSpPr/>
            <p:nvPr/>
          </p:nvCxnSpPr>
          <p:spPr>
            <a:xfrm flipH="1">
              <a:off x="8848834" y="4513031"/>
              <a:ext cx="381964" cy="0"/>
            </a:xfrm>
            <a:prstGeom prst="straightConnector1">
              <a:avLst/>
            </a:prstGeom>
            <a:ln>
              <a:gradFill>
                <a:gsLst>
                  <a:gs pos="0">
                    <a:schemeClr val="accent3">
                      <a:lumMod val="90000"/>
                    </a:schemeClr>
                  </a:gs>
                  <a:gs pos="100000">
                    <a:schemeClr val="accent1"/>
                  </a:gs>
                </a:gsLst>
                <a:lin ang="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60" name="直接箭头连接符 59">
              <a:extLst>
                <a:ext uri="{FF2B5EF4-FFF2-40B4-BE49-F238E27FC236}">
                  <a16:creationId xmlns:a16="http://schemas.microsoft.com/office/drawing/2014/main" id="{A8620570-338C-4954-9BAF-D734E1021216}"/>
                </a:ext>
              </a:extLst>
            </p:cNvPr>
            <p:cNvCxnSpPr/>
            <p:nvPr/>
          </p:nvCxnSpPr>
          <p:spPr>
            <a:xfrm flipH="1">
              <a:off x="8848834" y="4942199"/>
              <a:ext cx="381964" cy="0"/>
            </a:xfrm>
            <a:prstGeom prst="straightConnector1">
              <a:avLst/>
            </a:prstGeom>
            <a:ln>
              <a:gradFill>
                <a:gsLst>
                  <a:gs pos="0">
                    <a:schemeClr val="accent3">
                      <a:lumMod val="90000"/>
                    </a:schemeClr>
                  </a:gs>
                  <a:gs pos="100000">
                    <a:schemeClr val="accent1"/>
                  </a:gs>
                </a:gsLst>
                <a:lin ang="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61" name="直接箭头连接符 60">
              <a:extLst>
                <a:ext uri="{FF2B5EF4-FFF2-40B4-BE49-F238E27FC236}">
                  <a16:creationId xmlns:a16="http://schemas.microsoft.com/office/drawing/2014/main" id="{706DB22C-45FA-4E0F-93B0-E8DBF1D53FB2}"/>
                </a:ext>
              </a:extLst>
            </p:cNvPr>
            <p:cNvCxnSpPr/>
            <p:nvPr/>
          </p:nvCxnSpPr>
          <p:spPr>
            <a:xfrm flipH="1">
              <a:off x="8848834" y="4727615"/>
              <a:ext cx="381964" cy="0"/>
            </a:xfrm>
            <a:prstGeom prst="straightConnector1">
              <a:avLst/>
            </a:prstGeom>
            <a:ln>
              <a:gradFill>
                <a:gsLst>
                  <a:gs pos="0">
                    <a:schemeClr val="accent3">
                      <a:lumMod val="90000"/>
                    </a:schemeClr>
                  </a:gs>
                  <a:gs pos="100000">
                    <a:schemeClr val="accent1"/>
                  </a:gs>
                </a:gsLst>
                <a:lin ang="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62" name="直接箭头连接符 61">
              <a:extLst>
                <a:ext uri="{FF2B5EF4-FFF2-40B4-BE49-F238E27FC236}">
                  <a16:creationId xmlns:a16="http://schemas.microsoft.com/office/drawing/2014/main" id="{6474A266-3D4E-4D78-BDDF-A728DE300F0C}"/>
                </a:ext>
              </a:extLst>
            </p:cNvPr>
            <p:cNvCxnSpPr/>
            <p:nvPr/>
          </p:nvCxnSpPr>
          <p:spPr>
            <a:xfrm flipH="1">
              <a:off x="8848834" y="5156783"/>
              <a:ext cx="381964" cy="0"/>
            </a:xfrm>
            <a:prstGeom prst="straightConnector1">
              <a:avLst/>
            </a:prstGeom>
            <a:ln>
              <a:gradFill>
                <a:gsLst>
                  <a:gs pos="0">
                    <a:schemeClr val="accent3">
                      <a:lumMod val="90000"/>
                    </a:schemeClr>
                  </a:gs>
                  <a:gs pos="100000">
                    <a:schemeClr val="accent1"/>
                  </a:gs>
                </a:gsLst>
                <a:lin ang="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63" name="直接箭头连接符 62">
              <a:extLst>
                <a:ext uri="{FF2B5EF4-FFF2-40B4-BE49-F238E27FC236}">
                  <a16:creationId xmlns:a16="http://schemas.microsoft.com/office/drawing/2014/main" id="{22B3BF60-4218-4C19-93C4-A1BD15F19371}"/>
                </a:ext>
              </a:extLst>
            </p:cNvPr>
            <p:cNvCxnSpPr/>
            <p:nvPr/>
          </p:nvCxnSpPr>
          <p:spPr>
            <a:xfrm flipH="1">
              <a:off x="8848834" y="5371374"/>
              <a:ext cx="381964" cy="0"/>
            </a:xfrm>
            <a:prstGeom prst="straightConnector1">
              <a:avLst/>
            </a:prstGeom>
            <a:ln>
              <a:gradFill>
                <a:gsLst>
                  <a:gs pos="0">
                    <a:schemeClr val="accent3">
                      <a:lumMod val="90000"/>
                    </a:schemeClr>
                  </a:gs>
                  <a:gs pos="100000">
                    <a:schemeClr val="accent1"/>
                  </a:gs>
                </a:gsLst>
                <a:lin ang="0" scaled="0"/>
              </a:gradFill>
              <a:tailEnd type="triangle"/>
            </a:ln>
          </p:spPr>
          <p:style>
            <a:lnRef idx="1">
              <a:schemeClr val="accent1"/>
            </a:lnRef>
            <a:fillRef idx="0">
              <a:schemeClr val="accent1"/>
            </a:fillRef>
            <a:effectRef idx="0">
              <a:schemeClr val="accent1"/>
            </a:effectRef>
            <a:fontRef idx="minor">
              <a:schemeClr val="tx1"/>
            </a:fontRef>
          </p:style>
        </p:cxnSp>
      </p:grpSp>
      <p:sp>
        <p:nvSpPr>
          <p:cNvPr id="64" name="矩形 63">
            <a:extLst>
              <a:ext uri="{FF2B5EF4-FFF2-40B4-BE49-F238E27FC236}">
                <a16:creationId xmlns:a16="http://schemas.microsoft.com/office/drawing/2014/main" id="{B81DD217-CC99-463C-AD58-9CA0336AC912}"/>
              </a:ext>
            </a:extLst>
          </p:cNvPr>
          <p:cNvSpPr/>
          <p:nvPr/>
        </p:nvSpPr>
        <p:spPr>
          <a:xfrm>
            <a:off x="9372704" y="3205468"/>
            <a:ext cx="2162071" cy="1906227"/>
          </a:xfrm>
          <a:prstGeom prst="rect">
            <a:avLst/>
          </a:prstGeom>
        </p:spPr>
        <p:txBody>
          <a:bodyPr wrap="square">
            <a:spAutoFit/>
          </a:bodyPr>
          <a:lstStyle/>
          <a:p>
            <a:pPr>
              <a:lnSpc>
                <a:spcPct val="150000"/>
              </a:lnSpc>
            </a:pPr>
            <a:r>
              <a:rPr lang="zh-CN" altLang="en-US" sz="1600" dirty="0">
                <a:cs typeface="+mn-ea"/>
                <a:sym typeface="+mn-lt"/>
              </a:rPr>
              <a:t>肩负着民族振兴的希望，我们在科学航洋荡漾。至诚至博，发奋图强；传承文明桃李芬芳。</a:t>
            </a:r>
          </a:p>
        </p:txBody>
      </p:sp>
      <p:sp>
        <p:nvSpPr>
          <p:cNvPr id="65" name="矩形 64">
            <a:extLst>
              <a:ext uri="{FF2B5EF4-FFF2-40B4-BE49-F238E27FC236}">
                <a16:creationId xmlns:a16="http://schemas.microsoft.com/office/drawing/2014/main" id="{912E01A0-5776-434D-BEC7-43C01C98F68D}"/>
              </a:ext>
            </a:extLst>
          </p:cNvPr>
          <p:cNvSpPr/>
          <p:nvPr/>
        </p:nvSpPr>
        <p:spPr>
          <a:xfrm>
            <a:off x="790575" y="2157009"/>
            <a:ext cx="3533074" cy="2275559"/>
          </a:xfrm>
          <a:prstGeom prst="rect">
            <a:avLst/>
          </a:prstGeom>
        </p:spPr>
        <p:txBody>
          <a:bodyPr wrap="square">
            <a:spAutoFit/>
          </a:bodyPr>
          <a:lstStyle/>
          <a:p>
            <a:pPr>
              <a:lnSpc>
                <a:spcPct val="150000"/>
              </a:lnSpc>
            </a:pPr>
            <a:r>
              <a:rPr lang="zh-CN" altLang="en-US" sz="1600" dirty="0">
                <a:cs typeface="+mn-ea"/>
                <a:sym typeface="+mn-lt"/>
              </a:rPr>
              <a:t>迎着祖国初生的太阳，我们从首都北京起航，渭水之滨，搏击风浪；三实作风放飞理想。回首往昔写国计民生的篇章，面向未来锻铸中国轻工的辉煌。让我们扬起风帆满载人类的梦想，远航，远航，远航。</a:t>
            </a:r>
          </a:p>
        </p:txBody>
      </p:sp>
    </p:spTree>
    <p:extLst>
      <p:ext uri="{BB962C8B-B14F-4D97-AF65-F5344CB8AC3E}">
        <p14:creationId xmlns:p14="http://schemas.microsoft.com/office/powerpoint/2010/main" val="38524077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C14A0682-6F1C-4ABF-9458-5384F5C1AEE3}"/>
              </a:ext>
            </a:extLst>
          </p:cNvPr>
          <p:cNvSpPr/>
          <p:nvPr/>
        </p:nvSpPr>
        <p:spPr bwMode="auto">
          <a:xfrm>
            <a:off x="6049518" y="2525606"/>
            <a:ext cx="5049392" cy="1129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marL="285750" indent="-285750">
              <a:lnSpc>
                <a:spcPct val="150000"/>
              </a:lnSpc>
              <a:spcBef>
                <a:spcPct val="20000"/>
              </a:spcBef>
              <a:buClr>
                <a:schemeClr val="accent1"/>
              </a:buClr>
              <a:buFont typeface="Wingdings" panose="05000000000000000000" pitchFamily="2" charset="2"/>
              <a:buChar char="u"/>
              <a:defRPr/>
            </a:pPr>
            <a:r>
              <a:rPr lang="zh-CN" altLang="en-US" sz="1600" dirty="0">
                <a:cs typeface="+mn-ea"/>
                <a:sym typeface="+mn-lt"/>
              </a:rPr>
              <a:t>肩负着民族振兴的希望，我们在科学航洋荡漾。至诚至博，发奋图强；传承文明桃李芬芳。</a:t>
            </a:r>
          </a:p>
        </p:txBody>
      </p:sp>
      <p:sp>
        <p:nvSpPr>
          <p:cNvPr id="12" name="文本框 11">
            <a:extLst>
              <a:ext uri="{FF2B5EF4-FFF2-40B4-BE49-F238E27FC236}">
                <a16:creationId xmlns:a16="http://schemas.microsoft.com/office/drawing/2014/main" id="{AF42A9FE-C3FB-4004-83CE-69DF7057452F}"/>
              </a:ext>
            </a:extLst>
          </p:cNvPr>
          <p:cNvSpPr txBox="1"/>
          <p:nvPr/>
        </p:nvSpPr>
        <p:spPr bwMode="auto">
          <a:xfrm>
            <a:off x="6004047" y="1958207"/>
            <a:ext cx="5049392"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rmAutofit fontScale="92500" lnSpcReduction="10000"/>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spcBef>
                <a:spcPct val="0"/>
              </a:spcBef>
            </a:pPr>
            <a:r>
              <a:rPr lang="zh-CN" altLang="en-US" sz="2400" b="1" dirty="0">
                <a:solidFill>
                  <a:schemeClr val="accent1"/>
                </a:solidFill>
                <a:cs typeface="+mn-ea"/>
                <a:sym typeface="+mn-lt"/>
              </a:rPr>
              <a:t>问题</a:t>
            </a:r>
          </a:p>
        </p:txBody>
      </p:sp>
      <p:cxnSp>
        <p:nvCxnSpPr>
          <p:cNvPr id="13" name="直接连接符 12">
            <a:extLst>
              <a:ext uri="{FF2B5EF4-FFF2-40B4-BE49-F238E27FC236}">
                <a16:creationId xmlns:a16="http://schemas.microsoft.com/office/drawing/2014/main" id="{788F382D-A8AB-466D-B463-581B1EE9649D}"/>
              </a:ext>
            </a:extLst>
          </p:cNvPr>
          <p:cNvCxnSpPr>
            <a:cxnSpLocks/>
          </p:cNvCxnSpPr>
          <p:nvPr/>
        </p:nvCxnSpPr>
        <p:spPr>
          <a:xfrm>
            <a:off x="6004047" y="2410843"/>
            <a:ext cx="5245334"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15" name="文本框 14">
            <a:extLst>
              <a:ext uri="{FF2B5EF4-FFF2-40B4-BE49-F238E27FC236}">
                <a16:creationId xmlns:a16="http://schemas.microsoft.com/office/drawing/2014/main" id="{3E693C10-82C8-40CB-B4E9-480BCC0C8163}"/>
              </a:ext>
            </a:extLst>
          </p:cNvPr>
          <p:cNvSpPr txBox="1"/>
          <p:nvPr/>
        </p:nvSpPr>
        <p:spPr bwMode="auto">
          <a:xfrm>
            <a:off x="6004047" y="4025396"/>
            <a:ext cx="5049392"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rmAutofit fontScale="92500" lnSpcReduction="10000"/>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spcBef>
                <a:spcPct val="0"/>
              </a:spcBef>
            </a:pPr>
            <a:r>
              <a:rPr lang="zh-CN" altLang="en-US" sz="2400" b="1" dirty="0">
                <a:solidFill>
                  <a:schemeClr val="accent1"/>
                </a:solidFill>
                <a:cs typeface="+mn-ea"/>
                <a:sym typeface="+mn-lt"/>
              </a:rPr>
              <a:t>改进</a:t>
            </a:r>
          </a:p>
        </p:txBody>
      </p:sp>
      <p:cxnSp>
        <p:nvCxnSpPr>
          <p:cNvPr id="16" name="直接连接符 15">
            <a:extLst>
              <a:ext uri="{FF2B5EF4-FFF2-40B4-BE49-F238E27FC236}">
                <a16:creationId xmlns:a16="http://schemas.microsoft.com/office/drawing/2014/main" id="{51701C29-C661-4AAF-BD78-702CF887EA69}"/>
              </a:ext>
            </a:extLst>
          </p:cNvPr>
          <p:cNvCxnSpPr>
            <a:cxnSpLocks/>
          </p:cNvCxnSpPr>
          <p:nvPr/>
        </p:nvCxnSpPr>
        <p:spPr>
          <a:xfrm>
            <a:off x="6004047" y="4478032"/>
            <a:ext cx="5245334" cy="0"/>
          </a:xfrm>
          <a:prstGeom prst="line">
            <a:avLst/>
          </a:prstGeom>
          <a:ln w="3175"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17" name="矩形 16">
            <a:extLst>
              <a:ext uri="{FF2B5EF4-FFF2-40B4-BE49-F238E27FC236}">
                <a16:creationId xmlns:a16="http://schemas.microsoft.com/office/drawing/2014/main" id="{D798ABF0-349C-450E-A4BE-6C1E25FE5F01}"/>
              </a:ext>
            </a:extLst>
          </p:cNvPr>
          <p:cNvSpPr/>
          <p:nvPr/>
        </p:nvSpPr>
        <p:spPr bwMode="auto">
          <a:xfrm>
            <a:off x="6049518" y="4587766"/>
            <a:ext cx="5049392" cy="1129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marL="285750" indent="-285750">
              <a:lnSpc>
                <a:spcPct val="150000"/>
              </a:lnSpc>
              <a:spcBef>
                <a:spcPct val="20000"/>
              </a:spcBef>
              <a:buClr>
                <a:schemeClr val="accent1"/>
              </a:buClr>
              <a:buFont typeface="Wingdings" panose="05000000000000000000" pitchFamily="2" charset="2"/>
              <a:buChar char="u"/>
              <a:defRPr/>
            </a:pPr>
            <a:r>
              <a:rPr lang="zh-CN" altLang="en-US" sz="1600" dirty="0">
                <a:cs typeface="+mn-ea"/>
                <a:sym typeface="+mn-lt"/>
              </a:rPr>
              <a:t>肩负着民族振兴的希望，我们在科学航洋荡漾。至诚至博，发奋图强；传承文明桃李芬芳。回首往昔写国计民生的篇章。</a:t>
            </a:r>
          </a:p>
        </p:txBody>
      </p:sp>
      <p:sp>
        <p:nvSpPr>
          <p:cNvPr id="19" name="文本框 18">
            <a:extLst>
              <a:ext uri="{FF2B5EF4-FFF2-40B4-BE49-F238E27FC236}">
                <a16:creationId xmlns:a16="http://schemas.microsoft.com/office/drawing/2014/main" id="{4F47284B-DB68-4B78-AAAD-CDDDA06C2740}"/>
              </a:ext>
            </a:extLst>
          </p:cNvPr>
          <p:cNvSpPr txBox="1"/>
          <p:nvPr/>
        </p:nvSpPr>
        <p:spPr bwMode="auto">
          <a:xfrm>
            <a:off x="6756402" y="1958207"/>
            <a:ext cx="5049392"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rm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spcBef>
                <a:spcPct val="0"/>
              </a:spcBef>
            </a:pPr>
            <a:r>
              <a:rPr lang="en-US" altLang="zh-CN" dirty="0">
                <a:solidFill>
                  <a:schemeClr val="bg1">
                    <a:lumMod val="75000"/>
                  </a:schemeClr>
                </a:solidFill>
                <a:cs typeface="+mn-ea"/>
                <a:sym typeface="+mn-lt"/>
              </a:rPr>
              <a:t>QUESTION</a:t>
            </a:r>
          </a:p>
        </p:txBody>
      </p:sp>
      <p:sp>
        <p:nvSpPr>
          <p:cNvPr id="20" name="文本框 19">
            <a:extLst>
              <a:ext uri="{FF2B5EF4-FFF2-40B4-BE49-F238E27FC236}">
                <a16:creationId xmlns:a16="http://schemas.microsoft.com/office/drawing/2014/main" id="{C64AB4AE-B600-4303-A065-7925D9850FD6}"/>
              </a:ext>
            </a:extLst>
          </p:cNvPr>
          <p:cNvSpPr txBox="1"/>
          <p:nvPr/>
        </p:nvSpPr>
        <p:spPr bwMode="auto">
          <a:xfrm>
            <a:off x="6756402" y="4025995"/>
            <a:ext cx="5049392" cy="41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spcBef>
                <a:spcPct val="0"/>
              </a:spcBef>
            </a:pPr>
            <a:r>
              <a:rPr lang="en-US" altLang="zh-CN" dirty="0">
                <a:solidFill>
                  <a:schemeClr val="bg1">
                    <a:lumMod val="75000"/>
                  </a:schemeClr>
                </a:solidFill>
                <a:cs typeface="+mn-ea"/>
                <a:sym typeface="+mn-lt"/>
              </a:rPr>
              <a:t>IMPROVEMENT</a:t>
            </a:r>
          </a:p>
        </p:txBody>
      </p:sp>
      <p:sp>
        <p:nvSpPr>
          <p:cNvPr id="23" name="文本占位符 22">
            <a:extLst>
              <a:ext uri="{FF2B5EF4-FFF2-40B4-BE49-F238E27FC236}">
                <a16:creationId xmlns:a16="http://schemas.microsoft.com/office/drawing/2014/main" id="{EA7C85D0-FD37-4105-B9D1-49A4E1E7EE1A}"/>
              </a:ext>
            </a:extLst>
          </p:cNvPr>
          <p:cNvSpPr>
            <a:spLocks noGrp="1"/>
          </p:cNvSpPr>
          <p:nvPr>
            <p:ph type="body" sz="quarter" idx="11"/>
          </p:nvPr>
        </p:nvSpPr>
        <p:spPr/>
        <p:txBody>
          <a:bodyPr/>
          <a:lstStyle/>
          <a:p>
            <a:r>
              <a:rPr lang="zh-CN" altLang="en-US" dirty="0">
                <a:latin typeface="+mn-lt"/>
                <a:ea typeface="+mn-ea"/>
                <a:cs typeface="+mn-ea"/>
                <a:sym typeface="+mn-lt"/>
              </a:rPr>
              <a:t>两段话</a:t>
            </a:r>
          </a:p>
        </p:txBody>
      </p:sp>
      <p:sp>
        <p:nvSpPr>
          <p:cNvPr id="27" name="图片占位符 26">
            <a:extLst>
              <a:ext uri="{FF2B5EF4-FFF2-40B4-BE49-F238E27FC236}">
                <a16:creationId xmlns:a16="http://schemas.microsoft.com/office/drawing/2014/main" id="{AA6BF1C9-42C6-4BA6-B632-A2F73BB70CAF}"/>
              </a:ext>
            </a:extLst>
          </p:cNvPr>
          <p:cNvSpPr>
            <a:spLocks noGrp="1"/>
          </p:cNvSpPr>
          <p:nvPr>
            <p:ph type="pic" sz="quarter" idx="12"/>
          </p:nvPr>
        </p:nvSpPr>
        <p:spPr/>
      </p:sp>
    </p:spTree>
    <p:extLst>
      <p:ext uri="{BB962C8B-B14F-4D97-AF65-F5344CB8AC3E}">
        <p14:creationId xmlns:p14="http://schemas.microsoft.com/office/powerpoint/2010/main" val="16758984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03AF5331-447B-4ECD-B8DC-0345F9AA2AA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296340" y="2190605"/>
            <a:ext cx="4833755" cy="3391221"/>
          </a:xfrm>
          <a:prstGeom prst="rect">
            <a:avLst/>
          </a:prstGeom>
        </p:spPr>
      </p:pic>
      <p:pic>
        <p:nvPicPr>
          <p:cNvPr id="13" name="图片 12">
            <a:extLst>
              <a:ext uri="{FF2B5EF4-FFF2-40B4-BE49-F238E27FC236}">
                <a16:creationId xmlns:a16="http://schemas.microsoft.com/office/drawing/2014/main" id="{C96D7532-864F-4571-8378-2C4CADEDE11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65072" y="2190605"/>
            <a:ext cx="4833755" cy="3391221"/>
          </a:xfrm>
          <a:prstGeom prst="rect">
            <a:avLst/>
          </a:prstGeom>
        </p:spPr>
      </p:pic>
      <p:sp>
        <p:nvSpPr>
          <p:cNvPr id="3" name="矩形 2">
            <a:extLst>
              <a:ext uri="{FF2B5EF4-FFF2-40B4-BE49-F238E27FC236}">
                <a16:creationId xmlns:a16="http://schemas.microsoft.com/office/drawing/2014/main" id="{E83188D7-AEED-4222-9314-CDFB9F9A301D}"/>
              </a:ext>
            </a:extLst>
          </p:cNvPr>
          <p:cNvSpPr/>
          <p:nvPr/>
        </p:nvSpPr>
        <p:spPr>
          <a:xfrm>
            <a:off x="6288933" y="2190605"/>
            <a:ext cx="4842235" cy="3391220"/>
          </a:xfrm>
          <a:prstGeom prst="rect">
            <a:avLst/>
          </a:prstGeom>
          <a:gradFill>
            <a:gsLst>
              <a:gs pos="100000">
                <a:schemeClr val="bg1">
                  <a:alpha val="63000"/>
                </a:schemeClr>
              </a:gs>
              <a:gs pos="35000">
                <a:schemeClr val="bg1"/>
              </a:gs>
            </a:gsLst>
            <a:lin ang="5400000" scaled="0"/>
          </a:gradFill>
          <a:ln w="31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lnSpc>
                <a:spcPct val="150000"/>
              </a:lnSpc>
            </a:pPr>
            <a:endParaRPr lang="en-US" altLang="zh-CN" sz="1300" dirty="0">
              <a:solidFill>
                <a:srgbClr val="486FB4"/>
              </a:solidFill>
              <a:cs typeface="+mn-ea"/>
              <a:sym typeface="+mn-lt"/>
            </a:endParaRPr>
          </a:p>
        </p:txBody>
      </p:sp>
      <p:sp>
        <p:nvSpPr>
          <p:cNvPr id="5" name="矩形 4">
            <a:extLst>
              <a:ext uri="{FF2B5EF4-FFF2-40B4-BE49-F238E27FC236}">
                <a16:creationId xmlns:a16="http://schemas.microsoft.com/office/drawing/2014/main" id="{F43897A2-2E04-4E51-8D1E-F7F5377787E7}"/>
              </a:ext>
            </a:extLst>
          </p:cNvPr>
          <p:cNvSpPr/>
          <p:nvPr/>
        </p:nvSpPr>
        <p:spPr>
          <a:xfrm>
            <a:off x="6654814" y="2776991"/>
            <a:ext cx="4110470" cy="1906227"/>
          </a:xfrm>
          <a:prstGeom prst="rect">
            <a:avLst/>
          </a:prstGeom>
        </p:spPr>
        <p:txBody>
          <a:bodyPr wrap="square">
            <a:spAutoFit/>
          </a:bodyPr>
          <a:lstStyle/>
          <a:p>
            <a:pPr marL="171450" indent="-171450">
              <a:lnSpc>
                <a:spcPct val="150000"/>
              </a:lnSpc>
              <a:buFont typeface="Arial" panose="020B0604020202020204" pitchFamily="34" charset="0"/>
              <a:buChar char="•"/>
            </a:pPr>
            <a:r>
              <a:rPr lang="zh-CN" altLang="en-US" sz="1600" dirty="0">
                <a:cs typeface="+mn-ea"/>
                <a:sym typeface="+mn-lt"/>
              </a:rPr>
              <a:t>肩负着民族振兴的希望，我们在科学航洋荡漾。至诚至博，发奋图强；传承文明桃李芬芳。回首往昔写国计民生的篇章，面向未来锻铸中国轻工的辉煌。让我们扬起风帆满载人类的梦想，远航，远航，远航。</a:t>
            </a:r>
          </a:p>
        </p:txBody>
      </p:sp>
      <p:sp>
        <p:nvSpPr>
          <p:cNvPr id="7" name="矩形 6">
            <a:extLst>
              <a:ext uri="{FF2B5EF4-FFF2-40B4-BE49-F238E27FC236}">
                <a16:creationId xmlns:a16="http://schemas.microsoft.com/office/drawing/2014/main" id="{62EC0240-7102-4675-BAED-5979E9EF5567}"/>
              </a:ext>
            </a:extLst>
          </p:cNvPr>
          <p:cNvSpPr/>
          <p:nvPr/>
        </p:nvSpPr>
        <p:spPr>
          <a:xfrm>
            <a:off x="1060832" y="2190606"/>
            <a:ext cx="4842235" cy="3391220"/>
          </a:xfrm>
          <a:prstGeom prst="rect">
            <a:avLst/>
          </a:prstGeom>
          <a:gradFill>
            <a:gsLst>
              <a:gs pos="100000">
                <a:schemeClr val="bg1">
                  <a:alpha val="63000"/>
                </a:schemeClr>
              </a:gs>
              <a:gs pos="35000">
                <a:schemeClr val="bg1"/>
              </a:gs>
            </a:gsLst>
            <a:lin ang="5400000" scaled="0"/>
          </a:gradFill>
          <a:ln w="3175">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lnSpc>
                <a:spcPct val="150000"/>
              </a:lnSpc>
            </a:pPr>
            <a:endParaRPr lang="en-US" altLang="zh-CN" sz="1300" dirty="0">
              <a:solidFill>
                <a:srgbClr val="486FB4"/>
              </a:solidFill>
              <a:cs typeface="+mn-ea"/>
              <a:sym typeface="+mn-lt"/>
            </a:endParaRPr>
          </a:p>
        </p:txBody>
      </p:sp>
      <p:sp>
        <p:nvSpPr>
          <p:cNvPr id="9" name="矩形 8">
            <a:extLst>
              <a:ext uri="{FF2B5EF4-FFF2-40B4-BE49-F238E27FC236}">
                <a16:creationId xmlns:a16="http://schemas.microsoft.com/office/drawing/2014/main" id="{8148AC94-586C-44D1-8402-BEC25C30247D}"/>
              </a:ext>
            </a:extLst>
          </p:cNvPr>
          <p:cNvSpPr/>
          <p:nvPr/>
        </p:nvSpPr>
        <p:spPr>
          <a:xfrm>
            <a:off x="1426715" y="2776991"/>
            <a:ext cx="4110470" cy="1906227"/>
          </a:xfrm>
          <a:prstGeom prst="rect">
            <a:avLst/>
          </a:prstGeom>
        </p:spPr>
        <p:txBody>
          <a:bodyPr wrap="square">
            <a:spAutoFit/>
          </a:bodyPr>
          <a:lstStyle/>
          <a:p>
            <a:pPr marL="171450" lvl="0" indent="-171450">
              <a:lnSpc>
                <a:spcPct val="150000"/>
              </a:lnSpc>
              <a:buFont typeface="Arial" panose="020B0604020202020204" pitchFamily="34" charset="0"/>
              <a:buChar char="•"/>
            </a:pPr>
            <a:r>
              <a:rPr lang="zh-CN" altLang="en-US" sz="1600" dirty="0">
                <a:cs typeface="+mn-ea"/>
                <a:sym typeface="+mn-lt"/>
              </a:rPr>
              <a:t>迎着祖国初生的太阳，我们从首都北京起航，渭水之滨，搏击风浪；三实作风放飞理想。回首往昔写国计民生的篇章，面向未来锻铸中国轻工的辉煌。让我们扬起风帆满载人类的梦想，远航，远航，远航。</a:t>
            </a:r>
          </a:p>
        </p:txBody>
      </p:sp>
      <p:sp>
        <p:nvSpPr>
          <p:cNvPr id="10" name="文本占位符 9">
            <a:extLst>
              <a:ext uri="{FF2B5EF4-FFF2-40B4-BE49-F238E27FC236}">
                <a16:creationId xmlns:a16="http://schemas.microsoft.com/office/drawing/2014/main" id="{1810F8C9-3386-4DAB-A130-78B749D7064A}"/>
              </a:ext>
            </a:extLst>
          </p:cNvPr>
          <p:cNvSpPr>
            <a:spLocks noGrp="1"/>
          </p:cNvSpPr>
          <p:nvPr>
            <p:ph type="body" sz="quarter" idx="10"/>
          </p:nvPr>
        </p:nvSpPr>
        <p:spPr>
          <a:xfrm>
            <a:off x="1814117" y="443111"/>
            <a:ext cx="7240943" cy="437414"/>
          </a:xfrm>
        </p:spPr>
        <p:txBody>
          <a:bodyPr/>
          <a:lstStyle/>
          <a:p>
            <a:r>
              <a:rPr lang="zh-CN" altLang="en-US" dirty="0">
                <a:latin typeface="+mn-lt"/>
                <a:ea typeface="+mn-ea"/>
                <a:cs typeface="+mn-ea"/>
                <a:sym typeface="+mn-lt"/>
              </a:rPr>
              <a:t>两段话</a:t>
            </a:r>
          </a:p>
        </p:txBody>
      </p:sp>
      <p:grpSp>
        <p:nvGrpSpPr>
          <p:cNvPr id="12" name="组合 11">
            <a:extLst>
              <a:ext uri="{FF2B5EF4-FFF2-40B4-BE49-F238E27FC236}">
                <a16:creationId xmlns:a16="http://schemas.microsoft.com/office/drawing/2014/main" id="{952C447F-104F-4E98-969C-FBD8DE067FA7}"/>
              </a:ext>
            </a:extLst>
          </p:cNvPr>
          <p:cNvGrpSpPr/>
          <p:nvPr/>
        </p:nvGrpSpPr>
        <p:grpSpPr>
          <a:xfrm>
            <a:off x="6288933" y="1633522"/>
            <a:ext cx="4842236" cy="1008585"/>
            <a:chOff x="6288933" y="1633522"/>
            <a:chExt cx="4842236" cy="1008585"/>
          </a:xfrm>
        </p:grpSpPr>
        <p:sp>
          <p:nvSpPr>
            <p:cNvPr id="6" name="矩形 5">
              <a:extLst>
                <a:ext uri="{FF2B5EF4-FFF2-40B4-BE49-F238E27FC236}">
                  <a16:creationId xmlns:a16="http://schemas.microsoft.com/office/drawing/2014/main" id="{7C502155-5D52-409B-83F1-64EA175EAC3C}"/>
                </a:ext>
              </a:extLst>
            </p:cNvPr>
            <p:cNvSpPr/>
            <p:nvPr/>
          </p:nvSpPr>
          <p:spPr>
            <a:xfrm>
              <a:off x="6288933" y="1633522"/>
              <a:ext cx="4842236" cy="1008585"/>
            </a:xfrm>
            <a:prstGeom prst="rect">
              <a:avLst/>
            </a:prstGeom>
            <a:gradFill>
              <a:gsLst>
                <a:gs pos="21000">
                  <a:schemeClr val="accent3">
                    <a:lumMod val="50000"/>
                  </a:schemeClr>
                </a:gs>
                <a:gs pos="88000">
                  <a:schemeClr val="accent1"/>
                </a:gs>
              </a:gsLst>
              <a:path path="circle">
                <a:fillToRect l="50000" t="-80000" r="50000" b="180000"/>
              </a:path>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4" name="矩形 3">
              <a:extLst>
                <a:ext uri="{FF2B5EF4-FFF2-40B4-BE49-F238E27FC236}">
                  <a16:creationId xmlns:a16="http://schemas.microsoft.com/office/drawing/2014/main" id="{284366B4-FCB0-44C7-A82B-6B1CA6EF7722}"/>
                </a:ext>
              </a:extLst>
            </p:cNvPr>
            <p:cNvSpPr/>
            <p:nvPr/>
          </p:nvSpPr>
          <p:spPr>
            <a:xfrm>
              <a:off x="6288933" y="1633522"/>
              <a:ext cx="4842235" cy="1008585"/>
            </a:xfrm>
            <a:prstGeom prst="rect">
              <a:avLst/>
            </a:prstGeom>
            <a:gradFill>
              <a:gsLst>
                <a:gs pos="0">
                  <a:schemeClr val="accent3">
                    <a:lumMod val="50000"/>
                  </a:schemeClr>
                </a:gs>
                <a:gs pos="88000">
                  <a:schemeClr val="accent1"/>
                </a:gs>
              </a:gsLst>
              <a:path path="circle">
                <a:fillToRect l="50000" t="-80000" r="50000" b="180000"/>
              </a:path>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cs typeface="+mn-ea"/>
                <a:sym typeface="+mn-lt"/>
              </a:endParaRPr>
            </a:p>
          </p:txBody>
        </p:sp>
      </p:grpSp>
      <p:grpSp>
        <p:nvGrpSpPr>
          <p:cNvPr id="11" name="组合 10">
            <a:extLst>
              <a:ext uri="{FF2B5EF4-FFF2-40B4-BE49-F238E27FC236}">
                <a16:creationId xmlns:a16="http://schemas.microsoft.com/office/drawing/2014/main" id="{B097AC3E-4767-46E3-AC4C-4BFE2D319FAF}"/>
              </a:ext>
            </a:extLst>
          </p:cNvPr>
          <p:cNvGrpSpPr/>
          <p:nvPr/>
        </p:nvGrpSpPr>
        <p:grpSpPr>
          <a:xfrm>
            <a:off x="1060834" y="1633522"/>
            <a:ext cx="4842235" cy="1008585"/>
            <a:chOff x="1060834" y="1633522"/>
            <a:chExt cx="4842235" cy="1008585"/>
          </a:xfrm>
        </p:grpSpPr>
        <p:sp>
          <p:nvSpPr>
            <p:cNvPr id="2" name="矩形 1">
              <a:extLst>
                <a:ext uri="{FF2B5EF4-FFF2-40B4-BE49-F238E27FC236}">
                  <a16:creationId xmlns:a16="http://schemas.microsoft.com/office/drawing/2014/main" id="{E41E7624-E5CC-4E5B-AA90-F3BED2488BAC}"/>
                </a:ext>
              </a:extLst>
            </p:cNvPr>
            <p:cNvSpPr/>
            <p:nvPr/>
          </p:nvSpPr>
          <p:spPr>
            <a:xfrm>
              <a:off x="1060834" y="1633522"/>
              <a:ext cx="4842235" cy="1008585"/>
            </a:xfrm>
            <a:prstGeom prst="rect">
              <a:avLst/>
            </a:prstGeom>
            <a:gradFill>
              <a:gsLst>
                <a:gs pos="13000">
                  <a:schemeClr val="accent3">
                    <a:lumMod val="50000"/>
                  </a:schemeClr>
                </a:gs>
                <a:gs pos="88000">
                  <a:schemeClr val="accent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8" name="矩形 7">
              <a:extLst>
                <a:ext uri="{FF2B5EF4-FFF2-40B4-BE49-F238E27FC236}">
                  <a16:creationId xmlns:a16="http://schemas.microsoft.com/office/drawing/2014/main" id="{7F3FB3D2-5A24-4D42-8E3C-A9B6DB57D814}"/>
                </a:ext>
              </a:extLst>
            </p:cNvPr>
            <p:cNvSpPr/>
            <p:nvPr/>
          </p:nvSpPr>
          <p:spPr>
            <a:xfrm>
              <a:off x="1060834" y="1633522"/>
              <a:ext cx="4842235" cy="1008585"/>
            </a:xfrm>
            <a:prstGeom prst="rect">
              <a:avLst/>
            </a:prstGeom>
            <a:gradFill>
              <a:gsLst>
                <a:gs pos="0">
                  <a:schemeClr val="accent3">
                    <a:lumMod val="50000"/>
                  </a:schemeClr>
                </a:gs>
                <a:gs pos="88000">
                  <a:schemeClr val="accent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cs typeface="+mn-ea"/>
                <a:sym typeface="+mn-lt"/>
              </a:endParaRPr>
            </a:p>
          </p:txBody>
        </p:sp>
      </p:grpSp>
      <p:sp>
        <p:nvSpPr>
          <p:cNvPr id="15" name="文本框 14">
            <a:extLst>
              <a:ext uri="{FF2B5EF4-FFF2-40B4-BE49-F238E27FC236}">
                <a16:creationId xmlns:a16="http://schemas.microsoft.com/office/drawing/2014/main" id="{34019EA1-923B-4505-9CDD-4F75230EA82C}"/>
              </a:ext>
            </a:extLst>
          </p:cNvPr>
          <p:cNvSpPr txBox="1"/>
          <p:nvPr/>
        </p:nvSpPr>
        <p:spPr>
          <a:xfrm>
            <a:off x="2414990" y="1970661"/>
            <a:ext cx="2133918" cy="384721"/>
          </a:xfrm>
          <a:prstGeom prst="rect">
            <a:avLst/>
          </a:prstGeom>
          <a:noFill/>
        </p:spPr>
        <p:txBody>
          <a:bodyPr wrap="none" rtlCol="0">
            <a:spAutoFit/>
          </a:bodyPr>
          <a:lstStyle/>
          <a:p>
            <a:pPr algn="ctr"/>
            <a:r>
              <a:rPr lang="zh-CN" altLang="en-US" sz="1900" dirty="0">
                <a:solidFill>
                  <a:schemeClr val="bg1">
                    <a:lumMod val="95000"/>
                  </a:schemeClr>
                </a:solidFill>
                <a:cs typeface="+mn-ea"/>
                <a:sym typeface="+mn-lt"/>
              </a:rPr>
              <a:t>陕西科技大学标题</a:t>
            </a:r>
          </a:p>
        </p:txBody>
      </p:sp>
      <p:sp>
        <p:nvSpPr>
          <p:cNvPr id="16" name="文本框 15">
            <a:extLst>
              <a:ext uri="{FF2B5EF4-FFF2-40B4-BE49-F238E27FC236}">
                <a16:creationId xmlns:a16="http://schemas.microsoft.com/office/drawing/2014/main" id="{DB0D89FA-BAA5-48AD-BD2A-C3A508447358}"/>
              </a:ext>
            </a:extLst>
          </p:cNvPr>
          <p:cNvSpPr txBox="1"/>
          <p:nvPr/>
        </p:nvSpPr>
        <p:spPr>
          <a:xfrm>
            <a:off x="7643092" y="1970661"/>
            <a:ext cx="2133918" cy="384721"/>
          </a:xfrm>
          <a:prstGeom prst="rect">
            <a:avLst/>
          </a:prstGeom>
          <a:noFill/>
        </p:spPr>
        <p:txBody>
          <a:bodyPr wrap="none" rtlCol="0">
            <a:spAutoFit/>
          </a:bodyPr>
          <a:lstStyle/>
          <a:p>
            <a:pPr algn="ctr"/>
            <a:r>
              <a:rPr lang="zh-CN" altLang="en-US" sz="1900" dirty="0">
                <a:solidFill>
                  <a:schemeClr val="bg1">
                    <a:lumMod val="95000"/>
                  </a:schemeClr>
                </a:solidFill>
                <a:cs typeface="+mn-ea"/>
                <a:sym typeface="+mn-lt"/>
              </a:rPr>
              <a:t>陕西科技大学标题</a:t>
            </a:r>
          </a:p>
        </p:txBody>
      </p:sp>
    </p:spTree>
    <p:extLst>
      <p:ext uri="{BB962C8B-B14F-4D97-AF65-F5344CB8AC3E}">
        <p14:creationId xmlns:p14="http://schemas.microsoft.com/office/powerpoint/2010/main" val="40401534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a:extLst>
              <a:ext uri="{FF2B5EF4-FFF2-40B4-BE49-F238E27FC236}">
                <a16:creationId xmlns:a16="http://schemas.microsoft.com/office/drawing/2014/main" id="{C4696D39-704A-4D8A-81DC-6B7B9E34A67C}"/>
              </a:ext>
            </a:extLst>
          </p:cNvPr>
          <p:cNvSpPr/>
          <p:nvPr/>
        </p:nvSpPr>
        <p:spPr>
          <a:xfrm>
            <a:off x="6295492" y="4440422"/>
            <a:ext cx="152750" cy="804361"/>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任意多边形: 形状 2">
            <a:extLst>
              <a:ext uri="{FF2B5EF4-FFF2-40B4-BE49-F238E27FC236}">
                <a16:creationId xmlns:a16="http://schemas.microsoft.com/office/drawing/2014/main" id="{3516EB76-1747-4ACA-A8FC-31C553F59082}"/>
              </a:ext>
            </a:extLst>
          </p:cNvPr>
          <p:cNvSpPr/>
          <p:nvPr/>
        </p:nvSpPr>
        <p:spPr>
          <a:xfrm flipV="1">
            <a:off x="0" y="1924021"/>
            <a:ext cx="12192000" cy="3463915"/>
          </a:xfrm>
          <a:custGeom>
            <a:avLst/>
            <a:gdLst>
              <a:gd name="connsiteX0" fmla="*/ 0 w 12261954"/>
              <a:gd name="connsiteY0" fmla="*/ 1969681 h 3463915"/>
              <a:gd name="connsiteX1" fmla="*/ 2098623 w 12261954"/>
              <a:gd name="connsiteY1" fmla="*/ 3393746 h 3463915"/>
              <a:gd name="connsiteX2" fmla="*/ 7360170 w 12261954"/>
              <a:gd name="connsiteY2" fmla="*/ 5969 h 3463915"/>
              <a:gd name="connsiteX3" fmla="*/ 12261954 w 12261954"/>
              <a:gd name="connsiteY3" fmla="*/ 2569287 h 3463915"/>
            </a:gdLst>
            <a:ahLst/>
            <a:cxnLst>
              <a:cxn ang="0">
                <a:pos x="connsiteX0" y="connsiteY0"/>
              </a:cxn>
              <a:cxn ang="0">
                <a:pos x="connsiteX1" y="connsiteY1"/>
              </a:cxn>
              <a:cxn ang="0">
                <a:pos x="connsiteX2" y="connsiteY2"/>
              </a:cxn>
              <a:cxn ang="0">
                <a:pos x="connsiteX3" y="connsiteY3"/>
              </a:cxn>
            </a:cxnLst>
            <a:rect l="l" t="t" r="r" b="b"/>
            <a:pathLst>
              <a:path w="12261954" h="3463915">
                <a:moveTo>
                  <a:pt x="0" y="1969681"/>
                </a:moveTo>
                <a:cubicBezTo>
                  <a:pt x="435964" y="2845356"/>
                  <a:pt x="871928" y="3721031"/>
                  <a:pt x="2098623" y="3393746"/>
                </a:cubicBezTo>
                <a:cubicBezTo>
                  <a:pt x="3325318" y="3066461"/>
                  <a:pt x="5666281" y="143379"/>
                  <a:pt x="7360170" y="5969"/>
                </a:cubicBezTo>
                <a:cubicBezTo>
                  <a:pt x="9054059" y="-131441"/>
                  <a:pt x="11462479" y="2144566"/>
                  <a:pt x="12261954" y="2569287"/>
                </a:cubicBezTo>
              </a:path>
            </a:pathLst>
          </a:custGeom>
          <a:noFill/>
          <a:ln w="25400">
            <a:gradFill flip="none" rotWithShape="1">
              <a:gsLst>
                <a:gs pos="42000">
                  <a:srgbClr val="465864">
                    <a:alpha val="7000"/>
                  </a:srgbClr>
                </a:gs>
                <a:gs pos="100000">
                  <a:srgbClr val="9D9A88"/>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 name="矩形: 圆角 3">
            <a:extLst>
              <a:ext uri="{FF2B5EF4-FFF2-40B4-BE49-F238E27FC236}">
                <a16:creationId xmlns:a16="http://schemas.microsoft.com/office/drawing/2014/main" id="{07C4E950-EA2E-4A84-A53C-F4A711E554C5}"/>
              </a:ext>
            </a:extLst>
          </p:cNvPr>
          <p:cNvSpPr/>
          <p:nvPr/>
        </p:nvSpPr>
        <p:spPr>
          <a:xfrm>
            <a:off x="4879454" y="1770731"/>
            <a:ext cx="152750" cy="80436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9D9A88"/>
              </a:solidFill>
              <a:cs typeface="+mn-ea"/>
              <a:sym typeface="+mn-lt"/>
            </a:endParaRPr>
          </a:p>
        </p:txBody>
      </p:sp>
      <p:sp>
        <p:nvSpPr>
          <p:cNvPr id="5" name="文本框 4">
            <a:extLst>
              <a:ext uri="{FF2B5EF4-FFF2-40B4-BE49-F238E27FC236}">
                <a16:creationId xmlns:a16="http://schemas.microsoft.com/office/drawing/2014/main" id="{D494C6D3-60CA-40BC-BA31-1102AF056392}"/>
              </a:ext>
            </a:extLst>
          </p:cNvPr>
          <p:cNvSpPr txBox="1"/>
          <p:nvPr/>
        </p:nvSpPr>
        <p:spPr>
          <a:xfrm>
            <a:off x="5236697" y="1715420"/>
            <a:ext cx="6128356" cy="1032142"/>
          </a:xfrm>
          <a:prstGeom prst="rect">
            <a:avLst/>
          </a:prstGeom>
          <a:noFill/>
          <a:ln w="25400">
            <a:noFill/>
          </a:ln>
        </p:spPr>
        <p:style>
          <a:lnRef idx="1">
            <a:schemeClr val="accent1"/>
          </a:lnRef>
          <a:fillRef idx="0">
            <a:schemeClr val="accent1"/>
          </a:fillRef>
          <a:effectRef idx="0">
            <a:schemeClr val="accent1"/>
          </a:effectRef>
          <a:fontRef idx="minor">
            <a:schemeClr val="tx1"/>
          </a:fontRef>
        </p:style>
        <p:txBody>
          <a:bodyPr wrap="square" rtlCol="0">
            <a:spAutoFit/>
          </a:bodyPr>
          <a:lstStyle/>
          <a:p>
            <a:pPr marL="180000" indent="-180000">
              <a:lnSpc>
                <a:spcPct val="130000"/>
              </a:lnSpc>
              <a:buFontTx/>
              <a:buChar char="-"/>
            </a:pPr>
            <a:r>
              <a:rPr lang="zh-CN" altLang="en-US" sz="1600" dirty="0">
                <a:cs typeface="+mn-ea"/>
                <a:sym typeface="+mn-lt"/>
              </a:rPr>
              <a:t>迎着祖国初生的太阳，我们从首都北京起航</a:t>
            </a:r>
            <a:endParaRPr lang="en-US" altLang="zh-CN" sz="1600" dirty="0">
              <a:cs typeface="+mn-ea"/>
              <a:sym typeface="+mn-lt"/>
            </a:endParaRPr>
          </a:p>
          <a:p>
            <a:pPr marL="180000" indent="-180000">
              <a:lnSpc>
                <a:spcPct val="130000"/>
              </a:lnSpc>
              <a:buFontTx/>
              <a:buChar char="-"/>
            </a:pPr>
            <a:r>
              <a:rPr lang="zh-CN" altLang="en-US" sz="1600" dirty="0">
                <a:cs typeface="+mn-ea"/>
                <a:sym typeface="+mn-lt"/>
              </a:rPr>
              <a:t>渭水之滨，搏击风浪，三实作风放飞理想。</a:t>
            </a:r>
            <a:endParaRPr lang="en-US" altLang="zh-CN" sz="1600" dirty="0">
              <a:cs typeface="+mn-ea"/>
              <a:sym typeface="+mn-lt"/>
            </a:endParaRPr>
          </a:p>
          <a:p>
            <a:pPr marL="180000" indent="-180000">
              <a:lnSpc>
                <a:spcPct val="130000"/>
              </a:lnSpc>
              <a:buFontTx/>
              <a:buChar char="-"/>
            </a:pPr>
            <a:r>
              <a:rPr lang="zh-CN" altLang="en-US" sz="1600" dirty="0">
                <a:cs typeface="+mn-ea"/>
                <a:sym typeface="+mn-lt"/>
              </a:rPr>
              <a:t>回首往昔写国计民生的篇章，面向未来锻铸中国轻工的辉煌。</a:t>
            </a:r>
          </a:p>
        </p:txBody>
      </p:sp>
      <p:sp>
        <p:nvSpPr>
          <p:cNvPr id="18" name="图片占位符 17">
            <a:extLst>
              <a:ext uri="{FF2B5EF4-FFF2-40B4-BE49-F238E27FC236}">
                <a16:creationId xmlns:a16="http://schemas.microsoft.com/office/drawing/2014/main" id="{27BB7283-05C4-4812-9AD2-EDE84817CE1C}"/>
              </a:ext>
            </a:extLst>
          </p:cNvPr>
          <p:cNvSpPr>
            <a:spLocks noGrp="1"/>
          </p:cNvSpPr>
          <p:nvPr>
            <p:ph type="pic" sz="quarter" idx="12"/>
          </p:nvPr>
        </p:nvSpPr>
        <p:spPr/>
      </p:sp>
      <p:sp>
        <p:nvSpPr>
          <p:cNvPr id="14" name="文本占位符 13">
            <a:extLst>
              <a:ext uri="{FF2B5EF4-FFF2-40B4-BE49-F238E27FC236}">
                <a16:creationId xmlns:a16="http://schemas.microsoft.com/office/drawing/2014/main" id="{9602B0F7-EE99-4068-9B44-7FA08A454254}"/>
              </a:ext>
            </a:extLst>
          </p:cNvPr>
          <p:cNvSpPr>
            <a:spLocks noGrp="1"/>
          </p:cNvSpPr>
          <p:nvPr>
            <p:ph type="body" sz="quarter" idx="11"/>
          </p:nvPr>
        </p:nvSpPr>
        <p:spPr/>
        <p:txBody>
          <a:bodyPr/>
          <a:lstStyle/>
          <a:p>
            <a:r>
              <a:rPr lang="zh-CN" altLang="en-US" dirty="0">
                <a:latin typeface="+mn-lt"/>
                <a:ea typeface="+mn-ea"/>
                <a:cs typeface="+mn-ea"/>
                <a:sym typeface="+mn-lt"/>
              </a:rPr>
              <a:t>两段话</a:t>
            </a:r>
          </a:p>
        </p:txBody>
      </p:sp>
      <p:sp>
        <p:nvSpPr>
          <p:cNvPr id="15" name="文本框 14">
            <a:extLst>
              <a:ext uri="{FF2B5EF4-FFF2-40B4-BE49-F238E27FC236}">
                <a16:creationId xmlns:a16="http://schemas.microsoft.com/office/drawing/2014/main" id="{18593488-F96F-4CDD-81DF-3423DD0F4AFB}"/>
              </a:ext>
            </a:extLst>
          </p:cNvPr>
          <p:cNvSpPr txBox="1"/>
          <p:nvPr/>
        </p:nvSpPr>
        <p:spPr>
          <a:xfrm>
            <a:off x="6592692" y="4388132"/>
            <a:ext cx="4894458" cy="1352230"/>
          </a:xfrm>
          <a:prstGeom prst="rect">
            <a:avLst/>
          </a:prstGeom>
          <a:noFill/>
          <a:ln w="25400">
            <a:noFill/>
          </a:ln>
        </p:spPr>
        <p:style>
          <a:lnRef idx="1">
            <a:schemeClr val="accent1"/>
          </a:lnRef>
          <a:fillRef idx="0">
            <a:schemeClr val="accent1"/>
          </a:fillRef>
          <a:effectRef idx="0">
            <a:schemeClr val="accent1"/>
          </a:effectRef>
          <a:fontRef idx="minor">
            <a:schemeClr val="tx1"/>
          </a:fontRef>
        </p:style>
        <p:txBody>
          <a:bodyPr wrap="square" rtlCol="0">
            <a:spAutoFit/>
          </a:bodyPr>
          <a:lstStyle/>
          <a:p>
            <a:pPr marL="180000" indent="-180000">
              <a:lnSpc>
                <a:spcPct val="130000"/>
              </a:lnSpc>
              <a:buFontTx/>
              <a:buChar char="-"/>
            </a:pPr>
            <a:r>
              <a:rPr lang="zh-CN" altLang="en-US" sz="1600" dirty="0">
                <a:cs typeface="+mn-ea"/>
                <a:sym typeface="+mn-lt"/>
              </a:rPr>
              <a:t>迎着祖国初生的太阳，我们从首都北京起航</a:t>
            </a:r>
          </a:p>
          <a:p>
            <a:pPr marL="180000" indent="-180000">
              <a:lnSpc>
                <a:spcPct val="130000"/>
              </a:lnSpc>
              <a:buFontTx/>
              <a:buChar char="-"/>
            </a:pPr>
            <a:r>
              <a:rPr lang="zh-CN" altLang="en-US" sz="1600" dirty="0">
                <a:cs typeface="+mn-ea"/>
                <a:sym typeface="+mn-lt"/>
              </a:rPr>
              <a:t>渭水之滨，搏击风浪，三实作风放飞理想。</a:t>
            </a:r>
          </a:p>
          <a:p>
            <a:pPr marL="180000" indent="-180000">
              <a:lnSpc>
                <a:spcPct val="130000"/>
              </a:lnSpc>
              <a:buFontTx/>
              <a:buChar char="-"/>
            </a:pPr>
            <a:r>
              <a:rPr lang="zh-CN" altLang="en-US" sz="1600" dirty="0">
                <a:cs typeface="+mn-ea"/>
                <a:sym typeface="+mn-lt"/>
              </a:rPr>
              <a:t>回首往昔写国计民生的篇章，面向未来锻铸中国轻工的辉煌。</a:t>
            </a:r>
          </a:p>
        </p:txBody>
      </p:sp>
    </p:spTree>
    <p:extLst>
      <p:ext uri="{BB962C8B-B14F-4D97-AF65-F5344CB8AC3E}">
        <p14:creationId xmlns:p14="http://schemas.microsoft.com/office/powerpoint/2010/main" val="27577914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034613B9-0F23-4EDA-A340-86D0107969B4}"/>
              </a:ext>
            </a:extLst>
          </p:cNvPr>
          <p:cNvGrpSpPr/>
          <p:nvPr/>
        </p:nvGrpSpPr>
        <p:grpSpPr>
          <a:xfrm>
            <a:off x="1053698" y="2225931"/>
            <a:ext cx="10278000" cy="46543"/>
            <a:chOff x="1053698" y="2225931"/>
            <a:chExt cx="10278000" cy="46543"/>
          </a:xfrm>
        </p:grpSpPr>
        <p:cxnSp>
          <p:nvCxnSpPr>
            <p:cNvPr id="5" name="直接连接符 4">
              <a:extLst>
                <a:ext uri="{FF2B5EF4-FFF2-40B4-BE49-F238E27FC236}">
                  <a16:creationId xmlns:a16="http://schemas.microsoft.com/office/drawing/2014/main" id="{C0B75069-95FC-48DE-9DEA-925420C838C5}"/>
                </a:ext>
              </a:extLst>
            </p:cNvPr>
            <p:cNvCxnSpPr/>
            <p:nvPr/>
          </p:nvCxnSpPr>
          <p:spPr>
            <a:xfrm>
              <a:off x="1053698" y="2225931"/>
              <a:ext cx="10278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矩形 5">
              <a:extLst>
                <a:ext uri="{FF2B5EF4-FFF2-40B4-BE49-F238E27FC236}">
                  <a16:creationId xmlns:a16="http://schemas.microsoft.com/office/drawing/2014/main" id="{015BE06A-CBD9-4551-B740-6FD9DD0C06BC}"/>
                </a:ext>
              </a:extLst>
            </p:cNvPr>
            <p:cNvSpPr/>
            <p:nvPr/>
          </p:nvSpPr>
          <p:spPr>
            <a:xfrm>
              <a:off x="1053698" y="2229274"/>
              <a:ext cx="406800" cy="4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7" name="矩形 6">
              <a:extLst>
                <a:ext uri="{FF2B5EF4-FFF2-40B4-BE49-F238E27FC236}">
                  <a16:creationId xmlns:a16="http://schemas.microsoft.com/office/drawing/2014/main" id="{700B9817-3BE0-4866-BF82-9A0FECC49680}"/>
                </a:ext>
              </a:extLst>
            </p:cNvPr>
            <p:cNvSpPr/>
            <p:nvPr/>
          </p:nvSpPr>
          <p:spPr>
            <a:xfrm>
              <a:off x="4570871" y="2229274"/>
              <a:ext cx="406800" cy="4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8" name="矩形 7">
              <a:extLst>
                <a:ext uri="{FF2B5EF4-FFF2-40B4-BE49-F238E27FC236}">
                  <a16:creationId xmlns:a16="http://schemas.microsoft.com/office/drawing/2014/main" id="{F7C35D71-EECB-480E-8E2E-90FCCD082D87}"/>
                </a:ext>
              </a:extLst>
            </p:cNvPr>
            <p:cNvSpPr/>
            <p:nvPr/>
          </p:nvSpPr>
          <p:spPr>
            <a:xfrm>
              <a:off x="8153576" y="2229274"/>
              <a:ext cx="406800" cy="4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sp>
        <p:nvSpPr>
          <p:cNvPr id="12" name="文本框 11">
            <a:extLst>
              <a:ext uri="{FF2B5EF4-FFF2-40B4-BE49-F238E27FC236}">
                <a16:creationId xmlns:a16="http://schemas.microsoft.com/office/drawing/2014/main" id="{84DF0708-111F-4ACC-87E8-485C454CE12D}"/>
              </a:ext>
            </a:extLst>
          </p:cNvPr>
          <p:cNvSpPr txBox="1">
            <a:spLocks noChangeArrowheads="1"/>
          </p:cNvSpPr>
          <p:nvPr/>
        </p:nvSpPr>
        <p:spPr bwMode="auto">
          <a:xfrm>
            <a:off x="1000094" y="2616572"/>
            <a:ext cx="2984726" cy="200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indent="0">
              <a:lnSpc>
                <a:spcPct val="150000"/>
              </a:lnSpc>
            </a:pPr>
            <a:r>
              <a:rPr lang="zh-CN" altLang="en-US" sz="1400" dirty="0">
                <a:solidFill>
                  <a:schemeClr val="tx1">
                    <a:lumMod val="85000"/>
                    <a:lumOff val="15000"/>
                  </a:schemeClr>
                </a:solidFill>
                <a:latin typeface="+mn-lt"/>
                <a:ea typeface="+mn-ea"/>
                <a:cs typeface="+mn-ea"/>
                <a:sym typeface="+mn-lt"/>
              </a:rPr>
              <a:t>迎着祖国初生的太阳，我们从首都北京起航，渭水之滨，搏击风浪；三实作风放飞理想。回首往昔写国计民生的篇章，面向未来锻铸中国轻工的辉煌。让我们扬起风帆满载人类的梦想，远航，远航，远航。</a:t>
            </a:r>
            <a:endParaRPr lang="en-US" altLang="zh-CN" sz="1400" dirty="0">
              <a:solidFill>
                <a:schemeClr val="tx1">
                  <a:lumMod val="85000"/>
                  <a:lumOff val="15000"/>
                </a:schemeClr>
              </a:solidFill>
              <a:latin typeface="+mn-lt"/>
              <a:ea typeface="+mn-ea"/>
              <a:cs typeface="+mn-ea"/>
              <a:sym typeface="+mn-lt"/>
            </a:endParaRPr>
          </a:p>
        </p:txBody>
      </p:sp>
      <p:sp>
        <p:nvSpPr>
          <p:cNvPr id="13" name="文本框 12">
            <a:extLst>
              <a:ext uri="{FF2B5EF4-FFF2-40B4-BE49-F238E27FC236}">
                <a16:creationId xmlns:a16="http://schemas.microsoft.com/office/drawing/2014/main" id="{29E91ADC-E6C7-4405-BC50-13C4C6DD881B}"/>
              </a:ext>
            </a:extLst>
          </p:cNvPr>
          <p:cNvSpPr txBox="1">
            <a:spLocks noChangeArrowheads="1"/>
          </p:cNvSpPr>
          <p:nvPr/>
        </p:nvSpPr>
        <p:spPr bwMode="auto">
          <a:xfrm>
            <a:off x="4570872" y="2616572"/>
            <a:ext cx="2984400" cy="3524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indent="0">
              <a:lnSpc>
                <a:spcPct val="150000"/>
              </a:lnSpc>
            </a:pPr>
            <a:r>
              <a:rPr lang="zh-CN" altLang="en-US" sz="1500" dirty="0">
                <a:solidFill>
                  <a:schemeClr val="tx1">
                    <a:lumMod val="85000"/>
                    <a:lumOff val="15000"/>
                  </a:schemeClr>
                </a:solidFill>
                <a:latin typeface="+mn-lt"/>
                <a:ea typeface="+mn-ea"/>
                <a:cs typeface="+mn-ea"/>
                <a:sym typeface="+mn-lt"/>
              </a:rPr>
              <a:t>迎着祖国初生的太阳，我们从首都北京起航，渭水之滨，搏击风浪；三实作风放飞理想。回首往昔写国计民生的篇章，面向未来锻铸中国轻工的辉煌。让我们扬起风帆满载人类的梦想，远航，远航，远航。肩负着民族振兴的希望，我们在科学航洋荡漾。至诚至博，发奋图强；传承文明桃李芬芳。</a:t>
            </a:r>
            <a:endParaRPr lang="en-US" altLang="zh-CN" sz="1500" dirty="0">
              <a:solidFill>
                <a:schemeClr val="tx1">
                  <a:lumMod val="85000"/>
                  <a:lumOff val="15000"/>
                </a:schemeClr>
              </a:solidFill>
              <a:latin typeface="+mn-lt"/>
              <a:ea typeface="+mn-ea"/>
              <a:cs typeface="+mn-ea"/>
              <a:sym typeface="+mn-lt"/>
            </a:endParaRPr>
          </a:p>
        </p:txBody>
      </p:sp>
      <p:sp>
        <p:nvSpPr>
          <p:cNvPr id="2" name="文本占位符 1">
            <a:extLst>
              <a:ext uri="{FF2B5EF4-FFF2-40B4-BE49-F238E27FC236}">
                <a16:creationId xmlns:a16="http://schemas.microsoft.com/office/drawing/2014/main" id="{CCCF482A-0431-48B2-BD16-406D1909D19B}"/>
              </a:ext>
            </a:extLst>
          </p:cNvPr>
          <p:cNvSpPr>
            <a:spLocks noGrp="1"/>
          </p:cNvSpPr>
          <p:nvPr>
            <p:ph type="body" sz="quarter" idx="10"/>
          </p:nvPr>
        </p:nvSpPr>
        <p:spPr>
          <a:xfrm>
            <a:off x="1814117" y="443111"/>
            <a:ext cx="7240943" cy="437414"/>
          </a:xfrm>
        </p:spPr>
        <p:txBody>
          <a:bodyPr/>
          <a:lstStyle/>
          <a:p>
            <a:r>
              <a:rPr lang="zh-CN" altLang="en-US" dirty="0">
                <a:latin typeface="+mn-lt"/>
                <a:ea typeface="+mn-ea"/>
                <a:cs typeface="+mn-ea"/>
                <a:sym typeface="+mn-lt"/>
              </a:rPr>
              <a:t>三段话</a:t>
            </a:r>
          </a:p>
        </p:txBody>
      </p:sp>
      <p:sp>
        <p:nvSpPr>
          <p:cNvPr id="16" name="文本框 15">
            <a:extLst>
              <a:ext uri="{FF2B5EF4-FFF2-40B4-BE49-F238E27FC236}">
                <a16:creationId xmlns:a16="http://schemas.microsoft.com/office/drawing/2014/main" id="{A81FFF8D-9FAC-4C46-B831-2F3CE7D7FA52}"/>
              </a:ext>
            </a:extLst>
          </p:cNvPr>
          <p:cNvSpPr txBox="1">
            <a:spLocks noChangeArrowheads="1"/>
          </p:cNvSpPr>
          <p:nvPr/>
        </p:nvSpPr>
        <p:spPr bwMode="auto">
          <a:xfrm>
            <a:off x="8153576" y="2616572"/>
            <a:ext cx="2984726" cy="200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indent="0">
              <a:lnSpc>
                <a:spcPct val="150000"/>
              </a:lnSpc>
            </a:pPr>
            <a:r>
              <a:rPr lang="zh-CN" altLang="en-US" sz="1400" dirty="0">
                <a:solidFill>
                  <a:schemeClr val="tx1">
                    <a:lumMod val="85000"/>
                    <a:lumOff val="15000"/>
                  </a:schemeClr>
                </a:solidFill>
                <a:latin typeface="+mn-lt"/>
                <a:ea typeface="+mn-ea"/>
                <a:cs typeface="+mn-ea"/>
                <a:sym typeface="+mn-lt"/>
              </a:rPr>
              <a:t>迎着祖国初生的太阳，我们从首都北京起航，渭水之滨，搏击风浪；三实作风放飞理想。回首往昔写国计民生的篇章，面向未来锻铸中国轻工的辉煌。让我们扬起风帆满载人类的梦想，远航，远航，远航。</a:t>
            </a:r>
            <a:endParaRPr lang="en-US" altLang="zh-CN" sz="1400" dirty="0">
              <a:solidFill>
                <a:schemeClr val="tx1">
                  <a:lumMod val="85000"/>
                  <a:lumOff val="15000"/>
                </a:schemeClr>
              </a:solidFill>
              <a:latin typeface="+mn-lt"/>
              <a:ea typeface="+mn-ea"/>
              <a:cs typeface="+mn-ea"/>
              <a:sym typeface="+mn-lt"/>
            </a:endParaRPr>
          </a:p>
        </p:txBody>
      </p:sp>
      <p:sp>
        <p:nvSpPr>
          <p:cNvPr id="17" name="任意多边形: 形状 16">
            <a:extLst>
              <a:ext uri="{FF2B5EF4-FFF2-40B4-BE49-F238E27FC236}">
                <a16:creationId xmlns:a16="http://schemas.microsoft.com/office/drawing/2014/main" id="{BCC2072E-0A10-4638-B75F-DAA71089B0BA}"/>
              </a:ext>
            </a:extLst>
          </p:cNvPr>
          <p:cNvSpPr/>
          <p:nvPr/>
        </p:nvSpPr>
        <p:spPr>
          <a:xfrm rot="5400000">
            <a:off x="4941407" y="1121483"/>
            <a:ext cx="735584" cy="1476656"/>
          </a:xfrm>
          <a:custGeom>
            <a:avLst/>
            <a:gdLst>
              <a:gd name="connsiteX0" fmla="*/ 3025101 w 3025101"/>
              <a:gd name="connsiteY0" fmla="*/ 0 h 6072769"/>
              <a:gd name="connsiteX1" fmla="*/ 3025101 w 3025101"/>
              <a:gd name="connsiteY1" fmla="*/ 6072769 h 6072769"/>
              <a:gd name="connsiteX2" fmla="*/ 2880410 w 3025101"/>
              <a:gd name="connsiteY2" fmla="*/ 6069110 h 6072769"/>
              <a:gd name="connsiteX3" fmla="*/ 0 w 3025101"/>
              <a:gd name="connsiteY3" fmla="*/ 3036384 h 6072769"/>
              <a:gd name="connsiteX4" fmla="*/ 2880410 w 3025101"/>
              <a:gd name="connsiteY4" fmla="*/ 3658 h 6072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5101" h="6072769">
                <a:moveTo>
                  <a:pt x="3025101" y="0"/>
                </a:moveTo>
                <a:lnTo>
                  <a:pt x="3025101" y="6072769"/>
                </a:lnTo>
                <a:lnTo>
                  <a:pt x="2880410" y="6069110"/>
                </a:lnTo>
                <a:cubicBezTo>
                  <a:pt x="1275922" y="5987778"/>
                  <a:pt x="0" y="4661085"/>
                  <a:pt x="0" y="3036384"/>
                </a:cubicBezTo>
                <a:cubicBezTo>
                  <a:pt x="0" y="1411684"/>
                  <a:pt x="1275922" y="84990"/>
                  <a:pt x="2880410" y="3658"/>
                </a:cubicBezTo>
                <a:close/>
              </a:path>
            </a:pathLst>
          </a:custGeom>
          <a:gradFill>
            <a:gsLst>
              <a:gs pos="22000">
                <a:schemeClr val="accent1">
                  <a:lumMod val="0"/>
                  <a:lumOff val="100000"/>
                  <a:alpha val="0"/>
                </a:schemeClr>
              </a:gs>
              <a:gs pos="83000">
                <a:schemeClr val="accent3">
                  <a:lumMod val="50000"/>
                  <a:alpha val="27000"/>
                </a:schemeClr>
              </a:gs>
              <a:gs pos="100000">
                <a:schemeClr val="accent3">
                  <a:lumMod val="50000"/>
                  <a:alpha val="21000"/>
                </a:schemeClr>
              </a:gs>
            </a:gsLst>
            <a:path path="circle">
              <a:fillToRect l="50000" t="50000" r="50000" b="50000"/>
            </a:path>
            <a:tileRect/>
          </a:gradFill>
          <a:ln>
            <a:noFill/>
          </a:ln>
          <a:effectLst>
            <a:glow>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cs typeface="+mn-ea"/>
              <a:sym typeface="+mn-lt"/>
            </a:endParaRPr>
          </a:p>
        </p:txBody>
      </p:sp>
      <p:sp>
        <p:nvSpPr>
          <p:cNvPr id="18" name="任意多边形: 形状 17">
            <a:extLst>
              <a:ext uri="{FF2B5EF4-FFF2-40B4-BE49-F238E27FC236}">
                <a16:creationId xmlns:a16="http://schemas.microsoft.com/office/drawing/2014/main" id="{DB3E8845-093E-414C-9EC9-1E9B09EADAF1}"/>
              </a:ext>
            </a:extLst>
          </p:cNvPr>
          <p:cNvSpPr/>
          <p:nvPr/>
        </p:nvSpPr>
        <p:spPr>
          <a:xfrm rot="5400000">
            <a:off x="1424234" y="1121483"/>
            <a:ext cx="735584" cy="1476656"/>
          </a:xfrm>
          <a:custGeom>
            <a:avLst/>
            <a:gdLst>
              <a:gd name="connsiteX0" fmla="*/ 3025101 w 3025101"/>
              <a:gd name="connsiteY0" fmla="*/ 0 h 6072769"/>
              <a:gd name="connsiteX1" fmla="*/ 3025101 w 3025101"/>
              <a:gd name="connsiteY1" fmla="*/ 6072769 h 6072769"/>
              <a:gd name="connsiteX2" fmla="*/ 2880410 w 3025101"/>
              <a:gd name="connsiteY2" fmla="*/ 6069110 h 6072769"/>
              <a:gd name="connsiteX3" fmla="*/ 0 w 3025101"/>
              <a:gd name="connsiteY3" fmla="*/ 3036384 h 6072769"/>
              <a:gd name="connsiteX4" fmla="*/ 2880410 w 3025101"/>
              <a:gd name="connsiteY4" fmla="*/ 3658 h 6072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5101" h="6072769">
                <a:moveTo>
                  <a:pt x="3025101" y="0"/>
                </a:moveTo>
                <a:lnTo>
                  <a:pt x="3025101" y="6072769"/>
                </a:lnTo>
                <a:lnTo>
                  <a:pt x="2880410" y="6069110"/>
                </a:lnTo>
                <a:cubicBezTo>
                  <a:pt x="1275922" y="5987778"/>
                  <a:pt x="0" y="4661085"/>
                  <a:pt x="0" y="3036384"/>
                </a:cubicBezTo>
                <a:cubicBezTo>
                  <a:pt x="0" y="1411684"/>
                  <a:pt x="1275922" y="84990"/>
                  <a:pt x="2880410" y="3658"/>
                </a:cubicBezTo>
                <a:close/>
              </a:path>
            </a:pathLst>
          </a:custGeom>
          <a:gradFill>
            <a:gsLst>
              <a:gs pos="22000">
                <a:schemeClr val="accent1">
                  <a:lumMod val="0"/>
                  <a:lumOff val="100000"/>
                  <a:alpha val="0"/>
                </a:schemeClr>
              </a:gs>
              <a:gs pos="83000">
                <a:schemeClr val="accent3">
                  <a:lumMod val="50000"/>
                  <a:alpha val="27000"/>
                </a:schemeClr>
              </a:gs>
              <a:gs pos="100000">
                <a:schemeClr val="accent3">
                  <a:lumMod val="50000"/>
                  <a:alpha val="21000"/>
                </a:schemeClr>
              </a:gs>
            </a:gsLst>
            <a:path path="circle">
              <a:fillToRect l="50000" t="50000" r="50000" b="50000"/>
            </a:path>
            <a:tileRect/>
          </a:gradFill>
          <a:ln>
            <a:noFill/>
          </a:ln>
          <a:effectLst>
            <a:glow>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cs typeface="+mn-ea"/>
              <a:sym typeface="+mn-lt"/>
            </a:endParaRPr>
          </a:p>
        </p:txBody>
      </p:sp>
      <p:sp>
        <p:nvSpPr>
          <p:cNvPr id="19" name="任意多边形: 形状 18">
            <a:extLst>
              <a:ext uri="{FF2B5EF4-FFF2-40B4-BE49-F238E27FC236}">
                <a16:creationId xmlns:a16="http://schemas.microsoft.com/office/drawing/2014/main" id="{E6D4E168-990A-4A30-AA69-02966F00B6E0}"/>
              </a:ext>
            </a:extLst>
          </p:cNvPr>
          <p:cNvSpPr/>
          <p:nvPr/>
        </p:nvSpPr>
        <p:spPr>
          <a:xfrm rot="5400000">
            <a:off x="8517986" y="1121483"/>
            <a:ext cx="735584" cy="1476656"/>
          </a:xfrm>
          <a:custGeom>
            <a:avLst/>
            <a:gdLst>
              <a:gd name="connsiteX0" fmla="*/ 3025101 w 3025101"/>
              <a:gd name="connsiteY0" fmla="*/ 0 h 6072769"/>
              <a:gd name="connsiteX1" fmla="*/ 3025101 w 3025101"/>
              <a:gd name="connsiteY1" fmla="*/ 6072769 h 6072769"/>
              <a:gd name="connsiteX2" fmla="*/ 2880410 w 3025101"/>
              <a:gd name="connsiteY2" fmla="*/ 6069110 h 6072769"/>
              <a:gd name="connsiteX3" fmla="*/ 0 w 3025101"/>
              <a:gd name="connsiteY3" fmla="*/ 3036384 h 6072769"/>
              <a:gd name="connsiteX4" fmla="*/ 2880410 w 3025101"/>
              <a:gd name="connsiteY4" fmla="*/ 3658 h 6072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5101" h="6072769">
                <a:moveTo>
                  <a:pt x="3025101" y="0"/>
                </a:moveTo>
                <a:lnTo>
                  <a:pt x="3025101" y="6072769"/>
                </a:lnTo>
                <a:lnTo>
                  <a:pt x="2880410" y="6069110"/>
                </a:lnTo>
                <a:cubicBezTo>
                  <a:pt x="1275922" y="5987778"/>
                  <a:pt x="0" y="4661085"/>
                  <a:pt x="0" y="3036384"/>
                </a:cubicBezTo>
                <a:cubicBezTo>
                  <a:pt x="0" y="1411684"/>
                  <a:pt x="1275922" y="84990"/>
                  <a:pt x="2880410" y="3658"/>
                </a:cubicBezTo>
                <a:close/>
              </a:path>
            </a:pathLst>
          </a:custGeom>
          <a:gradFill>
            <a:gsLst>
              <a:gs pos="22000">
                <a:schemeClr val="accent1">
                  <a:lumMod val="0"/>
                  <a:lumOff val="100000"/>
                  <a:alpha val="0"/>
                </a:schemeClr>
              </a:gs>
              <a:gs pos="83000">
                <a:schemeClr val="accent3">
                  <a:lumMod val="50000"/>
                  <a:alpha val="27000"/>
                </a:schemeClr>
              </a:gs>
              <a:gs pos="100000">
                <a:schemeClr val="accent3">
                  <a:lumMod val="50000"/>
                  <a:alpha val="21000"/>
                </a:schemeClr>
              </a:gs>
            </a:gsLst>
            <a:path path="circle">
              <a:fillToRect l="50000" t="50000" r="50000" b="50000"/>
            </a:path>
            <a:tileRect/>
          </a:gradFill>
          <a:ln>
            <a:noFill/>
          </a:ln>
          <a:effectLst>
            <a:glow>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cs typeface="+mn-ea"/>
              <a:sym typeface="+mn-lt"/>
            </a:endParaRPr>
          </a:p>
        </p:txBody>
      </p:sp>
      <p:sp>
        <p:nvSpPr>
          <p:cNvPr id="9" name="文本框 8">
            <a:extLst>
              <a:ext uri="{FF2B5EF4-FFF2-40B4-BE49-F238E27FC236}">
                <a16:creationId xmlns:a16="http://schemas.microsoft.com/office/drawing/2014/main" id="{84269F37-83E3-4075-9AB2-7868010D01E0}"/>
              </a:ext>
            </a:extLst>
          </p:cNvPr>
          <p:cNvSpPr txBox="1"/>
          <p:nvPr/>
        </p:nvSpPr>
        <p:spPr>
          <a:xfrm>
            <a:off x="1011280" y="1804727"/>
            <a:ext cx="1490904" cy="305908"/>
          </a:xfrm>
          <a:prstGeom prst="rect">
            <a:avLst/>
          </a:prstGeom>
          <a:noFill/>
        </p:spPr>
        <p:txBody>
          <a:bodyPr wrap="square" lIns="0" tIns="72000" rIns="0" bIns="0" rtlCol="0" anchor="t">
            <a:spAutoFit/>
          </a:bodyPr>
          <a:lstStyle/>
          <a:p>
            <a:pPr algn="ctr">
              <a:lnSpc>
                <a:spcPct val="80000"/>
              </a:lnSpc>
            </a:pPr>
            <a:r>
              <a:rPr lang="zh-CN" altLang="en-US" b="1" dirty="0">
                <a:cs typeface="+mn-ea"/>
                <a:sym typeface="+mn-lt"/>
              </a:rPr>
              <a:t>陕科大标题</a:t>
            </a:r>
          </a:p>
        </p:txBody>
      </p:sp>
      <p:sp>
        <p:nvSpPr>
          <p:cNvPr id="10" name="文本框 9">
            <a:extLst>
              <a:ext uri="{FF2B5EF4-FFF2-40B4-BE49-F238E27FC236}">
                <a16:creationId xmlns:a16="http://schemas.microsoft.com/office/drawing/2014/main" id="{CF79430C-3FF9-430F-B69E-6D88D570A529}"/>
              </a:ext>
            </a:extLst>
          </p:cNvPr>
          <p:cNvSpPr txBox="1"/>
          <p:nvPr/>
        </p:nvSpPr>
        <p:spPr>
          <a:xfrm>
            <a:off x="4570871" y="1804727"/>
            <a:ext cx="1448486" cy="305908"/>
          </a:xfrm>
          <a:prstGeom prst="rect">
            <a:avLst/>
          </a:prstGeom>
          <a:noFill/>
        </p:spPr>
        <p:txBody>
          <a:bodyPr wrap="square" lIns="0" tIns="72000" rIns="0" bIns="0" rtlCol="0" anchor="t">
            <a:spAutoFit/>
          </a:bodyPr>
          <a:lstStyle/>
          <a:p>
            <a:pPr algn="ctr">
              <a:lnSpc>
                <a:spcPct val="80000"/>
              </a:lnSpc>
            </a:pPr>
            <a:r>
              <a:rPr lang="zh-CN" altLang="en-US" b="1" dirty="0">
                <a:cs typeface="+mn-ea"/>
                <a:sym typeface="+mn-lt"/>
              </a:rPr>
              <a:t>陕科大标题</a:t>
            </a:r>
          </a:p>
        </p:txBody>
      </p:sp>
      <p:sp>
        <p:nvSpPr>
          <p:cNvPr id="11" name="文本框 10">
            <a:extLst>
              <a:ext uri="{FF2B5EF4-FFF2-40B4-BE49-F238E27FC236}">
                <a16:creationId xmlns:a16="http://schemas.microsoft.com/office/drawing/2014/main" id="{A03656F7-7750-45E8-9EE2-4B093E72AED3}"/>
              </a:ext>
            </a:extLst>
          </p:cNvPr>
          <p:cNvSpPr txBox="1"/>
          <p:nvPr/>
        </p:nvSpPr>
        <p:spPr>
          <a:xfrm>
            <a:off x="8153576" y="1804727"/>
            <a:ext cx="1448486" cy="305908"/>
          </a:xfrm>
          <a:prstGeom prst="rect">
            <a:avLst/>
          </a:prstGeom>
          <a:noFill/>
        </p:spPr>
        <p:txBody>
          <a:bodyPr wrap="square" lIns="0" tIns="72000" rIns="0" bIns="0" rtlCol="0" anchor="t">
            <a:spAutoFit/>
          </a:bodyPr>
          <a:lstStyle/>
          <a:p>
            <a:pPr algn="ctr">
              <a:lnSpc>
                <a:spcPct val="80000"/>
              </a:lnSpc>
            </a:pPr>
            <a:r>
              <a:rPr lang="zh-CN" altLang="en-US" b="1" dirty="0">
                <a:cs typeface="+mn-ea"/>
                <a:sym typeface="+mn-lt"/>
              </a:rPr>
              <a:t>陕科大标题</a:t>
            </a:r>
          </a:p>
        </p:txBody>
      </p:sp>
    </p:spTree>
    <p:extLst>
      <p:ext uri="{BB962C8B-B14F-4D97-AF65-F5344CB8AC3E}">
        <p14:creationId xmlns:p14="http://schemas.microsoft.com/office/powerpoint/2010/main" val="32064752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a:extLst>
              <a:ext uri="{FF2B5EF4-FFF2-40B4-BE49-F238E27FC236}">
                <a16:creationId xmlns:a16="http://schemas.microsoft.com/office/drawing/2014/main" id="{D9ED7EDE-9891-40A6-AFFF-ED36BD9BE7EB}"/>
              </a:ext>
            </a:extLst>
          </p:cNvPr>
          <p:cNvGrpSpPr/>
          <p:nvPr/>
        </p:nvGrpSpPr>
        <p:grpSpPr>
          <a:xfrm>
            <a:off x="973784" y="1592354"/>
            <a:ext cx="1161174" cy="1161174"/>
            <a:chOff x="1064387" y="1693117"/>
            <a:chExt cx="959648" cy="959648"/>
          </a:xfrm>
        </p:grpSpPr>
        <p:pic>
          <p:nvPicPr>
            <p:cNvPr id="5" name="图片 4">
              <a:extLst>
                <a:ext uri="{FF2B5EF4-FFF2-40B4-BE49-F238E27FC236}">
                  <a16:creationId xmlns:a16="http://schemas.microsoft.com/office/drawing/2014/main" id="{74062ACF-D240-4FD7-AAF9-94B9A15D07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387" y="1693117"/>
              <a:ext cx="959648" cy="959648"/>
            </a:xfrm>
            <a:prstGeom prst="rect">
              <a:avLst/>
            </a:prstGeom>
          </p:spPr>
        </p:pic>
        <p:sp>
          <p:nvSpPr>
            <p:cNvPr id="4" name="椭圆 3">
              <a:extLst>
                <a:ext uri="{FF2B5EF4-FFF2-40B4-BE49-F238E27FC236}">
                  <a16:creationId xmlns:a16="http://schemas.microsoft.com/office/drawing/2014/main" id="{1A1C425A-9A24-409A-BD16-FDC4EFA6EB5C}"/>
                </a:ext>
              </a:extLst>
            </p:cNvPr>
            <p:cNvSpPr/>
            <p:nvPr/>
          </p:nvSpPr>
          <p:spPr>
            <a:xfrm rot="2700000">
              <a:off x="1181105" y="1807730"/>
              <a:ext cx="728959" cy="728959"/>
            </a:xfrm>
            <a:prstGeom prst="ellipse">
              <a:avLst/>
            </a:prstGeom>
            <a:gradFill>
              <a:gsLst>
                <a:gs pos="46000">
                  <a:schemeClr val="accent3">
                    <a:lumMod val="50000"/>
                  </a:schemeClr>
                </a:gs>
                <a:gs pos="88000">
                  <a:schemeClr val="accent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sp>
        <p:nvSpPr>
          <p:cNvPr id="6" name="文本框 5">
            <a:extLst>
              <a:ext uri="{FF2B5EF4-FFF2-40B4-BE49-F238E27FC236}">
                <a16:creationId xmlns:a16="http://schemas.microsoft.com/office/drawing/2014/main" id="{59C302EC-931F-4DAF-BD6D-B8FE830F167B}"/>
              </a:ext>
            </a:extLst>
          </p:cNvPr>
          <p:cNvSpPr txBox="1"/>
          <p:nvPr/>
        </p:nvSpPr>
        <p:spPr>
          <a:xfrm>
            <a:off x="1225386" y="1967889"/>
            <a:ext cx="671979" cy="408638"/>
          </a:xfrm>
          <a:prstGeom prst="rect">
            <a:avLst/>
          </a:prstGeom>
          <a:noFill/>
        </p:spPr>
        <p:txBody>
          <a:bodyPr wrap="none" rtlCol="0" anchor="ctr">
            <a:spAutoFit/>
          </a:bodyPr>
          <a:lstStyle/>
          <a:p>
            <a:pPr algn="ctr">
              <a:lnSpc>
                <a:spcPct val="120000"/>
              </a:lnSpc>
            </a:pPr>
            <a:r>
              <a:rPr lang="zh-CN" altLang="en-US" b="1" spc="100" dirty="0">
                <a:solidFill>
                  <a:schemeClr val="bg1"/>
                </a:solidFill>
                <a:cs typeface="+mn-ea"/>
                <a:sym typeface="+mn-lt"/>
              </a:rPr>
              <a:t>标题</a:t>
            </a:r>
          </a:p>
        </p:txBody>
      </p:sp>
      <p:grpSp>
        <p:nvGrpSpPr>
          <p:cNvPr id="22" name="组合 21">
            <a:extLst>
              <a:ext uri="{FF2B5EF4-FFF2-40B4-BE49-F238E27FC236}">
                <a16:creationId xmlns:a16="http://schemas.microsoft.com/office/drawing/2014/main" id="{66284F3F-E13D-436B-9D68-F20438E2A4CE}"/>
              </a:ext>
            </a:extLst>
          </p:cNvPr>
          <p:cNvGrpSpPr/>
          <p:nvPr/>
        </p:nvGrpSpPr>
        <p:grpSpPr>
          <a:xfrm>
            <a:off x="973784" y="3169605"/>
            <a:ext cx="1161174" cy="1161174"/>
            <a:chOff x="1064387" y="3189088"/>
            <a:chExt cx="959648" cy="959648"/>
          </a:xfrm>
        </p:grpSpPr>
        <p:pic>
          <p:nvPicPr>
            <p:cNvPr id="9" name="图片 8">
              <a:extLst>
                <a:ext uri="{FF2B5EF4-FFF2-40B4-BE49-F238E27FC236}">
                  <a16:creationId xmlns:a16="http://schemas.microsoft.com/office/drawing/2014/main" id="{0BED124E-10C5-4D22-8024-D0A69BBD0D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387" y="3189088"/>
              <a:ext cx="959648" cy="959648"/>
            </a:xfrm>
            <a:prstGeom prst="rect">
              <a:avLst/>
            </a:prstGeom>
          </p:spPr>
        </p:pic>
        <p:sp>
          <p:nvSpPr>
            <p:cNvPr id="8" name="椭圆 7">
              <a:extLst>
                <a:ext uri="{FF2B5EF4-FFF2-40B4-BE49-F238E27FC236}">
                  <a16:creationId xmlns:a16="http://schemas.microsoft.com/office/drawing/2014/main" id="{CA7CD657-49F5-46BE-9533-0AA0A8CAC24F}"/>
                </a:ext>
              </a:extLst>
            </p:cNvPr>
            <p:cNvSpPr/>
            <p:nvPr/>
          </p:nvSpPr>
          <p:spPr>
            <a:xfrm rot="2700000">
              <a:off x="1181105" y="3303701"/>
              <a:ext cx="728959" cy="728959"/>
            </a:xfrm>
            <a:prstGeom prst="ellipse">
              <a:avLst/>
            </a:prstGeom>
            <a:gradFill>
              <a:gsLst>
                <a:gs pos="46000">
                  <a:schemeClr val="accent3">
                    <a:lumMod val="50000"/>
                  </a:schemeClr>
                </a:gs>
                <a:gs pos="88000">
                  <a:schemeClr val="accent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sp>
        <p:nvSpPr>
          <p:cNvPr id="10" name="文本框 9">
            <a:extLst>
              <a:ext uri="{FF2B5EF4-FFF2-40B4-BE49-F238E27FC236}">
                <a16:creationId xmlns:a16="http://schemas.microsoft.com/office/drawing/2014/main" id="{4BDF9A73-B910-4F7D-BC57-6FCC583287C5}"/>
              </a:ext>
            </a:extLst>
          </p:cNvPr>
          <p:cNvSpPr txBox="1"/>
          <p:nvPr/>
        </p:nvSpPr>
        <p:spPr>
          <a:xfrm>
            <a:off x="1225388" y="3545140"/>
            <a:ext cx="671980" cy="408638"/>
          </a:xfrm>
          <a:prstGeom prst="rect">
            <a:avLst/>
          </a:prstGeom>
          <a:noFill/>
        </p:spPr>
        <p:txBody>
          <a:bodyPr wrap="none" rtlCol="0" anchor="ctr">
            <a:spAutoFit/>
          </a:bodyPr>
          <a:lstStyle/>
          <a:p>
            <a:pPr algn="ctr">
              <a:lnSpc>
                <a:spcPct val="120000"/>
              </a:lnSpc>
            </a:pPr>
            <a:r>
              <a:rPr lang="zh-CN" altLang="en-US" b="1" spc="100" dirty="0">
                <a:solidFill>
                  <a:schemeClr val="bg1"/>
                </a:solidFill>
                <a:cs typeface="+mn-ea"/>
                <a:sym typeface="+mn-lt"/>
              </a:rPr>
              <a:t>标题</a:t>
            </a:r>
          </a:p>
        </p:txBody>
      </p:sp>
      <p:grpSp>
        <p:nvGrpSpPr>
          <p:cNvPr id="23" name="组合 22">
            <a:extLst>
              <a:ext uri="{FF2B5EF4-FFF2-40B4-BE49-F238E27FC236}">
                <a16:creationId xmlns:a16="http://schemas.microsoft.com/office/drawing/2014/main" id="{677FE600-E1B5-4F6F-AB32-568D56D81052}"/>
              </a:ext>
            </a:extLst>
          </p:cNvPr>
          <p:cNvGrpSpPr/>
          <p:nvPr/>
        </p:nvGrpSpPr>
        <p:grpSpPr>
          <a:xfrm>
            <a:off x="973784" y="4746856"/>
            <a:ext cx="1161174" cy="1161174"/>
            <a:chOff x="1064387" y="4685059"/>
            <a:chExt cx="959648" cy="959648"/>
          </a:xfrm>
        </p:grpSpPr>
        <p:pic>
          <p:nvPicPr>
            <p:cNvPr id="13" name="图片 12">
              <a:extLst>
                <a:ext uri="{FF2B5EF4-FFF2-40B4-BE49-F238E27FC236}">
                  <a16:creationId xmlns:a16="http://schemas.microsoft.com/office/drawing/2014/main" id="{E3CEBB6A-E81F-46BC-9879-E90F34AE4E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387" y="4685059"/>
              <a:ext cx="959648" cy="959648"/>
            </a:xfrm>
            <a:prstGeom prst="rect">
              <a:avLst/>
            </a:prstGeom>
          </p:spPr>
        </p:pic>
        <p:sp>
          <p:nvSpPr>
            <p:cNvPr id="12" name="椭圆 11">
              <a:extLst>
                <a:ext uri="{FF2B5EF4-FFF2-40B4-BE49-F238E27FC236}">
                  <a16:creationId xmlns:a16="http://schemas.microsoft.com/office/drawing/2014/main" id="{19FEA741-C527-425E-830E-4A582B7778D5}"/>
                </a:ext>
              </a:extLst>
            </p:cNvPr>
            <p:cNvSpPr/>
            <p:nvPr/>
          </p:nvSpPr>
          <p:spPr>
            <a:xfrm rot="2700000">
              <a:off x="1181105" y="4799672"/>
              <a:ext cx="728959" cy="728959"/>
            </a:xfrm>
            <a:prstGeom prst="ellipse">
              <a:avLst/>
            </a:prstGeom>
            <a:gradFill>
              <a:gsLst>
                <a:gs pos="46000">
                  <a:schemeClr val="accent3">
                    <a:lumMod val="50000"/>
                  </a:schemeClr>
                </a:gs>
                <a:gs pos="88000">
                  <a:schemeClr val="accent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grpSp>
      <p:sp>
        <p:nvSpPr>
          <p:cNvPr id="14" name="文本框 13">
            <a:extLst>
              <a:ext uri="{FF2B5EF4-FFF2-40B4-BE49-F238E27FC236}">
                <a16:creationId xmlns:a16="http://schemas.microsoft.com/office/drawing/2014/main" id="{D2FFDD27-A4E3-4A3A-BA18-2D1AA9090B93}"/>
              </a:ext>
            </a:extLst>
          </p:cNvPr>
          <p:cNvSpPr txBox="1"/>
          <p:nvPr/>
        </p:nvSpPr>
        <p:spPr>
          <a:xfrm>
            <a:off x="1225386" y="5122391"/>
            <a:ext cx="671980" cy="408638"/>
          </a:xfrm>
          <a:prstGeom prst="rect">
            <a:avLst/>
          </a:prstGeom>
          <a:noFill/>
        </p:spPr>
        <p:txBody>
          <a:bodyPr wrap="none" rtlCol="0" anchor="ctr">
            <a:spAutoFit/>
          </a:bodyPr>
          <a:lstStyle/>
          <a:p>
            <a:pPr algn="ctr">
              <a:lnSpc>
                <a:spcPct val="120000"/>
              </a:lnSpc>
            </a:pPr>
            <a:r>
              <a:rPr lang="zh-CN" altLang="en-US" b="1" spc="100" dirty="0">
                <a:solidFill>
                  <a:schemeClr val="bg1"/>
                </a:solidFill>
                <a:cs typeface="+mn-ea"/>
                <a:sym typeface="+mn-lt"/>
              </a:rPr>
              <a:t>标题</a:t>
            </a:r>
          </a:p>
        </p:txBody>
      </p:sp>
      <p:sp>
        <p:nvSpPr>
          <p:cNvPr id="17" name="文本占位符 16">
            <a:extLst>
              <a:ext uri="{FF2B5EF4-FFF2-40B4-BE49-F238E27FC236}">
                <a16:creationId xmlns:a16="http://schemas.microsoft.com/office/drawing/2014/main" id="{3F50DDAE-E128-4744-8B34-0BFA793089E0}"/>
              </a:ext>
            </a:extLst>
          </p:cNvPr>
          <p:cNvSpPr>
            <a:spLocks noGrp="1"/>
          </p:cNvSpPr>
          <p:nvPr>
            <p:ph type="body" sz="quarter" idx="10"/>
          </p:nvPr>
        </p:nvSpPr>
        <p:spPr>
          <a:xfrm>
            <a:off x="1814117" y="443111"/>
            <a:ext cx="7240943" cy="437414"/>
          </a:xfrm>
        </p:spPr>
        <p:txBody>
          <a:bodyPr/>
          <a:lstStyle/>
          <a:p>
            <a:r>
              <a:rPr lang="zh-CN" altLang="en-US" dirty="0">
                <a:latin typeface="+mn-lt"/>
                <a:ea typeface="+mn-ea"/>
                <a:cs typeface="+mn-ea"/>
                <a:sym typeface="+mn-lt"/>
              </a:rPr>
              <a:t>三段话</a:t>
            </a:r>
          </a:p>
        </p:txBody>
      </p:sp>
      <p:sp>
        <p:nvSpPr>
          <p:cNvPr id="18" name="文本框 17">
            <a:extLst>
              <a:ext uri="{FF2B5EF4-FFF2-40B4-BE49-F238E27FC236}">
                <a16:creationId xmlns:a16="http://schemas.microsoft.com/office/drawing/2014/main" id="{35E91221-6236-4D0A-A99E-02E7E8C55CF9}"/>
              </a:ext>
            </a:extLst>
          </p:cNvPr>
          <p:cNvSpPr txBox="1">
            <a:spLocks noChangeArrowheads="1"/>
          </p:cNvSpPr>
          <p:nvPr/>
        </p:nvSpPr>
        <p:spPr bwMode="auto">
          <a:xfrm>
            <a:off x="2185035" y="1620928"/>
            <a:ext cx="9169730" cy="1100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285750" indent="-2857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indent="0">
              <a:lnSpc>
                <a:spcPct val="150000"/>
              </a:lnSpc>
            </a:pPr>
            <a:r>
              <a:rPr lang="zh-CN" altLang="en-US" sz="1500" dirty="0">
                <a:solidFill>
                  <a:schemeClr val="tx1">
                    <a:lumMod val="85000"/>
                    <a:lumOff val="15000"/>
                  </a:schemeClr>
                </a:solidFill>
                <a:latin typeface="+mn-lt"/>
                <a:ea typeface="+mn-ea"/>
                <a:cs typeface="+mn-ea"/>
                <a:sym typeface="+mn-lt"/>
              </a:rPr>
              <a:t>迎着祖国初生的太阳，我们从首都北京起航，渭水之滨，搏击风浪；三实作风放飞理想。回首往昔写国计民生的篇章，面向未来锻铸中国轻工的辉煌。让我们扬起风帆满载人类的梦想，远航，远航，远航。肩负着民族振兴的希望，我们在科学航洋荡漾。至诚至博，发奋图强；传承文明桃李芬芳。</a:t>
            </a:r>
            <a:endParaRPr lang="en-US" altLang="zh-CN" sz="1500" dirty="0">
              <a:solidFill>
                <a:schemeClr val="tx1">
                  <a:lumMod val="85000"/>
                  <a:lumOff val="15000"/>
                </a:schemeClr>
              </a:solidFill>
              <a:latin typeface="+mn-lt"/>
              <a:ea typeface="+mn-ea"/>
              <a:cs typeface="+mn-ea"/>
              <a:sym typeface="+mn-lt"/>
            </a:endParaRPr>
          </a:p>
        </p:txBody>
      </p:sp>
      <p:sp>
        <p:nvSpPr>
          <p:cNvPr id="19" name="文本框 18">
            <a:extLst>
              <a:ext uri="{FF2B5EF4-FFF2-40B4-BE49-F238E27FC236}">
                <a16:creationId xmlns:a16="http://schemas.microsoft.com/office/drawing/2014/main" id="{E0DD5269-0472-4C81-86CF-4AD6764AC92B}"/>
              </a:ext>
            </a:extLst>
          </p:cNvPr>
          <p:cNvSpPr txBox="1">
            <a:spLocks noChangeArrowheads="1"/>
          </p:cNvSpPr>
          <p:nvPr/>
        </p:nvSpPr>
        <p:spPr bwMode="auto">
          <a:xfrm>
            <a:off x="2185035" y="3372400"/>
            <a:ext cx="9169730" cy="754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285750" indent="-2857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indent="0">
              <a:lnSpc>
                <a:spcPct val="150000"/>
              </a:lnSpc>
            </a:pPr>
            <a:r>
              <a:rPr lang="zh-CN" altLang="en-US" sz="1500" dirty="0">
                <a:solidFill>
                  <a:schemeClr val="tx1">
                    <a:lumMod val="85000"/>
                    <a:lumOff val="15000"/>
                  </a:schemeClr>
                </a:solidFill>
                <a:latin typeface="+mn-lt"/>
                <a:ea typeface="+mn-ea"/>
                <a:cs typeface="+mn-ea"/>
                <a:sym typeface="+mn-lt"/>
              </a:rPr>
              <a:t>迎着祖国初生的太阳，我们从首都北京起航，渭水之滨，搏击风浪；三实作风放飞理想。回首往昔写国计民生的篇章，面向未来锻铸中国轻工的辉煌。让我们扬起风帆满载人类的梦想，远航，远航，远航。</a:t>
            </a:r>
            <a:endParaRPr lang="en-US" altLang="zh-CN" sz="1500" dirty="0">
              <a:solidFill>
                <a:schemeClr val="tx1">
                  <a:lumMod val="85000"/>
                  <a:lumOff val="15000"/>
                </a:schemeClr>
              </a:solidFill>
              <a:latin typeface="+mn-lt"/>
              <a:ea typeface="+mn-ea"/>
              <a:cs typeface="+mn-ea"/>
              <a:sym typeface="+mn-lt"/>
            </a:endParaRPr>
          </a:p>
        </p:txBody>
      </p:sp>
      <p:sp>
        <p:nvSpPr>
          <p:cNvPr id="20" name="文本框 19">
            <a:extLst>
              <a:ext uri="{FF2B5EF4-FFF2-40B4-BE49-F238E27FC236}">
                <a16:creationId xmlns:a16="http://schemas.microsoft.com/office/drawing/2014/main" id="{1A9F72AC-2101-452F-88F5-422B1F81E32B}"/>
              </a:ext>
            </a:extLst>
          </p:cNvPr>
          <p:cNvSpPr txBox="1">
            <a:spLocks noChangeArrowheads="1"/>
          </p:cNvSpPr>
          <p:nvPr/>
        </p:nvSpPr>
        <p:spPr bwMode="auto">
          <a:xfrm>
            <a:off x="2221178" y="4949651"/>
            <a:ext cx="9169730" cy="754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285750" indent="-2857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indent="0">
              <a:lnSpc>
                <a:spcPct val="150000"/>
              </a:lnSpc>
            </a:pPr>
            <a:r>
              <a:rPr lang="zh-CN" altLang="en-US" sz="1500" dirty="0">
                <a:solidFill>
                  <a:schemeClr val="tx1">
                    <a:lumMod val="85000"/>
                    <a:lumOff val="15000"/>
                  </a:schemeClr>
                </a:solidFill>
                <a:latin typeface="+mn-lt"/>
                <a:ea typeface="+mn-ea"/>
                <a:cs typeface="+mn-ea"/>
                <a:sym typeface="+mn-lt"/>
              </a:rPr>
              <a:t>迎着祖国初生的太阳，我们从首都北京起航，渭水之滨，搏击风浪；三实作风放飞理想。回首往昔写国计民生的篇章，面向未来锻铸中国轻工的辉煌。让我们扬起风帆满载人类的梦想，远航，远航，远航。</a:t>
            </a:r>
            <a:endParaRPr lang="en-US" altLang="zh-CN" sz="1500" dirty="0">
              <a:solidFill>
                <a:schemeClr val="tx1">
                  <a:lumMod val="85000"/>
                  <a:lumOff val="15000"/>
                </a:schemeClr>
              </a:solidFill>
              <a:latin typeface="+mn-lt"/>
              <a:ea typeface="+mn-ea"/>
              <a:cs typeface="+mn-ea"/>
              <a:sym typeface="+mn-lt"/>
            </a:endParaRPr>
          </a:p>
        </p:txBody>
      </p:sp>
    </p:spTree>
    <p:extLst>
      <p:ext uri="{BB962C8B-B14F-4D97-AF65-F5344CB8AC3E}">
        <p14:creationId xmlns:p14="http://schemas.microsoft.com/office/powerpoint/2010/main" val="9185860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a:extLst>
              <a:ext uri="{FF2B5EF4-FFF2-40B4-BE49-F238E27FC236}">
                <a16:creationId xmlns:a16="http://schemas.microsoft.com/office/drawing/2014/main" id="{D4E4168E-D919-48EF-A03D-556410B97A7B}"/>
              </a:ext>
            </a:extLst>
          </p:cNvPr>
          <p:cNvSpPr txBox="1"/>
          <p:nvPr/>
        </p:nvSpPr>
        <p:spPr>
          <a:xfrm>
            <a:off x="1484590" y="4771928"/>
            <a:ext cx="2236511" cy="400110"/>
          </a:xfrm>
          <a:prstGeom prst="rect">
            <a:avLst/>
          </a:prstGeom>
          <a:noFill/>
        </p:spPr>
        <p:txBody>
          <a:bodyPr wrap="none" rtlCol="0">
            <a:spAutoFit/>
          </a:bodyPr>
          <a:lstStyle/>
          <a:p>
            <a:pPr algn="ctr"/>
            <a:r>
              <a:rPr lang="zh-CN" altLang="en-US" sz="2000" dirty="0">
                <a:solidFill>
                  <a:schemeClr val="bg1"/>
                </a:solidFill>
                <a:effectLst>
                  <a:outerShdw blurRad="38100" dist="38100" dir="2700000" algn="tl">
                    <a:srgbClr val="000000">
                      <a:alpha val="43137"/>
                    </a:srgbClr>
                  </a:outerShdw>
                </a:effectLst>
                <a:cs typeface="+mn-ea"/>
                <a:sym typeface="+mn-lt"/>
              </a:rPr>
              <a:t>陕西科技大学标题</a:t>
            </a:r>
          </a:p>
        </p:txBody>
      </p:sp>
      <p:sp>
        <p:nvSpPr>
          <p:cNvPr id="11" name="文本框 10">
            <a:extLst>
              <a:ext uri="{FF2B5EF4-FFF2-40B4-BE49-F238E27FC236}">
                <a16:creationId xmlns:a16="http://schemas.microsoft.com/office/drawing/2014/main" id="{8F3F49C0-68D2-4A69-BE3F-D421B973E5FB}"/>
              </a:ext>
            </a:extLst>
          </p:cNvPr>
          <p:cNvSpPr txBox="1"/>
          <p:nvPr/>
        </p:nvSpPr>
        <p:spPr>
          <a:xfrm>
            <a:off x="4954447" y="4771928"/>
            <a:ext cx="2236511" cy="400110"/>
          </a:xfrm>
          <a:prstGeom prst="rect">
            <a:avLst/>
          </a:prstGeom>
          <a:noFill/>
        </p:spPr>
        <p:txBody>
          <a:bodyPr wrap="none" rtlCol="0">
            <a:spAutoFit/>
          </a:bodyPr>
          <a:lstStyle/>
          <a:p>
            <a:pPr algn="ctr"/>
            <a:r>
              <a:rPr lang="zh-CN" altLang="en-US" sz="2000" dirty="0">
                <a:solidFill>
                  <a:schemeClr val="bg1"/>
                </a:solidFill>
                <a:effectLst>
                  <a:outerShdw blurRad="38100" dist="38100" dir="2700000" algn="tl">
                    <a:srgbClr val="000000">
                      <a:alpha val="43137"/>
                    </a:srgbClr>
                  </a:outerShdw>
                </a:effectLst>
                <a:cs typeface="+mn-ea"/>
                <a:sym typeface="+mn-lt"/>
              </a:rPr>
              <a:t>陕西科技大学标题</a:t>
            </a:r>
          </a:p>
        </p:txBody>
      </p:sp>
      <p:sp>
        <p:nvSpPr>
          <p:cNvPr id="13" name="文本框 12">
            <a:extLst>
              <a:ext uri="{FF2B5EF4-FFF2-40B4-BE49-F238E27FC236}">
                <a16:creationId xmlns:a16="http://schemas.microsoft.com/office/drawing/2014/main" id="{B7D61F78-C411-4B9C-8F9C-C595C39A0BEC}"/>
              </a:ext>
            </a:extLst>
          </p:cNvPr>
          <p:cNvSpPr txBox="1"/>
          <p:nvPr/>
        </p:nvSpPr>
        <p:spPr>
          <a:xfrm>
            <a:off x="8470903" y="4771928"/>
            <a:ext cx="2236511" cy="400110"/>
          </a:xfrm>
          <a:prstGeom prst="rect">
            <a:avLst/>
          </a:prstGeom>
          <a:noFill/>
        </p:spPr>
        <p:txBody>
          <a:bodyPr wrap="none" rtlCol="0">
            <a:spAutoFit/>
          </a:bodyPr>
          <a:lstStyle/>
          <a:p>
            <a:pPr algn="ctr"/>
            <a:r>
              <a:rPr lang="zh-CN" altLang="en-US" sz="2000" dirty="0">
                <a:solidFill>
                  <a:schemeClr val="bg1"/>
                </a:solidFill>
                <a:effectLst>
                  <a:outerShdw blurRad="38100" dist="38100" dir="2700000" algn="tl">
                    <a:srgbClr val="000000">
                      <a:alpha val="43137"/>
                    </a:srgbClr>
                  </a:outerShdw>
                </a:effectLst>
                <a:cs typeface="+mn-ea"/>
                <a:sym typeface="+mn-lt"/>
              </a:rPr>
              <a:t>陕西科技大学标题</a:t>
            </a:r>
          </a:p>
        </p:txBody>
      </p:sp>
      <p:sp>
        <p:nvSpPr>
          <p:cNvPr id="21" name="图片占位符 20">
            <a:extLst>
              <a:ext uri="{FF2B5EF4-FFF2-40B4-BE49-F238E27FC236}">
                <a16:creationId xmlns:a16="http://schemas.microsoft.com/office/drawing/2014/main" id="{2205A951-6567-4F54-A8A4-D26AA265A382}"/>
              </a:ext>
            </a:extLst>
          </p:cNvPr>
          <p:cNvSpPr>
            <a:spLocks noGrp="1"/>
          </p:cNvSpPr>
          <p:nvPr>
            <p:ph type="pic" sz="quarter" idx="12"/>
          </p:nvPr>
        </p:nvSpPr>
        <p:spPr/>
      </p:sp>
      <p:sp>
        <p:nvSpPr>
          <p:cNvPr id="22" name="图片占位符 21">
            <a:extLst>
              <a:ext uri="{FF2B5EF4-FFF2-40B4-BE49-F238E27FC236}">
                <a16:creationId xmlns:a16="http://schemas.microsoft.com/office/drawing/2014/main" id="{74FBAEE0-3F30-4067-91B8-D3F34BE2F530}"/>
              </a:ext>
            </a:extLst>
          </p:cNvPr>
          <p:cNvSpPr>
            <a:spLocks noGrp="1"/>
          </p:cNvSpPr>
          <p:nvPr>
            <p:ph type="pic" sz="quarter" idx="13"/>
          </p:nvPr>
        </p:nvSpPr>
        <p:spPr/>
      </p:sp>
      <p:sp>
        <p:nvSpPr>
          <p:cNvPr id="23" name="图片占位符 22">
            <a:extLst>
              <a:ext uri="{FF2B5EF4-FFF2-40B4-BE49-F238E27FC236}">
                <a16:creationId xmlns:a16="http://schemas.microsoft.com/office/drawing/2014/main" id="{51C7D7CA-94C6-4BB7-BB09-CF7BC6950149}"/>
              </a:ext>
            </a:extLst>
          </p:cNvPr>
          <p:cNvSpPr>
            <a:spLocks noGrp="1"/>
          </p:cNvSpPr>
          <p:nvPr>
            <p:ph type="pic" sz="quarter" idx="14"/>
          </p:nvPr>
        </p:nvSpPr>
        <p:spPr/>
      </p:sp>
      <p:sp>
        <p:nvSpPr>
          <p:cNvPr id="20" name="文本占位符 19">
            <a:extLst>
              <a:ext uri="{FF2B5EF4-FFF2-40B4-BE49-F238E27FC236}">
                <a16:creationId xmlns:a16="http://schemas.microsoft.com/office/drawing/2014/main" id="{5748E90E-0C40-47CA-8CCC-D0CA9A176DE7}"/>
              </a:ext>
            </a:extLst>
          </p:cNvPr>
          <p:cNvSpPr>
            <a:spLocks noGrp="1"/>
          </p:cNvSpPr>
          <p:nvPr>
            <p:ph type="body" sz="quarter" idx="10"/>
          </p:nvPr>
        </p:nvSpPr>
        <p:spPr/>
        <p:txBody>
          <a:bodyPr/>
          <a:lstStyle/>
          <a:p>
            <a:r>
              <a:rPr lang="zh-CN" altLang="en-US" dirty="0">
                <a:latin typeface="+mn-lt"/>
                <a:ea typeface="+mn-ea"/>
                <a:cs typeface="+mn-ea"/>
                <a:sym typeface="+mn-lt"/>
              </a:rPr>
              <a:t>三段话</a:t>
            </a:r>
          </a:p>
        </p:txBody>
      </p:sp>
    </p:spTree>
    <p:extLst>
      <p:ext uri="{BB962C8B-B14F-4D97-AF65-F5344CB8AC3E}">
        <p14:creationId xmlns:p14="http://schemas.microsoft.com/office/powerpoint/2010/main" val="23256452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00AF16D-9A2B-4E2D-BC75-25B65558E0A6}"/>
              </a:ext>
            </a:extLst>
          </p:cNvPr>
          <p:cNvSpPr txBox="1"/>
          <p:nvPr/>
        </p:nvSpPr>
        <p:spPr>
          <a:xfrm>
            <a:off x="867515" y="1862106"/>
            <a:ext cx="461590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4000" spc="600" dirty="0">
                <a:solidFill>
                  <a:schemeClr val="tx1">
                    <a:alpha val="15000"/>
                  </a:schemeClr>
                </a:solidFill>
                <a:cs typeface="+mn-ea"/>
                <a:sym typeface="+mn-lt"/>
              </a:rPr>
              <a:t>校训</a:t>
            </a:r>
            <a:endParaRPr kumimoji="0" lang="zh-CN" altLang="en-US" sz="4000" b="0" i="0" u="none" strike="noStrike" kern="1200" cap="none" spc="600" normalizeH="0" baseline="0" noProof="0" dirty="0">
              <a:ln>
                <a:noFill/>
              </a:ln>
              <a:solidFill>
                <a:schemeClr val="tx1">
                  <a:alpha val="15000"/>
                </a:schemeClr>
              </a:solidFill>
              <a:effectLst/>
              <a:uLnTx/>
              <a:uFillTx/>
              <a:cs typeface="+mn-ea"/>
              <a:sym typeface="+mn-lt"/>
            </a:endParaRPr>
          </a:p>
        </p:txBody>
      </p:sp>
      <p:sp>
        <p:nvSpPr>
          <p:cNvPr id="3" name="文本框 2">
            <a:extLst>
              <a:ext uri="{FF2B5EF4-FFF2-40B4-BE49-F238E27FC236}">
                <a16:creationId xmlns:a16="http://schemas.microsoft.com/office/drawing/2014/main" id="{E428F6F3-6359-491D-85C2-7E942AB8E097}"/>
              </a:ext>
            </a:extLst>
          </p:cNvPr>
          <p:cNvSpPr txBox="1"/>
          <p:nvPr/>
        </p:nvSpPr>
        <p:spPr>
          <a:xfrm>
            <a:off x="2128571" y="1963811"/>
            <a:ext cx="4615903" cy="338554"/>
          </a:xfrm>
          <a:prstGeom prst="rect">
            <a:avLst/>
          </a:prstGeom>
          <a:noFill/>
        </p:spPr>
        <p:txBody>
          <a:bodyPr wrap="square" rtlCol="0">
            <a:spAutoFit/>
          </a:bodyPr>
          <a:lstStyle/>
          <a:p>
            <a:pPr lvl="0">
              <a:defRPr/>
            </a:pPr>
            <a:r>
              <a:rPr lang="en-US" altLang="zh-CN" sz="1600" dirty="0">
                <a:solidFill>
                  <a:prstClr val="black"/>
                </a:solidFill>
                <a:cs typeface="+mn-ea"/>
                <a:sym typeface="+mn-lt"/>
              </a:rPr>
              <a:t>School Motto </a:t>
            </a:r>
            <a:endParaRPr kumimoji="0" lang="en-US" altLang="zh-CN" sz="1600" b="0" i="0" u="none" strike="noStrike" kern="1200" cap="none" spc="0" normalizeH="0" baseline="0" noProof="0" dirty="0">
              <a:ln>
                <a:noFill/>
              </a:ln>
              <a:solidFill>
                <a:prstClr val="black"/>
              </a:solidFill>
              <a:effectLst/>
              <a:uLnTx/>
              <a:uFillTx/>
              <a:cs typeface="+mn-ea"/>
              <a:sym typeface="+mn-lt"/>
            </a:endParaRPr>
          </a:p>
        </p:txBody>
      </p:sp>
      <p:cxnSp>
        <p:nvCxnSpPr>
          <p:cNvPr id="4" name="直接连接符 3">
            <a:extLst>
              <a:ext uri="{FF2B5EF4-FFF2-40B4-BE49-F238E27FC236}">
                <a16:creationId xmlns:a16="http://schemas.microsoft.com/office/drawing/2014/main" id="{45EB720D-9B44-4207-B331-4E14774EE00C}"/>
              </a:ext>
            </a:extLst>
          </p:cNvPr>
          <p:cNvCxnSpPr>
            <a:cxnSpLocks/>
          </p:cNvCxnSpPr>
          <p:nvPr/>
        </p:nvCxnSpPr>
        <p:spPr>
          <a:xfrm>
            <a:off x="1048211" y="2706857"/>
            <a:ext cx="1007710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矩形 4">
            <a:extLst>
              <a:ext uri="{FF2B5EF4-FFF2-40B4-BE49-F238E27FC236}">
                <a16:creationId xmlns:a16="http://schemas.microsoft.com/office/drawing/2014/main" id="{24B617A0-DD97-4C8A-BC1E-871249EE8FF4}"/>
              </a:ext>
            </a:extLst>
          </p:cNvPr>
          <p:cNvSpPr/>
          <p:nvPr/>
        </p:nvSpPr>
        <p:spPr>
          <a:xfrm flipH="1">
            <a:off x="4156363" y="1629340"/>
            <a:ext cx="6968953" cy="1087895"/>
          </a:xfrm>
          <a:prstGeom prst="rect">
            <a:avLst/>
          </a:prstGeom>
          <a:gradFill>
            <a:gsLst>
              <a:gs pos="0">
                <a:schemeClr val="accent3">
                  <a:lumMod val="50000"/>
                </a:schemeClr>
              </a:gs>
              <a:gs pos="88000">
                <a:schemeClr val="accent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6" name="文本框 5">
            <a:extLst>
              <a:ext uri="{FF2B5EF4-FFF2-40B4-BE49-F238E27FC236}">
                <a16:creationId xmlns:a16="http://schemas.microsoft.com/office/drawing/2014/main" id="{998935F1-6431-49D5-941B-95B1677C39C8}"/>
              </a:ext>
            </a:extLst>
          </p:cNvPr>
          <p:cNvSpPr txBox="1"/>
          <p:nvPr/>
        </p:nvSpPr>
        <p:spPr>
          <a:xfrm>
            <a:off x="4401305" y="1843414"/>
            <a:ext cx="6297175" cy="659747"/>
          </a:xfrm>
          <a:prstGeom prst="rect">
            <a:avLst/>
          </a:prstGeom>
        </p:spPr>
        <p:txBody>
          <a:bodyPr wrap="square">
            <a:noAutofit/>
          </a:bodyPr>
          <a:lstStyle>
            <a:defPPr>
              <a:defRPr lang="zh-CN"/>
            </a:defPPr>
            <a:lvl1pPr>
              <a:defRPr sz="1600">
                <a:latin typeface="微软雅黑 Light" panose="020B0502040204020203" pitchFamily="34" charset="-122"/>
                <a:ea typeface="微软雅黑 Light" panose="020B0502040204020203" pitchFamily="34" charset="-122"/>
              </a:defRPr>
            </a:lvl1pPr>
          </a:lstStyle>
          <a:p>
            <a:pPr lvl="0">
              <a:lnSpc>
                <a:spcPct val="130000"/>
              </a:lnSpc>
              <a:defRPr/>
            </a:pPr>
            <a:r>
              <a:rPr lang="zh-CN" altLang="en-US" sz="1500" dirty="0">
                <a:solidFill>
                  <a:schemeClr val="bg1">
                    <a:lumMod val="95000"/>
                  </a:schemeClr>
                </a:solidFill>
                <a:latin typeface="+mn-lt"/>
                <a:ea typeface="+mn-ea"/>
                <a:cs typeface="+mn-ea"/>
                <a:sym typeface="+mn-lt"/>
              </a:rPr>
              <a:t>校训是一个学校的灵魂。校训体现了学校的办学传统，代表着校园文化和教育理念，是人文精神的高度凝练，是学校历史和文化的积淀。</a:t>
            </a:r>
            <a:endParaRPr kumimoji="0" lang="zh-CN" altLang="en-US" sz="1500" b="0" i="0" u="none" strike="noStrike" kern="1200" cap="none" spc="0" normalizeH="0" baseline="0" noProof="0" dirty="0">
              <a:ln>
                <a:noFill/>
              </a:ln>
              <a:solidFill>
                <a:schemeClr val="bg1">
                  <a:lumMod val="95000"/>
                </a:schemeClr>
              </a:solidFill>
              <a:effectLst/>
              <a:uLnTx/>
              <a:uFillTx/>
              <a:latin typeface="+mn-lt"/>
              <a:ea typeface="+mn-ea"/>
              <a:cs typeface="+mn-ea"/>
              <a:sym typeface="+mn-lt"/>
            </a:endParaRPr>
          </a:p>
        </p:txBody>
      </p:sp>
      <p:sp>
        <p:nvSpPr>
          <p:cNvPr id="7" name="文本框 6">
            <a:extLst>
              <a:ext uri="{FF2B5EF4-FFF2-40B4-BE49-F238E27FC236}">
                <a16:creationId xmlns:a16="http://schemas.microsoft.com/office/drawing/2014/main" id="{B2406281-4B08-4E95-956F-01F21964E45C}"/>
              </a:ext>
            </a:extLst>
          </p:cNvPr>
          <p:cNvSpPr txBox="1"/>
          <p:nvPr/>
        </p:nvSpPr>
        <p:spPr>
          <a:xfrm>
            <a:off x="867515" y="3427456"/>
            <a:ext cx="461590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000" b="0" i="0" u="none" strike="noStrike" kern="1200" cap="none" spc="600" normalizeH="0" baseline="0" noProof="0" dirty="0">
                <a:ln>
                  <a:noFill/>
                </a:ln>
                <a:solidFill>
                  <a:schemeClr val="tx1">
                    <a:alpha val="15000"/>
                  </a:schemeClr>
                </a:solidFill>
                <a:effectLst/>
                <a:uLnTx/>
                <a:uFillTx/>
                <a:cs typeface="+mn-ea"/>
                <a:sym typeface="+mn-lt"/>
              </a:rPr>
              <a:t>校徽</a:t>
            </a:r>
          </a:p>
        </p:txBody>
      </p:sp>
      <p:sp>
        <p:nvSpPr>
          <p:cNvPr id="8" name="文本框 7">
            <a:extLst>
              <a:ext uri="{FF2B5EF4-FFF2-40B4-BE49-F238E27FC236}">
                <a16:creationId xmlns:a16="http://schemas.microsoft.com/office/drawing/2014/main" id="{2D276B3B-0DEE-42F0-A56A-0339AA785A0E}"/>
              </a:ext>
            </a:extLst>
          </p:cNvPr>
          <p:cNvSpPr txBox="1"/>
          <p:nvPr/>
        </p:nvSpPr>
        <p:spPr>
          <a:xfrm>
            <a:off x="2128571" y="3529161"/>
            <a:ext cx="4615903" cy="338554"/>
          </a:xfrm>
          <a:prstGeom prst="rect">
            <a:avLst/>
          </a:prstGeom>
          <a:noFill/>
        </p:spPr>
        <p:txBody>
          <a:bodyPr wrap="square" rtlCol="0">
            <a:spAutoFit/>
          </a:bodyPr>
          <a:lstStyle/>
          <a:p>
            <a:pPr lvl="0">
              <a:defRPr/>
            </a:pPr>
            <a:r>
              <a:rPr lang="en-US" altLang="zh-CN" sz="1600" dirty="0">
                <a:solidFill>
                  <a:prstClr val="black"/>
                </a:solidFill>
                <a:cs typeface="+mn-ea"/>
                <a:sym typeface="+mn-lt"/>
              </a:rPr>
              <a:t>School Badge </a:t>
            </a:r>
            <a:endParaRPr kumimoji="0" lang="en-US" altLang="zh-CN" sz="1600" b="0" i="0" u="none" strike="noStrike" kern="1200" cap="none" spc="0" normalizeH="0" baseline="0" noProof="0" dirty="0">
              <a:ln>
                <a:noFill/>
              </a:ln>
              <a:solidFill>
                <a:prstClr val="black"/>
              </a:solidFill>
              <a:effectLst/>
              <a:uLnTx/>
              <a:uFillTx/>
              <a:cs typeface="+mn-ea"/>
              <a:sym typeface="+mn-lt"/>
            </a:endParaRPr>
          </a:p>
        </p:txBody>
      </p:sp>
      <p:cxnSp>
        <p:nvCxnSpPr>
          <p:cNvPr id="9" name="直接连接符 8">
            <a:extLst>
              <a:ext uri="{FF2B5EF4-FFF2-40B4-BE49-F238E27FC236}">
                <a16:creationId xmlns:a16="http://schemas.microsoft.com/office/drawing/2014/main" id="{F0AEC391-3C73-4AF5-BCFD-840979254035}"/>
              </a:ext>
            </a:extLst>
          </p:cNvPr>
          <p:cNvCxnSpPr>
            <a:cxnSpLocks/>
          </p:cNvCxnSpPr>
          <p:nvPr/>
        </p:nvCxnSpPr>
        <p:spPr>
          <a:xfrm>
            <a:off x="1048211" y="4272207"/>
            <a:ext cx="1007710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 name="矩形 9">
            <a:extLst>
              <a:ext uri="{FF2B5EF4-FFF2-40B4-BE49-F238E27FC236}">
                <a16:creationId xmlns:a16="http://schemas.microsoft.com/office/drawing/2014/main" id="{0F55C977-78CA-40A9-BD32-E8FBFDE8A47B}"/>
              </a:ext>
            </a:extLst>
          </p:cNvPr>
          <p:cNvSpPr/>
          <p:nvPr/>
        </p:nvSpPr>
        <p:spPr>
          <a:xfrm flipH="1">
            <a:off x="4156363" y="3194690"/>
            <a:ext cx="6968953" cy="1087895"/>
          </a:xfrm>
          <a:prstGeom prst="rect">
            <a:avLst/>
          </a:prstGeom>
          <a:gradFill>
            <a:gsLst>
              <a:gs pos="0">
                <a:schemeClr val="accent3">
                  <a:lumMod val="50000"/>
                </a:schemeClr>
              </a:gs>
              <a:gs pos="88000">
                <a:schemeClr val="accent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2" name="文本框 11">
            <a:extLst>
              <a:ext uri="{FF2B5EF4-FFF2-40B4-BE49-F238E27FC236}">
                <a16:creationId xmlns:a16="http://schemas.microsoft.com/office/drawing/2014/main" id="{267B62A9-2177-478A-A577-E9DE90D625AB}"/>
              </a:ext>
            </a:extLst>
          </p:cNvPr>
          <p:cNvSpPr txBox="1"/>
          <p:nvPr/>
        </p:nvSpPr>
        <p:spPr>
          <a:xfrm>
            <a:off x="867515" y="5015253"/>
            <a:ext cx="461590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4000" spc="600" dirty="0">
                <a:solidFill>
                  <a:schemeClr val="tx1">
                    <a:alpha val="15000"/>
                  </a:schemeClr>
                </a:solidFill>
                <a:cs typeface="+mn-ea"/>
                <a:sym typeface="+mn-lt"/>
              </a:rPr>
              <a:t>校旗</a:t>
            </a:r>
            <a:endParaRPr kumimoji="0" lang="zh-CN" altLang="en-US" sz="4000" b="0" i="0" u="none" strike="noStrike" kern="1200" cap="none" spc="600" normalizeH="0" baseline="0" noProof="0" dirty="0">
              <a:ln>
                <a:noFill/>
              </a:ln>
              <a:solidFill>
                <a:schemeClr val="tx1">
                  <a:alpha val="15000"/>
                </a:schemeClr>
              </a:solidFill>
              <a:effectLst/>
              <a:uLnTx/>
              <a:uFillTx/>
              <a:cs typeface="+mn-ea"/>
              <a:sym typeface="+mn-lt"/>
            </a:endParaRPr>
          </a:p>
        </p:txBody>
      </p:sp>
      <p:sp>
        <p:nvSpPr>
          <p:cNvPr id="13" name="文本框 12">
            <a:extLst>
              <a:ext uri="{FF2B5EF4-FFF2-40B4-BE49-F238E27FC236}">
                <a16:creationId xmlns:a16="http://schemas.microsoft.com/office/drawing/2014/main" id="{0A6FDEDB-ED05-4AB3-BD87-5CFDB0DB1C27}"/>
              </a:ext>
            </a:extLst>
          </p:cNvPr>
          <p:cNvSpPr txBox="1"/>
          <p:nvPr/>
        </p:nvSpPr>
        <p:spPr>
          <a:xfrm>
            <a:off x="2128571" y="5116958"/>
            <a:ext cx="4615903" cy="338554"/>
          </a:xfrm>
          <a:prstGeom prst="rect">
            <a:avLst/>
          </a:prstGeom>
          <a:noFill/>
        </p:spPr>
        <p:txBody>
          <a:bodyPr wrap="square" rtlCol="0">
            <a:spAutoFit/>
          </a:bodyPr>
          <a:lstStyle/>
          <a:p>
            <a:pPr lvl="0">
              <a:defRPr/>
            </a:pPr>
            <a:r>
              <a:rPr lang="en-US" altLang="zh-CN" sz="1600" dirty="0">
                <a:solidFill>
                  <a:prstClr val="black"/>
                </a:solidFill>
                <a:cs typeface="+mn-ea"/>
                <a:sym typeface="+mn-lt"/>
              </a:rPr>
              <a:t>School Flag</a:t>
            </a:r>
            <a:endParaRPr kumimoji="0" lang="en-US" altLang="zh-CN" sz="1600" b="0" i="0" u="none" strike="noStrike" kern="1200" cap="none" spc="0" normalizeH="0" baseline="0" noProof="0" dirty="0">
              <a:ln>
                <a:noFill/>
              </a:ln>
              <a:solidFill>
                <a:prstClr val="black"/>
              </a:solidFill>
              <a:effectLst/>
              <a:uLnTx/>
              <a:uFillTx/>
              <a:cs typeface="+mn-ea"/>
              <a:sym typeface="+mn-lt"/>
            </a:endParaRPr>
          </a:p>
        </p:txBody>
      </p:sp>
      <p:cxnSp>
        <p:nvCxnSpPr>
          <p:cNvPr id="14" name="直接连接符 13">
            <a:extLst>
              <a:ext uri="{FF2B5EF4-FFF2-40B4-BE49-F238E27FC236}">
                <a16:creationId xmlns:a16="http://schemas.microsoft.com/office/drawing/2014/main" id="{95BD88DC-A306-488B-9425-FBB0CCE4A38C}"/>
              </a:ext>
            </a:extLst>
          </p:cNvPr>
          <p:cNvCxnSpPr>
            <a:cxnSpLocks/>
          </p:cNvCxnSpPr>
          <p:nvPr/>
        </p:nvCxnSpPr>
        <p:spPr>
          <a:xfrm>
            <a:off x="1048211" y="5860004"/>
            <a:ext cx="1007710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矩形 14">
            <a:extLst>
              <a:ext uri="{FF2B5EF4-FFF2-40B4-BE49-F238E27FC236}">
                <a16:creationId xmlns:a16="http://schemas.microsoft.com/office/drawing/2014/main" id="{E66843D1-0CA6-435E-9929-2906731963BF}"/>
              </a:ext>
            </a:extLst>
          </p:cNvPr>
          <p:cNvSpPr/>
          <p:nvPr/>
        </p:nvSpPr>
        <p:spPr>
          <a:xfrm flipH="1">
            <a:off x="4156363" y="4782487"/>
            <a:ext cx="6968953" cy="1087895"/>
          </a:xfrm>
          <a:prstGeom prst="rect">
            <a:avLst/>
          </a:prstGeom>
          <a:gradFill>
            <a:gsLst>
              <a:gs pos="0">
                <a:schemeClr val="accent3">
                  <a:lumMod val="50000"/>
                </a:schemeClr>
              </a:gs>
              <a:gs pos="88000">
                <a:schemeClr val="accent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cs typeface="+mn-ea"/>
              <a:sym typeface="+mn-lt"/>
            </a:endParaRPr>
          </a:p>
        </p:txBody>
      </p:sp>
      <p:sp>
        <p:nvSpPr>
          <p:cNvPr id="17" name="文本占位符 16">
            <a:extLst>
              <a:ext uri="{FF2B5EF4-FFF2-40B4-BE49-F238E27FC236}">
                <a16:creationId xmlns:a16="http://schemas.microsoft.com/office/drawing/2014/main" id="{795C7102-BA11-42C9-8E70-CA8122159B09}"/>
              </a:ext>
            </a:extLst>
          </p:cNvPr>
          <p:cNvSpPr>
            <a:spLocks noGrp="1"/>
          </p:cNvSpPr>
          <p:nvPr>
            <p:ph type="body" sz="quarter" idx="10"/>
          </p:nvPr>
        </p:nvSpPr>
        <p:spPr>
          <a:xfrm>
            <a:off x="1814117" y="443111"/>
            <a:ext cx="7240943" cy="437414"/>
          </a:xfrm>
        </p:spPr>
        <p:txBody>
          <a:bodyPr/>
          <a:lstStyle/>
          <a:p>
            <a:r>
              <a:rPr lang="zh-CN" altLang="en-US" dirty="0">
                <a:latin typeface="+mn-lt"/>
                <a:ea typeface="+mn-ea"/>
                <a:cs typeface="+mn-ea"/>
                <a:sym typeface="+mn-lt"/>
              </a:rPr>
              <a:t>三段话</a:t>
            </a:r>
          </a:p>
        </p:txBody>
      </p:sp>
      <p:sp>
        <p:nvSpPr>
          <p:cNvPr id="18" name="文本框 17">
            <a:extLst>
              <a:ext uri="{FF2B5EF4-FFF2-40B4-BE49-F238E27FC236}">
                <a16:creationId xmlns:a16="http://schemas.microsoft.com/office/drawing/2014/main" id="{C24E669A-043B-4411-A4F6-D283E0FBC84D}"/>
              </a:ext>
            </a:extLst>
          </p:cNvPr>
          <p:cNvSpPr txBox="1"/>
          <p:nvPr/>
        </p:nvSpPr>
        <p:spPr>
          <a:xfrm>
            <a:off x="4401305" y="3396926"/>
            <a:ext cx="6297175" cy="659747"/>
          </a:xfrm>
          <a:prstGeom prst="rect">
            <a:avLst/>
          </a:prstGeom>
        </p:spPr>
        <p:txBody>
          <a:bodyPr wrap="square">
            <a:noAutofit/>
          </a:bodyPr>
          <a:lstStyle>
            <a:defPPr>
              <a:defRPr lang="zh-CN"/>
            </a:defPPr>
            <a:lvl1pPr>
              <a:defRPr sz="1600">
                <a:latin typeface="微软雅黑 Light" panose="020B0502040204020203" pitchFamily="34" charset="-122"/>
                <a:ea typeface="微软雅黑 Light" panose="020B0502040204020203" pitchFamily="34" charset="-122"/>
              </a:defRPr>
            </a:lvl1pPr>
          </a:lstStyle>
          <a:p>
            <a:pPr lvl="0">
              <a:lnSpc>
                <a:spcPct val="130000"/>
              </a:lnSpc>
              <a:defRPr/>
            </a:pPr>
            <a:r>
              <a:rPr lang="zh-CN" altLang="en-US" sz="1500" dirty="0">
                <a:solidFill>
                  <a:schemeClr val="bg1">
                    <a:lumMod val="95000"/>
                  </a:schemeClr>
                </a:solidFill>
                <a:latin typeface="+mn-lt"/>
                <a:ea typeface="+mn-ea"/>
                <a:cs typeface="+mn-ea"/>
                <a:sym typeface="+mn-lt"/>
              </a:rPr>
              <a:t>图形以五条青色向上的波浪条形和蓝色的半圆相互交叉组合，象征“运动”和“发展”；文字采用郭沫若的手写体和英文的大写印刷黑体。</a:t>
            </a:r>
            <a:endParaRPr kumimoji="0" lang="zh-CN" altLang="en-US" sz="1500" b="0" i="0" u="none" strike="noStrike" kern="1200" cap="none" spc="0" normalizeH="0" baseline="0" noProof="0" dirty="0">
              <a:ln>
                <a:noFill/>
              </a:ln>
              <a:solidFill>
                <a:schemeClr val="bg1">
                  <a:lumMod val="95000"/>
                </a:schemeClr>
              </a:solidFill>
              <a:effectLst/>
              <a:uLnTx/>
              <a:uFillTx/>
              <a:latin typeface="+mn-lt"/>
              <a:ea typeface="+mn-ea"/>
              <a:cs typeface="+mn-ea"/>
              <a:sym typeface="+mn-lt"/>
            </a:endParaRPr>
          </a:p>
        </p:txBody>
      </p:sp>
      <p:sp>
        <p:nvSpPr>
          <p:cNvPr id="21" name="文本框 20">
            <a:extLst>
              <a:ext uri="{FF2B5EF4-FFF2-40B4-BE49-F238E27FC236}">
                <a16:creationId xmlns:a16="http://schemas.microsoft.com/office/drawing/2014/main" id="{E01ED58B-93F4-4EF7-B28F-A1352193D1A6}"/>
              </a:ext>
            </a:extLst>
          </p:cNvPr>
          <p:cNvSpPr txBox="1"/>
          <p:nvPr/>
        </p:nvSpPr>
        <p:spPr>
          <a:xfrm>
            <a:off x="4401305" y="4982474"/>
            <a:ext cx="6297175" cy="661995"/>
          </a:xfrm>
          <a:prstGeom prst="rect">
            <a:avLst/>
          </a:prstGeom>
        </p:spPr>
        <p:txBody>
          <a:bodyPr wrap="square">
            <a:noAutofit/>
          </a:bodyPr>
          <a:lstStyle>
            <a:defPPr>
              <a:defRPr lang="zh-CN"/>
            </a:defPPr>
            <a:lvl1pPr>
              <a:defRPr sz="1600">
                <a:latin typeface="微软雅黑 Light" panose="020B0502040204020203" pitchFamily="34" charset="-122"/>
                <a:ea typeface="微软雅黑 Light" panose="020B0502040204020203" pitchFamily="34" charset="-122"/>
              </a:defRPr>
            </a:lvl1pPr>
          </a:lstStyle>
          <a:p>
            <a:pPr lvl="0">
              <a:lnSpc>
                <a:spcPct val="130000"/>
              </a:lnSpc>
              <a:defRPr/>
            </a:pPr>
            <a:r>
              <a:rPr lang="zh-CN" altLang="en-US" sz="1500" dirty="0">
                <a:solidFill>
                  <a:schemeClr val="bg1">
                    <a:lumMod val="95000"/>
                  </a:schemeClr>
                </a:solidFill>
                <a:latin typeface="+mn-lt"/>
                <a:ea typeface="+mn-ea"/>
                <a:cs typeface="+mn-ea"/>
                <a:sym typeface="+mn-lt"/>
              </a:rPr>
              <a:t>校旗是学校的重要标识之一，是校园文化建设的重要内容。陕西科技大学校旗由学校标准色、校徽和学校字体组成，设计简洁、鲜明、识别度高。</a:t>
            </a:r>
            <a:endParaRPr kumimoji="0" lang="zh-CN" altLang="en-US" sz="1500" b="0" i="0" u="none" strike="noStrike" kern="1200" cap="none" spc="0" normalizeH="0" baseline="0" noProof="0" dirty="0">
              <a:ln>
                <a:noFill/>
              </a:ln>
              <a:solidFill>
                <a:schemeClr val="bg1">
                  <a:lumMod val="95000"/>
                </a:schemeClr>
              </a:solidFill>
              <a:effectLst/>
              <a:uLnTx/>
              <a:uFillTx/>
              <a:latin typeface="+mn-lt"/>
              <a:ea typeface="+mn-ea"/>
              <a:cs typeface="+mn-ea"/>
              <a:sym typeface="+mn-lt"/>
            </a:endParaRPr>
          </a:p>
        </p:txBody>
      </p:sp>
    </p:spTree>
    <p:extLst>
      <p:ext uri="{BB962C8B-B14F-4D97-AF65-F5344CB8AC3E}">
        <p14:creationId xmlns:p14="http://schemas.microsoft.com/office/powerpoint/2010/main" val="3213312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组合 61">
            <a:extLst>
              <a:ext uri="{FF2B5EF4-FFF2-40B4-BE49-F238E27FC236}">
                <a16:creationId xmlns:a16="http://schemas.microsoft.com/office/drawing/2014/main" id="{2630C0F4-7852-4076-B220-8405806C152A}"/>
              </a:ext>
            </a:extLst>
          </p:cNvPr>
          <p:cNvGrpSpPr/>
          <p:nvPr/>
        </p:nvGrpSpPr>
        <p:grpSpPr>
          <a:xfrm>
            <a:off x="4511219" y="2986158"/>
            <a:ext cx="4259732" cy="3913298"/>
            <a:chOff x="718787" y="2815014"/>
            <a:chExt cx="3520440" cy="3234131"/>
          </a:xfrm>
        </p:grpSpPr>
        <p:pic>
          <p:nvPicPr>
            <p:cNvPr id="63" name="图片 62">
              <a:extLst>
                <a:ext uri="{FF2B5EF4-FFF2-40B4-BE49-F238E27FC236}">
                  <a16:creationId xmlns:a16="http://schemas.microsoft.com/office/drawing/2014/main" id="{BF3CB4C4-BCE2-40DF-BABA-33C56FE0EB2E}"/>
                </a:ext>
              </a:extLst>
            </p:cNvPr>
            <p:cNvPicPr>
              <a:picLocks noChangeAspect="1"/>
            </p:cNvPicPr>
            <p:nvPr/>
          </p:nvPicPr>
          <p:blipFill rotWithShape="1">
            <a:blip r:embed="rId3"/>
            <a:srcRect l="3013" t="-3931" r="7071" b="835"/>
            <a:stretch/>
          </p:blipFill>
          <p:spPr>
            <a:xfrm>
              <a:off x="718787" y="2815014"/>
              <a:ext cx="3520440" cy="3234131"/>
            </a:xfrm>
            <a:custGeom>
              <a:avLst/>
              <a:gdLst>
                <a:gd name="connsiteX0" fmla="*/ 2175510 w 2198370"/>
                <a:gd name="connsiteY0" fmla="*/ 0 h 2019582"/>
                <a:gd name="connsiteX1" fmla="*/ 2167890 w 2198370"/>
                <a:gd name="connsiteY1" fmla="*/ 171450 h 2019582"/>
                <a:gd name="connsiteX2" fmla="*/ 2175510 w 2198370"/>
                <a:gd name="connsiteY2" fmla="*/ 712470 h 2019582"/>
                <a:gd name="connsiteX3" fmla="*/ 2198370 w 2198370"/>
                <a:gd name="connsiteY3" fmla="*/ 880110 h 2019582"/>
                <a:gd name="connsiteX4" fmla="*/ 2007870 w 2198370"/>
                <a:gd name="connsiteY4" fmla="*/ 868680 h 2019582"/>
                <a:gd name="connsiteX5" fmla="*/ 2023110 w 2198370"/>
                <a:gd name="connsiteY5" fmla="*/ 1832610 h 2019582"/>
                <a:gd name="connsiteX6" fmla="*/ 2000250 w 2198370"/>
                <a:gd name="connsiteY6" fmla="*/ 1863090 h 2019582"/>
                <a:gd name="connsiteX7" fmla="*/ 1832610 w 2198370"/>
                <a:gd name="connsiteY7" fmla="*/ 1878330 h 2019582"/>
                <a:gd name="connsiteX8" fmla="*/ 1832610 w 2198370"/>
                <a:gd name="connsiteY8" fmla="*/ 2011680 h 2019582"/>
                <a:gd name="connsiteX9" fmla="*/ 1451610 w 2198370"/>
                <a:gd name="connsiteY9" fmla="*/ 2011680 h 2019582"/>
                <a:gd name="connsiteX10" fmla="*/ 381000 w 2198370"/>
                <a:gd name="connsiteY10" fmla="*/ 1794510 h 2019582"/>
                <a:gd name="connsiteX11" fmla="*/ 323850 w 2198370"/>
                <a:gd name="connsiteY11" fmla="*/ 1703070 h 2019582"/>
                <a:gd name="connsiteX12" fmla="*/ 320040 w 2198370"/>
                <a:gd name="connsiteY12" fmla="*/ 1436370 h 2019582"/>
                <a:gd name="connsiteX13" fmla="*/ 316230 w 2198370"/>
                <a:gd name="connsiteY13" fmla="*/ 1386840 h 2019582"/>
                <a:gd name="connsiteX14" fmla="*/ 274320 w 2198370"/>
                <a:gd name="connsiteY14" fmla="*/ 1371600 h 2019582"/>
                <a:gd name="connsiteX15" fmla="*/ 0 w 2198370"/>
                <a:gd name="connsiteY15" fmla="*/ 1371600 h 2019582"/>
                <a:gd name="connsiteX16" fmla="*/ 76200 w 2198370"/>
                <a:gd name="connsiteY16" fmla="*/ 1341120 h 2019582"/>
                <a:gd name="connsiteX17" fmla="*/ 68580 w 2198370"/>
                <a:gd name="connsiteY17" fmla="*/ 986790 h 2019582"/>
                <a:gd name="connsiteX18" fmla="*/ 114300 w 2198370"/>
                <a:gd name="connsiteY18" fmla="*/ 963930 h 2019582"/>
                <a:gd name="connsiteX19" fmla="*/ 148590 w 2198370"/>
                <a:gd name="connsiteY19" fmla="*/ 910590 h 2019582"/>
                <a:gd name="connsiteX20" fmla="*/ 198120 w 2198370"/>
                <a:gd name="connsiteY20" fmla="*/ 834390 h 2019582"/>
                <a:gd name="connsiteX21" fmla="*/ 251460 w 2198370"/>
                <a:gd name="connsiteY21" fmla="*/ 742950 h 2019582"/>
                <a:gd name="connsiteX22" fmla="*/ 316230 w 2198370"/>
                <a:gd name="connsiteY22" fmla="*/ 712470 h 2019582"/>
                <a:gd name="connsiteX23" fmla="*/ 388620 w 2198370"/>
                <a:gd name="connsiteY23" fmla="*/ 697230 h 2019582"/>
                <a:gd name="connsiteX24" fmla="*/ 350520 w 2198370"/>
                <a:gd name="connsiteY24" fmla="*/ 598170 h 2019582"/>
                <a:gd name="connsiteX25" fmla="*/ 960120 w 2198370"/>
                <a:gd name="connsiteY25" fmla="*/ 400050 h 2019582"/>
                <a:gd name="connsiteX26" fmla="*/ 975360 w 2198370"/>
                <a:gd name="connsiteY26" fmla="*/ 461010 h 2019582"/>
                <a:gd name="connsiteX27" fmla="*/ 1200150 w 2198370"/>
                <a:gd name="connsiteY27" fmla="*/ 468630 h 2019582"/>
                <a:gd name="connsiteX28" fmla="*/ 1257300 w 2198370"/>
                <a:gd name="connsiteY28" fmla="*/ 365760 h 2019582"/>
                <a:gd name="connsiteX29" fmla="*/ 1318260 w 2198370"/>
                <a:gd name="connsiteY29" fmla="*/ 346710 h 2019582"/>
                <a:gd name="connsiteX30" fmla="*/ 1482090 w 2198370"/>
                <a:gd name="connsiteY30" fmla="*/ 323850 h 2019582"/>
                <a:gd name="connsiteX31" fmla="*/ 1436370 w 2198370"/>
                <a:gd name="connsiteY31" fmla="*/ 240030 h 2019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198370" h="2019582">
                  <a:moveTo>
                    <a:pt x="2175510" y="0"/>
                  </a:moveTo>
                  <a:lnTo>
                    <a:pt x="2167890" y="171450"/>
                  </a:lnTo>
                  <a:lnTo>
                    <a:pt x="2175510" y="712470"/>
                  </a:lnTo>
                  <a:lnTo>
                    <a:pt x="2198370" y="880110"/>
                  </a:lnTo>
                  <a:lnTo>
                    <a:pt x="2007870" y="868680"/>
                  </a:lnTo>
                  <a:lnTo>
                    <a:pt x="2023110" y="1832610"/>
                  </a:lnTo>
                  <a:lnTo>
                    <a:pt x="2000250" y="1863090"/>
                  </a:lnTo>
                  <a:lnTo>
                    <a:pt x="1832610" y="1878330"/>
                  </a:lnTo>
                  <a:lnTo>
                    <a:pt x="1832610" y="2011680"/>
                  </a:lnTo>
                  <a:cubicBezTo>
                    <a:pt x="1769110" y="2029460"/>
                    <a:pt x="1578610" y="2011680"/>
                    <a:pt x="1451610" y="2011680"/>
                  </a:cubicBezTo>
                  <a:cubicBezTo>
                    <a:pt x="1221740" y="1976120"/>
                    <a:pt x="737870" y="1866900"/>
                    <a:pt x="381000" y="1794510"/>
                  </a:cubicBezTo>
                  <a:cubicBezTo>
                    <a:pt x="354330" y="1774825"/>
                    <a:pt x="334010" y="1762760"/>
                    <a:pt x="323850" y="1703070"/>
                  </a:cubicBezTo>
                  <a:cubicBezTo>
                    <a:pt x="313690" y="1643380"/>
                    <a:pt x="321310" y="1489075"/>
                    <a:pt x="320040" y="1436370"/>
                  </a:cubicBezTo>
                  <a:cubicBezTo>
                    <a:pt x="318770" y="1383665"/>
                    <a:pt x="323850" y="1397635"/>
                    <a:pt x="316230" y="1386840"/>
                  </a:cubicBezTo>
                  <a:cubicBezTo>
                    <a:pt x="308610" y="1376045"/>
                    <a:pt x="327025" y="1374140"/>
                    <a:pt x="274320" y="1371600"/>
                  </a:cubicBezTo>
                  <a:cubicBezTo>
                    <a:pt x="221615" y="1369060"/>
                    <a:pt x="91440" y="1371600"/>
                    <a:pt x="0" y="1371600"/>
                  </a:cubicBezTo>
                  <a:lnTo>
                    <a:pt x="76200" y="1341120"/>
                  </a:lnTo>
                  <a:cubicBezTo>
                    <a:pt x="82550" y="1274445"/>
                    <a:pt x="71120" y="1104900"/>
                    <a:pt x="68580" y="986790"/>
                  </a:cubicBezTo>
                  <a:cubicBezTo>
                    <a:pt x="76200" y="956945"/>
                    <a:pt x="100965" y="976630"/>
                    <a:pt x="114300" y="963930"/>
                  </a:cubicBezTo>
                  <a:cubicBezTo>
                    <a:pt x="127635" y="951230"/>
                    <a:pt x="134620" y="932180"/>
                    <a:pt x="148590" y="910590"/>
                  </a:cubicBezTo>
                  <a:cubicBezTo>
                    <a:pt x="162560" y="889000"/>
                    <a:pt x="180975" y="862330"/>
                    <a:pt x="198120" y="834390"/>
                  </a:cubicBezTo>
                  <a:cubicBezTo>
                    <a:pt x="215265" y="806450"/>
                    <a:pt x="231775" y="763270"/>
                    <a:pt x="251460" y="742950"/>
                  </a:cubicBezTo>
                  <a:cubicBezTo>
                    <a:pt x="271145" y="722630"/>
                    <a:pt x="293370" y="720090"/>
                    <a:pt x="316230" y="712470"/>
                  </a:cubicBezTo>
                  <a:cubicBezTo>
                    <a:pt x="339090" y="704850"/>
                    <a:pt x="364490" y="702310"/>
                    <a:pt x="388620" y="697230"/>
                  </a:cubicBezTo>
                  <a:cubicBezTo>
                    <a:pt x="395605" y="677545"/>
                    <a:pt x="363220" y="631190"/>
                    <a:pt x="350520" y="598170"/>
                  </a:cubicBezTo>
                  <a:lnTo>
                    <a:pt x="960120" y="400050"/>
                  </a:lnTo>
                  <a:cubicBezTo>
                    <a:pt x="965835" y="413385"/>
                    <a:pt x="970280" y="440690"/>
                    <a:pt x="975360" y="461010"/>
                  </a:cubicBezTo>
                  <a:lnTo>
                    <a:pt x="1200150" y="468630"/>
                  </a:lnTo>
                  <a:cubicBezTo>
                    <a:pt x="1215390" y="453390"/>
                    <a:pt x="1237615" y="386080"/>
                    <a:pt x="1257300" y="365760"/>
                  </a:cubicBezTo>
                  <a:cubicBezTo>
                    <a:pt x="1276985" y="345440"/>
                    <a:pt x="1280795" y="353695"/>
                    <a:pt x="1318260" y="346710"/>
                  </a:cubicBezTo>
                  <a:cubicBezTo>
                    <a:pt x="1355725" y="339725"/>
                    <a:pt x="1427480" y="331470"/>
                    <a:pt x="1482090" y="323850"/>
                  </a:cubicBezTo>
                  <a:cubicBezTo>
                    <a:pt x="1471930" y="307975"/>
                    <a:pt x="1451610" y="267970"/>
                    <a:pt x="1436370" y="240030"/>
                  </a:cubicBezTo>
                  <a:close/>
                </a:path>
              </a:pathLst>
            </a:custGeom>
            <a:effectLst>
              <a:softEdge rad="444500"/>
            </a:effectLst>
          </p:spPr>
        </p:pic>
        <p:sp>
          <p:nvSpPr>
            <p:cNvPr id="64" name="任意多边形: 形状 63">
              <a:extLst>
                <a:ext uri="{FF2B5EF4-FFF2-40B4-BE49-F238E27FC236}">
                  <a16:creationId xmlns:a16="http://schemas.microsoft.com/office/drawing/2014/main" id="{072F5E29-EF0C-4ECE-8CB8-C7EB3CE26C64}"/>
                </a:ext>
              </a:extLst>
            </p:cNvPr>
            <p:cNvSpPr/>
            <p:nvPr/>
          </p:nvSpPr>
          <p:spPr>
            <a:xfrm>
              <a:off x="890557" y="2963379"/>
              <a:ext cx="3155965" cy="2899299"/>
            </a:xfrm>
            <a:custGeom>
              <a:avLst/>
              <a:gdLst>
                <a:gd name="connsiteX0" fmla="*/ 2175510 w 2198370"/>
                <a:gd name="connsiteY0" fmla="*/ 0 h 2019582"/>
                <a:gd name="connsiteX1" fmla="*/ 1436370 w 2198370"/>
                <a:gd name="connsiteY1" fmla="*/ 240030 h 2019582"/>
                <a:gd name="connsiteX2" fmla="*/ 1482090 w 2198370"/>
                <a:gd name="connsiteY2" fmla="*/ 323850 h 2019582"/>
                <a:gd name="connsiteX3" fmla="*/ 1318260 w 2198370"/>
                <a:gd name="connsiteY3" fmla="*/ 346710 h 2019582"/>
                <a:gd name="connsiteX4" fmla="*/ 1257300 w 2198370"/>
                <a:gd name="connsiteY4" fmla="*/ 365760 h 2019582"/>
                <a:gd name="connsiteX5" fmla="*/ 1200150 w 2198370"/>
                <a:gd name="connsiteY5" fmla="*/ 468630 h 2019582"/>
                <a:gd name="connsiteX6" fmla="*/ 975360 w 2198370"/>
                <a:gd name="connsiteY6" fmla="*/ 461010 h 2019582"/>
                <a:gd name="connsiteX7" fmla="*/ 960120 w 2198370"/>
                <a:gd name="connsiteY7" fmla="*/ 400050 h 2019582"/>
                <a:gd name="connsiteX8" fmla="*/ 350520 w 2198370"/>
                <a:gd name="connsiteY8" fmla="*/ 598170 h 2019582"/>
                <a:gd name="connsiteX9" fmla="*/ 388620 w 2198370"/>
                <a:gd name="connsiteY9" fmla="*/ 697230 h 2019582"/>
                <a:gd name="connsiteX10" fmla="*/ 316230 w 2198370"/>
                <a:gd name="connsiteY10" fmla="*/ 712470 h 2019582"/>
                <a:gd name="connsiteX11" fmla="*/ 251460 w 2198370"/>
                <a:gd name="connsiteY11" fmla="*/ 742950 h 2019582"/>
                <a:gd name="connsiteX12" fmla="*/ 198120 w 2198370"/>
                <a:gd name="connsiteY12" fmla="*/ 834390 h 2019582"/>
                <a:gd name="connsiteX13" fmla="*/ 148590 w 2198370"/>
                <a:gd name="connsiteY13" fmla="*/ 910590 h 2019582"/>
                <a:gd name="connsiteX14" fmla="*/ 114300 w 2198370"/>
                <a:gd name="connsiteY14" fmla="*/ 963930 h 2019582"/>
                <a:gd name="connsiteX15" fmla="*/ 68580 w 2198370"/>
                <a:gd name="connsiteY15" fmla="*/ 986790 h 2019582"/>
                <a:gd name="connsiteX16" fmla="*/ 76200 w 2198370"/>
                <a:gd name="connsiteY16" fmla="*/ 1341120 h 2019582"/>
                <a:gd name="connsiteX17" fmla="*/ 0 w 2198370"/>
                <a:gd name="connsiteY17" fmla="*/ 1371600 h 2019582"/>
                <a:gd name="connsiteX18" fmla="*/ 274320 w 2198370"/>
                <a:gd name="connsiteY18" fmla="*/ 1371600 h 2019582"/>
                <a:gd name="connsiteX19" fmla="*/ 316230 w 2198370"/>
                <a:gd name="connsiteY19" fmla="*/ 1386840 h 2019582"/>
                <a:gd name="connsiteX20" fmla="*/ 320040 w 2198370"/>
                <a:gd name="connsiteY20" fmla="*/ 1436370 h 2019582"/>
                <a:gd name="connsiteX21" fmla="*/ 323850 w 2198370"/>
                <a:gd name="connsiteY21" fmla="*/ 1703070 h 2019582"/>
                <a:gd name="connsiteX22" fmla="*/ 381000 w 2198370"/>
                <a:gd name="connsiteY22" fmla="*/ 1794510 h 2019582"/>
                <a:gd name="connsiteX23" fmla="*/ 1451610 w 2198370"/>
                <a:gd name="connsiteY23" fmla="*/ 2011680 h 2019582"/>
                <a:gd name="connsiteX24" fmla="*/ 1832610 w 2198370"/>
                <a:gd name="connsiteY24" fmla="*/ 2011680 h 2019582"/>
                <a:gd name="connsiteX25" fmla="*/ 1832610 w 2198370"/>
                <a:gd name="connsiteY25" fmla="*/ 1878330 h 2019582"/>
                <a:gd name="connsiteX26" fmla="*/ 2000250 w 2198370"/>
                <a:gd name="connsiteY26" fmla="*/ 1863090 h 2019582"/>
                <a:gd name="connsiteX27" fmla="*/ 2023110 w 2198370"/>
                <a:gd name="connsiteY27" fmla="*/ 1832610 h 2019582"/>
                <a:gd name="connsiteX28" fmla="*/ 2007870 w 2198370"/>
                <a:gd name="connsiteY28" fmla="*/ 868680 h 2019582"/>
                <a:gd name="connsiteX29" fmla="*/ 2198370 w 2198370"/>
                <a:gd name="connsiteY29" fmla="*/ 880110 h 2019582"/>
                <a:gd name="connsiteX30" fmla="*/ 2175510 w 2198370"/>
                <a:gd name="connsiteY30" fmla="*/ 712470 h 2019582"/>
                <a:gd name="connsiteX31" fmla="*/ 2167890 w 2198370"/>
                <a:gd name="connsiteY31" fmla="*/ 171450 h 2019582"/>
                <a:gd name="connsiteX32" fmla="*/ 2175510 w 2198370"/>
                <a:gd name="connsiteY32" fmla="*/ 0 h 2019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198370" h="2019582">
                  <a:moveTo>
                    <a:pt x="2175510" y="0"/>
                  </a:moveTo>
                  <a:lnTo>
                    <a:pt x="1436370" y="240030"/>
                  </a:lnTo>
                  <a:cubicBezTo>
                    <a:pt x="1451610" y="267970"/>
                    <a:pt x="1471930" y="307975"/>
                    <a:pt x="1482090" y="323850"/>
                  </a:cubicBezTo>
                  <a:cubicBezTo>
                    <a:pt x="1427480" y="331470"/>
                    <a:pt x="1355725" y="339725"/>
                    <a:pt x="1318260" y="346710"/>
                  </a:cubicBezTo>
                  <a:cubicBezTo>
                    <a:pt x="1280795" y="353695"/>
                    <a:pt x="1276985" y="345440"/>
                    <a:pt x="1257300" y="365760"/>
                  </a:cubicBezTo>
                  <a:cubicBezTo>
                    <a:pt x="1237615" y="386080"/>
                    <a:pt x="1215390" y="453390"/>
                    <a:pt x="1200150" y="468630"/>
                  </a:cubicBezTo>
                  <a:lnTo>
                    <a:pt x="975360" y="461010"/>
                  </a:lnTo>
                  <a:cubicBezTo>
                    <a:pt x="970280" y="440690"/>
                    <a:pt x="965835" y="413385"/>
                    <a:pt x="960120" y="400050"/>
                  </a:cubicBezTo>
                  <a:lnTo>
                    <a:pt x="350520" y="598170"/>
                  </a:lnTo>
                  <a:cubicBezTo>
                    <a:pt x="363220" y="631190"/>
                    <a:pt x="395605" y="677545"/>
                    <a:pt x="388620" y="697230"/>
                  </a:cubicBezTo>
                  <a:cubicBezTo>
                    <a:pt x="364490" y="702310"/>
                    <a:pt x="339090" y="704850"/>
                    <a:pt x="316230" y="712470"/>
                  </a:cubicBezTo>
                  <a:cubicBezTo>
                    <a:pt x="293370" y="720090"/>
                    <a:pt x="271145" y="722630"/>
                    <a:pt x="251460" y="742950"/>
                  </a:cubicBezTo>
                  <a:cubicBezTo>
                    <a:pt x="231775" y="763270"/>
                    <a:pt x="215265" y="806450"/>
                    <a:pt x="198120" y="834390"/>
                  </a:cubicBezTo>
                  <a:cubicBezTo>
                    <a:pt x="180975" y="862330"/>
                    <a:pt x="162560" y="889000"/>
                    <a:pt x="148590" y="910590"/>
                  </a:cubicBezTo>
                  <a:cubicBezTo>
                    <a:pt x="134620" y="932180"/>
                    <a:pt x="127635" y="951230"/>
                    <a:pt x="114300" y="963930"/>
                  </a:cubicBezTo>
                  <a:cubicBezTo>
                    <a:pt x="100965" y="976630"/>
                    <a:pt x="76200" y="956945"/>
                    <a:pt x="68580" y="986790"/>
                  </a:cubicBezTo>
                  <a:cubicBezTo>
                    <a:pt x="71120" y="1104900"/>
                    <a:pt x="82550" y="1274445"/>
                    <a:pt x="76200" y="1341120"/>
                  </a:cubicBezTo>
                  <a:lnTo>
                    <a:pt x="0" y="1371600"/>
                  </a:lnTo>
                  <a:cubicBezTo>
                    <a:pt x="91440" y="1371600"/>
                    <a:pt x="221615" y="1369060"/>
                    <a:pt x="274320" y="1371600"/>
                  </a:cubicBezTo>
                  <a:cubicBezTo>
                    <a:pt x="327025" y="1374140"/>
                    <a:pt x="308610" y="1376045"/>
                    <a:pt x="316230" y="1386840"/>
                  </a:cubicBezTo>
                  <a:cubicBezTo>
                    <a:pt x="323850" y="1397635"/>
                    <a:pt x="318770" y="1383665"/>
                    <a:pt x="320040" y="1436370"/>
                  </a:cubicBezTo>
                  <a:cubicBezTo>
                    <a:pt x="321310" y="1489075"/>
                    <a:pt x="313690" y="1643380"/>
                    <a:pt x="323850" y="1703070"/>
                  </a:cubicBezTo>
                  <a:cubicBezTo>
                    <a:pt x="334010" y="1762760"/>
                    <a:pt x="354330" y="1774825"/>
                    <a:pt x="381000" y="1794510"/>
                  </a:cubicBezTo>
                  <a:cubicBezTo>
                    <a:pt x="737870" y="1866900"/>
                    <a:pt x="1221740" y="1976120"/>
                    <a:pt x="1451610" y="2011680"/>
                  </a:cubicBezTo>
                  <a:cubicBezTo>
                    <a:pt x="1578610" y="2011680"/>
                    <a:pt x="1769110" y="2029460"/>
                    <a:pt x="1832610" y="2011680"/>
                  </a:cubicBezTo>
                  <a:lnTo>
                    <a:pt x="1832610" y="1878330"/>
                  </a:lnTo>
                  <a:lnTo>
                    <a:pt x="2000250" y="1863090"/>
                  </a:lnTo>
                  <a:lnTo>
                    <a:pt x="2023110" y="1832610"/>
                  </a:lnTo>
                  <a:lnTo>
                    <a:pt x="2007870" y="868680"/>
                  </a:lnTo>
                  <a:lnTo>
                    <a:pt x="2198370" y="880110"/>
                  </a:lnTo>
                  <a:lnTo>
                    <a:pt x="2175510" y="712470"/>
                  </a:lnTo>
                  <a:lnTo>
                    <a:pt x="2167890" y="171450"/>
                  </a:lnTo>
                  <a:lnTo>
                    <a:pt x="2175510" y="0"/>
                  </a:lnTo>
                  <a:close/>
                </a:path>
              </a:pathLst>
            </a:custGeom>
            <a:gradFill flip="none" rotWithShape="1">
              <a:gsLst>
                <a:gs pos="30000">
                  <a:schemeClr val="bg1">
                    <a:alpha val="26000"/>
                  </a:schemeClr>
                </a:gs>
                <a:gs pos="69000">
                  <a:schemeClr val="bg1">
                    <a:alpha val="10000"/>
                  </a:schemeClr>
                </a:gs>
                <a:gs pos="97000">
                  <a:schemeClr val="bg1">
                    <a:alpha val="5000"/>
                  </a:schemeClr>
                </a:gs>
              </a:gsLst>
              <a:path path="circle">
                <a:fillToRect l="50000" t="50000" r="50000" b="50000"/>
              </a:path>
              <a:tileRect/>
            </a:gradFill>
            <a:ln>
              <a:solidFill>
                <a:schemeClr val="bg1"/>
              </a:solidFill>
              <a:prstDash val="dash"/>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pic>
        <p:nvPicPr>
          <p:cNvPr id="8" name="图片 7">
            <a:extLst>
              <a:ext uri="{FF2B5EF4-FFF2-40B4-BE49-F238E27FC236}">
                <a16:creationId xmlns:a16="http://schemas.microsoft.com/office/drawing/2014/main" id="{6CFA59B3-D6A8-426F-B54B-2DCB0FC0A59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889354" y="2627"/>
            <a:ext cx="3302643" cy="6852746"/>
          </a:xfrm>
          <a:prstGeom prst="rect">
            <a:avLst/>
          </a:prstGeom>
        </p:spPr>
      </p:pic>
      <p:sp>
        <p:nvSpPr>
          <p:cNvPr id="13" name="文本框 12">
            <a:extLst>
              <a:ext uri="{FF2B5EF4-FFF2-40B4-BE49-F238E27FC236}">
                <a16:creationId xmlns:a16="http://schemas.microsoft.com/office/drawing/2014/main" id="{8E25187C-532B-40C6-BC6E-B0DCE1B33C99}"/>
              </a:ext>
            </a:extLst>
          </p:cNvPr>
          <p:cNvSpPr txBox="1"/>
          <p:nvPr/>
        </p:nvSpPr>
        <p:spPr>
          <a:xfrm>
            <a:off x="634741" y="1155213"/>
            <a:ext cx="7594860" cy="754117"/>
          </a:xfrm>
          <a:prstGeom prst="rect">
            <a:avLst/>
          </a:prstGeom>
          <a:noFill/>
        </p:spPr>
        <p:txBody>
          <a:bodyPr wrap="square" rtlCol="0">
            <a:spAutoFit/>
          </a:bodyPr>
          <a:lstStyle/>
          <a:p>
            <a:pPr>
              <a:lnSpc>
                <a:spcPct val="150000"/>
              </a:lnSpc>
            </a:pPr>
            <a:r>
              <a:rPr lang="zh-CN" altLang="en-US" sz="1500" spc="-100" dirty="0">
                <a:solidFill>
                  <a:schemeClr val="tx1">
                    <a:lumMod val="65000"/>
                    <a:lumOff val="35000"/>
                  </a:schemeClr>
                </a:solidFill>
                <a:cs typeface="+mn-ea"/>
                <a:sym typeface="+mn-lt"/>
              </a:rPr>
              <a:t>陕西科技大学是我国西部地区唯一一所以轻工为特色的多科性大学，是国家“中西部高校基础能力建设工程”建设高校，是“十二五”期间陕西省重点建设的高水平大学。</a:t>
            </a:r>
            <a:endParaRPr lang="en-US" altLang="zh-CN" sz="1500" spc="-100" dirty="0">
              <a:solidFill>
                <a:schemeClr val="tx1">
                  <a:lumMod val="65000"/>
                  <a:lumOff val="35000"/>
                </a:schemeClr>
              </a:solidFill>
              <a:cs typeface="+mn-ea"/>
              <a:sym typeface="+mn-lt"/>
            </a:endParaRPr>
          </a:p>
        </p:txBody>
      </p:sp>
      <p:sp>
        <p:nvSpPr>
          <p:cNvPr id="3" name="矩形 2">
            <a:extLst>
              <a:ext uri="{FF2B5EF4-FFF2-40B4-BE49-F238E27FC236}">
                <a16:creationId xmlns:a16="http://schemas.microsoft.com/office/drawing/2014/main" id="{59F14E9D-2567-480E-BC02-21BE0DA45D05}"/>
              </a:ext>
            </a:extLst>
          </p:cNvPr>
          <p:cNvSpPr/>
          <p:nvPr/>
        </p:nvSpPr>
        <p:spPr>
          <a:xfrm>
            <a:off x="8889357" y="1"/>
            <a:ext cx="3302639" cy="6858000"/>
          </a:xfrm>
          <a:prstGeom prst="rect">
            <a:avLst/>
          </a:prstGeom>
          <a:gradFill flip="none" rotWithShape="1">
            <a:gsLst>
              <a:gs pos="91000">
                <a:schemeClr val="accent1"/>
              </a:gs>
              <a:gs pos="35000">
                <a:schemeClr val="accent1">
                  <a:alpha val="71000"/>
                </a:schemeClr>
              </a:gs>
            </a:gsLst>
            <a:lin ang="16200000" scaled="0"/>
            <a:tileRect/>
          </a:gra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pc="-300">
              <a:cs typeface="+mn-ea"/>
              <a:sym typeface="+mn-lt"/>
            </a:endParaRPr>
          </a:p>
        </p:txBody>
      </p:sp>
      <p:sp>
        <p:nvSpPr>
          <p:cNvPr id="10" name="任意多边形: 形状 9">
            <a:extLst>
              <a:ext uri="{FF2B5EF4-FFF2-40B4-BE49-F238E27FC236}">
                <a16:creationId xmlns:a16="http://schemas.microsoft.com/office/drawing/2014/main" id="{A03DB51A-A308-46AD-85E3-79301A82EDA2}"/>
              </a:ext>
            </a:extLst>
          </p:cNvPr>
          <p:cNvSpPr/>
          <p:nvPr/>
        </p:nvSpPr>
        <p:spPr>
          <a:xfrm>
            <a:off x="929640" y="2079154"/>
            <a:ext cx="7739219" cy="2732550"/>
          </a:xfrm>
          <a:custGeom>
            <a:avLst/>
            <a:gdLst>
              <a:gd name="connsiteX0" fmla="*/ 0 w 8611564"/>
              <a:gd name="connsiteY0" fmla="*/ 2720050 h 2738694"/>
              <a:gd name="connsiteX1" fmla="*/ 1388962 w 8611564"/>
              <a:gd name="connsiteY1" fmla="*/ 2673752 h 2738694"/>
              <a:gd name="connsiteX2" fmla="*/ 3113590 w 8611564"/>
              <a:gd name="connsiteY2" fmla="*/ 2187615 h 2738694"/>
              <a:gd name="connsiteX3" fmla="*/ 4745620 w 8611564"/>
              <a:gd name="connsiteY3" fmla="*/ 1238491 h 2738694"/>
              <a:gd name="connsiteX4" fmla="*/ 6065134 w 8611564"/>
              <a:gd name="connsiteY4" fmla="*/ 416688 h 2738694"/>
              <a:gd name="connsiteX5" fmla="*/ 7349924 w 8611564"/>
              <a:gd name="connsiteY5" fmla="*/ 138896 h 2738694"/>
              <a:gd name="connsiteX6" fmla="*/ 8611564 w 8611564"/>
              <a:gd name="connsiteY6" fmla="*/ 0 h 2738694"/>
              <a:gd name="connsiteX0" fmla="*/ 0 w 8611564"/>
              <a:gd name="connsiteY0" fmla="*/ 2720050 h 2732550"/>
              <a:gd name="connsiteX1" fmla="*/ 872345 w 8611564"/>
              <a:gd name="connsiteY1" fmla="*/ 2729066 h 2732550"/>
              <a:gd name="connsiteX2" fmla="*/ 1388962 w 8611564"/>
              <a:gd name="connsiteY2" fmla="*/ 2673752 h 2732550"/>
              <a:gd name="connsiteX3" fmla="*/ 3113590 w 8611564"/>
              <a:gd name="connsiteY3" fmla="*/ 2187615 h 2732550"/>
              <a:gd name="connsiteX4" fmla="*/ 4745620 w 8611564"/>
              <a:gd name="connsiteY4" fmla="*/ 1238491 h 2732550"/>
              <a:gd name="connsiteX5" fmla="*/ 6065134 w 8611564"/>
              <a:gd name="connsiteY5" fmla="*/ 416688 h 2732550"/>
              <a:gd name="connsiteX6" fmla="*/ 7349924 w 8611564"/>
              <a:gd name="connsiteY6" fmla="*/ 138896 h 2732550"/>
              <a:gd name="connsiteX7" fmla="*/ 8611564 w 8611564"/>
              <a:gd name="connsiteY7" fmla="*/ 0 h 2732550"/>
              <a:gd name="connsiteX0" fmla="*/ 0 w 7739219"/>
              <a:gd name="connsiteY0" fmla="*/ 2729066 h 2732550"/>
              <a:gd name="connsiteX1" fmla="*/ 516617 w 7739219"/>
              <a:gd name="connsiteY1" fmla="*/ 2673752 h 2732550"/>
              <a:gd name="connsiteX2" fmla="*/ 2241245 w 7739219"/>
              <a:gd name="connsiteY2" fmla="*/ 2187615 h 2732550"/>
              <a:gd name="connsiteX3" fmla="*/ 3873275 w 7739219"/>
              <a:gd name="connsiteY3" fmla="*/ 1238491 h 2732550"/>
              <a:gd name="connsiteX4" fmla="*/ 5192789 w 7739219"/>
              <a:gd name="connsiteY4" fmla="*/ 416688 h 2732550"/>
              <a:gd name="connsiteX5" fmla="*/ 6477579 w 7739219"/>
              <a:gd name="connsiteY5" fmla="*/ 138896 h 2732550"/>
              <a:gd name="connsiteX6" fmla="*/ 7739219 w 7739219"/>
              <a:gd name="connsiteY6" fmla="*/ 0 h 2732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39219" h="2732550">
                <a:moveTo>
                  <a:pt x="0" y="2729066"/>
                </a:moveTo>
                <a:cubicBezTo>
                  <a:pt x="231494" y="2721350"/>
                  <a:pt x="143076" y="2763994"/>
                  <a:pt x="516617" y="2673752"/>
                </a:cubicBezTo>
                <a:cubicBezTo>
                  <a:pt x="890158" y="2583510"/>
                  <a:pt x="1681802" y="2426825"/>
                  <a:pt x="2241245" y="2187615"/>
                </a:cubicBezTo>
                <a:cubicBezTo>
                  <a:pt x="2800688" y="1948405"/>
                  <a:pt x="3381351" y="1533646"/>
                  <a:pt x="3873275" y="1238491"/>
                </a:cubicBezTo>
                <a:cubicBezTo>
                  <a:pt x="4365199" y="943336"/>
                  <a:pt x="4758738" y="599954"/>
                  <a:pt x="5192789" y="416688"/>
                </a:cubicBezTo>
                <a:cubicBezTo>
                  <a:pt x="5626840" y="233422"/>
                  <a:pt x="6053174" y="208344"/>
                  <a:pt x="6477579" y="138896"/>
                </a:cubicBezTo>
                <a:cubicBezTo>
                  <a:pt x="6901984" y="69448"/>
                  <a:pt x="7320601" y="34724"/>
                  <a:pt x="7739219" y="0"/>
                </a:cubicBezTo>
              </a:path>
            </a:pathLst>
          </a:custGeom>
          <a:noFill/>
          <a:ln w="0">
            <a:gradFill>
              <a:gsLst>
                <a:gs pos="98000">
                  <a:schemeClr val="tx2">
                    <a:alpha val="70000"/>
                  </a:schemeClr>
                </a:gs>
                <a:gs pos="0">
                  <a:schemeClr val="accent3">
                    <a:lumMod val="90000"/>
                  </a:schemeClr>
                </a:gs>
              </a:gsLst>
              <a:lin ang="5400000" scaled="1"/>
            </a:gra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矩形: 圆角 36">
            <a:extLst>
              <a:ext uri="{FF2B5EF4-FFF2-40B4-BE49-F238E27FC236}">
                <a16:creationId xmlns:a16="http://schemas.microsoft.com/office/drawing/2014/main" id="{7B7E4F94-2D35-4BFE-B737-A06F98101A46}"/>
              </a:ext>
            </a:extLst>
          </p:cNvPr>
          <p:cNvSpPr/>
          <p:nvPr/>
        </p:nvSpPr>
        <p:spPr>
          <a:xfrm>
            <a:off x="727019" y="4526736"/>
            <a:ext cx="524394" cy="524394"/>
          </a:xfrm>
          <a:prstGeom prst="roundRect">
            <a:avLst>
              <a:gd name="adj" fmla="val 50000"/>
            </a:avLst>
          </a:prstGeom>
          <a:gradFill>
            <a:gsLst>
              <a:gs pos="21000">
                <a:schemeClr val="accent3">
                  <a:lumMod val="50000"/>
                </a:schemeClr>
              </a:gs>
              <a:gs pos="88000">
                <a:schemeClr val="accent1"/>
              </a:gs>
            </a:gsLst>
            <a:path path="circle">
              <a:fillToRect l="50000" t="-80000" r="50000" b="180000"/>
            </a:path>
          </a:gra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600" dirty="0">
                <a:cs typeface="+mn-ea"/>
                <a:sym typeface="+mn-lt"/>
              </a:rPr>
              <a:t>创</a:t>
            </a:r>
          </a:p>
        </p:txBody>
      </p:sp>
      <p:sp>
        <p:nvSpPr>
          <p:cNvPr id="38" name="矩形: 圆角 37">
            <a:extLst>
              <a:ext uri="{FF2B5EF4-FFF2-40B4-BE49-F238E27FC236}">
                <a16:creationId xmlns:a16="http://schemas.microsoft.com/office/drawing/2014/main" id="{8EE61036-5B76-4F5C-855E-2856ACCF512E}"/>
              </a:ext>
            </a:extLst>
          </p:cNvPr>
          <p:cNvSpPr/>
          <p:nvPr/>
        </p:nvSpPr>
        <p:spPr>
          <a:xfrm>
            <a:off x="2278515" y="4230120"/>
            <a:ext cx="524394" cy="524394"/>
          </a:xfrm>
          <a:prstGeom prst="roundRect">
            <a:avLst>
              <a:gd name="adj" fmla="val 50000"/>
            </a:avLst>
          </a:prstGeom>
          <a:solidFill>
            <a:schemeClr val="accent3"/>
          </a:solidFill>
          <a:ln>
            <a:gradFill flip="none" rotWithShape="1">
              <a:gsLst>
                <a:gs pos="0">
                  <a:schemeClr val="accent2">
                    <a:alpha val="10000"/>
                    <a:lumMod val="100000"/>
                  </a:schemeClr>
                </a:gs>
                <a:gs pos="100000">
                  <a:schemeClr val="accent1">
                    <a:lumMod val="60000"/>
                    <a:lumOff val="40000"/>
                  </a:schemeClr>
                </a:gs>
              </a:gsLst>
              <a:path path="shape">
                <a:fillToRect l="50000" t="50000" r="50000" b="50000"/>
              </a:path>
              <a:tileRect/>
            </a:gradFill>
          </a:ln>
          <a:effectLst>
            <a:outerShdw blurRad="152400" dist="38100" dir="5400000" sx="102000" sy="102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zh-CN" altLang="en-US" sz="1600" dirty="0">
                <a:solidFill>
                  <a:schemeClr val="tx1"/>
                </a:solidFill>
                <a:cs typeface="+mn-ea"/>
                <a:sym typeface="+mn-lt"/>
              </a:rPr>
              <a:t>迁</a:t>
            </a:r>
          </a:p>
        </p:txBody>
      </p:sp>
      <p:sp>
        <p:nvSpPr>
          <p:cNvPr id="45" name="矩形: 圆角 44">
            <a:extLst>
              <a:ext uri="{FF2B5EF4-FFF2-40B4-BE49-F238E27FC236}">
                <a16:creationId xmlns:a16="http://schemas.microsoft.com/office/drawing/2014/main" id="{44260C7E-6BDB-45CF-97AF-51D6646C7B80}"/>
              </a:ext>
            </a:extLst>
          </p:cNvPr>
          <p:cNvSpPr/>
          <p:nvPr/>
        </p:nvSpPr>
        <p:spPr>
          <a:xfrm>
            <a:off x="3775576" y="3509923"/>
            <a:ext cx="524394" cy="524394"/>
          </a:xfrm>
          <a:prstGeom prst="roundRect">
            <a:avLst>
              <a:gd name="adj" fmla="val 50000"/>
            </a:avLst>
          </a:prstGeom>
          <a:gradFill>
            <a:gsLst>
              <a:gs pos="21000">
                <a:schemeClr val="accent3">
                  <a:lumMod val="50000"/>
                </a:schemeClr>
              </a:gs>
              <a:gs pos="88000">
                <a:schemeClr val="accent1"/>
              </a:gs>
            </a:gsLst>
            <a:path path="circle">
              <a:fillToRect l="50000" t="-80000" r="50000" b="180000"/>
            </a:path>
          </a:gra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600" dirty="0">
                <a:cs typeface="+mn-ea"/>
                <a:sym typeface="+mn-lt"/>
              </a:rPr>
              <a:t>创</a:t>
            </a:r>
          </a:p>
        </p:txBody>
      </p:sp>
      <p:sp>
        <p:nvSpPr>
          <p:cNvPr id="46" name="矩形: 圆角 45">
            <a:extLst>
              <a:ext uri="{FF2B5EF4-FFF2-40B4-BE49-F238E27FC236}">
                <a16:creationId xmlns:a16="http://schemas.microsoft.com/office/drawing/2014/main" id="{AE2C2C23-4876-4EBB-959B-5FAB7EABAF7F}"/>
              </a:ext>
            </a:extLst>
          </p:cNvPr>
          <p:cNvSpPr/>
          <p:nvPr/>
        </p:nvSpPr>
        <p:spPr>
          <a:xfrm>
            <a:off x="5195046" y="2621366"/>
            <a:ext cx="524394" cy="524394"/>
          </a:xfrm>
          <a:prstGeom prst="roundRect">
            <a:avLst>
              <a:gd name="adj" fmla="val 50000"/>
            </a:avLst>
          </a:prstGeom>
          <a:gradFill>
            <a:gsLst>
              <a:gs pos="21000">
                <a:schemeClr val="accent3">
                  <a:lumMod val="50000"/>
                </a:schemeClr>
              </a:gs>
              <a:gs pos="88000">
                <a:schemeClr val="accent1"/>
              </a:gs>
            </a:gsLst>
            <a:path path="circle">
              <a:fillToRect l="50000" t="-80000" r="50000" b="180000"/>
            </a:path>
          </a:gra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600" dirty="0">
                <a:cs typeface="+mn-ea"/>
                <a:sym typeface="+mn-lt"/>
              </a:rPr>
              <a:t>创</a:t>
            </a:r>
          </a:p>
        </p:txBody>
      </p:sp>
      <p:sp>
        <p:nvSpPr>
          <p:cNvPr id="47" name="矩形: 圆角 46">
            <a:extLst>
              <a:ext uri="{FF2B5EF4-FFF2-40B4-BE49-F238E27FC236}">
                <a16:creationId xmlns:a16="http://schemas.microsoft.com/office/drawing/2014/main" id="{E61A01D4-76D1-45D3-B03C-BB7C32B82990}"/>
              </a:ext>
            </a:extLst>
          </p:cNvPr>
          <p:cNvSpPr/>
          <p:nvPr/>
        </p:nvSpPr>
        <p:spPr>
          <a:xfrm>
            <a:off x="6946753" y="1986554"/>
            <a:ext cx="524394" cy="524394"/>
          </a:xfrm>
          <a:prstGeom prst="roundRect">
            <a:avLst>
              <a:gd name="adj" fmla="val 50000"/>
            </a:avLst>
          </a:prstGeom>
          <a:solidFill>
            <a:schemeClr val="accent3"/>
          </a:solidFill>
          <a:ln>
            <a:gradFill flip="none" rotWithShape="1">
              <a:gsLst>
                <a:gs pos="0">
                  <a:schemeClr val="accent2">
                    <a:alpha val="10000"/>
                    <a:lumMod val="100000"/>
                  </a:schemeClr>
                </a:gs>
                <a:gs pos="100000">
                  <a:schemeClr val="accent1">
                    <a:lumMod val="60000"/>
                    <a:lumOff val="40000"/>
                  </a:schemeClr>
                </a:gs>
              </a:gsLst>
              <a:path path="shape">
                <a:fillToRect l="50000" t="50000" r="50000" b="50000"/>
              </a:path>
              <a:tileRect/>
            </a:gradFill>
          </a:ln>
          <a:effectLst>
            <a:outerShdw blurRad="152400" dist="38100" dir="5400000" sx="102000" sy="102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zh-CN" altLang="en-US" sz="1600" dirty="0">
                <a:solidFill>
                  <a:schemeClr val="tx1"/>
                </a:solidFill>
                <a:cs typeface="+mn-ea"/>
                <a:sym typeface="+mn-lt"/>
              </a:rPr>
              <a:t>迁</a:t>
            </a:r>
          </a:p>
        </p:txBody>
      </p:sp>
      <p:sp>
        <p:nvSpPr>
          <p:cNvPr id="40" name="文本框 39">
            <a:extLst>
              <a:ext uri="{FF2B5EF4-FFF2-40B4-BE49-F238E27FC236}">
                <a16:creationId xmlns:a16="http://schemas.microsoft.com/office/drawing/2014/main" id="{EC7E7B08-1E8C-467F-84BD-076B759B6DC6}"/>
              </a:ext>
            </a:extLst>
          </p:cNvPr>
          <p:cNvSpPr txBox="1"/>
          <p:nvPr/>
        </p:nvSpPr>
        <p:spPr>
          <a:xfrm>
            <a:off x="690125" y="5453219"/>
            <a:ext cx="2678124" cy="673326"/>
          </a:xfrm>
          <a:prstGeom prst="rect">
            <a:avLst/>
          </a:prstGeom>
          <a:noFill/>
        </p:spPr>
        <p:txBody>
          <a:bodyPr wrap="square" rtlCol="0">
            <a:spAutoFit/>
          </a:bodyPr>
          <a:lstStyle/>
          <a:p>
            <a:pPr>
              <a:lnSpc>
                <a:spcPct val="130000"/>
              </a:lnSpc>
            </a:pPr>
            <a:r>
              <a:rPr lang="zh-CN" altLang="en-US" sz="1500" spc="-150" dirty="0">
                <a:solidFill>
                  <a:schemeClr val="tx1">
                    <a:lumMod val="50000"/>
                    <a:lumOff val="50000"/>
                  </a:schemeClr>
                </a:solidFill>
                <a:cs typeface="+mn-ea"/>
                <a:sym typeface="+mn-lt"/>
              </a:rPr>
              <a:t>学校创建，时名</a:t>
            </a:r>
            <a:r>
              <a:rPr lang="zh-CN" altLang="en-US" sz="1500" spc="-150" dirty="0">
                <a:cs typeface="+mn-ea"/>
                <a:sym typeface="+mn-lt"/>
              </a:rPr>
              <a:t>北京轻工业学院</a:t>
            </a:r>
            <a:r>
              <a:rPr lang="zh-CN" altLang="en-US" sz="1500" spc="-150" dirty="0">
                <a:solidFill>
                  <a:schemeClr val="tx1">
                    <a:lumMod val="50000"/>
                    <a:lumOff val="50000"/>
                  </a:schemeClr>
                </a:solidFill>
                <a:cs typeface="+mn-ea"/>
                <a:sym typeface="+mn-lt"/>
              </a:rPr>
              <a:t>，是新中国第一所轻工高等学校</a:t>
            </a:r>
            <a:endParaRPr lang="en-US" altLang="zh-CN" sz="1500" spc="-150" dirty="0">
              <a:solidFill>
                <a:schemeClr val="tx1">
                  <a:lumMod val="50000"/>
                  <a:lumOff val="50000"/>
                </a:schemeClr>
              </a:solidFill>
              <a:cs typeface="+mn-ea"/>
              <a:sym typeface="+mn-lt"/>
            </a:endParaRPr>
          </a:p>
        </p:txBody>
      </p:sp>
      <p:sp>
        <p:nvSpPr>
          <p:cNvPr id="48" name="文本框 47">
            <a:extLst>
              <a:ext uri="{FF2B5EF4-FFF2-40B4-BE49-F238E27FC236}">
                <a16:creationId xmlns:a16="http://schemas.microsoft.com/office/drawing/2014/main" id="{0663D005-232B-424A-B0D8-5A251F6C3BE1}"/>
              </a:ext>
            </a:extLst>
          </p:cNvPr>
          <p:cNvSpPr txBox="1"/>
          <p:nvPr/>
        </p:nvSpPr>
        <p:spPr>
          <a:xfrm>
            <a:off x="690126" y="5070619"/>
            <a:ext cx="787516" cy="428900"/>
          </a:xfrm>
          <a:prstGeom prst="rect">
            <a:avLst/>
          </a:prstGeom>
          <a:noFill/>
        </p:spPr>
        <p:txBody>
          <a:bodyPr wrap="square" rtlCol="0">
            <a:spAutoFit/>
          </a:bodyPr>
          <a:lstStyle/>
          <a:p>
            <a:pPr>
              <a:lnSpc>
                <a:spcPct val="150000"/>
              </a:lnSpc>
            </a:pPr>
            <a:r>
              <a:rPr lang="en-US" altLang="zh-CN" sz="1600" b="1" dirty="0">
                <a:cs typeface="+mn-ea"/>
                <a:sym typeface="+mn-lt"/>
              </a:rPr>
              <a:t>1958</a:t>
            </a:r>
          </a:p>
        </p:txBody>
      </p:sp>
      <p:sp>
        <p:nvSpPr>
          <p:cNvPr id="51" name="文本框 50">
            <a:extLst>
              <a:ext uri="{FF2B5EF4-FFF2-40B4-BE49-F238E27FC236}">
                <a16:creationId xmlns:a16="http://schemas.microsoft.com/office/drawing/2014/main" id="{BA3A49C3-A07A-4F99-809C-1706A3E2C0A9}"/>
              </a:ext>
            </a:extLst>
          </p:cNvPr>
          <p:cNvSpPr txBox="1"/>
          <p:nvPr/>
        </p:nvSpPr>
        <p:spPr>
          <a:xfrm>
            <a:off x="1554521" y="3454854"/>
            <a:ext cx="1971984" cy="673326"/>
          </a:xfrm>
          <a:prstGeom prst="rect">
            <a:avLst/>
          </a:prstGeom>
          <a:noFill/>
        </p:spPr>
        <p:txBody>
          <a:bodyPr wrap="square" rtlCol="0">
            <a:spAutoFit/>
          </a:bodyPr>
          <a:lstStyle/>
          <a:p>
            <a:pPr>
              <a:lnSpc>
                <a:spcPct val="130000"/>
              </a:lnSpc>
            </a:pPr>
            <a:r>
              <a:rPr lang="zh-CN" altLang="en-US" sz="1500" spc="-150" dirty="0">
                <a:solidFill>
                  <a:schemeClr val="tx1">
                    <a:lumMod val="50000"/>
                    <a:lumOff val="50000"/>
                  </a:schemeClr>
                </a:solidFill>
                <a:cs typeface="+mn-ea"/>
                <a:sym typeface="+mn-lt"/>
              </a:rPr>
              <a:t>迁至</a:t>
            </a:r>
            <a:r>
              <a:rPr lang="zh-CN" altLang="en-US" sz="1500" spc="-150" dirty="0">
                <a:cs typeface="+mn-ea"/>
                <a:sym typeface="+mn-lt"/>
              </a:rPr>
              <a:t>陕西咸阳</a:t>
            </a:r>
            <a:r>
              <a:rPr lang="zh-CN" altLang="en-US" sz="1500" spc="-150" dirty="0">
                <a:solidFill>
                  <a:schemeClr val="tx1">
                    <a:lumMod val="50000"/>
                    <a:lumOff val="50000"/>
                  </a:schemeClr>
                </a:solidFill>
                <a:cs typeface="+mn-ea"/>
                <a:sym typeface="+mn-lt"/>
              </a:rPr>
              <a:t>，改名为</a:t>
            </a:r>
            <a:r>
              <a:rPr lang="zh-CN" altLang="en-US" sz="1500" spc="-150" dirty="0">
                <a:cs typeface="+mn-ea"/>
                <a:sym typeface="+mn-lt"/>
              </a:rPr>
              <a:t>西北轻工业学院</a:t>
            </a:r>
            <a:endParaRPr lang="en-US" altLang="zh-CN" sz="1500" spc="-150" dirty="0">
              <a:cs typeface="+mn-ea"/>
              <a:sym typeface="+mn-lt"/>
            </a:endParaRPr>
          </a:p>
        </p:txBody>
      </p:sp>
      <p:sp>
        <p:nvSpPr>
          <p:cNvPr id="52" name="文本框 51">
            <a:extLst>
              <a:ext uri="{FF2B5EF4-FFF2-40B4-BE49-F238E27FC236}">
                <a16:creationId xmlns:a16="http://schemas.microsoft.com/office/drawing/2014/main" id="{D2574E37-96FC-4EB6-8C71-2E94F4B8263E}"/>
              </a:ext>
            </a:extLst>
          </p:cNvPr>
          <p:cNvSpPr txBox="1"/>
          <p:nvPr/>
        </p:nvSpPr>
        <p:spPr>
          <a:xfrm>
            <a:off x="1554521" y="3072254"/>
            <a:ext cx="787516" cy="428900"/>
          </a:xfrm>
          <a:prstGeom prst="rect">
            <a:avLst/>
          </a:prstGeom>
          <a:noFill/>
        </p:spPr>
        <p:txBody>
          <a:bodyPr wrap="square" rtlCol="0">
            <a:spAutoFit/>
          </a:bodyPr>
          <a:lstStyle/>
          <a:p>
            <a:pPr>
              <a:lnSpc>
                <a:spcPct val="150000"/>
              </a:lnSpc>
            </a:pPr>
            <a:r>
              <a:rPr lang="en-US" altLang="zh-CN" sz="1600" b="1" dirty="0">
                <a:cs typeface="+mn-ea"/>
                <a:sym typeface="+mn-lt"/>
              </a:rPr>
              <a:t>1970</a:t>
            </a:r>
          </a:p>
        </p:txBody>
      </p:sp>
      <p:sp>
        <p:nvSpPr>
          <p:cNvPr id="54" name="文本框 53">
            <a:extLst>
              <a:ext uri="{FF2B5EF4-FFF2-40B4-BE49-F238E27FC236}">
                <a16:creationId xmlns:a16="http://schemas.microsoft.com/office/drawing/2014/main" id="{795CFC47-9255-4744-B3AD-13897104079F}"/>
              </a:ext>
            </a:extLst>
          </p:cNvPr>
          <p:cNvSpPr txBox="1"/>
          <p:nvPr/>
        </p:nvSpPr>
        <p:spPr>
          <a:xfrm>
            <a:off x="3740492" y="4414800"/>
            <a:ext cx="1907336" cy="673326"/>
          </a:xfrm>
          <a:prstGeom prst="rect">
            <a:avLst/>
          </a:prstGeom>
          <a:noFill/>
        </p:spPr>
        <p:txBody>
          <a:bodyPr wrap="square" rtlCol="0">
            <a:spAutoFit/>
          </a:bodyPr>
          <a:lstStyle/>
          <a:p>
            <a:pPr>
              <a:lnSpc>
                <a:spcPct val="130000"/>
              </a:lnSpc>
            </a:pPr>
            <a:r>
              <a:rPr lang="zh-CN" altLang="en-US" sz="1500" spc="-150" dirty="0">
                <a:solidFill>
                  <a:schemeClr val="tx1">
                    <a:lumMod val="50000"/>
                    <a:lumOff val="50000"/>
                  </a:schemeClr>
                </a:solidFill>
                <a:cs typeface="+mn-ea"/>
                <a:sym typeface="+mn-lt"/>
              </a:rPr>
              <a:t>被国务院确定为</a:t>
            </a:r>
            <a:r>
              <a:rPr lang="zh-CN" altLang="en-US" sz="1500" spc="-150" dirty="0">
                <a:cs typeface="+mn-ea"/>
                <a:sym typeface="+mn-lt"/>
              </a:rPr>
              <a:t>全国</a:t>
            </a:r>
            <a:r>
              <a:rPr lang="en-US" altLang="zh-CN" sz="1500" spc="-150" dirty="0">
                <a:cs typeface="+mn-ea"/>
                <a:sym typeface="+mn-lt"/>
              </a:rPr>
              <a:t>88</a:t>
            </a:r>
            <a:r>
              <a:rPr lang="zh-CN" altLang="en-US" sz="1500" spc="-150" dirty="0">
                <a:cs typeface="+mn-ea"/>
                <a:sym typeface="+mn-lt"/>
              </a:rPr>
              <a:t>所重点院校</a:t>
            </a:r>
            <a:r>
              <a:rPr lang="zh-CN" altLang="en-US" sz="1500" spc="-150" dirty="0">
                <a:solidFill>
                  <a:schemeClr val="tx1">
                    <a:lumMod val="50000"/>
                    <a:lumOff val="50000"/>
                  </a:schemeClr>
                </a:solidFill>
                <a:cs typeface="+mn-ea"/>
                <a:sym typeface="+mn-lt"/>
              </a:rPr>
              <a:t>之一</a:t>
            </a:r>
            <a:endParaRPr lang="en-US" altLang="zh-CN" sz="1500" spc="-150" dirty="0">
              <a:solidFill>
                <a:schemeClr val="tx1">
                  <a:lumMod val="50000"/>
                  <a:lumOff val="50000"/>
                </a:schemeClr>
              </a:solidFill>
              <a:cs typeface="+mn-ea"/>
              <a:sym typeface="+mn-lt"/>
            </a:endParaRPr>
          </a:p>
        </p:txBody>
      </p:sp>
      <p:sp>
        <p:nvSpPr>
          <p:cNvPr id="55" name="文本框 54">
            <a:extLst>
              <a:ext uri="{FF2B5EF4-FFF2-40B4-BE49-F238E27FC236}">
                <a16:creationId xmlns:a16="http://schemas.microsoft.com/office/drawing/2014/main" id="{FCAC35A5-C43E-4D17-9D0A-DA12C9258566}"/>
              </a:ext>
            </a:extLst>
          </p:cNvPr>
          <p:cNvSpPr txBox="1"/>
          <p:nvPr/>
        </p:nvSpPr>
        <p:spPr>
          <a:xfrm>
            <a:off x="3740492" y="4032200"/>
            <a:ext cx="787516" cy="428900"/>
          </a:xfrm>
          <a:prstGeom prst="rect">
            <a:avLst/>
          </a:prstGeom>
          <a:noFill/>
        </p:spPr>
        <p:txBody>
          <a:bodyPr wrap="square" rtlCol="0">
            <a:spAutoFit/>
          </a:bodyPr>
          <a:lstStyle/>
          <a:p>
            <a:pPr>
              <a:lnSpc>
                <a:spcPct val="150000"/>
              </a:lnSpc>
            </a:pPr>
            <a:r>
              <a:rPr lang="en-US" altLang="zh-CN" sz="1600" b="1" dirty="0">
                <a:cs typeface="+mn-ea"/>
                <a:sym typeface="+mn-lt"/>
              </a:rPr>
              <a:t>1978</a:t>
            </a:r>
          </a:p>
        </p:txBody>
      </p:sp>
      <p:sp>
        <p:nvSpPr>
          <p:cNvPr id="57" name="文本框 56">
            <a:extLst>
              <a:ext uri="{FF2B5EF4-FFF2-40B4-BE49-F238E27FC236}">
                <a16:creationId xmlns:a16="http://schemas.microsoft.com/office/drawing/2014/main" id="{D30CE800-ED40-4B23-905E-1D910EA1E953}"/>
              </a:ext>
            </a:extLst>
          </p:cNvPr>
          <p:cNvSpPr txBox="1"/>
          <p:nvPr/>
        </p:nvSpPr>
        <p:spPr>
          <a:xfrm>
            <a:off x="5171896" y="3473867"/>
            <a:ext cx="1907336" cy="673326"/>
          </a:xfrm>
          <a:prstGeom prst="rect">
            <a:avLst/>
          </a:prstGeom>
          <a:noFill/>
        </p:spPr>
        <p:txBody>
          <a:bodyPr wrap="square" rtlCol="0">
            <a:spAutoFit/>
          </a:bodyPr>
          <a:lstStyle/>
          <a:p>
            <a:pPr>
              <a:lnSpc>
                <a:spcPct val="130000"/>
              </a:lnSpc>
            </a:pPr>
            <a:r>
              <a:rPr lang="zh-CN" altLang="en-US" sz="1500" spc="-150" dirty="0">
                <a:solidFill>
                  <a:schemeClr val="tx1">
                    <a:lumMod val="50000"/>
                    <a:lumOff val="50000"/>
                  </a:schemeClr>
                </a:solidFill>
                <a:cs typeface="+mn-ea"/>
                <a:sym typeface="+mn-lt"/>
              </a:rPr>
              <a:t>经教育部批准，更名为</a:t>
            </a:r>
            <a:r>
              <a:rPr lang="zh-CN" altLang="en-US" sz="1500" spc="-150" dirty="0">
                <a:cs typeface="+mn-ea"/>
                <a:sym typeface="+mn-lt"/>
              </a:rPr>
              <a:t>陕西科技大学</a:t>
            </a:r>
            <a:endParaRPr lang="en-US" altLang="zh-CN" sz="1500" spc="-150" dirty="0">
              <a:cs typeface="+mn-ea"/>
              <a:sym typeface="+mn-lt"/>
            </a:endParaRPr>
          </a:p>
        </p:txBody>
      </p:sp>
      <p:sp>
        <p:nvSpPr>
          <p:cNvPr id="58" name="文本框 57">
            <a:extLst>
              <a:ext uri="{FF2B5EF4-FFF2-40B4-BE49-F238E27FC236}">
                <a16:creationId xmlns:a16="http://schemas.microsoft.com/office/drawing/2014/main" id="{DB50D9A3-4DB7-4688-827E-E01E1D4CA6C9}"/>
              </a:ext>
            </a:extLst>
          </p:cNvPr>
          <p:cNvSpPr txBox="1"/>
          <p:nvPr/>
        </p:nvSpPr>
        <p:spPr>
          <a:xfrm>
            <a:off x="5171896" y="3091267"/>
            <a:ext cx="787516" cy="428900"/>
          </a:xfrm>
          <a:prstGeom prst="rect">
            <a:avLst/>
          </a:prstGeom>
          <a:noFill/>
        </p:spPr>
        <p:txBody>
          <a:bodyPr wrap="square" rtlCol="0">
            <a:spAutoFit/>
          </a:bodyPr>
          <a:lstStyle/>
          <a:p>
            <a:pPr>
              <a:lnSpc>
                <a:spcPct val="150000"/>
              </a:lnSpc>
            </a:pPr>
            <a:r>
              <a:rPr lang="en-US" altLang="zh-CN" sz="1600" b="1" dirty="0">
                <a:cs typeface="+mn-ea"/>
                <a:sym typeface="+mn-lt"/>
              </a:rPr>
              <a:t>2002</a:t>
            </a:r>
          </a:p>
        </p:txBody>
      </p:sp>
      <p:sp>
        <p:nvSpPr>
          <p:cNvPr id="60" name="文本框 59">
            <a:extLst>
              <a:ext uri="{FF2B5EF4-FFF2-40B4-BE49-F238E27FC236}">
                <a16:creationId xmlns:a16="http://schemas.microsoft.com/office/drawing/2014/main" id="{BFB420A1-C8FB-4176-A1F8-9505D824FDDC}"/>
              </a:ext>
            </a:extLst>
          </p:cNvPr>
          <p:cNvSpPr txBox="1"/>
          <p:nvPr/>
        </p:nvSpPr>
        <p:spPr>
          <a:xfrm>
            <a:off x="6936981" y="2872958"/>
            <a:ext cx="1907336" cy="373244"/>
          </a:xfrm>
          <a:prstGeom prst="rect">
            <a:avLst/>
          </a:prstGeom>
          <a:noFill/>
        </p:spPr>
        <p:txBody>
          <a:bodyPr wrap="square" rtlCol="0">
            <a:spAutoFit/>
          </a:bodyPr>
          <a:lstStyle/>
          <a:p>
            <a:pPr>
              <a:lnSpc>
                <a:spcPct val="130000"/>
              </a:lnSpc>
            </a:pPr>
            <a:r>
              <a:rPr lang="zh-CN" altLang="en-US" sz="1500" spc="-150" dirty="0">
                <a:solidFill>
                  <a:schemeClr val="tx1">
                    <a:lumMod val="50000"/>
                    <a:lumOff val="50000"/>
                  </a:schemeClr>
                </a:solidFill>
                <a:cs typeface="+mn-ea"/>
                <a:sym typeface="+mn-lt"/>
              </a:rPr>
              <a:t>学校主体</a:t>
            </a:r>
            <a:r>
              <a:rPr lang="zh-CN" altLang="en-US" sz="1500" spc="-150" dirty="0">
                <a:cs typeface="+mn-ea"/>
                <a:sym typeface="+mn-lt"/>
              </a:rPr>
              <a:t>东迁西安</a:t>
            </a:r>
            <a:endParaRPr lang="en-US" altLang="zh-CN" sz="1500" spc="-150" dirty="0">
              <a:cs typeface="+mn-ea"/>
              <a:sym typeface="+mn-lt"/>
            </a:endParaRPr>
          </a:p>
        </p:txBody>
      </p:sp>
      <p:sp>
        <p:nvSpPr>
          <p:cNvPr id="61" name="文本框 60">
            <a:extLst>
              <a:ext uri="{FF2B5EF4-FFF2-40B4-BE49-F238E27FC236}">
                <a16:creationId xmlns:a16="http://schemas.microsoft.com/office/drawing/2014/main" id="{86847991-B258-48A6-994C-9C5DA8D149A2}"/>
              </a:ext>
            </a:extLst>
          </p:cNvPr>
          <p:cNvSpPr txBox="1"/>
          <p:nvPr/>
        </p:nvSpPr>
        <p:spPr>
          <a:xfrm>
            <a:off x="6936981" y="2490358"/>
            <a:ext cx="787516" cy="428900"/>
          </a:xfrm>
          <a:prstGeom prst="rect">
            <a:avLst/>
          </a:prstGeom>
          <a:noFill/>
        </p:spPr>
        <p:txBody>
          <a:bodyPr wrap="square" rtlCol="0">
            <a:spAutoFit/>
          </a:bodyPr>
          <a:lstStyle/>
          <a:p>
            <a:pPr>
              <a:lnSpc>
                <a:spcPct val="150000"/>
              </a:lnSpc>
            </a:pPr>
            <a:r>
              <a:rPr lang="en-US" altLang="zh-CN" sz="1600" b="1" dirty="0">
                <a:cs typeface="+mn-ea"/>
                <a:sym typeface="+mn-lt"/>
              </a:rPr>
              <a:t>2006</a:t>
            </a:r>
          </a:p>
        </p:txBody>
      </p:sp>
      <p:grpSp>
        <p:nvGrpSpPr>
          <p:cNvPr id="5" name="组合 4">
            <a:extLst>
              <a:ext uri="{FF2B5EF4-FFF2-40B4-BE49-F238E27FC236}">
                <a16:creationId xmlns:a16="http://schemas.microsoft.com/office/drawing/2014/main" id="{FDAFB7D2-3A4A-4F3C-8349-C4A97A842269}"/>
              </a:ext>
            </a:extLst>
          </p:cNvPr>
          <p:cNvGrpSpPr/>
          <p:nvPr/>
        </p:nvGrpSpPr>
        <p:grpSpPr>
          <a:xfrm>
            <a:off x="10099327" y="56295"/>
            <a:ext cx="2022431" cy="2591006"/>
            <a:chOff x="10293567" y="-493673"/>
            <a:chExt cx="2022431" cy="2591006"/>
          </a:xfrm>
        </p:grpSpPr>
        <p:sp>
          <p:nvSpPr>
            <p:cNvPr id="50" name="文本框 49">
              <a:extLst>
                <a:ext uri="{FF2B5EF4-FFF2-40B4-BE49-F238E27FC236}">
                  <a16:creationId xmlns:a16="http://schemas.microsoft.com/office/drawing/2014/main" id="{54A6A745-64C3-4814-8AFB-6DF5ADB08CCD}"/>
                </a:ext>
              </a:extLst>
            </p:cNvPr>
            <p:cNvSpPr txBox="1"/>
            <p:nvPr/>
          </p:nvSpPr>
          <p:spPr>
            <a:xfrm>
              <a:off x="10977170" y="620005"/>
              <a:ext cx="1338828" cy="1477328"/>
            </a:xfrm>
            <a:prstGeom prst="rect">
              <a:avLst/>
            </a:prstGeom>
            <a:noFill/>
          </p:spPr>
          <p:txBody>
            <a:bodyPr wrap="none" rtlCol="0">
              <a:spAutoFit/>
            </a:bodyPr>
            <a:lstStyle/>
            <a:p>
              <a:pPr algn="l"/>
              <a:r>
                <a:rPr lang="zh-CN" altLang="en-US" sz="9000" dirty="0">
                  <a:gradFill>
                    <a:gsLst>
                      <a:gs pos="28000">
                        <a:schemeClr val="accent6"/>
                      </a:gs>
                      <a:gs pos="85000">
                        <a:schemeClr val="accent4"/>
                      </a:gs>
                      <a:gs pos="60000">
                        <a:schemeClr val="accent5"/>
                      </a:gs>
                    </a:gsLst>
                    <a:lin ang="5400000" scaled="1"/>
                  </a:gradFill>
                  <a:cs typeface="+mn-ea"/>
                  <a:sym typeface="+mn-lt"/>
                </a:rPr>
                <a:t>神</a:t>
              </a:r>
            </a:p>
          </p:txBody>
        </p:sp>
        <p:sp>
          <p:nvSpPr>
            <p:cNvPr id="88" name="文本框 87">
              <a:extLst>
                <a:ext uri="{FF2B5EF4-FFF2-40B4-BE49-F238E27FC236}">
                  <a16:creationId xmlns:a16="http://schemas.microsoft.com/office/drawing/2014/main" id="{7526E575-2A5C-4C28-9E41-8D522620BEF1}"/>
                </a:ext>
              </a:extLst>
            </p:cNvPr>
            <p:cNvSpPr txBox="1"/>
            <p:nvPr/>
          </p:nvSpPr>
          <p:spPr>
            <a:xfrm>
              <a:off x="10293567" y="-493673"/>
              <a:ext cx="1659429" cy="1862048"/>
            </a:xfrm>
            <a:prstGeom prst="rect">
              <a:avLst/>
            </a:prstGeom>
            <a:noFill/>
          </p:spPr>
          <p:txBody>
            <a:bodyPr wrap="none" rtlCol="0">
              <a:spAutoFit/>
            </a:bodyPr>
            <a:lstStyle/>
            <a:p>
              <a:pPr algn="l"/>
              <a:r>
                <a:rPr lang="zh-CN" altLang="en-US" sz="11500" dirty="0">
                  <a:gradFill>
                    <a:gsLst>
                      <a:gs pos="28000">
                        <a:schemeClr val="accent6"/>
                      </a:gs>
                      <a:gs pos="85000">
                        <a:schemeClr val="accent4"/>
                      </a:gs>
                      <a:gs pos="60000">
                        <a:schemeClr val="accent5"/>
                      </a:gs>
                    </a:gsLst>
                    <a:lin ang="5400000" scaled="1"/>
                  </a:gradFill>
                  <a:cs typeface="+mn-ea"/>
                  <a:sym typeface="+mn-lt"/>
                </a:rPr>
                <a:t>精</a:t>
              </a:r>
            </a:p>
          </p:txBody>
        </p:sp>
      </p:grpSp>
      <p:grpSp>
        <p:nvGrpSpPr>
          <p:cNvPr id="4" name="组合 3">
            <a:extLst>
              <a:ext uri="{FF2B5EF4-FFF2-40B4-BE49-F238E27FC236}">
                <a16:creationId xmlns:a16="http://schemas.microsoft.com/office/drawing/2014/main" id="{D34A45CD-4AA2-4AEB-AAA6-6733AAEFBD5B}"/>
              </a:ext>
            </a:extLst>
          </p:cNvPr>
          <p:cNvGrpSpPr/>
          <p:nvPr/>
        </p:nvGrpSpPr>
        <p:grpSpPr>
          <a:xfrm>
            <a:off x="9566290" y="1605532"/>
            <a:ext cx="1324209" cy="1321387"/>
            <a:chOff x="9566290" y="1605532"/>
            <a:chExt cx="1324209" cy="1321387"/>
          </a:xfrm>
        </p:grpSpPr>
        <p:grpSp>
          <p:nvGrpSpPr>
            <p:cNvPr id="67" name="组合 66">
              <a:extLst>
                <a:ext uri="{FF2B5EF4-FFF2-40B4-BE49-F238E27FC236}">
                  <a16:creationId xmlns:a16="http://schemas.microsoft.com/office/drawing/2014/main" id="{214F5D4C-5052-4BE5-875F-363C0C51F15F}"/>
                </a:ext>
              </a:extLst>
            </p:cNvPr>
            <p:cNvGrpSpPr/>
            <p:nvPr/>
          </p:nvGrpSpPr>
          <p:grpSpPr>
            <a:xfrm>
              <a:off x="9566290" y="1605532"/>
              <a:ext cx="653722" cy="653722"/>
              <a:chOff x="9711371" y="2085220"/>
              <a:chExt cx="594293" cy="594293"/>
            </a:xfrm>
          </p:grpSpPr>
          <p:sp>
            <p:nvSpPr>
              <p:cNvPr id="68" name="矩形 67">
                <a:extLst>
                  <a:ext uri="{FF2B5EF4-FFF2-40B4-BE49-F238E27FC236}">
                    <a16:creationId xmlns:a16="http://schemas.microsoft.com/office/drawing/2014/main" id="{3BD59DF5-351B-45AE-85E9-98EAF919B3C6}"/>
                  </a:ext>
                </a:extLst>
              </p:cNvPr>
              <p:cNvSpPr/>
              <p:nvPr/>
            </p:nvSpPr>
            <p:spPr>
              <a:xfrm>
                <a:off x="9711371" y="2085220"/>
                <a:ext cx="594293" cy="594293"/>
              </a:xfrm>
              <a:prstGeom prst="rect">
                <a:avLst/>
              </a:prstGeom>
              <a:solidFill>
                <a:schemeClr val="bg1">
                  <a:alpha val="10000"/>
                </a:schemeClr>
              </a:solidFill>
              <a:ln w="3175">
                <a:solidFill>
                  <a:schemeClr val="bg1">
                    <a:lumMod val="75000"/>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cxnSp>
            <p:nvCxnSpPr>
              <p:cNvPr id="69" name="直接连接符 68">
                <a:extLst>
                  <a:ext uri="{FF2B5EF4-FFF2-40B4-BE49-F238E27FC236}">
                    <a16:creationId xmlns:a16="http://schemas.microsoft.com/office/drawing/2014/main" id="{B177BCC6-EB98-4760-B6BF-FA7D2C18D2D5}"/>
                  </a:ext>
                </a:extLst>
              </p:cNvPr>
              <p:cNvCxnSpPr/>
              <p:nvPr/>
            </p:nvCxnSpPr>
            <p:spPr>
              <a:xfrm>
                <a:off x="9711371" y="2382366"/>
                <a:ext cx="594293" cy="0"/>
              </a:xfrm>
              <a:prstGeom prst="line">
                <a:avLst/>
              </a:prstGeom>
              <a:solidFill>
                <a:schemeClr val="bg1"/>
              </a:solidFill>
              <a:ln w="0">
                <a:solidFill>
                  <a:schemeClr val="bg1">
                    <a:lumMod val="75000"/>
                    <a:alpha val="44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70" name="直接连接符 69">
                <a:extLst>
                  <a:ext uri="{FF2B5EF4-FFF2-40B4-BE49-F238E27FC236}">
                    <a16:creationId xmlns:a16="http://schemas.microsoft.com/office/drawing/2014/main" id="{770D7EE2-FD69-458D-8C85-EFE686DF16B8}"/>
                  </a:ext>
                </a:extLst>
              </p:cNvPr>
              <p:cNvCxnSpPr>
                <a:stCxn id="68" idx="0"/>
                <a:endCxn id="68" idx="2"/>
              </p:cNvCxnSpPr>
              <p:nvPr/>
            </p:nvCxnSpPr>
            <p:spPr>
              <a:xfrm>
                <a:off x="10008518" y="2085220"/>
                <a:ext cx="0" cy="594293"/>
              </a:xfrm>
              <a:prstGeom prst="line">
                <a:avLst/>
              </a:prstGeom>
              <a:solidFill>
                <a:schemeClr val="bg1"/>
              </a:solidFill>
              <a:ln w="0">
                <a:solidFill>
                  <a:schemeClr val="bg1">
                    <a:lumMod val="75000"/>
                    <a:alpha val="44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grpSp>
        <p:grpSp>
          <p:nvGrpSpPr>
            <p:cNvPr id="71" name="组合 70">
              <a:extLst>
                <a:ext uri="{FF2B5EF4-FFF2-40B4-BE49-F238E27FC236}">
                  <a16:creationId xmlns:a16="http://schemas.microsoft.com/office/drawing/2014/main" id="{152E3F6D-D25D-447C-A7C4-BD2F85E1C469}"/>
                </a:ext>
              </a:extLst>
            </p:cNvPr>
            <p:cNvGrpSpPr/>
            <p:nvPr/>
          </p:nvGrpSpPr>
          <p:grpSpPr>
            <a:xfrm>
              <a:off x="10232647" y="1605532"/>
              <a:ext cx="653722" cy="653722"/>
              <a:chOff x="9711371" y="2085220"/>
              <a:chExt cx="594293" cy="594293"/>
            </a:xfrm>
          </p:grpSpPr>
          <p:sp>
            <p:nvSpPr>
              <p:cNvPr id="72" name="矩形 71">
                <a:extLst>
                  <a:ext uri="{FF2B5EF4-FFF2-40B4-BE49-F238E27FC236}">
                    <a16:creationId xmlns:a16="http://schemas.microsoft.com/office/drawing/2014/main" id="{3819FBDB-0192-42CD-9A14-457FA2C66B57}"/>
                  </a:ext>
                </a:extLst>
              </p:cNvPr>
              <p:cNvSpPr/>
              <p:nvPr/>
            </p:nvSpPr>
            <p:spPr>
              <a:xfrm>
                <a:off x="9711371" y="2085220"/>
                <a:ext cx="594293" cy="594293"/>
              </a:xfrm>
              <a:prstGeom prst="rect">
                <a:avLst/>
              </a:prstGeom>
              <a:solidFill>
                <a:schemeClr val="bg1">
                  <a:alpha val="10000"/>
                </a:schemeClr>
              </a:solidFill>
              <a:ln w="3175">
                <a:solidFill>
                  <a:schemeClr val="bg1">
                    <a:lumMod val="75000"/>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cxnSp>
            <p:nvCxnSpPr>
              <p:cNvPr id="73" name="直接连接符 72">
                <a:extLst>
                  <a:ext uri="{FF2B5EF4-FFF2-40B4-BE49-F238E27FC236}">
                    <a16:creationId xmlns:a16="http://schemas.microsoft.com/office/drawing/2014/main" id="{9AE580B1-FC1E-4203-9482-EC6C4DE645B1}"/>
                  </a:ext>
                </a:extLst>
              </p:cNvPr>
              <p:cNvCxnSpPr/>
              <p:nvPr/>
            </p:nvCxnSpPr>
            <p:spPr>
              <a:xfrm>
                <a:off x="9711371" y="2382366"/>
                <a:ext cx="594293" cy="0"/>
              </a:xfrm>
              <a:prstGeom prst="line">
                <a:avLst/>
              </a:prstGeom>
              <a:solidFill>
                <a:schemeClr val="bg1"/>
              </a:solidFill>
              <a:ln w="0">
                <a:solidFill>
                  <a:schemeClr val="bg1">
                    <a:lumMod val="75000"/>
                    <a:alpha val="44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74" name="直接连接符 73">
                <a:extLst>
                  <a:ext uri="{FF2B5EF4-FFF2-40B4-BE49-F238E27FC236}">
                    <a16:creationId xmlns:a16="http://schemas.microsoft.com/office/drawing/2014/main" id="{5487D6DA-C151-4A1C-A6BD-8E72077C7796}"/>
                  </a:ext>
                </a:extLst>
              </p:cNvPr>
              <p:cNvCxnSpPr>
                <a:stCxn id="72" idx="0"/>
                <a:endCxn id="72" idx="2"/>
              </p:cNvCxnSpPr>
              <p:nvPr/>
            </p:nvCxnSpPr>
            <p:spPr>
              <a:xfrm>
                <a:off x="10008518" y="2085220"/>
                <a:ext cx="0" cy="594293"/>
              </a:xfrm>
              <a:prstGeom prst="line">
                <a:avLst/>
              </a:prstGeom>
              <a:solidFill>
                <a:schemeClr val="bg1"/>
              </a:solidFill>
              <a:ln w="0">
                <a:solidFill>
                  <a:schemeClr val="bg1">
                    <a:lumMod val="75000"/>
                    <a:alpha val="44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grpSp>
        <p:grpSp>
          <p:nvGrpSpPr>
            <p:cNvPr id="75" name="组合 74">
              <a:extLst>
                <a:ext uri="{FF2B5EF4-FFF2-40B4-BE49-F238E27FC236}">
                  <a16:creationId xmlns:a16="http://schemas.microsoft.com/office/drawing/2014/main" id="{FCC34BBE-726F-4B27-AB60-C364364562A6}"/>
                </a:ext>
              </a:extLst>
            </p:cNvPr>
            <p:cNvGrpSpPr/>
            <p:nvPr/>
          </p:nvGrpSpPr>
          <p:grpSpPr>
            <a:xfrm>
              <a:off x="9566290" y="2273197"/>
              <a:ext cx="653722" cy="653722"/>
              <a:chOff x="9711371" y="2085220"/>
              <a:chExt cx="594293" cy="594293"/>
            </a:xfrm>
          </p:grpSpPr>
          <p:sp>
            <p:nvSpPr>
              <p:cNvPr id="76" name="矩形 75">
                <a:extLst>
                  <a:ext uri="{FF2B5EF4-FFF2-40B4-BE49-F238E27FC236}">
                    <a16:creationId xmlns:a16="http://schemas.microsoft.com/office/drawing/2014/main" id="{8F5AD277-7F53-4CF7-B917-70FC6FD64E8A}"/>
                  </a:ext>
                </a:extLst>
              </p:cNvPr>
              <p:cNvSpPr/>
              <p:nvPr/>
            </p:nvSpPr>
            <p:spPr>
              <a:xfrm>
                <a:off x="9711371" y="2085220"/>
                <a:ext cx="594293" cy="594293"/>
              </a:xfrm>
              <a:prstGeom prst="rect">
                <a:avLst/>
              </a:prstGeom>
              <a:solidFill>
                <a:schemeClr val="bg1">
                  <a:alpha val="10000"/>
                </a:schemeClr>
              </a:solidFill>
              <a:ln w="3175">
                <a:solidFill>
                  <a:schemeClr val="bg1">
                    <a:lumMod val="75000"/>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cxnSp>
            <p:nvCxnSpPr>
              <p:cNvPr id="77" name="直接连接符 76">
                <a:extLst>
                  <a:ext uri="{FF2B5EF4-FFF2-40B4-BE49-F238E27FC236}">
                    <a16:creationId xmlns:a16="http://schemas.microsoft.com/office/drawing/2014/main" id="{66FEE067-A0C0-4EFA-9E8E-32FFED76B343}"/>
                  </a:ext>
                </a:extLst>
              </p:cNvPr>
              <p:cNvCxnSpPr/>
              <p:nvPr/>
            </p:nvCxnSpPr>
            <p:spPr>
              <a:xfrm>
                <a:off x="9711371" y="2382366"/>
                <a:ext cx="594293" cy="0"/>
              </a:xfrm>
              <a:prstGeom prst="line">
                <a:avLst/>
              </a:prstGeom>
              <a:solidFill>
                <a:schemeClr val="bg1"/>
              </a:solidFill>
              <a:ln w="0">
                <a:solidFill>
                  <a:schemeClr val="bg1">
                    <a:lumMod val="75000"/>
                    <a:alpha val="44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78" name="直接连接符 77">
                <a:extLst>
                  <a:ext uri="{FF2B5EF4-FFF2-40B4-BE49-F238E27FC236}">
                    <a16:creationId xmlns:a16="http://schemas.microsoft.com/office/drawing/2014/main" id="{EBB9BDE4-51C4-49BC-A104-6640751BCE65}"/>
                  </a:ext>
                </a:extLst>
              </p:cNvPr>
              <p:cNvCxnSpPr>
                <a:stCxn id="76" idx="0"/>
                <a:endCxn id="76" idx="2"/>
              </p:cNvCxnSpPr>
              <p:nvPr/>
            </p:nvCxnSpPr>
            <p:spPr>
              <a:xfrm>
                <a:off x="10008518" y="2085220"/>
                <a:ext cx="0" cy="594293"/>
              </a:xfrm>
              <a:prstGeom prst="line">
                <a:avLst/>
              </a:prstGeom>
              <a:solidFill>
                <a:schemeClr val="bg1"/>
              </a:solidFill>
              <a:ln w="0">
                <a:solidFill>
                  <a:schemeClr val="bg1">
                    <a:lumMod val="75000"/>
                    <a:alpha val="44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grpSp>
        <p:grpSp>
          <p:nvGrpSpPr>
            <p:cNvPr id="79" name="组合 78">
              <a:extLst>
                <a:ext uri="{FF2B5EF4-FFF2-40B4-BE49-F238E27FC236}">
                  <a16:creationId xmlns:a16="http://schemas.microsoft.com/office/drawing/2014/main" id="{A7630F41-DFCD-4F62-8972-DC2E9EE34D3B}"/>
                </a:ext>
              </a:extLst>
            </p:cNvPr>
            <p:cNvGrpSpPr/>
            <p:nvPr/>
          </p:nvGrpSpPr>
          <p:grpSpPr>
            <a:xfrm>
              <a:off x="10236777" y="2273197"/>
              <a:ext cx="653722" cy="653722"/>
              <a:chOff x="9711371" y="2085220"/>
              <a:chExt cx="594293" cy="594293"/>
            </a:xfrm>
          </p:grpSpPr>
          <p:sp>
            <p:nvSpPr>
              <p:cNvPr id="80" name="矩形 79">
                <a:extLst>
                  <a:ext uri="{FF2B5EF4-FFF2-40B4-BE49-F238E27FC236}">
                    <a16:creationId xmlns:a16="http://schemas.microsoft.com/office/drawing/2014/main" id="{52995449-A253-4B05-BA9F-5DD7DC4792EF}"/>
                  </a:ext>
                </a:extLst>
              </p:cNvPr>
              <p:cNvSpPr/>
              <p:nvPr/>
            </p:nvSpPr>
            <p:spPr>
              <a:xfrm>
                <a:off x="9711371" y="2085220"/>
                <a:ext cx="594293" cy="594293"/>
              </a:xfrm>
              <a:prstGeom prst="rect">
                <a:avLst/>
              </a:prstGeom>
              <a:solidFill>
                <a:schemeClr val="bg1">
                  <a:alpha val="10000"/>
                </a:schemeClr>
              </a:solidFill>
              <a:ln w="3175">
                <a:solidFill>
                  <a:schemeClr val="bg1">
                    <a:lumMod val="75000"/>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cxnSp>
            <p:nvCxnSpPr>
              <p:cNvPr id="81" name="直接连接符 80">
                <a:extLst>
                  <a:ext uri="{FF2B5EF4-FFF2-40B4-BE49-F238E27FC236}">
                    <a16:creationId xmlns:a16="http://schemas.microsoft.com/office/drawing/2014/main" id="{FBB6E1EB-159D-4473-A1C6-480928B77136}"/>
                  </a:ext>
                </a:extLst>
              </p:cNvPr>
              <p:cNvCxnSpPr/>
              <p:nvPr/>
            </p:nvCxnSpPr>
            <p:spPr>
              <a:xfrm>
                <a:off x="9711371" y="2382366"/>
                <a:ext cx="594293" cy="0"/>
              </a:xfrm>
              <a:prstGeom prst="line">
                <a:avLst/>
              </a:prstGeom>
              <a:solidFill>
                <a:schemeClr val="bg1"/>
              </a:solidFill>
              <a:ln w="0">
                <a:solidFill>
                  <a:schemeClr val="bg1">
                    <a:lumMod val="75000"/>
                    <a:alpha val="44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82" name="直接连接符 81">
                <a:extLst>
                  <a:ext uri="{FF2B5EF4-FFF2-40B4-BE49-F238E27FC236}">
                    <a16:creationId xmlns:a16="http://schemas.microsoft.com/office/drawing/2014/main" id="{B247DF07-0C73-4C0E-BFB4-0AD5140DE726}"/>
                  </a:ext>
                </a:extLst>
              </p:cNvPr>
              <p:cNvCxnSpPr>
                <a:stCxn id="80" idx="0"/>
                <a:endCxn id="80" idx="2"/>
              </p:cNvCxnSpPr>
              <p:nvPr/>
            </p:nvCxnSpPr>
            <p:spPr>
              <a:xfrm>
                <a:off x="10008518" y="2085220"/>
                <a:ext cx="0" cy="594293"/>
              </a:xfrm>
              <a:prstGeom prst="line">
                <a:avLst/>
              </a:prstGeom>
              <a:solidFill>
                <a:schemeClr val="bg1"/>
              </a:solidFill>
              <a:ln w="0">
                <a:solidFill>
                  <a:schemeClr val="bg1">
                    <a:lumMod val="75000"/>
                    <a:alpha val="44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grpSp>
      </p:grpSp>
      <p:sp>
        <p:nvSpPr>
          <p:cNvPr id="83" name="文本框 82">
            <a:extLst>
              <a:ext uri="{FF2B5EF4-FFF2-40B4-BE49-F238E27FC236}">
                <a16:creationId xmlns:a16="http://schemas.microsoft.com/office/drawing/2014/main" id="{15B525A3-062E-407C-A2D0-2A5FAB86984A}"/>
              </a:ext>
            </a:extLst>
          </p:cNvPr>
          <p:cNvSpPr txBox="1"/>
          <p:nvPr/>
        </p:nvSpPr>
        <p:spPr>
          <a:xfrm>
            <a:off x="9583234" y="1679075"/>
            <a:ext cx="626220" cy="523220"/>
          </a:xfrm>
          <a:prstGeom prst="rect">
            <a:avLst/>
          </a:prstGeom>
        </p:spPr>
        <p:txBody>
          <a:bodyPr wrap="square" anchor="ctr">
            <a:spAutoFit/>
          </a:bodyPr>
          <a:lstStyle>
            <a:defPPr>
              <a:defRPr lang="zh-CN"/>
            </a:defPPr>
            <a:lvl1pPr marR="0" lvl="0" indent="0" algn="ctr" fontAlgn="auto">
              <a:lnSpc>
                <a:spcPct val="150000"/>
              </a:lnSpc>
              <a:spcBef>
                <a:spcPts val="0"/>
              </a:spcBef>
              <a:spcAft>
                <a:spcPts val="0"/>
              </a:spcAft>
              <a:buClrTx/>
              <a:buSzTx/>
              <a:buFontTx/>
              <a:buNone/>
              <a:tabLst/>
              <a:defRPr sz="3200" spc="1500">
                <a:gradFill>
                  <a:gsLst>
                    <a:gs pos="36000">
                      <a:srgbClr val="4CB2EA"/>
                    </a:gs>
                    <a:gs pos="62000">
                      <a:srgbClr val="157EB6"/>
                    </a:gs>
                    <a:gs pos="99000">
                      <a:srgbClr val="054F98"/>
                    </a:gs>
                  </a:gsLst>
                  <a:path path="circle">
                    <a:fillToRect l="50000" t="-80000" r="50000" b="180000"/>
                  </a:path>
                </a:gradFill>
                <a:latin typeface="思源宋体 CN Heavy" panose="02020900000000000000" pitchFamily="18" charset="-122"/>
                <a:ea typeface="思源宋体 CN Heavy" panose="02020900000000000000" pitchFamily="18" charset="-122"/>
                <a:cs typeface="Times New Roman" panose="02020603050405020304" pitchFamily="18"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800" spc="0" noProof="0" dirty="0">
                <a:solidFill>
                  <a:prstClr val="white"/>
                </a:solidFill>
                <a:latin typeface="+mn-lt"/>
                <a:ea typeface="+mn-ea"/>
                <a:cs typeface="+mn-ea"/>
                <a:sym typeface="+mn-lt"/>
              </a:rPr>
              <a:t>三</a:t>
            </a:r>
            <a:endParaRPr kumimoji="0" lang="zh-CN" altLang="en-US" sz="2800" b="0" i="0" u="none" strike="noStrike" kern="1200" cap="none" spc="0" normalizeH="0" baseline="0" noProof="0" dirty="0">
              <a:ln>
                <a:noFill/>
              </a:ln>
              <a:solidFill>
                <a:prstClr val="white"/>
              </a:solidFill>
              <a:effectLst/>
              <a:uLnTx/>
              <a:uFillTx/>
              <a:latin typeface="+mn-lt"/>
              <a:ea typeface="+mn-ea"/>
              <a:cs typeface="+mn-ea"/>
              <a:sym typeface="+mn-lt"/>
            </a:endParaRPr>
          </a:p>
        </p:txBody>
      </p:sp>
      <p:sp>
        <p:nvSpPr>
          <p:cNvPr id="84" name="文本框 83">
            <a:extLst>
              <a:ext uri="{FF2B5EF4-FFF2-40B4-BE49-F238E27FC236}">
                <a16:creationId xmlns:a16="http://schemas.microsoft.com/office/drawing/2014/main" id="{654CA8EB-5832-4F26-9C91-5BC9942A3189}"/>
              </a:ext>
            </a:extLst>
          </p:cNvPr>
          <p:cNvSpPr txBox="1"/>
          <p:nvPr/>
        </p:nvSpPr>
        <p:spPr>
          <a:xfrm>
            <a:off x="10249894" y="1679075"/>
            <a:ext cx="626220" cy="523220"/>
          </a:xfrm>
          <a:prstGeom prst="rect">
            <a:avLst/>
          </a:prstGeom>
        </p:spPr>
        <p:txBody>
          <a:bodyPr wrap="square" anchor="ctr">
            <a:spAutoFit/>
          </a:bodyPr>
          <a:lstStyle>
            <a:defPPr>
              <a:defRPr lang="zh-CN"/>
            </a:defPPr>
            <a:lvl1pPr marR="0" lvl="0" indent="0" algn="ctr" fontAlgn="auto">
              <a:lnSpc>
                <a:spcPct val="150000"/>
              </a:lnSpc>
              <a:spcBef>
                <a:spcPts val="0"/>
              </a:spcBef>
              <a:spcAft>
                <a:spcPts val="0"/>
              </a:spcAft>
              <a:buClrTx/>
              <a:buSzTx/>
              <a:buFontTx/>
              <a:buNone/>
              <a:tabLst/>
              <a:defRPr sz="3200" spc="1500">
                <a:gradFill>
                  <a:gsLst>
                    <a:gs pos="36000">
                      <a:srgbClr val="4CB2EA"/>
                    </a:gs>
                    <a:gs pos="62000">
                      <a:srgbClr val="157EB6"/>
                    </a:gs>
                    <a:gs pos="99000">
                      <a:srgbClr val="054F98"/>
                    </a:gs>
                  </a:gsLst>
                  <a:path path="circle">
                    <a:fillToRect l="50000" t="-80000" r="50000" b="180000"/>
                  </a:path>
                </a:gradFill>
                <a:latin typeface="思源宋体 CN Heavy" panose="02020900000000000000" pitchFamily="18" charset="-122"/>
                <a:ea typeface="思源宋体 CN Heavy" panose="02020900000000000000" pitchFamily="18" charset="-122"/>
                <a:cs typeface="Times New Roman" panose="02020603050405020304" pitchFamily="18"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800" spc="0" dirty="0">
                <a:solidFill>
                  <a:prstClr val="white"/>
                </a:solidFill>
                <a:latin typeface="+mn-lt"/>
                <a:ea typeface="+mn-ea"/>
                <a:cs typeface="+mn-ea"/>
                <a:sym typeface="+mn-lt"/>
              </a:rPr>
              <a:t>创</a:t>
            </a:r>
            <a:endParaRPr kumimoji="0" lang="zh-CN" altLang="en-US" sz="2800" b="0" i="0" u="none" strike="noStrike" kern="1200" cap="none" spc="0" normalizeH="0" baseline="0" noProof="0" dirty="0">
              <a:ln>
                <a:noFill/>
              </a:ln>
              <a:solidFill>
                <a:prstClr val="white"/>
              </a:solidFill>
              <a:effectLst/>
              <a:uLnTx/>
              <a:uFillTx/>
              <a:latin typeface="+mn-lt"/>
              <a:ea typeface="+mn-ea"/>
              <a:cs typeface="+mn-ea"/>
              <a:sym typeface="+mn-lt"/>
            </a:endParaRPr>
          </a:p>
        </p:txBody>
      </p:sp>
      <p:sp>
        <p:nvSpPr>
          <p:cNvPr id="85" name="文本框 84">
            <a:extLst>
              <a:ext uri="{FF2B5EF4-FFF2-40B4-BE49-F238E27FC236}">
                <a16:creationId xmlns:a16="http://schemas.microsoft.com/office/drawing/2014/main" id="{2AEFC231-62E3-406A-A02B-9605871580CD}"/>
              </a:ext>
            </a:extLst>
          </p:cNvPr>
          <p:cNvSpPr txBox="1"/>
          <p:nvPr/>
        </p:nvSpPr>
        <p:spPr>
          <a:xfrm>
            <a:off x="9583839" y="2346740"/>
            <a:ext cx="626220" cy="523220"/>
          </a:xfrm>
          <a:prstGeom prst="rect">
            <a:avLst/>
          </a:prstGeom>
        </p:spPr>
        <p:txBody>
          <a:bodyPr wrap="square" anchor="ctr">
            <a:spAutoFit/>
          </a:bodyPr>
          <a:lstStyle>
            <a:defPPr>
              <a:defRPr lang="zh-CN"/>
            </a:defPPr>
            <a:lvl1pPr marR="0" lvl="0" indent="0" algn="ctr" fontAlgn="auto">
              <a:lnSpc>
                <a:spcPct val="150000"/>
              </a:lnSpc>
              <a:spcBef>
                <a:spcPts val="0"/>
              </a:spcBef>
              <a:spcAft>
                <a:spcPts val="0"/>
              </a:spcAft>
              <a:buClrTx/>
              <a:buSzTx/>
              <a:buFontTx/>
              <a:buNone/>
              <a:tabLst/>
              <a:defRPr sz="3200" spc="1500">
                <a:gradFill>
                  <a:gsLst>
                    <a:gs pos="36000">
                      <a:srgbClr val="4CB2EA"/>
                    </a:gs>
                    <a:gs pos="62000">
                      <a:srgbClr val="157EB6"/>
                    </a:gs>
                    <a:gs pos="99000">
                      <a:srgbClr val="054F98"/>
                    </a:gs>
                  </a:gsLst>
                  <a:path path="circle">
                    <a:fillToRect l="50000" t="-80000" r="50000" b="180000"/>
                  </a:path>
                </a:gradFill>
                <a:latin typeface="思源宋体 CN Heavy" panose="02020900000000000000" pitchFamily="18" charset="-122"/>
                <a:ea typeface="思源宋体 CN Heavy" panose="02020900000000000000" pitchFamily="18" charset="-122"/>
                <a:cs typeface="Times New Roman" panose="02020603050405020304" pitchFamily="18"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800" spc="0" dirty="0">
                <a:solidFill>
                  <a:prstClr val="white"/>
                </a:solidFill>
                <a:latin typeface="+mn-lt"/>
                <a:ea typeface="+mn-ea"/>
                <a:cs typeface="+mn-ea"/>
                <a:sym typeface="+mn-lt"/>
              </a:rPr>
              <a:t>两</a:t>
            </a:r>
            <a:endParaRPr kumimoji="0" lang="zh-CN" altLang="en-US" sz="2800" b="0" i="0" u="none" strike="noStrike" kern="1200" cap="none" spc="0" normalizeH="0" baseline="0" noProof="0" dirty="0">
              <a:ln>
                <a:noFill/>
              </a:ln>
              <a:solidFill>
                <a:prstClr val="white"/>
              </a:solidFill>
              <a:effectLst/>
              <a:uLnTx/>
              <a:uFillTx/>
              <a:latin typeface="+mn-lt"/>
              <a:ea typeface="+mn-ea"/>
              <a:cs typeface="+mn-ea"/>
              <a:sym typeface="+mn-lt"/>
            </a:endParaRPr>
          </a:p>
        </p:txBody>
      </p:sp>
      <p:sp>
        <p:nvSpPr>
          <p:cNvPr id="86" name="文本框 85">
            <a:extLst>
              <a:ext uri="{FF2B5EF4-FFF2-40B4-BE49-F238E27FC236}">
                <a16:creationId xmlns:a16="http://schemas.microsoft.com/office/drawing/2014/main" id="{E2ECD3DA-7E76-4F04-8FF6-C252AFE739FD}"/>
              </a:ext>
            </a:extLst>
          </p:cNvPr>
          <p:cNvSpPr txBox="1"/>
          <p:nvPr/>
        </p:nvSpPr>
        <p:spPr>
          <a:xfrm>
            <a:off x="10254631" y="2346740"/>
            <a:ext cx="626220" cy="523220"/>
          </a:xfrm>
          <a:prstGeom prst="rect">
            <a:avLst/>
          </a:prstGeom>
        </p:spPr>
        <p:txBody>
          <a:bodyPr wrap="square" anchor="ctr">
            <a:spAutoFit/>
          </a:bodyPr>
          <a:lstStyle>
            <a:defPPr>
              <a:defRPr lang="zh-CN"/>
            </a:defPPr>
            <a:lvl1pPr marR="0" lvl="0" indent="0" algn="ctr" fontAlgn="auto">
              <a:lnSpc>
                <a:spcPct val="150000"/>
              </a:lnSpc>
              <a:spcBef>
                <a:spcPts val="0"/>
              </a:spcBef>
              <a:spcAft>
                <a:spcPts val="0"/>
              </a:spcAft>
              <a:buClrTx/>
              <a:buSzTx/>
              <a:buFontTx/>
              <a:buNone/>
              <a:tabLst/>
              <a:defRPr sz="3200" spc="1500">
                <a:gradFill>
                  <a:gsLst>
                    <a:gs pos="36000">
                      <a:srgbClr val="4CB2EA"/>
                    </a:gs>
                    <a:gs pos="62000">
                      <a:srgbClr val="157EB6"/>
                    </a:gs>
                    <a:gs pos="99000">
                      <a:srgbClr val="054F98"/>
                    </a:gs>
                  </a:gsLst>
                  <a:path path="circle">
                    <a:fillToRect l="50000" t="-80000" r="50000" b="180000"/>
                  </a:path>
                </a:gradFill>
                <a:latin typeface="思源宋体 CN Heavy" panose="02020900000000000000" pitchFamily="18" charset="-122"/>
                <a:ea typeface="思源宋体 CN Heavy" panose="02020900000000000000" pitchFamily="18" charset="-122"/>
                <a:cs typeface="Times New Roman" panose="02020603050405020304" pitchFamily="18"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800" spc="0" dirty="0">
                <a:solidFill>
                  <a:prstClr val="white"/>
                </a:solidFill>
                <a:latin typeface="+mn-lt"/>
                <a:ea typeface="+mn-ea"/>
                <a:cs typeface="+mn-ea"/>
                <a:sym typeface="+mn-lt"/>
              </a:rPr>
              <a:t>迁</a:t>
            </a:r>
            <a:endParaRPr kumimoji="0" lang="zh-CN" altLang="en-US" sz="2800" b="0" i="0" u="none" strike="noStrike" kern="1200" cap="none" spc="0" normalizeH="0" baseline="0" noProof="0" dirty="0">
              <a:ln>
                <a:noFill/>
              </a:ln>
              <a:solidFill>
                <a:prstClr val="white"/>
              </a:solidFill>
              <a:effectLst/>
              <a:uLnTx/>
              <a:uFillTx/>
              <a:latin typeface="+mn-lt"/>
              <a:ea typeface="+mn-ea"/>
              <a:cs typeface="+mn-ea"/>
              <a:sym typeface="+mn-lt"/>
            </a:endParaRPr>
          </a:p>
        </p:txBody>
      </p:sp>
      <p:sp>
        <p:nvSpPr>
          <p:cNvPr id="56" name="文本框 55">
            <a:extLst>
              <a:ext uri="{FF2B5EF4-FFF2-40B4-BE49-F238E27FC236}">
                <a16:creationId xmlns:a16="http://schemas.microsoft.com/office/drawing/2014/main" id="{833172B5-324F-42C1-AC22-98CF21A20F78}"/>
              </a:ext>
            </a:extLst>
          </p:cNvPr>
          <p:cNvSpPr txBox="1"/>
          <p:nvPr/>
        </p:nvSpPr>
        <p:spPr>
          <a:xfrm>
            <a:off x="9741308" y="4159686"/>
            <a:ext cx="461665" cy="2259029"/>
          </a:xfrm>
          <a:prstGeom prst="rect">
            <a:avLst/>
          </a:prstGeom>
          <a:noFill/>
        </p:spPr>
        <p:txBody>
          <a:bodyPr vert="eaVert" wrap="square" rtlCol="0">
            <a:spAutoFit/>
          </a:bodyPr>
          <a:lstStyle/>
          <a:p>
            <a:pPr>
              <a:lnSpc>
                <a:spcPct val="150000"/>
              </a:lnSpc>
            </a:pPr>
            <a:r>
              <a:rPr lang="en-US" altLang="zh-CN" sz="1200" dirty="0">
                <a:solidFill>
                  <a:schemeClr val="accent6"/>
                </a:solidFill>
                <a:cs typeface="+mn-ea"/>
                <a:sym typeface="+mn-lt"/>
              </a:rPr>
              <a:t>—— </a:t>
            </a:r>
            <a:r>
              <a:rPr lang="zh-CN" altLang="en-US" sz="1200" spc="50" dirty="0">
                <a:solidFill>
                  <a:schemeClr val="accent6"/>
                </a:solidFill>
                <a:cs typeface="+mn-ea"/>
                <a:sym typeface="+mn-lt"/>
              </a:rPr>
              <a:t>艰苦奋斗的创业精神</a:t>
            </a:r>
          </a:p>
        </p:txBody>
      </p:sp>
      <p:sp>
        <p:nvSpPr>
          <p:cNvPr id="59" name="文本框 58">
            <a:extLst>
              <a:ext uri="{FF2B5EF4-FFF2-40B4-BE49-F238E27FC236}">
                <a16:creationId xmlns:a16="http://schemas.microsoft.com/office/drawing/2014/main" id="{E40CDA10-E03E-4548-8B08-4D4442A4B103}"/>
              </a:ext>
            </a:extLst>
          </p:cNvPr>
          <p:cNvSpPr txBox="1"/>
          <p:nvPr/>
        </p:nvSpPr>
        <p:spPr>
          <a:xfrm>
            <a:off x="9399904" y="3679951"/>
            <a:ext cx="553998" cy="2259029"/>
          </a:xfrm>
          <a:prstGeom prst="rect">
            <a:avLst/>
          </a:prstGeom>
          <a:noFill/>
        </p:spPr>
        <p:txBody>
          <a:bodyPr vert="eaVert" wrap="square" rtlCol="0">
            <a:spAutoFit/>
          </a:bodyPr>
          <a:lstStyle/>
          <a:p>
            <a:pPr>
              <a:lnSpc>
                <a:spcPct val="150000"/>
              </a:lnSpc>
            </a:pPr>
            <a:r>
              <a:rPr lang="zh-CN" altLang="en-US" sz="1600" b="1" spc="200" dirty="0">
                <a:solidFill>
                  <a:schemeClr val="accent6"/>
                </a:solidFill>
                <a:cs typeface="+mn-ea"/>
                <a:sym typeface="+mn-lt"/>
              </a:rPr>
              <a:t>自强不息</a:t>
            </a:r>
          </a:p>
        </p:txBody>
      </p:sp>
      <p:sp>
        <p:nvSpPr>
          <p:cNvPr id="90" name="文本框 89">
            <a:extLst>
              <a:ext uri="{FF2B5EF4-FFF2-40B4-BE49-F238E27FC236}">
                <a16:creationId xmlns:a16="http://schemas.microsoft.com/office/drawing/2014/main" id="{0345798B-E82C-43B1-A16F-4F65CD64A1D4}"/>
              </a:ext>
            </a:extLst>
          </p:cNvPr>
          <p:cNvSpPr txBox="1"/>
          <p:nvPr/>
        </p:nvSpPr>
        <p:spPr>
          <a:xfrm>
            <a:off x="10536564" y="4159686"/>
            <a:ext cx="461665" cy="2259029"/>
          </a:xfrm>
          <a:prstGeom prst="rect">
            <a:avLst/>
          </a:prstGeom>
          <a:noFill/>
        </p:spPr>
        <p:txBody>
          <a:bodyPr vert="eaVert" wrap="square" rtlCol="0">
            <a:spAutoFit/>
          </a:bodyPr>
          <a:lstStyle/>
          <a:p>
            <a:pPr>
              <a:lnSpc>
                <a:spcPct val="150000"/>
              </a:lnSpc>
            </a:pPr>
            <a:r>
              <a:rPr lang="en-US" altLang="zh-CN" sz="1200" dirty="0">
                <a:solidFill>
                  <a:schemeClr val="accent6"/>
                </a:solidFill>
                <a:cs typeface="+mn-ea"/>
                <a:sym typeface="+mn-lt"/>
              </a:rPr>
              <a:t>—— </a:t>
            </a:r>
            <a:r>
              <a:rPr lang="zh-CN" altLang="en-US" sz="1200" dirty="0">
                <a:solidFill>
                  <a:schemeClr val="accent6"/>
                </a:solidFill>
                <a:cs typeface="+mn-ea"/>
                <a:sym typeface="+mn-lt"/>
              </a:rPr>
              <a:t>锐意进取的科学精神</a:t>
            </a:r>
          </a:p>
        </p:txBody>
      </p:sp>
      <p:sp>
        <p:nvSpPr>
          <p:cNvPr id="91" name="文本框 90">
            <a:extLst>
              <a:ext uri="{FF2B5EF4-FFF2-40B4-BE49-F238E27FC236}">
                <a16:creationId xmlns:a16="http://schemas.microsoft.com/office/drawing/2014/main" id="{EC291CB6-5B3B-4B78-9F65-EC4171E67106}"/>
              </a:ext>
            </a:extLst>
          </p:cNvPr>
          <p:cNvSpPr txBox="1"/>
          <p:nvPr/>
        </p:nvSpPr>
        <p:spPr>
          <a:xfrm>
            <a:off x="10195160" y="3679951"/>
            <a:ext cx="553998" cy="2259029"/>
          </a:xfrm>
          <a:prstGeom prst="rect">
            <a:avLst/>
          </a:prstGeom>
          <a:noFill/>
        </p:spPr>
        <p:txBody>
          <a:bodyPr vert="eaVert" wrap="square" rtlCol="0">
            <a:spAutoFit/>
          </a:bodyPr>
          <a:lstStyle/>
          <a:p>
            <a:pPr>
              <a:lnSpc>
                <a:spcPct val="150000"/>
              </a:lnSpc>
            </a:pPr>
            <a:r>
              <a:rPr lang="zh-CN" altLang="en-US" sz="1600" b="1" spc="200" dirty="0">
                <a:solidFill>
                  <a:schemeClr val="accent6"/>
                </a:solidFill>
                <a:cs typeface="+mn-ea"/>
                <a:sym typeface="+mn-lt"/>
              </a:rPr>
              <a:t>求实创新</a:t>
            </a:r>
          </a:p>
        </p:txBody>
      </p:sp>
      <p:sp>
        <p:nvSpPr>
          <p:cNvPr id="93" name="文本框 92">
            <a:extLst>
              <a:ext uri="{FF2B5EF4-FFF2-40B4-BE49-F238E27FC236}">
                <a16:creationId xmlns:a16="http://schemas.microsoft.com/office/drawing/2014/main" id="{6FF24F40-3165-4612-983C-00B1A6078BD6}"/>
              </a:ext>
            </a:extLst>
          </p:cNvPr>
          <p:cNvSpPr txBox="1"/>
          <p:nvPr/>
        </p:nvSpPr>
        <p:spPr>
          <a:xfrm>
            <a:off x="11331820" y="4159686"/>
            <a:ext cx="461665" cy="2259029"/>
          </a:xfrm>
          <a:prstGeom prst="rect">
            <a:avLst/>
          </a:prstGeom>
          <a:noFill/>
        </p:spPr>
        <p:txBody>
          <a:bodyPr vert="eaVert" wrap="square" rtlCol="0">
            <a:spAutoFit/>
          </a:bodyPr>
          <a:lstStyle/>
          <a:p>
            <a:pPr>
              <a:lnSpc>
                <a:spcPct val="150000"/>
              </a:lnSpc>
            </a:pPr>
            <a:r>
              <a:rPr lang="en-US" altLang="zh-CN" sz="1200" dirty="0">
                <a:solidFill>
                  <a:schemeClr val="accent6"/>
                </a:solidFill>
                <a:cs typeface="+mn-ea"/>
                <a:sym typeface="+mn-lt"/>
              </a:rPr>
              <a:t>—— </a:t>
            </a:r>
            <a:r>
              <a:rPr lang="zh-CN" altLang="en-US" sz="1200" dirty="0">
                <a:solidFill>
                  <a:schemeClr val="accent6"/>
                </a:solidFill>
                <a:cs typeface="+mn-ea"/>
                <a:sym typeface="+mn-lt"/>
              </a:rPr>
              <a:t>服务社会的奉献精神</a:t>
            </a:r>
          </a:p>
        </p:txBody>
      </p:sp>
      <p:sp>
        <p:nvSpPr>
          <p:cNvPr id="94" name="文本框 93">
            <a:extLst>
              <a:ext uri="{FF2B5EF4-FFF2-40B4-BE49-F238E27FC236}">
                <a16:creationId xmlns:a16="http://schemas.microsoft.com/office/drawing/2014/main" id="{C7C31087-8247-45F1-B5AF-9D6A6FF24B5A}"/>
              </a:ext>
            </a:extLst>
          </p:cNvPr>
          <p:cNvSpPr txBox="1"/>
          <p:nvPr/>
        </p:nvSpPr>
        <p:spPr>
          <a:xfrm>
            <a:off x="10990416" y="3679951"/>
            <a:ext cx="553998" cy="2259029"/>
          </a:xfrm>
          <a:prstGeom prst="rect">
            <a:avLst/>
          </a:prstGeom>
          <a:noFill/>
        </p:spPr>
        <p:txBody>
          <a:bodyPr vert="eaVert" wrap="square" rtlCol="0">
            <a:spAutoFit/>
          </a:bodyPr>
          <a:lstStyle/>
          <a:p>
            <a:pPr>
              <a:lnSpc>
                <a:spcPct val="150000"/>
              </a:lnSpc>
            </a:pPr>
            <a:r>
              <a:rPr lang="zh-CN" altLang="en-US" sz="1600" b="1" spc="200" dirty="0">
                <a:solidFill>
                  <a:schemeClr val="accent6"/>
                </a:solidFill>
                <a:cs typeface="+mn-ea"/>
                <a:sym typeface="+mn-lt"/>
              </a:rPr>
              <a:t>扎根西部</a:t>
            </a:r>
          </a:p>
        </p:txBody>
      </p:sp>
      <p:sp>
        <p:nvSpPr>
          <p:cNvPr id="2" name="文本占位符 1">
            <a:extLst>
              <a:ext uri="{FF2B5EF4-FFF2-40B4-BE49-F238E27FC236}">
                <a16:creationId xmlns:a16="http://schemas.microsoft.com/office/drawing/2014/main" id="{840AA787-BF20-49AC-92A1-9C6E0149266B}"/>
              </a:ext>
            </a:extLst>
          </p:cNvPr>
          <p:cNvSpPr>
            <a:spLocks noGrp="1"/>
          </p:cNvSpPr>
          <p:nvPr>
            <p:ph type="body" sz="quarter" idx="10"/>
          </p:nvPr>
        </p:nvSpPr>
        <p:spPr>
          <a:xfrm>
            <a:off x="1814117" y="443111"/>
            <a:ext cx="7240943" cy="437414"/>
          </a:xfrm>
        </p:spPr>
        <p:txBody>
          <a:bodyPr/>
          <a:lstStyle/>
          <a:p>
            <a:r>
              <a:rPr lang="zh-CN" altLang="en-US" dirty="0">
                <a:latin typeface="+mn-lt"/>
                <a:ea typeface="+mn-ea"/>
                <a:cs typeface="+mn-ea"/>
                <a:sym typeface="+mn-lt"/>
              </a:rPr>
              <a:t>三创两迁</a:t>
            </a:r>
          </a:p>
        </p:txBody>
      </p:sp>
    </p:spTree>
    <p:extLst>
      <p:ext uri="{BB962C8B-B14F-4D97-AF65-F5344CB8AC3E}">
        <p14:creationId xmlns:p14="http://schemas.microsoft.com/office/powerpoint/2010/main" val="27765377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80461D8B-A338-4DBF-9E6E-F9BA5CF61892}"/>
              </a:ext>
            </a:extLst>
          </p:cNvPr>
          <p:cNvSpPr/>
          <p:nvPr/>
        </p:nvSpPr>
        <p:spPr>
          <a:xfrm>
            <a:off x="761599" y="1510396"/>
            <a:ext cx="5182001" cy="1402435"/>
          </a:xfrm>
          <a:prstGeom prst="rect">
            <a:avLst/>
          </a:prstGeom>
        </p:spPr>
        <p:txBody>
          <a:bodyPr wrap="square">
            <a:spAutoFit/>
          </a:bodyPr>
          <a:lstStyle/>
          <a:p>
            <a:pPr>
              <a:lnSpc>
                <a:spcPct val="150000"/>
              </a:lnSpc>
            </a:pPr>
            <a:r>
              <a:rPr lang="zh-CN" altLang="en-US" sz="1600" b="1" u="sng" kern="100" dirty="0">
                <a:solidFill>
                  <a:schemeClr val="accent1"/>
                </a:solidFill>
                <a:cs typeface="+mn-ea"/>
                <a:sym typeface="+mn-lt"/>
              </a:rPr>
              <a:t>小标题</a:t>
            </a:r>
          </a:p>
          <a:p>
            <a:pPr>
              <a:lnSpc>
                <a:spcPct val="150000"/>
              </a:lnSpc>
            </a:pPr>
            <a:r>
              <a:rPr lang="zh-CN" altLang="en-US" sz="1400" kern="100" dirty="0">
                <a:solidFill>
                  <a:schemeClr val="tx1">
                    <a:lumMod val="85000"/>
                    <a:lumOff val="15000"/>
                  </a:schemeClr>
                </a:solidFill>
                <a:cs typeface="+mn-ea"/>
                <a:sym typeface="+mn-lt"/>
              </a:rPr>
              <a:t>校训是一个学校的灵魂。校训体现了学校的办学传统，代表着校园文化和教育理念，是人文精神的高度凝练，是学校历史和文化的积淀。</a:t>
            </a:r>
          </a:p>
        </p:txBody>
      </p:sp>
      <p:sp>
        <p:nvSpPr>
          <p:cNvPr id="4" name="矩形 3">
            <a:extLst>
              <a:ext uri="{FF2B5EF4-FFF2-40B4-BE49-F238E27FC236}">
                <a16:creationId xmlns:a16="http://schemas.microsoft.com/office/drawing/2014/main" id="{CEC5B147-A83F-4F67-A2CD-D5F24D91F9F1}"/>
              </a:ext>
            </a:extLst>
          </p:cNvPr>
          <p:cNvSpPr/>
          <p:nvPr/>
        </p:nvSpPr>
        <p:spPr>
          <a:xfrm>
            <a:off x="761599" y="3123817"/>
            <a:ext cx="5182001" cy="1402435"/>
          </a:xfrm>
          <a:prstGeom prst="rect">
            <a:avLst/>
          </a:prstGeom>
        </p:spPr>
        <p:txBody>
          <a:bodyPr wrap="square">
            <a:spAutoFit/>
          </a:bodyPr>
          <a:lstStyle/>
          <a:p>
            <a:pPr>
              <a:lnSpc>
                <a:spcPct val="150000"/>
              </a:lnSpc>
            </a:pPr>
            <a:r>
              <a:rPr lang="zh-CN" altLang="en-US" sz="1600" b="1" u="sng" kern="100" dirty="0">
                <a:solidFill>
                  <a:schemeClr val="accent1"/>
                </a:solidFill>
                <a:cs typeface="+mn-ea"/>
                <a:sym typeface="+mn-lt"/>
              </a:rPr>
              <a:t>小标题</a:t>
            </a:r>
          </a:p>
          <a:p>
            <a:pPr>
              <a:lnSpc>
                <a:spcPct val="150000"/>
              </a:lnSpc>
            </a:pPr>
            <a:r>
              <a:rPr lang="zh-CN" altLang="en-US" sz="1400" kern="100" dirty="0">
                <a:solidFill>
                  <a:schemeClr val="tx1">
                    <a:lumMod val="85000"/>
                    <a:lumOff val="15000"/>
                  </a:schemeClr>
                </a:solidFill>
                <a:cs typeface="+mn-ea"/>
                <a:sym typeface="+mn-lt"/>
              </a:rPr>
              <a:t>图形以五条青色向上的波浪条形和蓝色的半圆相互交叉组合，象征“运动”和“发展”；文字采用郭沫若的手写体和英文的大写印刷黑体。</a:t>
            </a:r>
          </a:p>
        </p:txBody>
      </p:sp>
      <p:sp>
        <p:nvSpPr>
          <p:cNvPr id="5" name="矩形 4">
            <a:extLst>
              <a:ext uri="{FF2B5EF4-FFF2-40B4-BE49-F238E27FC236}">
                <a16:creationId xmlns:a16="http://schemas.microsoft.com/office/drawing/2014/main" id="{08AD68F5-73EC-412A-A7FA-5115F47482C4}"/>
              </a:ext>
            </a:extLst>
          </p:cNvPr>
          <p:cNvSpPr/>
          <p:nvPr/>
        </p:nvSpPr>
        <p:spPr>
          <a:xfrm>
            <a:off x="761599" y="4737238"/>
            <a:ext cx="5182001" cy="1402435"/>
          </a:xfrm>
          <a:prstGeom prst="rect">
            <a:avLst/>
          </a:prstGeom>
        </p:spPr>
        <p:txBody>
          <a:bodyPr wrap="square">
            <a:spAutoFit/>
          </a:bodyPr>
          <a:lstStyle/>
          <a:p>
            <a:pPr>
              <a:lnSpc>
                <a:spcPct val="150000"/>
              </a:lnSpc>
            </a:pPr>
            <a:r>
              <a:rPr lang="zh-CN" altLang="en-US" sz="1600" b="1" u="sng" kern="100" dirty="0">
                <a:solidFill>
                  <a:schemeClr val="accent1"/>
                </a:solidFill>
                <a:cs typeface="+mn-ea"/>
                <a:sym typeface="+mn-lt"/>
              </a:rPr>
              <a:t>小标题</a:t>
            </a:r>
          </a:p>
          <a:p>
            <a:pPr>
              <a:lnSpc>
                <a:spcPct val="150000"/>
              </a:lnSpc>
            </a:pPr>
            <a:r>
              <a:rPr lang="zh-CN" altLang="en-US" sz="1400" kern="100" dirty="0">
                <a:solidFill>
                  <a:schemeClr val="tx1">
                    <a:lumMod val="85000"/>
                    <a:lumOff val="15000"/>
                  </a:schemeClr>
                </a:solidFill>
                <a:cs typeface="+mn-ea"/>
                <a:sym typeface="+mn-lt"/>
              </a:rPr>
              <a:t>校旗是学校的重要标识之一，是校园文化建设的重要内容。陕西科技大学校旗由学校标准色、校徽和学校字体组成，设计简洁、鲜明、识别度高。</a:t>
            </a:r>
          </a:p>
        </p:txBody>
      </p:sp>
      <p:sp>
        <p:nvSpPr>
          <p:cNvPr id="7" name="图片占位符 6">
            <a:extLst>
              <a:ext uri="{FF2B5EF4-FFF2-40B4-BE49-F238E27FC236}">
                <a16:creationId xmlns:a16="http://schemas.microsoft.com/office/drawing/2014/main" id="{0315A9E2-0111-4562-8584-BDDDE4824D24}"/>
              </a:ext>
            </a:extLst>
          </p:cNvPr>
          <p:cNvSpPr>
            <a:spLocks noGrp="1"/>
          </p:cNvSpPr>
          <p:nvPr>
            <p:ph type="pic" sz="quarter" idx="12"/>
          </p:nvPr>
        </p:nvSpPr>
        <p:spPr/>
      </p:sp>
      <p:sp>
        <p:nvSpPr>
          <p:cNvPr id="6" name="文本占位符 5">
            <a:extLst>
              <a:ext uri="{FF2B5EF4-FFF2-40B4-BE49-F238E27FC236}">
                <a16:creationId xmlns:a16="http://schemas.microsoft.com/office/drawing/2014/main" id="{0CBEA48F-1B3B-4743-9223-AB59C3EFEAAB}"/>
              </a:ext>
            </a:extLst>
          </p:cNvPr>
          <p:cNvSpPr>
            <a:spLocks noGrp="1"/>
          </p:cNvSpPr>
          <p:nvPr>
            <p:ph type="body" sz="quarter" idx="11"/>
          </p:nvPr>
        </p:nvSpPr>
        <p:spPr/>
        <p:txBody>
          <a:bodyPr/>
          <a:lstStyle/>
          <a:p>
            <a:r>
              <a:rPr lang="zh-CN" altLang="en-US" dirty="0">
                <a:latin typeface="+mn-lt"/>
                <a:ea typeface="+mn-ea"/>
                <a:cs typeface="+mn-ea"/>
                <a:sym typeface="+mn-lt"/>
              </a:rPr>
              <a:t>三段话</a:t>
            </a:r>
          </a:p>
        </p:txBody>
      </p:sp>
      <p:sp>
        <p:nvSpPr>
          <p:cNvPr id="8" name="矩形 7">
            <a:extLst>
              <a:ext uri="{FF2B5EF4-FFF2-40B4-BE49-F238E27FC236}">
                <a16:creationId xmlns:a16="http://schemas.microsoft.com/office/drawing/2014/main" id="{69E63D75-8D5C-4CC0-920D-BDD00C6200BB}"/>
              </a:ext>
            </a:extLst>
          </p:cNvPr>
          <p:cNvSpPr/>
          <p:nvPr/>
        </p:nvSpPr>
        <p:spPr>
          <a:xfrm>
            <a:off x="11627909" y="2912831"/>
            <a:ext cx="147530" cy="3945169"/>
          </a:xfrm>
          <a:prstGeom prst="rect">
            <a:avLst/>
          </a:prstGeom>
          <a:gradFill flip="none" rotWithShape="1">
            <a:gsLst>
              <a:gs pos="0">
                <a:schemeClr val="accent1">
                  <a:alpha val="81000"/>
                </a:schemeClr>
              </a:gs>
              <a:gs pos="28000">
                <a:schemeClr val="tx2">
                  <a:alpha val="85000"/>
                </a:schemeClr>
              </a:gs>
              <a:gs pos="100000">
                <a:schemeClr val="accent1">
                  <a:lumMod val="50000"/>
                </a:schemeClr>
              </a:gs>
            </a:gsLst>
            <a:path path="circle">
              <a:fillToRect l="50000" t="130000" r="50000" b="-30000"/>
            </a:path>
            <a:tileRect/>
          </a:gra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600">
              <a:cs typeface="+mn-ea"/>
              <a:sym typeface="+mn-lt"/>
            </a:endParaRPr>
          </a:p>
        </p:txBody>
      </p:sp>
      <p:sp>
        <p:nvSpPr>
          <p:cNvPr id="9" name="矩形 8">
            <a:extLst>
              <a:ext uri="{FF2B5EF4-FFF2-40B4-BE49-F238E27FC236}">
                <a16:creationId xmlns:a16="http://schemas.microsoft.com/office/drawing/2014/main" id="{8F835C06-0965-4436-A5A6-C025BB19C788}"/>
              </a:ext>
            </a:extLst>
          </p:cNvPr>
          <p:cNvSpPr/>
          <p:nvPr/>
        </p:nvSpPr>
        <p:spPr>
          <a:xfrm flipV="1">
            <a:off x="6461760" y="0"/>
            <a:ext cx="147530" cy="3945169"/>
          </a:xfrm>
          <a:prstGeom prst="rect">
            <a:avLst/>
          </a:prstGeom>
          <a:gradFill flip="none" rotWithShape="1">
            <a:gsLst>
              <a:gs pos="0">
                <a:schemeClr val="accent1">
                  <a:alpha val="81000"/>
                </a:schemeClr>
              </a:gs>
              <a:gs pos="28000">
                <a:schemeClr val="tx2">
                  <a:alpha val="85000"/>
                </a:schemeClr>
              </a:gs>
              <a:gs pos="100000">
                <a:schemeClr val="accent1">
                  <a:lumMod val="50000"/>
                </a:schemeClr>
              </a:gs>
            </a:gsLst>
            <a:path path="circle">
              <a:fillToRect l="50000" t="130000" r="50000" b="-30000"/>
            </a:path>
            <a:tileRect/>
          </a:gra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600">
              <a:cs typeface="+mn-ea"/>
              <a:sym typeface="+mn-lt"/>
            </a:endParaRPr>
          </a:p>
        </p:txBody>
      </p:sp>
    </p:spTree>
    <p:extLst>
      <p:ext uri="{BB962C8B-B14F-4D97-AF65-F5344CB8AC3E}">
        <p14:creationId xmlns:p14="http://schemas.microsoft.com/office/powerpoint/2010/main" val="33468701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折角 1">
            <a:extLst>
              <a:ext uri="{FF2B5EF4-FFF2-40B4-BE49-F238E27FC236}">
                <a16:creationId xmlns:a16="http://schemas.microsoft.com/office/drawing/2014/main" id="{F0F1AF5E-2196-48D4-92FF-8FD49B12887E}"/>
              </a:ext>
            </a:extLst>
          </p:cNvPr>
          <p:cNvSpPr/>
          <p:nvPr/>
        </p:nvSpPr>
        <p:spPr>
          <a:xfrm flipH="1">
            <a:off x="777847" y="1264129"/>
            <a:ext cx="5788536" cy="2601686"/>
          </a:xfrm>
          <a:prstGeom prst="foldedCorner">
            <a:avLst>
              <a:gd name="adj" fmla="val 9888"/>
            </a:avLst>
          </a:prstGeom>
          <a:gradFill>
            <a:gsLst>
              <a:gs pos="0">
                <a:schemeClr val="accent3">
                  <a:lumMod val="50000"/>
                </a:schemeClr>
              </a:gs>
              <a:gs pos="88000">
                <a:schemeClr val="accent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cs typeface="+mn-ea"/>
              <a:sym typeface="+mn-lt"/>
            </a:endParaRPr>
          </a:p>
        </p:txBody>
      </p:sp>
      <p:sp>
        <p:nvSpPr>
          <p:cNvPr id="3" name="矩形: 折角 2">
            <a:extLst>
              <a:ext uri="{FF2B5EF4-FFF2-40B4-BE49-F238E27FC236}">
                <a16:creationId xmlns:a16="http://schemas.microsoft.com/office/drawing/2014/main" id="{80AD4A3F-8687-49AE-B27B-236C6874798A}"/>
              </a:ext>
            </a:extLst>
          </p:cNvPr>
          <p:cNvSpPr/>
          <p:nvPr/>
        </p:nvSpPr>
        <p:spPr>
          <a:xfrm>
            <a:off x="6804441" y="4144905"/>
            <a:ext cx="4643029" cy="2128573"/>
          </a:xfrm>
          <a:prstGeom prst="foldedCorner">
            <a:avLst>
              <a:gd name="adj" fmla="val 12677"/>
            </a:avLst>
          </a:prstGeom>
          <a:gradFill>
            <a:gsLst>
              <a:gs pos="0">
                <a:schemeClr val="accent3">
                  <a:lumMod val="50000"/>
                </a:schemeClr>
              </a:gs>
              <a:gs pos="88000">
                <a:schemeClr val="accent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cs typeface="+mn-ea"/>
              <a:sym typeface="+mn-lt"/>
            </a:endParaRPr>
          </a:p>
        </p:txBody>
      </p:sp>
      <p:sp>
        <p:nvSpPr>
          <p:cNvPr id="4" name="矩形: 折角 3">
            <a:extLst>
              <a:ext uri="{FF2B5EF4-FFF2-40B4-BE49-F238E27FC236}">
                <a16:creationId xmlns:a16="http://schemas.microsoft.com/office/drawing/2014/main" id="{15FC7A28-C6A7-4639-AAB5-E9624EBDABFD}"/>
              </a:ext>
            </a:extLst>
          </p:cNvPr>
          <p:cNvSpPr/>
          <p:nvPr/>
        </p:nvSpPr>
        <p:spPr>
          <a:xfrm flipH="1">
            <a:off x="2052635" y="4144906"/>
            <a:ext cx="4513748" cy="1692484"/>
          </a:xfrm>
          <a:prstGeom prst="foldedCorner">
            <a:avLst/>
          </a:prstGeom>
          <a:solidFill>
            <a:schemeClr val="accent3">
              <a:lumMod val="50000"/>
              <a:alpha val="20000"/>
            </a:schemeClr>
          </a:solidFill>
          <a:ln w="6350" cap="rnd" algn="ctr">
            <a:solidFill>
              <a:srgbClr val="9E9E9E"/>
            </a:solidFill>
            <a:prstDash val="sysDot"/>
            <a:round/>
            <a:headEnd/>
            <a:tailEnd/>
          </a:ln>
        </p:spPr>
        <p:txBody>
          <a:bodyPr wrap="none" rIns="576000" anchor="ctr"/>
          <a:lstStyle/>
          <a:p>
            <a:pPr algn="r" latinLnBrk="1"/>
            <a:endParaRPr kumimoji="1" lang="zh-CN" altLang="en-US" sz="1600" b="1" dirty="0">
              <a:solidFill>
                <a:srgbClr val="000000"/>
              </a:solidFill>
              <a:cs typeface="+mn-ea"/>
              <a:sym typeface="+mn-lt"/>
            </a:endParaRPr>
          </a:p>
        </p:txBody>
      </p:sp>
      <p:sp>
        <p:nvSpPr>
          <p:cNvPr id="5" name="矩形: 折角 4">
            <a:extLst>
              <a:ext uri="{FF2B5EF4-FFF2-40B4-BE49-F238E27FC236}">
                <a16:creationId xmlns:a16="http://schemas.microsoft.com/office/drawing/2014/main" id="{335F45C5-19D7-4C35-9B0E-CA5FA018D847}"/>
              </a:ext>
            </a:extLst>
          </p:cNvPr>
          <p:cNvSpPr/>
          <p:nvPr/>
        </p:nvSpPr>
        <p:spPr>
          <a:xfrm>
            <a:off x="6804442" y="2006169"/>
            <a:ext cx="4643029" cy="1875001"/>
          </a:xfrm>
          <a:prstGeom prst="foldedCorner">
            <a:avLst/>
          </a:prstGeom>
          <a:solidFill>
            <a:schemeClr val="accent3">
              <a:lumMod val="50000"/>
              <a:alpha val="20000"/>
            </a:schemeClr>
          </a:solidFill>
          <a:ln w="6350" cap="rnd" algn="ctr">
            <a:solidFill>
              <a:srgbClr val="9E9E9E"/>
            </a:solidFill>
            <a:prstDash val="sysDot"/>
            <a:round/>
            <a:headEnd/>
            <a:tailEnd/>
          </a:ln>
        </p:spPr>
        <p:txBody>
          <a:bodyPr wrap="none" rIns="576000" anchor="ctr"/>
          <a:lstStyle/>
          <a:p>
            <a:pPr algn="r" latinLnBrk="1"/>
            <a:endParaRPr kumimoji="1" lang="zh-CN" altLang="en-US" sz="1600" b="1" dirty="0">
              <a:solidFill>
                <a:srgbClr val="000000"/>
              </a:solidFill>
              <a:cs typeface="+mn-ea"/>
              <a:sym typeface="+mn-lt"/>
            </a:endParaRPr>
          </a:p>
        </p:txBody>
      </p:sp>
      <p:sp>
        <p:nvSpPr>
          <p:cNvPr id="6" name="矩形 5">
            <a:extLst>
              <a:ext uri="{FF2B5EF4-FFF2-40B4-BE49-F238E27FC236}">
                <a16:creationId xmlns:a16="http://schemas.microsoft.com/office/drawing/2014/main" id="{81A49149-9657-462A-95D9-F295AEDAA88A}"/>
              </a:ext>
            </a:extLst>
          </p:cNvPr>
          <p:cNvSpPr/>
          <p:nvPr/>
        </p:nvSpPr>
        <p:spPr>
          <a:xfrm>
            <a:off x="1015905" y="1392607"/>
            <a:ext cx="1338828" cy="470963"/>
          </a:xfrm>
          <a:prstGeom prst="rect">
            <a:avLst/>
          </a:prstGeom>
        </p:spPr>
        <p:txBody>
          <a:bodyPr wrap="none">
            <a:spAutoFit/>
          </a:bodyPr>
          <a:lstStyle/>
          <a:p>
            <a:pPr lvl="0">
              <a:lnSpc>
                <a:spcPct val="150000"/>
              </a:lnSpc>
              <a:spcAft>
                <a:spcPts val="300"/>
              </a:spcAft>
            </a:pPr>
            <a:r>
              <a:rPr lang="zh-CN" altLang="en-US" b="1" kern="100" dirty="0">
                <a:solidFill>
                  <a:schemeClr val="bg1"/>
                </a:solidFill>
                <a:cs typeface="+mn-ea"/>
                <a:sym typeface="+mn-lt"/>
              </a:rPr>
              <a:t>陕科大标题</a:t>
            </a:r>
            <a:endParaRPr lang="zh-CN" altLang="zh-CN" b="1" kern="100" dirty="0">
              <a:solidFill>
                <a:schemeClr val="bg1"/>
              </a:solidFill>
              <a:cs typeface="+mn-ea"/>
              <a:sym typeface="+mn-lt"/>
            </a:endParaRPr>
          </a:p>
        </p:txBody>
      </p:sp>
      <p:sp>
        <p:nvSpPr>
          <p:cNvPr id="7" name="矩形 6">
            <a:extLst>
              <a:ext uri="{FF2B5EF4-FFF2-40B4-BE49-F238E27FC236}">
                <a16:creationId xmlns:a16="http://schemas.microsoft.com/office/drawing/2014/main" id="{1C2F9AB3-0941-4310-BF36-2503AF9E4098}"/>
              </a:ext>
            </a:extLst>
          </p:cNvPr>
          <p:cNvSpPr/>
          <p:nvPr/>
        </p:nvSpPr>
        <p:spPr>
          <a:xfrm>
            <a:off x="1015905" y="1992049"/>
            <a:ext cx="5154237" cy="1352230"/>
          </a:xfrm>
          <a:prstGeom prst="rect">
            <a:avLst/>
          </a:prstGeom>
        </p:spPr>
        <p:txBody>
          <a:bodyPr wrap="square">
            <a:spAutoFit/>
          </a:bodyPr>
          <a:lstStyle/>
          <a:p>
            <a:pPr marL="216000" lvl="0" indent="-216000">
              <a:lnSpc>
                <a:spcPct val="130000"/>
              </a:lnSpc>
              <a:spcAft>
                <a:spcPts val="0"/>
              </a:spcAft>
              <a:buFont typeface="Arial" panose="020B0604020202020204" pitchFamily="34" charset="0"/>
              <a:buChar char="•"/>
            </a:pPr>
            <a:r>
              <a:rPr lang="zh-CN" altLang="en-US" sz="1600" kern="100" dirty="0">
                <a:solidFill>
                  <a:schemeClr val="bg1">
                    <a:lumMod val="85000"/>
                  </a:schemeClr>
                </a:solidFill>
                <a:cs typeface="+mn-ea"/>
                <a:sym typeface="+mn-lt"/>
              </a:rPr>
              <a:t>迎着祖国初生的太阳，我们从首都北京起航，渭水之滨，搏击风浪；三实作风放飞理想。回首往昔写国计民生的篇章，面向未来锻铸中国轻工的辉煌。让我们扬起风帆满载人类的梦想，远航，远航，远航。</a:t>
            </a:r>
          </a:p>
        </p:txBody>
      </p:sp>
      <p:sp>
        <p:nvSpPr>
          <p:cNvPr id="8" name="矩形 7">
            <a:extLst>
              <a:ext uri="{FF2B5EF4-FFF2-40B4-BE49-F238E27FC236}">
                <a16:creationId xmlns:a16="http://schemas.microsoft.com/office/drawing/2014/main" id="{4D64A824-9153-4F53-9E47-056DEAAAB782}"/>
              </a:ext>
            </a:extLst>
          </p:cNvPr>
          <p:cNvSpPr/>
          <p:nvPr/>
        </p:nvSpPr>
        <p:spPr>
          <a:xfrm>
            <a:off x="2264814" y="4235789"/>
            <a:ext cx="1338828" cy="470963"/>
          </a:xfrm>
          <a:prstGeom prst="rect">
            <a:avLst/>
          </a:prstGeom>
        </p:spPr>
        <p:txBody>
          <a:bodyPr wrap="none">
            <a:spAutoFit/>
          </a:bodyPr>
          <a:lstStyle/>
          <a:p>
            <a:pPr lvl="0">
              <a:lnSpc>
                <a:spcPct val="150000"/>
              </a:lnSpc>
              <a:spcAft>
                <a:spcPts val="300"/>
              </a:spcAft>
            </a:pPr>
            <a:r>
              <a:rPr lang="zh-CN" altLang="en-US" b="1" kern="100" dirty="0">
                <a:solidFill>
                  <a:srgbClr val="142032"/>
                </a:solidFill>
                <a:cs typeface="+mn-ea"/>
                <a:sym typeface="+mn-lt"/>
              </a:rPr>
              <a:t>陕科大标题</a:t>
            </a:r>
          </a:p>
        </p:txBody>
      </p:sp>
      <p:sp>
        <p:nvSpPr>
          <p:cNvPr id="9" name="矩形 8">
            <a:extLst>
              <a:ext uri="{FF2B5EF4-FFF2-40B4-BE49-F238E27FC236}">
                <a16:creationId xmlns:a16="http://schemas.microsoft.com/office/drawing/2014/main" id="{D90469FD-DD5B-41C8-B778-608CA911BD5C}"/>
              </a:ext>
            </a:extLst>
          </p:cNvPr>
          <p:cNvSpPr/>
          <p:nvPr/>
        </p:nvSpPr>
        <p:spPr>
          <a:xfrm>
            <a:off x="2264815" y="4764339"/>
            <a:ext cx="4147674" cy="712054"/>
          </a:xfrm>
          <a:prstGeom prst="rect">
            <a:avLst/>
          </a:prstGeom>
        </p:spPr>
        <p:txBody>
          <a:bodyPr wrap="square">
            <a:spAutoFit/>
          </a:bodyPr>
          <a:lstStyle/>
          <a:p>
            <a:pPr marL="216000" lvl="0" indent="-216000">
              <a:lnSpc>
                <a:spcPct val="130000"/>
              </a:lnSpc>
              <a:spcAft>
                <a:spcPts val="0"/>
              </a:spcAft>
              <a:buFont typeface="Arial" panose="020B0604020202020204" pitchFamily="34" charset="0"/>
              <a:buChar char="•"/>
            </a:pPr>
            <a:r>
              <a:rPr lang="zh-CN" altLang="en-US" sz="1600" kern="100" dirty="0">
                <a:solidFill>
                  <a:srgbClr val="233B5F"/>
                </a:solidFill>
                <a:cs typeface="+mn-ea"/>
                <a:sym typeface="+mn-lt"/>
              </a:rPr>
              <a:t>迎着祖国初生的太阳，我们从首都北京起航，渭水之滨，搏击风浪。</a:t>
            </a:r>
          </a:p>
        </p:txBody>
      </p:sp>
      <p:sp>
        <p:nvSpPr>
          <p:cNvPr id="10" name="矩形 9">
            <a:extLst>
              <a:ext uri="{FF2B5EF4-FFF2-40B4-BE49-F238E27FC236}">
                <a16:creationId xmlns:a16="http://schemas.microsoft.com/office/drawing/2014/main" id="{EF37939F-792E-4A7B-9635-64CFBD0D90E4}"/>
              </a:ext>
            </a:extLst>
          </p:cNvPr>
          <p:cNvSpPr/>
          <p:nvPr/>
        </p:nvSpPr>
        <p:spPr>
          <a:xfrm>
            <a:off x="6982204" y="2095135"/>
            <a:ext cx="1338828" cy="470963"/>
          </a:xfrm>
          <a:prstGeom prst="rect">
            <a:avLst/>
          </a:prstGeom>
        </p:spPr>
        <p:txBody>
          <a:bodyPr wrap="none">
            <a:spAutoFit/>
          </a:bodyPr>
          <a:lstStyle/>
          <a:p>
            <a:pPr lvl="0">
              <a:lnSpc>
                <a:spcPct val="150000"/>
              </a:lnSpc>
              <a:spcAft>
                <a:spcPts val="300"/>
              </a:spcAft>
            </a:pPr>
            <a:r>
              <a:rPr lang="zh-CN" altLang="en-US" b="1" kern="100" dirty="0">
                <a:solidFill>
                  <a:srgbClr val="142032"/>
                </a:solidFill>
                <a:cs typeface="+mn-ea"/>
                <a:sym typeface="+mn-lt"/>
              </a:rPr>
              <a:t>陕科大标题</a:t>
            </a:r>
          </a:p>
        </p:txBody>
      </p:sp>
      <p:sp>
        <p:nvSpPr>
          <p:cNvPr id="11" name="矩形 10">
            <a:extLst>
              <a:ext uri="{FF2B5EF4-FFF2-40B4-BE49-F238E27FC236}">
                <a16:creationId xmlns:a16="http://schemas.microsoft.com/office/drawing/2014/main" id="{6E820376-27C6-484A-A675-205FF1D0B7C2}"/>
              </a:ext>
            </a:extLst>
          </p:cNvPr>
          <p:cNvSpPr/>
          <p:nvPr/>
        </p:nvSpPr>
        <p:spPr>
          <a:xfrm>
            <a:off x="6982204" y="2617906"/>
            <a:ext cx="4250089" cy="1032142"/>
          </a:xfrm>
          <a:prstGeom prst="rect">
            <a:avLst/>
          </a:prstGeom>
        </p:spPr>
        <p:txBody>
          <a:bodyPr wrap="square">
            <a:spAutoFit/>
          </a:bodyPr>
          <a:lstStyle/>
          <a:p>
            <a:pPr marL="216000" lvl="0" indent="-216000">
              <a:lnSpc>
                <a:spcPct val="130000"/>
              </a:lnSpc>
              <a:spcAft>
                <a:spcPts val="0"/>
              </a:spcAft>
              <a:buFont typeface="Arial" panose="020B0604020202020204" pitchFamily="34" charset="0"/>
              <a:buChar char="•"/>
            </a:pPr>
            <a:r>
              <a:rPr lang="zh-CN" altLang="en-US" sz="1600" kern="100" dirty="0">
                <a:solidFill>
                  <a:srgbClr val="233B5F"/>
                </a:solidFill>
                <a:cs typeface="+mn-ea"/>
                <a:sym typeface="+mn-lt"/>
              </a:rPr>
              <a:t>迎着祖国初生的太阳，我们从首都北京起航，渭水之滨，搏击风浪；三实作风放飞理想。回首往昔写国计民生的篇章。</a:t>
            </a:r>
          </a:p>
        </p:txBody>
      </p:sp>
      <p:sp>
        <p:nvSpPr>
          <p:cNvPr id="12" name="矩形 11">
            <a:extLst>
              <a:ext uri="{FF2B5EF4-FFF2-40B4-BE49-F238E27FC236}">
                <a16:creationId xmlns:a16="http://schemas.microsoft.com/office/drawing/2014/main" id="{2F97ED3A-F9C3-4473-AA7F-63B825FE3B55}"/>
              </a:ext>
            </a:extLst>
          </p:cNvPr>
          <p:cNvSpPr/>
          <p:nvPr/>
        </p:nvSpPr>
        <p:spPr>
          <a:xfrm>
            <a:off x="6982204" y="4235789"/>
            <a:ext cx="1338828" cy="470963"/>
          </a:xfrm>
          <a:prstGeom prst="rect">
            <a:avLst/>
          </a:prstGeom>
        </p:spPr>
        <p:txBody>
          <a:bodyPr wrap="none">
            <a:spAutoFit/>
          </a:bodyPr>
          <a:lstStyle/>
          <a:p>
            <a:pPr lvl="0">
              <a:lnSpc>
                <a:spcPct val="150000"/>
              </a:lnSpc>
              <a:spcAft>
                <a:spcPts val="300"/>
              </a:spcAft>
            </a:pPr>
            <a:r>
              <a:rPr lang="zh-CN" altLang="en-US" b="1" kern="100" dirty="0">
                <a:solidFill>
                  <a:schemeClr val="bg1"/>
                </a:solidFill>
                <a:cs typeface="+mn-ea"/>
                <a:sym typeface="+mn-lt"/>
              </a:rPr>
              <a:t>陕科大标题</a:t>
            </a:r>
          </a:p>
        </p:txBody>
      </p:sp>
      <p:sp>
        <p:nvSpPr>
          <p:cNvPr id="13" name="矩形 12">
            <a:extLst>
              <a:ext uri="{FF2B5EF4-FFF2-40B4-BE49-F238E27FC236}">
                <a16:creationId xmlns:a16="http://schemas.microsoft.com/office/drawing/2014/main" id="{039F516F-40D0-411D-AEFB-515AD600CBF5}"/>
              </a:ext>
            </a:extLst>
          </p:cNvPr>
          <p:cNvSpPr/>
          <p:nvPr/>
        </p:nvSpPr>
        <p:spPr>
          <a:xfrm>
            <a:off x="6982205" y="4726239"/>
            <a:ext cx="4250088" cy="1352230"/>
          </a:xfrm>
          <a:prstGeom prst="rect">
            <a:avLst/>
          </a:prstGeom>
        </p:spPr>
        <p:txBody>
          <a:bodyPr wrap="square">
            <a:spAutoFit/>
          </a:bodyPr>
          <a:lstStyle/>
          <a:p>
            <a:pPr marL="216000" lvl="0" indent="-216000">
              <a:lnSpc>
                <a:spcPct val="130000"/>
              </a:lnSpc>
              <a:spcAft>
                <a:spcPts val="0"/>
              </a:spcAft>
              <a:buFont typeface="Arial" panose="020B0604020202020204" pitchFamily="34" charset="0"/>
              <a:buChar char="•"/>
            </a:pPr>
            <a:r>
              <a:rPr lang="zh-CN" altLang="en-US" sz="1600" kern="100" dirty="0">
                <a:solidFill>
                  <a:schemeClr val="bg1">
                    <a:lumMod val="85000"/>
                  </a:schemeClr>
                </a:solidFill>
                <a:cs typeface="+mn-ea"/>
                <a:sym typeface="+mn-lt"/>
              </a:rPr>
              <a:t>迎着祖国初生的太阳，我们从首都北京起航，渭水之滨，搏击风浪；三实作风放飞理想。回首往昔写国计民生的篇章，面向未来锻铸中国轻工的辉煌。</a:t>
            </a:r>
          </a:p>
        </p:txBody>
      </p:sp>
      <p:sp>
        <p:nvSpPr>
          <p:cNvPr id="14" name="文本占位符 13">
            <a:extLst>
              <a:ext uri="{FF2B5EF4-FFF2-40B4-BE49-F238E27FC236}">
                <a16:creationId xmlns:a16="http://schemas.microsoft.com/office/drawing/2014/main" id="{8418C6AD-0C1C-4FC4-B7A3-0FC64B1EB34B}"/>
              </a:ext>
            </a:extLst>
          </p:cNvPr>
          <p:cNvSpPr>
            <a:spLocks noGrp="1"/>
          </p:cNvSpPr>
          <p:nvPr>
            <p:ph type="body" sz="quarter" idx="10"/>
          </p:nvPr>
        </p:nvSpPr>
        <p:spPr/>
        <p:txBody>
          <a:bodyPr/>
          <a:lstStyle/>
          <a:p>
            <a:r>
              <a:rPr lang="zh-CN" altLang="en-US" dirty="0">
                <a:latin typeface="+mn-lt"/>
                <a:ea typeface="+mn-ea"/>
                <a:cs typeface="+mn-ea"/>
                <a:sym typeface="+mn-lt"/>
              </a:rPr>
              <a:t>四段话</a:t>
            </a:r>
          </a:p>
        </p:txBody>
      </p:sp>
    </p:spTree>
    <p:extLst>
      <p:ext uri="{BB962C8B-B14F-4D97-AF65-F5344CB8AC3E}">
        <p14:creationId xmlns:p14="http://schemas.microsoft.com/office/powerpoint/2010/main" val="16609467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7F94BB9D-9548-4B15-895D-3FDB0ABD494D}"/>
              </a:ext>
            </a:extLst>
          </p:cNvPr>
          <p:cNvGrpSpPr/>
          <p:nvPr/>
        </p:nvGrpSpPr>
        <p:grpSpPr>
          <a:xfrm rot="5400000">
            <a:off x="5109178" y="2716291"/>
            <a:ext cx="1973642" cy="1981005"/>
            <a:chOff x="4873611" y="2438426"/>
            <a:chExt cx="1973642" cy="1981005"/>
          </a:xfrm>
        </p:grpSpPr>
        <p:sp>
          <p:nvSpPr>
            <p:cNvPr id="3" name="任意多边形: 形状 2">
              <a:extLst>
                <a:ext uri="{FF2B5EF4-FFF2-40B4-BE49-F238E27FC236}">
                  <a16:creationId xmlns:a16="http://schemas.microsoft.com/office/drawing/2014/main" id="{ABC355A6-26F2-4E6C-BBAC-4A07C18A5D83}"/>
                </a:ext>
              </a:extLst>
            </p:cNvPr>
            <p:cNvSpPr/>
            <p:nvPr/>
          </p:nvSpPr>
          <p:spPr>
            <a:xfrm>
              <a:off x="4873611" y="2438426"/>
              <a:ext cx="986821" cy="1981005"/>
            </a:xfrm>
            <a:custGeom>
              <a:avLst/>
              <a:gdLst>
                <a:gd name="connsiteX0" fmla="*/ 3025101 w 3025101"/>
                <a:gd name="connsiteY0" fmla="*/ 0 h 6072769"/>
                <a:gd name="connsiteX1" fmla="*/ 3025101 w 3025101"/>
                <a:gd name="connsiteY1" fmla="*/ 6072769 h 6072769"/>
                <a:gd name="connsiteX2" fmla="*/ 2880410 w 3025101"/>
                <a:gd name="connsiteY2" fmla="*/ 6069110 h 6072769"/>
                <a:gd name="connsiteX3" fmla="*/ 0 w 3025101"/>
                <a:gd name="connsiteY3" fmla="*/ 3036384 h 6072769"/>
                <a:gd name="connsiteX4" fmla="*/ 2880410 w 3025101"/>
                <a:gd name="connsiteY4" fmla="*/ 3658 h 6072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5101" h="6072769">
                  <a:moveTo>
                    <a:pt x="3025101" y="0"/>
                  </a:moveTo>
                  <a:lnTo>
                    <a:pt x="3025101" y="6072769"/>
                  </a:lnTo>
                  <a:lnTo>
                    <a:pt x="2880410" y="6069110"/>
                  </a:lnTo>
                  <a:cubicBezTo>
                    <a:pt x="1275922" y="5987778"/>
                    <a:pt x="0" y="4661085"/>
                    <a:pt x="0" y="3036384"/>
                  </a:cubicBezTo>
                  <a:cubicBezTo>
                    <a:pt x="0" y="1411684"/>
                    <a:pt x="1275922" y="84990"/>
                    <a:pt x="2880410" y="3658"/>
                  </a:cubicBezTo>
                  <a:close/>
                </a:path>
              </a:pathLst>
            </a:custGeom>
            <a:gradFill>
              <a:gsLst>
                <a:gs pos="22000">
                  <a:schemeClr val="accent1">
                    <a:lumMod val="0"/>
                    <a:lumOff val="100000"/>
                    <a:alpha val="0"/>
                  </a:schemeClr>
                </a:gs>
                <a:gs pos="78000">
                  <a:schemeClr val="accent3">
                    <a:lumMod val="50000"/>
                    <a:alpha val="22000"/>
                  </a:schemeClr>
                </a:gs>
                <a:gs pos="100000">
                  <a:schemeClr val="accent3">
                    <a:lumMod val="50000"/>
                    <a:alpha val="26000"/>
                  </a:schemeClr>
                </a:gs>
              </a:gsLst>
              <a:path path="circle">
                <a:fillToRect l="50000" t="50000" r="50000" b="50000"/>
              </a:path>
              <a:tileRect/>
            </a:gradFill>
            <a:ln>
              <a:noFill/>
            </a:ln>
            <a:effectLst>
              <a:glow>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cs typeface="+mn-ea"/>
                <a:sym typeface="+mn-lt"/>
              </a:endParaRPr>
            </a:p>
          </p:txBody>
        </p:sp>
        <p:sp>
          <p:nvSpPr>
            <p:cNvPr id="4" name="任意多边形: 形状 3">
              <a:extLst>
                <a:ext uri="{FF2B5EF4-FFF2-40B4-BE49-F238E27FC236}">
                  <a16:creationId xmlns:a16="http://schemas.microsoft.com/office/drawing/2014/main" id="{F9B207DF-D526-4EEE-92CB-A31B633A2D71}"/>
                </a:ext>
              </a:extLst>
            </p:cNvPr>
            <p:cNvSpPr/>
            <p:nvPr/>
          </p:nvSpPr>
          <p:spPr>
            <a:xfrm flipH="1">
              <a:off x="5860432" y="2438426"/>
              <a:ext cx="986821" cy="1981005"/>
            </a:xfrm>
            <a:custGeom>
              <a:avLst/>
              <a:gdLst>
                <a:gd name="connsiteX0" fmla="*/ 3025101 w 3025101"/>
                <a:gd name="connsiteY0" fmla="*/ 0 h 6072769"/>
                <a:gd name="connsiteX1" fmla="*/ 3025101 w 3025101"/>
                <a:gd name="connsiteY1" fmla="*/ 6072769 h 6072769"/>
                <a:gd name="connsiteX2" fmla="*/ 2880410 w 3025101"/>
                <a:gd name="connsiteY2" fmla="*/ 6069110 h 6072769"/>
                <a:gd name="connsiteX3" fmla="*/ 0 w 3025101"/>
                <a:gd name="connsiteY3" fmla="*/ 3036384 h 6072769"/>
                <a:gd name="connsiteX4" fmla="*/ 2880410 w 3025101"/>
                <a:gd name="connsiteY4" fmla="*/ 3658 h 6072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5101" h="6072769">
                  <a:moveTo>
                    <a:pt x="3025101" y="0"/>
                  </a:moveTo>
                  <a:lnTo>
                    <a:pt x="3025101" y="6072769"/>
                  </a:lnTo>
                  <a:lnTo>
                    <a:pt x="2880410" y="6069110"/>
                  </a:lnTo>
                  <a:cubicBezTo>
                    <a:pt x="1275922" y="5987778"/>
                    <a:pt x="0" y="4661085"/>
                    <a:pt x="0" y="3036384"/>
                  </a:cubicBezTo>
                  <a:cubicBezTo>
                    <a:pt x="0" y="1411684"/>
                    <a:pt x="1275922" y="84990"/>
                    <a:pt x="2880410" y="3658"/>
                  </a:cubicBezTo>
                  <a:close/>
                </a:path>
              </a:pathLst>
            </a:custGeom>
            <a:gradFill>
              <a:gsLst>
                <a:gs pos="22000">
                  <a:schemeClr val="accent1">
                    <a:lumMod val="0"/>
                    <a:lumOff val="100000"/>
                    <a:alpha val="0"/>
                  </a:schemeClr>
                </a:gs>
                <a:gs pos="78000">
                  <a:schemeClr val="accent3">
                    <a:lumMod val="50000"/>
                    <a:alpha val="22000"/>
                  </a:schemeClr>
                </a:gs>
                <a:gs pos="100000">
                  <a:schemeClr val="accent3">
                    <a:lumMod val="50000"/>
                    <a:alpha val="26000"/>
                  </a:schemeClr>
                </a:gs>
              </a:gsLst>
              <a:path path="circle">
                <a:fillToRect l="50000" t="50000" r="50000" b="50000"/>
              </a:path>
              <a:tileRect/>
            </a:gradFill>
            <a:ln>
              <a:noFill/>
            </a:ln>
            <a:effectLst>
              <a:glow>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cs typeface="+mn-ea"/>
                <a:sym typeface="+mn-lt"/>
              </a:endParaRPr>
            </a:p>
          </p:txBody>
        </p:sp>
      </p:grpSp>
      <p:sp>
        <p:nvSpPr>
          <p:cNvPr id="5" name="矩形 4">
            <a:extLst>
              <a:ext uri="{FF2B5EF4-FFF2-40B4-BE49-F238E27FC236}">
                <a16:creationId xmlns:a16="http://schemas.microsoft.com/office/drawing/2014/main" id="{99F7B3F4-49B7-4751-9C54-FF1BE80C5F0F}"/>
              </a:ext>
            </a:extLst>
          </p:cNvPr>
          <p:cNvSpPr/>
          <p:nvPr/>
        </p:nvSpPr>
        <p:spPr>
          <a:xfrm>
            <a:off x="5388116" y="3908382"/>
            <a:ext cx="1415772" cy="428900"/>
          </a:xfrm>
          <a:prstGeom prst="rect">
            <a:avLst/>
          </a:prstGeom>
        </p:spPr>
        <p:txBody>
          <a:bodyPr wrap="none">
            <a:spAutoFit/>
          </a:bodyPr>
          <a:lstStyle/>
          <a:p>
            <a:pPr algn="ctr">
              <a:lnSpc>
                <a:spcPct val="150000"/>
              </a:lnSpc>
            </a:pPr>
            <a:r>
              <a:rPr lang="zh-CN" altLang="en-US" sz="1600" b="1" kern="100" dirty="0">
                <a:cs typeface="+mn-ea"/>
                <a:sym typeface="+mn-lt"/>
              </a:rPr>
              <a:t>陕西科技大学</a:t>
            </a:r>
            <a:endParaRPr lang="zh-CN" altLang="zh-CN" sz="1600" b="1" kern="100" dirty="0">
              <a:cs typeface="+mn-ea"/>
              <a:sym typeface="+mn-lt"/>
            </a:endParaRPr>
          </a:p>
        </p:txBody>
      </p:sp>
      <p:sp>
        <p:nvSpPr>
          <p:cNvPr id="7" name="箭头: 五边形 6">
            <a:extLst>
              <a:ext uri="{FF2B5EF4-FFF2-40B4-BE49-F238E27FC236}">
                <a16:creationId xmlns:a16="http://schemas.microsoft.com/office/drawing/2014/main" id="{F3649222-5B07-4603-8566-D9412E368F94}"/>
              </a:ext>
            </a:extLst>
          </p:cNvPr>
          <p:cNvSpPr/>
          <p:nvPr/>
        </p:nvSpPr>
        <p:spPr>
          <a:xfrm>
            <a:off x="790048" y="1426630"/>
            <a:ext cx="4260584" cy="2162249"/>
          </a:xfrm>
          <a:prstGeom prst="homePlate">
            <a:avLst>
              <a:gd name="adj" fmla="val 26571"/>
            </a:avLst>
          </a:prstGeom>
          <a:solidFill>
            <a:schemeClr val="accent3">
              <a:lumMod val="50000"/>
              <a:alpha val="20000"/>
            </a:schemeClr>
          </a:solidFill>
          <a:ln w="6350" cap="rnd" algn="ctr">
            <a:solidFill>
              <a:srgbClr val="9E9E9E"/>
            </a:solidFill>
            <a:prstDash val="sysDot"/>
            <a:round/>
            <a:headEnd/>
            <a:tailEnd/>
          </a:ln>
        </p:spPr>
        <p:txBody>
          <a:bodyPr wrap="none" rIns="576000" anchor="ctr"/>
          <a:lstStyle/>
          <a:p>
            <a:pPr algn="r" latinLnBrk="1"/>
            <a:endParaRPr kumimoji="1" lang="zh-CN" altLang="en-US" sz="1600" b="1" dirty="0">
              <a:solidFill>
                <a:srgbClr val="000000"/>
              </a:solidFill>
              <a:cs typeface="+mn-ea"/>
              <a:sym typeface="+mn-lt"/>
            </a:endParaRPr>
          </a:p>
        </p:txBody>
      </p:sp>
      <p:sp>
        <p:nvSpPr>
          <p:cNvPr id="8" name="矩形 7">
            <a:extLst>
              <a:ext uri="{FF2B5EF4-FFF2-40B4-BE49-F238E27FC236}">
                <a16:creationId xmlns:a16="http://schemas.microsoft.com/office/drawing/2014/main" id="{38619B75-6FA7-40B0-8416-733AB87F87B8}"/>
              </a:ext>
            </a:extLst>
          </p:cNvPr>
          <p:cNvSpPr/>
          <p:nvPr/>
        </p:nvSpPr>
        <p:spPr>
          <a:xfrm>
            <a:off x="1066379" y="1571981"/>
            <a:ext cx="2031325" cy="470963"/>
          </a:xfrm>
          <a:prstGeom prst="rect">
            <a:avLst/>
          </a:prstGeom>
        </p:spPr>
        <p:txBody>
          <a:bodyPr wrap="none">
            <a:spAutoFit/>
          </a:bodyPr>
          <a:lstStyle/>
          <a:p>
            <a:pPr lvl="0">
              <a:lnSpc>
                <a:spcPct val="150000"/>
              </a:lnSpc>
              <a:spcAft>
                <a:spcPts val="0"/>
              </a:spcAft>
            </a:pPr>
            <a:r>
              <a:rPr lang="zh-CN" altLang="en-US" kern="100" dirty="0">
                <a:solidFill>
                  <a:schemeClr val="accent1"/>
                </a:solidFill>
                <a:cs typeface="+mn-ea"/>
                <a:sym typeface="+mn-lt"/>
              </a:rPr>
              <a:t>陕西科技大学标题</a:t>
            </a:r>
          </a:p>
        </p:txBody>
      </p:sp>
      <p:sp>
        <p:nvSpPr>
          <p:cNvPr id="9" name="矩形 8">
            <a:extLst>
              <a:ext uri="{FF2B5EF4-FFF2-40B4-BE49-F238E27FC236}">
                <a16:creationId xmlns:a16="http://schemas.microsoft.com/office/drawing/2014/main" id="{7F99EBB9-5F96-4A57-9BE4-444FDAD4B2FE}"/>
              </a:ext>
            </a:extLst>
          </p:cNvPr>
          <p:cNvSpPr/>
          <p:nvPr/>
        </p:nvSpPr>
        <p:spPr>
          <a:xfrm>
            <a:off x="1066379" y="2056120"/>
            <a:ext cx="3639476" cy="1194686"/>
          </a:xfrm>
          <a:prstGeom prst="rect">
            <a:avLst/>
          </a:prstGeom>
        </p:spPr>
        <p:txBody>
          <a:bodyPr wrap="square">
            <a:spAutoFit/>
          </a:bodyPr>
          <a:lstStyle/>
          <a:p>
            <a:pPr lvl="0">
              <a:lnSpc>
                <a:spcPct val="130000"/>
              </a:lnSpc>
              <a:defRPr/>
            </a:pPr>
            <a:r>
              <a:rPr lang="zh-CN" altLang="en-US" sz="1400" dirty="0">
                <a:solidFill>
                  <a:schemeClr val="tx1">
                    <a:lumMod val="85000"/>
                    <a:lumOff val="15000"/>
                  </a:schemeClr>
                </a:solidFill>
                <a:cs typeface="+mn-ea"/>
                <a:sym typeface="+mn-lt"/>
              </a:rPr>
              <a:t>迎着祖国初生的太阳，我们从首都北京起航，渭水之滨，搏击风浪；三实作风放飞理想。回首往昔写国计民生的篇章，面向未来锻铸中国轻工的辉煌。</a:t>
            </a:r>
          </a:p>
        </p:txBody>
      </p:sp>
      <p:sp>
        <p:nvSpPr>
          <p:cNvPr id="15" name="箭头: 五边形 14">
            <a:extLst>
              <a:ext uri="{FF2B5EF4-FFF2-40B4-BE49-F238E27FC236}">
                <a16:creationId xmlns:a16="http://schemas.microsoft.com/office/drawing/2014/main" id="{D18DFA19-FE41-4F9C-A24A-87F396DF06EF}"/>
              </a:ext>
            </a:extLst>
          </p:cNvPr>
          <p:cNvSpPr/>
          <p:nvPr/>
        </p:nvSpPr>
        <p:spPr>
          <a:xfrm>
            <a:off x="790048" y="3966430"/>
            <a:ext cx="4260584" cy="2162249"/>
          </a:xfrm>
          <a:prstGeom prst="homePlate">
            <a:avLst>
              <a:gd name="adj" fmla="val 26571"/>
            </a:avLst>
          </a:prstGeom>
          <a:solidFill>
            <a:schemeClr val="accent3">
              <a:lumMod val="50000"/>
              <a:alpha val="20000"/>
            </a:schemeClr>
          </a:solidFill>
          <a:ln w="6350" cap="rnd" algn="ctr">
            <a:solidFill>
              <a:srgbClr val="9E9E9E"/>
            </a:solidFill>
            <a:prstDash val="sysDot"/>
            <a:round/>
            <a:headEnd/>
            <a:tailEnd/>
          </a:ln>
        </p:spPr>
        <p:txBody>
          <a:bodyPr wrap="none" rIns="576000" anchor="ctr"/>
          <a:lstStyle/>
          <a:p>
            <a:pPr algn="r" latinLnBrk="1"/>
            <a:endParaRPr kumimoji="1" lang="zh-CN" altLang="en-US" sz="1600" b="1" dirty="0">
              <a:solidFill>
                <a:srgbClr val="000000"/>
              </a:solidFill>
              <a:cs typeface="+mn-ea"/>
              <a:sym typeface="+mn-lt"/>
            </a:endParaRPr>
          </a:p>
        </p:txBody>
      </p:sp>
      <p:sp>
        <p:nvSpPr>
          <p:cNvPr id="16" name="矩形 15">
            <a:extLst>
              <a:ext uri="{FF2B5EF4-FFF2-40B4-BE49-F238E27FC236}">
                <a16:creationId xmlns:a16="http://schemas.microsoft.com/office/drawing/2014/main" id="{0116D7CA-CB96-4626-9433-A18D91C49515}"/>
              </a:ext>
            </a:extLst>
          </p:cNvPr>
          <p:cNvSpPr/>
          <p:nvPr/>
        </p:nvSpPr>
        <p:spPr>
          <a:xfrm>
            <a:off x="1066379" y="4111781"/>
            <a:ext cx="2031325" cy="470963"/>
          </a:xfrm>
          <a:prstGeom prst="rect">
            <a:avLst/>
          </a:prstGeom>
        </p:spPr>
        <p:txBody>
          <a:bodyPr wrap="none">
            <a:spAutoFit/>
          </a:bodyPr>
          <a:lstStyle/>
          <a:p>
            <a:pPr lvl="0">
              <a:lnSpc>
                <a:spcPct val="150000"/>
              </a:lnSpc>
              <a:spcAft>
                <a:spcPts val="0"/>
              </a:spcAft>
            </a:pPr>
            <a:r>
              <a:rPr lang="zh-CN" altLang="en-US" kern="100" dirty="0">
                <a:solidFill>
                  <a:schemeClr val="accent1"/>
                </a:solidFill>
                <a:cs typeface="+mn-ea"/>
                <a:sym typeface="+mn-lt"/>
              </a:rPr>
              <a:t>陕西科技大学标题</a:t>
            </a:r>
          </a:p>
        </p:txBody>
      </p:sp>
      <p:sp>
        <p:nvSpPr>
          <p:cNvPr id="17" name="矩形 16">
            <a:extLst>
              <a:ext uri="{FF2B5EF4-FFF2-40B4-BE49-F238E27FC236}">
                <a16:creationId xmlns:a16="http://schemas.microsoft.com/office/drawing/2014/main" id="{6E2309F1-6561-432D-8108-97942B0D54FB}"/>
              </a:ext>
            </a:extLst>
          </p:cNvPr>
          <p:cNvSpPr/>
          <p:nvPr/>
        </p:nvSpPr>
        <p:spPr>
          <a:xfrm>
            <a:off x="1066379" y="4595920"/>
            <a:ext cx="3639476" cy="1194686"/>
          </a:xfrm>
          <a:prstGeom prst="rect">
            <a:avLst/>
          </a:prstGeom>
        </p:spPr>
        <p:txBody>
          <a:bodyPr wrap="square">
            <a:spAutoFit/>
          </a:bodyPr>
          <a:lstStyle/>
          <a:p>
            <a:pPr lvl="0">
              <a:lnSpc>
                <a:spcPct val="130000"/>
              </a:lnSpc>
              <a:defRPr/>
            </a:pPr>
            <a:r>
              <a:rPr lang="zh-CN" altLang="en-US" sz="1400" dirty="0">
                <a:solidFill>
                  <a:schemeClr val="tx1">
                    <a:lumMod val="85000"/>
                    <a:lumOff val="15000"/>
                  </a:schemeClr>
                </a:solidFill>
                <a:cs typeface="+mn-ea"/>
                <a:sym typeface="+mn-lt"/>
              </a:rPr>
              <a:t>迎着祖国初生的太阳，我们从首都北京起航，渭水之滨，搏击风浪；三实作风放飞理想。回首往昔写国计民生的篇章，面向未来锻铸中国轻工的辉煌。</a:t>
            </a:r>
          </a:p>
        </p:txBody>
      </p:sp>
      <p:sp>
        <p:nvSpPr>
          <p:cNvPr id="24" name="箭头: 五边形 23">
            <a:extLst>
              <a:ext uri="{FF2B5EF4-FFF2-40B4-BE49-F238E27FC236}">
                <a16:creationId xmlns:a16="http://schemas.microsoft.com/office/drawing/2014/main" id="{40CD1059-7AB6-47EB-AF5F-6FBCD2F7F208}"/>
              </a:ext>
            </a:extLst>
          </p:cNvPr>
          <p:cNvSpPr/>
          <p:nvPr/>
        </p:nvSpPr>
        <p:spPr>
          <a:xfrm flipH="1">
            <a:off x="7141368" y="1426630"/>
            <a:ext cx="4260584" cy="2162249"/>
          </a:xfrm>
          <a:prstGeom prst="homePlate">
            <a:avLst>
              <a:gd name="adj" fmla="val 26571"/>
            </a:avLst>
          </a:prstGeom>
          <a:solidFill>
            <a:schemeClr val="accent3">
              <a:lumMod val="50000"/>
              <a:alpha val="20000"/>
            </a:schemeClr>
          </a:solidFill>
          <a:ln w="6350" cap="rnd" algn="ctr">
            <a:solidFill>
              <a:srgbClr val="9E9E9E"/>
            </a:solidFill>
            <a:prstDash val="sysDot"/>
            <a:round/>
            <a:headEnd/>
            <a:tailEnd/>
          </a:ln>
        </p:spPr>
        <p:txBody>
          <a:bodyPr wrap="none" rIns="576000" anchor="ctr"/>
          <a:lstStyle/>
          <a:p>
            <a:pPr algn="r" latinLnBrk="1"/>
            <a:endParaRPr kumimoji="1" lang="zh-CN" altLang="en-US" sz="1600" b="1" dirty="0">
              <a:solidFill>
                <a:srgbClr val="000000"/>
              </a:solidFill>
              <a:cs typeface="+mn-ea"/>
              <a:sym typeface="+mn-lt"/>
            </a:endParaRPr>
          </a:p>
        </p:txBody>
      </p:sp>
      <p:sp>
        <p:nvSpPr>
          <p:cNvPr id="25" name="矩形 24">
            <a:extLst>
              <a:ext uri="{FF2B5EF4-FFF2-40B4-BE49-F238E27FC236}">
                <a16:creationId xmlns:a16="http://schemas.microsoft.com/office/drawing/2014/main" id="{F3D88870-798E-4236-8F3D-47EB89B2F2C8}"/>
              </a:ext>
            </a:extLst>
          </p:cNvPr>
          <p:cNvSpPr/>
          <p:nvPr/>
        </p:nvSpPr>
        <p:spPr>
          <a:xfrm flipH="1">
            <a:off x="9094295" y="1571981"/>
            <a:ext cx="2031326" cy="470963"/>
          </a:xfrm>
          <a:prstGeom prst="rect">
            <a:avLst/>
          </a:prstGeom>
        </p:spPr>
        <p:txBody>
          <a:bodyPr wrap="none">
            <a:spAutoFit/>
          </a:bodyPr>
          <a:lstStyle/>
          <a:p>
            <a:pPr lvl="0" algn="r">
              <a:lnSpc>
                <a:spcPct val="150000"/>
              </a:lnSpc>
              <a:spcAft>
                <a:spcPts val="0"/>
              </a:spcAft>
            </a:pPr>
            <a:r>
              <a:rPr lang="zh-CN" altLang="en-US" kern="100" dirty="0">
                <a:solidFill>
                  <a:schemeClr val="accent1"/>
                </a:solidFill>
                <a:cs typeface="+mn-ea"/>
                <a:sym typeface="+mn-lt"/>
              </a:rPr>
              <a:t>陕西科技大学标题</a:t>
            </a:r>
          </a:p>
        </p:txBody>
      </p:sp>
      <p:sp>
        <p:nvSpPr>
          <p:cNvPr id="26" name="矩形 25">
            <a:extLst>
              <a:ext uri="{FF2B5EF4-FFF2-40B4-BE49-F238E27FC236}">
                <a16:creationId xmlns:a16="http://schemas.microsoft.com/office/drawing/2014/main" id="{06C753BA-43F3-4712-BCC1-2CF4031DF728}"/>
              </a:ext>
            </a:extLst>
          </p:cNvPr>
          <p:cNvSpPr/>
          <p:nvPr/>
        </p:nvSpPr>
        <p:spPr>
          <a:xfrm flipH="1">
            <a:off x="7711440" y="2056120"/>
            <a:ext cx="3414180" cy="1194686"/>
          </a:xfrm>
          <a:prstGeom prst="rect">
            <a:avLst/>
          </a:prstGeom>
        </p:spPr>
        <p:txBody>
          <a:bodyPr wrap="square">
            <a:spAutoFit/>
          </a:bodyPr>
          <a:lstStyle/>
          <a:p>
            <a:pPr lvl="0">
              <a:lnSpc>
                <a:spcPct val="130000"/>
              </a:lnSpc>
              <a:defRPr/>
            </a:pPr>
            <a:r>
              <a:rPr lang="zh-CN" altLang="en-US" sz="1400" dirty="0">
                <a:solidFill>
                  <a:schemeClr val="tx1">
                    <a:lumMod val="85000"/>
                    <a:lumOff val="15000"/>
                  </a:schemeClr>
                </a:solidFill>
                <a:cs typeface="+mn-ea"/>
                <a:sym typeface="+mn-lt"/>
              </a:rPr>
              <a:t>迎着祖国初生的太阳，我们从首都北京起航，渭水之滨，搏击风浪；三实作风放飞理想。回首往昔写国计民生的篇章，面向未来锻铸中国轻工的辉煌。</a:t>
            </a:r>
          </a:p>
        </p:txBody>
      </p:sp>
      <p:sp>
        <p:nvSpPr>
          <p:cNvPr id="32" name="箭头: 五边形 31">
            <a:extLst>
              <a:ext uri="{FF2B5EF4-FFF2-40B4-BE49-F238E27FC236}">
                <a16:creationId xmlns:a16="http://schemas.microsoft.com/office/drawing/2014/main" id="{76AF88EB-9A4A-42F8-BA56-E5B4655AD589}"/>
              </a:ext>
            </a:extLst>
          </p:cNvPr>
          <p:cNvSpPr/>
          <p:nvPr/>
        </p:nvSpPr>
        <p:spPr>
          <a:xfrm flipH="1">
            <a:off x="7141368" y="3966430"/>
            <a:ext cx="4260584" cy="2162249"/>
          </a:xfrm>
          <a:prstGeom prst="homePlate">
            <a:avLst>
              <a:gd name="adj" fmla="val 26571"/>
            </a:avLst>
          </a:prstGeom>
          <a:solidFill>
            <a:schemeClr val="accent3">
              <a:lumMod val="50000"/>
              <a:alpha val="20000"/>
            </a:schemeClr>
          </a:solidFill>
          <a:ln w="6350" cap="rnd" algn="ctr">
            <a:solidFill>
              <a:srgbClr val="9E9E9E"/>
            </a:solidFill>
            <a:prstDash val="sysDot"/>
            <a:round/>
            <a:headEnd/>
            <a:tailEnd/>
          </a:ln>
        </p:spPr>
        <p:txBody>
          <a:bodyPr wrap="none" rIns="576000" anchor="ctr"/>
          <a:lstStyle/>
          <a:p>
            <a:pPr algn="r" latinLnBrk="1"/>
            <a:endParaRPr kumimoji="1" lang="zh-CN" altLang="en-US" sz="1600" b="1" dirty="0">
              <a:solidFill>
                <a:srgbClr val="000000"/>
              </a:solidFill>
              <a:cs typeface="+mn-ea"/>
              <a:sym typeface="+mn-lt"/>
            </a:endParaRPr>
          </a:p>
        </p:txBody>
      </p:sp>
      <p:sp>
        <p:nvSpPr>
          <p:cNvPr id="33" name="矩形 32">
            <a:extLst>
              <a:ext uri="{FF2B5EF4-FFF2-40B4-BE49-F238E27FC236}">
                <a16:creationId xmlns:a16="http://schemas.microsoft.com/office/drawing/2014/main" id="{F9D3FEA2-A17B-4AE1-8723-A8DC22C726EA}"/>
              </a:ext>
            </a:extLst>
          </p:cNvPr>
          <p:cNvSpPr/>
          <p:nvPr/>
        </p:nvSpPr>
        <p:spPr>
          <a:xfrm flipH="1">
            <a:off x="9094295" y="4111781"/>
            <a:ext cx="2031326" cy="470963"/>
          </a:xfrm>
          <a:prstGeom prst="rect">
            <a:avLst/>
          </a:prstGeom>
        </p:spPr>
        <p:txBody>
          <a:bodyPr wrap="none">
            <a:spAutoFit/>
          </a:bodyPr>
          <a:lstStyle/>
          <a:p>
            <a:pPr lvl="0" algn="r">
              <a:lnSpc>
                <a:spcPct val="150000"/>
              </a:lnSpc>
              <a:spcAft>
                <a:spcPts val="0"/>
              </a:spcAft>
            </a:pPr>
            <a:r>
              <a:rPr lang="zh-CN" altLang="en-US" kern="100" dirty="0">
                <a:solidFill>
                  <a:schemeClr val="accent1"/>
                </a:solidFill>
                <a:cs typeface="+mn-ea"/>
                <a:sym typeface="+mn-lt"/>
              </a:rPr>
              <a:t>陕西科技大学标题</a:t>
            </a:r>
          </a:p>
        </p:txBody>
      </p:sp>
      <p:sp>
        <p:nvSpPr>
          <p:cNvPr id="34" name="矩形 33">
            <a:extLst>
              <a:ext uri="{FF2B5EF4-FFF2-40B4-BE49-F238E27FC236}">
                <a16:creationId xmlns:a16="http://schemas.microsoft.com/office/drawing/2014/main" id="{BCC32462-B4AB-4BF7-9AD7-28B4E646FA04}"/>
              </a:ext>
            </a:extLst>
          </p:cNvPr>
          <p:cNvSpPr/>
          <p:nvPr/>
        </p:nvSpPr>
        <p:spPr>
          <a:xfrm flipH="1">
            <a:off x="7711440" y="4595920"/>
            <a:ext cx="3414181" cy="1194686"/>
          </a:xfrm>
          <a:prstGeom prst="rect">
            <a:avLst/>
          </a:prstGeom>
        </p:spPr>
        <p:txBody>
          <a:bodyPr wrap="square">
            <a:spAutoFit/>
          </a:bodyPr>
          <a:lstStyle/>
          <a:p>
            <a:pPr lvl="0">
              <a:lnSpc>
                <a:spcPct val="130000"/>
              </a:lnSpc>
              <a:defRPr/>
            </a:pPr>
            <a:r>
              <a:rPr lang="zh-CN" altLang="en-US" sz="1400" dirty="0">
                <a:solidFill>
                  <a:schemeClr val="tx1">
                    <a:lumMod val="85000"/>
                    <a:lumOff val="15000"/>
                  </a:schemeClr>
                </a:solidFill>
                <a:cs typeface="+mn-ea"/>
                <a:sym typeface="+mn-lt"/>
              </a:rPr>
              <a:t>迎着祖国初生的太阳，我们从首都北京起航，渭水之滨，搏击风浪；三实作风放飞理想。回首往昔写国计民生的篇章，面向未来锻铸中国轻工的辉煌。</a:t>
            </a:r>
          </a:p>
        </p:txBody>
      </p:sp>
      <p:sp>
        <p:nvSpPr>
          <p:cNvPr id="42" name="文本占位符 41">
            <a:extLst>
              <a:ext uri="{FF2B5EF4-FFF2-40B4-BE49-F238E27FC236}">
                <a16:creationId xmlns:a16="http://schemas.microsoft.com/office/drawing/2014/main" id="{CE908EAC-3B7F-4FEF-8EB3-F29F33F7F333}"/>
              </a:ext>
            </a:extLst>
          </p:cNvPr>
          <p:cNvSpPr>
            <a:spLocks noGrp="1"/>
          </p:cNvSpPr>
          <p:nvPr>
            <p:ph type="body" sz="quarter" idx="10"/>
          </p:nvPr>
        </p:nvSpPr>
        <p:spPr>
          <a:xfrm>
            <a:off x="1814117" y="443111"/>
            <a:ext cx="7240943" cy="437414"/>
          </a:xfrm>
        </p:spPr>
        <p:txBody>
          <a:bodyPr/>
          <a:lstStyle/>
          <a:p>
            <a:r>
              <a:rPr lang="zh-CN" altLang="en-US" dirty="0">
                <a:latin typeface="+mn-lt"/>
                <a:ea typeface="+mn-ea"/>
                <a:cs typeface="+mn-ea"/>
                <a:sym typeface="+mn-lt"/>
              </a:rPr>
              <a:t>四段话</a:t>
            </a:r>
          </a:p>
        </p:txBody>
      </p:sp>
      <p:pic>
        <p:nvPicPr>
          <p:cNvPr id="85" name="图片 84">
            <a:extLst>
              <a:ext uri="{FF2B5EF4-FFF2-40B4-BE49-F238E27FC236}">
                <a16:creationId xmlns:a16="http://schemas.microsoft.com/office/drawing/2014/main" id="{1FA737F8-3809-4030-9DB1-A530BD151F4C}"/>
              </a:ext>
            </a:extLst>
          </p:cNvPr>
          <p:cNvPicPr>
            <a:picLocks noChangeAspect="1"/>
          </p:cNvPicPr>
          <p:nvPr/>
        </p:nvPicPr>
        <p:blipFill rotWithShape="1">
          <a:blip r:embed="rId3">
            <a:extLst>
              <a:ext uri="{28A0092B-C50C-407E-A947-70E740481C1C}">
                <a14:useLocalDpi xmlns:a14="http://schemas.microsoft.com/office/drawing/2010/main" val="0"/>
              </a:ext>
            </a:extLst>
          </a:blip>
          <a:srcRect r="79307"/>
          <a:stretch/>
        </p:blipFill>
        <p:spPr>
          <a:xfrm>
            <a:off x="5559649" y="2895400"/>
            <a:ext cx="1072700" cy="1041587"/>
          </a:xfrm>
          <a:prstGeom prst="rect">
            <a:avLst/>
          </a:prstGeom>
        </p:spPr>
      </p:pic>
    </p:spTree>
    <p:extLst>
      <p:ext uri="{BB962C8B-B14F-4D97-AF65-F5344CB8AC3E}">
        <p14:creationId xmlns:p14="http://schemas.microsoft.com/office/powerpoint/2010/main" val="29399607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a:extLst>
              <a:ext uri="{FF2B5EF4-FFF2-40B4-BE49-F238E27FC236}">
                <a16:creationId xmlns:a16="http://schemas.microsoft.com/office/drawing/2014/main" id="{D57D9C1B-6ADB-4FC2-BE48-2816DF20CC89}"/>
              </a:ext>
            </a:extLst>
          </p:cNvPr>
          <p:cNvGrpSpPr/>
          <p:nvPr/>
        </p:nvGrpSpPr>
        <p:grpSpPr>
          <a:xfrm>
            <a:off x="2609942" y="1681349"/>
            <a:ext cx="6992757" cy="3989373"/>
            <a:chOff x="2609942" y="1681349"/>
            <a:chExt cx="6992757" cy="3989373"/>
          </a:xfrm>
        </p:grpSpPr>
        <p:grpSp>
          <p:nvGrpSpPr>
            <p:cNvPr id="2" name="组合 1">
              <a:extLst>
                <a:ext uri="{FF2B5EF4-FFF2-40B4-BE49-F238E27FC236}">
                  <a16:creationId xmlns:a16="http://schemas.microsoft.com/office/drawing/2014/main" id="{E189D65D-EAE6-4C0F-AB77-A8460F798568}"/>
                </a:ext>
              </a:extLst>
            </p:cNvPr>
            <p:cNvGrpSpPr/>
            <p:nvPr/>
          </p:nvGrpSpPr>
          <p:grpSpPr>
            <a:xfrm>
              <a:off x="2609942" y="1681349"/>
              <a:ext cx="2398390" cy="2398387"/>
              <a:chOff x="2609942" y="1681349"/>
              <a:chExt cx="2398390" cy="2398387"/>
            </a:xfrm>
          </p:grpSpPr>
          <p:sp>
            <p:nvSpPr>
              <p:cNvPr id="230" name="弧形 229">
                <a:extLst>
                  <a:ext uri="{FF2B5EF4-FFF2-40B4-BE49-F238E27FC236}">
                    <a16:creationId xmlns:a16="http://schemas.microsoft.com/office/drawing/2014/main" id="{DE748BC5-0F56-4738-8A9D-E56AEB657524}"/>
                  </a:ext>
                </a:extLst>
              </p:cNvPr>
              <p:cNvSpPr/>
              <p:nvPr/>
            </p:nvSpPr>
            <p:spPr>
              <a:xfrm flipH="1">
                <a:off x="2744641" y="1816045"/>
                <a:ext cx="2263691" cy="2263691"/>
              </a:xfrm>
              <a:prstGeom prst="arc">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34" name="弧形 233">
                <a:extLst>
                  <a:ext uri="{FF2B5EF4-FFF2-40B4-BE49-F238E27FC236}">
                    <a16:creationId xmlns:a16="http://schemas.microsoft.com/office/drawing/2014/main" id="{8D7CF4BE-0621-4D93-80E6-BE11B9F57A14}"/>
                  </a:ext>
                </a:extLst>
              </p:cNvPr>
              <p:cNvSpPr/>
              <p:nvPr/>
            </p:nvSpPr>
            <p:spPr>
              <a:xfrm flipH="1">
                <a:off x="2609942" y="1681349"/>
                <a:ext cx="2398387" cy="2398387"/>
              </a:xfrm>
              <a:prstGeom prst="arc">
                <a:avLst>
                  <a:gd name="adj1" fmla="val 15991046"/>
                  <a:gd name="adj2" fmla="val 181134"/>
                </a:avLst>
              </a:prstGeom>
              <a:ln>
                <a:solidFill>
                  <a:schemeClr val="accent6">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grpSp>
        <p:grpSp>
          <p:nvGrpSpPr>
            <p:cNvPr id="5" name="组合 4">
              <a:extLst>
                <a:ext uri="{FF2B5EF4-FFF2-40B4-BE49-F238E27FC236}">
                  <a16:creationId xmlns:a16="http://schemas.microsoft.com/office/drawing/2014/main" id="{FE33C53A-8999-4A5F-B565-4C6EBD346844}"/>
                </a:ext>
              </a:extLst>
            </p:cNvPr>
            <p:cNvGrpSpPr/>
            <p:nvPr/>
          </p:nvGrpSpPr>
          <p:grpSpPr>
            <a:xfrm>
              <a:off x="7185441" y="1681349"/>
              <a:ext cx="2417258" cy="2398387"/>
              <a:chOff x="7185441" y="1681349"/>
              <a:chExt cx="2417258" cy="2398387"/>
            </a:xfrm>
          </p:grpSpPr>
          <p:sp>
            <p:nvSpPr>
              <p:cNvPr id="231" name="弧形 230">
                <a:extLst>
                  <a:ext uri="{FF2B5EF4-FFF2-40B4-BE49-F238E27FC236}">
                    <a16:creationId xmlns:a16="http://schemas.microsoft.com/office/drawing/2014/main" id="{E2972714-4362-4AE7-9FD1-194A74D4A449}"/>
                  </a:ext>
                </a:extLst>
              </p:cNvPr>
              <p:cNvSpPr/>
              <p:nvPr/>
            </p:nvSpPr>
            <p:spPr>
              <a:xfrm>
                <a:off x="7185441" y="1816045"/>
                <a:ext cx="2263691" cy="2263691"/>
              </a:xfrm>
              <a:prstGeom prst="arc">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35" name="弧形 234">
                <a:extLst>
                  <a:ext uri="{FF2B5EF4-FFF2-40B4-BE49-F238E27FC236}">
                    <a16:creationId xmlns:a16="http://schemas.microsoft.com/office/drawing/2014/main" id="{A016DE0F-165E-4B4B-96DD-BBCE9F198A95}"/>
                  </a:ext>
                </a:extLst>
              </p:cNvPr>
              <p:cNvSpPr/>
              <p:nvPr/>
            </p:nvSpPr>
            <p:spPr>
              <a:xfrm>
                <a:off x="7204312" y="1681349"/>
                <a:ext cx="2398387" cy="2398387"/>
              </a:xfrm>
              <a:prstGeom prst="arc">
                <a:avLst>
                  <a:gd name="adj1" fmla="val 15991046"/>
                  <a:gd name="adj2" fmla="val 181134"/>
                </a:avLst>
              </a:prstGeom>
              <a:ln>
                <a:solidFill>
                  <a:schemeClr val="accent6">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grpSp>
        <p:grpSp>
          <p:nvGrpSpPr>
            <p:cNvPr id="3" name="组合 2">
              <a:extLst>
                <a:ext uri="{FF2B5EF4-FFF2-40B4-BE49-F238E27FC236}">
                  <a16:creationId xmlns:a16="http://schemas.microsoft.com/office/drawing/2014/main" id="{CD301A4F-1611-4289-B54E-B64C9E31C03A}"/>
                </a:ext>
              </a:extLst>
            </p:cNvPr>
            <p:cNvGrpSpPr/>
            <p:nvPr/>
          </p:nvGrpSpPr>
          <p:grpSpPr>
            <a:xfrm>
              <a:off x="2609942" y="3272335"/>
              <a:ext cx="2398390" cy="2398387"/>
              <a:chOff x="2609942" y="3272335"/>
              <a:chExt cx="2398390" cy="2398387"/>
            </a:xfrm>
          </p:grpSpPr>
          <p:sp>
            <p:nvSpPr>
              <p:cNvPr id="232" name="弧形 231">
                <a:extLst>
                  <a:ext uri="{FF2B5EF4-FFF2-40B4-BE49-F238E27FC236}">
                    <a16:creationId xmlns:a16="http://schemas.microsoft.com/office/drawing/2014/main" id="{67B68396-00C5-4E49-A92A-7F29D46129A2}"/>
                  </a:ext>
                </a:extLst>
              </p:cNvPr>
              <p:cNvSpPr/>
              <p:nvPr/>
            </p:nvSpPr>
            <p:spPr>
              <a:xfrm flipH="1" flipV="1">
                <a:off x="2744641" y="3274859"/>
                <a:ext cx="2263691" cy="2263691"/>
              </a:xfrm>
              <a:prstGeom prst="arc">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36" name="弧形 235">
                <a:extLst>
                  <a:ext uri="{FF2B5EF4-FFF2-40B4-BE49-F238E27FC236}">
                    <a16:creationId xmlns:a16="http://schemas.microsoft.com/office/drawing/2014/main" id="{D27F97F6-7E91-41DF-9A31-BA17A780F5D5}"/>
                  </a:ext>
                </a:extLst>
              </p:cNvPr>
              <p:cNvSpPr/>
              <p:nvPr/>
            </p:nvSpPr>
            <p:spPr>
              <a:xfrm flipH="1" flipV="1">
                <a:off x="2609942" y="3272335"/>
                <a:ext cx="2398387" cy="2398387"/>
              </a:xfrm>
              <a:prstGeom prst="arc">
                <a:avLst>
                  <a:gd name="adj1" fmla="val 15991046"/>
                  <a:gd name="adj2" fmla="val 181134"/>
                </a:avLst>
              </a:prstGeom>
              <a:ln>
                <a:solidFill>
                  <a:schemeClr val="accent6">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grpSp>
        <p:grpSp>
          <p:nvGrpSpPr>
            <p:cNvPr id="4" name="组合 3">
              <a:extLst>
                <a:ext uri="{FF2B5EF4-FFF2-40B4-BE49-F238E27FC236}">
                  <a16:creationId xmlns:a16="http://schemas.microsoft.com/office/drawing/2014/main" id="{4B1208A6-6C7B-472C-BAA9-C3AFDB0C5CA3}"/>
                </a:ext>
              </a:extLst>
            </p:cNvPr>
            <p:cNvGrpSpPr/>
            <p:nvPr/>
          </p:nvGrpSpPr>
          <p:grpSpPr>
            <a:xfrm>
              <a:off x="7185441" y="3272335"/>
              <a:ext cx="2417258" cy="2398387"/>
              <a:chOff x="7185441" y="3272335"/>
              <a:chExt cx="2417258" cy="2398387"/>
            </a:xfrm>
          </p:grpSpPr>
          <p:sp>
            <p:nvSpPr>
              <p:cNvPr id="233" name="弧形 232">
                <a:extLst>
                  <a:ext uri="{FF2B5EF4-FFF2-40B4-BE49-F238E27FC236}">
                    <a16:creationId xmlns:a16="http://schemas.microsoft.com/office/drawing/2014/main" id="{DA431845-1487-4691-8E81-226E60FE6CBC}"/>
                  </a:ext>
                </a:extLst>
              </p:cNvPr>
              <p:cNvSpPr/>
              <p:nvPr/>
            </p:nvSpPr>
            <p:spPr>
              <a:xfrm flipV="1">
                <a:off x="7185441" y="3274859"/>
                <a:ext cx="2263691" cy="2263691"/>
              </a:xfrm>
              <a:prstGeom prst="arc">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sp>
            <p:nvSpPr>
              <p:cNvPr id="237" name="弧形 236">
                <a:extLst>
                  <a:ext uri="{FF2B5EF4-FFF2-40B4-BE49-F238E27FC236}">
                    <a16:creationId xmlns:a16="http://schemas.microsoft.com/office/drawing/2014/main" id="{D2C491CA-68B6-4F50-AAA1-4DE14ED4EAC2}"/>
                  </a:ext>
                </a:extLst>
              </p:cNvPr>
              <p:cNvSpPr/>
              <p:nvPr/>
            </p:nvSpPr>
            <p:spPr>
              <a:xfrm flipV="1">
                <a:off x="7204312" y="3272335"/>
                <a:ext cx="2398387" cy="2398387"/>
              </a:xfrm>
              <a:prstGeom prst="arc">
                <a:avLst>
                  <a:gd name="adj1" fmla="val 15991046"/>
                  <a:gd name="adj2" fmla="val 181134"/>
                </a:avLst>
              </a:prstGeom>
              <a:ln>
                <a:solidFill>
                  <a:schemeClr val="accent6">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cs typeface="+mn-ea"/>
                  <a:sym typeface="+mn-lt"/>
                </a:endParaRPr>
              </a:p>
            </p:txBody>
          </p:sp>
        </p:grpSp>
      </p:grpSp>
      <p:grpSp>
        <p:nvGrpSpPr>
          <p:cNvPr id="6" name="组合 5">
            <a:extLst>
              <a:ext uri="{FF2B5EF4-FFF2-40B4-BE49-F238E27FC236}">
                <a16:creationId xmlns:a16="http://schemas.microsoft.com/office/drawing/2014/main" id="{E83CD7F6-32FB-4F45-A54A-B40C1437EDF8}"/>
              </a:ext>
            </a:extLst>
          </p:cNvPr>
          <p:cNvGrpSpPr/>
          <p:nvPr/>
        </p:nvGrpSpPr>
        <p:grpSpPr>
          <a:xfrm>
            <a:off x="4168300" y="1584113"/>
            <a:ext cx="3859129" cy="2226155"/>
            <a:chOff x="4168300" y="1584113"/>
            <a:chExt cx="3859129" cy="2226155"/>
          </a:xfrm>
        </p:grpSpPr>
        <p:sp>
          <p:nvSpPr>
            <p:cNvPr id="217" name="等腰三角形 216">
              <a:extLst>
                <a:ext uri="{FF2B5EF4-FFF2-40B4-BE49-F238E27FC236}">
                  <a16:creationId xmlns:a16="http://schemas.microsoft.com/office/drawing/2014/main" id="{2A6E5982-76A8-4728-807E-811B38018364}"/>
                </a:ext>
              </a:extLst>
            </p:cNvPr>
            <p:cNvSpPr/>
            <p:nvPr/>
          </p:nvSpPr>
          <p:spPr>
            <a:xfrm rot="10800000">
              <a:off x="4168300" y="2752583"/>
              <a:ext cx="3859129" cy="1057685"/>
            </a:xfrm>
            <a:prstGeom prst="triangle">
              <a:avLst>
                <a:gd name="adj" fmla="val 50262"/>
              </a:avLst>
            </a:prstGeom>
            <a:gradFill flip="none" rotWithShape="1">
              <a:gsLst>
                <a:gs pos="81000">
                  <a:schemeClr val="accent3">
                    <a:lumMod val="50000"/>
                    <a:alpha val="10000"/>
                  </a:schemeClr>
                </a:gs>
                <a:gs pos="19000">
                  <a:schemeClr val="accent3">
                    <a:alpha val="0"/>
                  </a:schemeClr>
                </a:gs>
              </a:gsLst>
              <a:lin ang="54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zh-CN" altLang="en-US">
                <a:solidFill>
                  <a:prstClr val="white"/>
                </a:solidFill>
                <a:cs typeface="+mn-ea"/>
                <a:sym typeface="+mn-lt"/>
              </a:endParaRPr>
            </a:p>
          </p:txBody>
        </p:sp>
        <p:sp>
          <p:nvSpPr>
            <p:cNvPr id="218" name="矩形 217">
              <a:extLst>
                <a:ext uri="{FF2B5EF4-FFF2-40B4-BE49-F238E27FC236}">
                  <a16:creationId xmlns:a16="http://schemas.microsoft.com/office/drawing/2014/main" id="{06AE56C2-C2F0-4E63-96A5-1B487FBFCE98}"/>
                </a:ext>
              </a:extLst>
            </p:cNvPr>
            <p:cNvSpPr/>
            <p:nvPr/>
          </p:nvSpPr>
          <p:spPr>
            <a:xfrm>
              <a:off x="4168300" y="1584113"/>
              <a:ext cx="3859129" cy="1168471"/>
            </a:xfrm>
            <a:prstGeom prst="rect">
              <a:avLst/>
            </a:prstGeom>
            <a:solidFill>
              <a:schemeClr val="accent3">
                <a:lumMod val="50000"/>
                <a:alpha val="20000"/>
              </a:schemeClr>
            </a:solidFill>
            <a:ln w="6350" cap="rnd" algn="ctr">
              <a:noFill/>
              <a:prstDash val="sysDot"/>
              <a:round/>
              <a:headEnd/>
              <a:tailEnd/>
            </a:ln>
          </p:spPr>
          <p:txBody>
            <a:bodyPr wrap="none" rIns="576000" anchor="ctr"/>
            <a:lstStyle/>
            <a:p>
              <a:pPr algn="r" latinLnBrk="1"/>
              <a:endParaRPr kumimoji="1" lang="zh-CN" altLang="en-US" sz="1600" b="1" dirty="0">
                <a:solidFill>
                  <a:srgbClr val="000000"/>
                </a:solidFill>
                <a:cs typeface="+mn-ea"/>
                <a:sym typeface="+mn-lt"/>
              </a:endParaRPr>
            </a:p>
          </p:txBody>
        </p:sp>
        <p:sp>
          <p:nvSpPr>
            <p:cNvPr id="219" name="矩形 218">
              <a:extLst>
                <a:ext uri="{FF2B5EF4-FFF2-40B4-BE49-F238E27FC236}">
                  <a16:creationId xmlns:a16="http://schemas.microsoft.com/office/drawing/2014/main" id="{0261684B-6BE3-4C16-B906-075CA192D56D}"/>
                </a:ext>
              </a:extLst>
            </p:cNvPr>
            <p:cNvSpPr/>
            <p:nvPr/>
          </p:nvSpPr>
          <p:spPr>
            <a:xfrm>
              <a:off x="4168300" y="1584113"/>
              <a:ext cx="3859128" cy="323165"/>
            </a:xfrm>
            <a:prstGeom prst="rect">
              <a:avLst/>
            </a:prstGeom>
            <a:gradFill>
              <a:gsLst>
                <a:gs pos="0">
                  <a:schemeClr val="accent3">
                    <a:lumMod val="50000"/>
                  </a:schemeClr>
                </a:gs>
                <a:gs pos="76000">
                  <a:schemeClr val="accent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600" dirty="0">
                  <a:cs typeface="+mn-ea"/>
                  <a:sym typeface="+mn-lt"/>
                </a:rPr>
                <a:t>陕西科技大学标题</a:t>
              </a:r>
            </a:p>
          </p:txBody>
        </p:sp>
      </p:grpSp>
      <p:sp>
        <p:nvSpPr>
          <p:cNvPr id="122" name="文本占位符 121">
            <a:extLst>
              <a:ext uri="{FF2B5EF4-FFF2-40B4-BE49-F238E27FC236}">
                <a16:creationId xmlns:a16="http://schemas.microsoft.com/office/drawing/2014/main" id="{579E5DCC-B1E1-48B4-BB28-8EF4BFC0FD73}"/>
              </a:ext>
            </a:extLst>
          </p:cNvPr>
          <p:cNvSpPr>
            <a:spLocks noGrp="1"/>
          </p:cNvSpPr>
          <p:nvPr>
            <p:ph type="body" sz="quarter" idx="10"/>
          </p:nvPr>
        </p:nvSpPr>
        <p:spPr>
          <a:xfrm>
            <a:off x="1814117" y="443111"/>
            <a:ext cx="7240943" cy="437414"/>
          </a:xfrm>
        </p:spPr>
        <p:txBody>
          <a:bodyPr/>
          <a:lstStyle/>
          <a:p>
            <a:r>
              <a:rPr lang="zh-CN" altLang="en-US" dirty="0">
                <a:latin typeface="+mn-lt"/>
                <a:ea typeface="+mn-ea"/>
                <a:cs typeface="+mn-ea"/>
                <a:sym typeface="+mn-lt"/>
              </a:rPr>
              <a:t>四段话</a:t>
            </a:r>
          </a:p>
        </p:txBody>
      </p:sp>
      <p:grpSp>
        <p:nvGrpSpPr>
          <p:cNvPr id="7" name="组合 6">
            <a:extLst>
              <a:ext uri="{FF2B5EF4-FFF2-40B4-BE49-F238E27FC236}">
                <a16:creationId xmlns:a16="http://schemas.microsoft.com/office/drawing/2014/main" id="{47A415A2-A136-49F4-836F-0DA7D67C424B}"/>
              </a:ext>
            </a:extLst>
          </p:cNvPr>
          <p:cNvGrpSpPr/>
          <p:nvPr/>
        </p:nvGrpSpPr>
        <p:grpSpPr>
          <a:xfrm>
            <a:off x="855262" y="3119830"/>
            <a:ext cx="5241722" cy="1218817"/>
            <a:chOff x="855262" y="3119830"/>
            <a:chExt cx="5241722" cy="1218817"/>
          </a:xfrm>
        </p:grpSpPr>
        <p:sp>
          <p:nvSpPr>
            <p:cNvPr id="213" name="任意多边形: 形状 212">
              <a:extLst>
                <a:ext uri="{FF2B5EF4-FFF2-40B4-BE49-F238E27FC236}">
                  <a16:creationId xmlns:a16="http://schemas.microsoft.com/office/drawing/2014/main" id="{D5A8A0F1-F770-41B3-9596-5EF4F92D4E9D}"/>
                </a:ext>
              </a:extLst>
            </p:cNvPr>
            <p:cNvSpPr/>
            <p:nvPr/>
          </p:nvSpPr>
          <p:spPr>
            <a:xfrm rot="5400000" flipH="1">
              <a:off x="4520199" y="2761860"/>
              <a:ext cx="1218816" cy="1934755"/>
            </a:xfrm>
            <a:custGeom>
              <a:avLst/>
              <a:gdLst>
                <a:gd name="connsiteX0" fmla="*/ 0 w 821593"/>
                <a:gd name="connsiteY0" fmla="*/ 1690321 h 1690321"/>
                <a:gd name="connsiteX1" fmla="*/ 410797 w 821593"/>
                <a:gd name="connsiteY1" fmla="*/ 0 h 1690321"/>
                <a:gd name="connsiteX2" fmla="*/ 821593 w 821593"/>
                <a:gd name="connsiteY2" fmla="*/ 1690321 h 1690321"/>
                <a:gd name="connsiteX3" fmla="*/ 0 w 821593"/>
                <a:gd name="connsiteY3" fmla="*/ 1690321 h 1690321"/>
                <a:gd name="connsiteX0" fmla="*/ 0 w 821593"/>
                <a:gd name="connsiteY0" fmla="*/ 1694131 h 1694131"/>
                <a:gd name="connsiteX1" fmla="*/ 138382 w 821593"/>
                <a:gd name="connsiteY1" fmla="*/ 0 h 1694131"/>
                <a:gd name="connsiteX2" fmla="*/ 821593 w 821593"/>
                <a:gd name="connsiteY2" fmla="*/ 1694131 h 1694131"/>
                <a:gd name="connsiteX3" fmla="*/ 0 w 821593"/>
                <a:gd name="connsiteY3" fmla="*/ 1694131 h 1694131"/>
                <a:gd name="connsiteX0" fmla="*/ 0 w 821593"/>
                <a:gd name="connsiteY0" fmla="*/ 1704292 h 1704292"/>
                <a:gd name="connsiteX1" fmla="*/ 188761 w 821593"/>
                <a:gd name="connsiteY1" fmla="*/ 0 h 1704292"/>
                <a:gd name="connsiteX2" fmla="*/ 821593 w 821593"/>
                <a:gd name="connsiteY2" fmla="*/ 1704292 h 1704292"/>
                <a:gd name="connsiteX3" fmla="*/ 0 w 821593"/>
                <a:gd name="connsiteY3" fmla="*/ 1704292 h 1704292"/>
                <a:gd name="connsiteX0" fmla="*/ 0 w 821593"/>
                <a:gd name="connsiteY0" fmla="*/ 1683972 h 1683972"/>
                <a:gd name="connsiteX1" fmla="*/ 184563 w 821593"/>
                <a:gd name="connsiteY1" fmla="*/ 0 h 1683972"/>
                <a:gd name="connsiteX2" fmla="*/ 821593 w 821593"/>
                <a:gd name="connsiteY2" fmla="*/ 1683972 h 1683972"/>
                <a:gd name="connsiteX3" fmla="*/ 0 w 821593"/>
                <a:gd name="connsiteY3" fmla="*/ 1683972 h 1683972"/>
                <a:gd name="connsiteX0" fmla="*/ 0 w 984038"/>
                <a:gd name="connsiteY0" fmla="*/ 1671399 h 1683972"/>
                <a:gd name="connsiteX1" fmla="*/ 347008 w 984038"/>
                <a:gd name="connsiteY1" fmla="*/ 0 h 1683972"/>
                <a:gd name="connsiteX2" fmla="*/ 984038 w 984038"/>
                <a:gd name="connsiteY2" fmla="*/ 1683972 h 1683972"/>
                <a:gd name="connsiteX3" fmla="*/ 0 w 984038"/>
                <a:gd name="connsiteY3" fmla="*/ 1671399 h 1683972"/>
                <a:gd name="connsiteX0" fmla="*/ 0 w 807892"/>
                <a:gd name="connsiteY0" fmla="*/ 1671399 h 1677686"/>
                <a:gd name="connsiteX1" fmla="*/ 347008 w 807892"/>
                <a:gd name="connsiteY1" fmla="*/ 0 h 1677686"/>
                <a:gd name="connsiteX2" fmla="*/ 807892 w 807892"/>
                <a:gd name="connsiteY2" fmla="*/ 1677685 h 1677686"/>
                <a:gd name="connsiteX3" fmla="*/ 0 w 807892"/>
                <a:gd name="connsiteY3" fmla="*/ 1671399 h 1677686"/>
                <a:gd name="connsiteX0" fmla="*/ 0 w 809850"/>
                <a:gd name="connsiteY0" fmla="*/ 1677685 h 1677685"/>
                <a:gd name="connsiteX1" fmla="*/ 348966 w 809850"/>
                <a:gd name="connsiteY1" fmla="*/ 0 h 1677685"/>
                <a:gd name="connsiteX2" fmla="*/ 809850 w 809850"/>
                <a:gd name="connsiteY2" fmla="*/ 1677685 h 1677685"/>
                <a:gd name="connsiteX3" fmla="*/ 0 w 809850"/>
                <a:gd name="connsiteY3" fmla="*/ 1677685 h 1677685"/>
                <a:gd name="connsiteX0" fmla="*/ 0 w 815722"/>
                <a:gd name="connsiteY0" fmla="*/ 1677685 h 1679781"/>
                <a:gd name="connsiteX1" fmla="*/ 348966 w 815722"/>
                <a:gd name="connsiteY1" fmla="*/ 0 h 1679781"/>
                <a:gd name="connsiteX2" fmla="*/ 815722 w 815722"/>
                <a:gd name="connsiteY2" fmla="*/ 1679781 h 1679781"/>
                <a:gd name="connsiteX3" fmla="*/ 0 w 815722"/>
                <a:gd name="connsiteY3" fmla="*/ 1677685 h 1679781"/>
              </a:gdLst>
              <a:ahLst/>
              <a:cxnLst>
                <a:cxn ang="0">
                  <a:pos x="connsiteX0" y="connsiteY0"/>
                </a:cxn>
                <a:cxn ang="0">
                  <a:pos x="connsiteX1" y="connsiteY1"/>
                </a:cxn>
                <a:cxn ang="0">
                  <a:pos x="connsiteX2" y="connsiteY2"/>
                </a:cxn>
                <a:cxn ang="0">
                  <a:pos x="connsiteX3" y="connsiteY3"/>
                </a:cxn>
              </a:cxnLst>
              <a:rect l="l" t="t" r="r" b="b"/>
              <a:pathLst>
                <a:path w="815722" h="1679781">
                  <a:moveTo>
                    <a:pt x="0" y="1677685"/>
                  </a:moveTo>
                  <a:lnTo>
                    <a:pt x="348966" y="0"/>
                  </a:lnTo>
                  <a:lnTo>
                    <a:pt x="815722" y="1679781"/>
                  </a:lnTo>
                  <a:lnTo>
                    <a:pt x="0" y="1677685"/>
                  </a:lnTo>
                  <a:close/>
                </a:path>
              </a:pathLst>
            </a:custGeom>
            <a:gradFill flip="none" rotWithShape="1">
              <a:gsLst>
                <a:gs pos="81000">
                  <a:schemeClr val="accent3">
                    <a:lumMod val="50000"/>
                    <a:alpha val="10000"/>
                  </a:schemeClr>
                </a:gs>
                <a:gs pos="19000">
                  <a:schemeClr val="accent3">
                    <a:alpha val="0"/>
                  </a:schemeClr>
                </a:gs>
              </a:gsLst>
              <a:lin ang="54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prstClr val="white"/>
                </a:solidFill>
                <a:cs typeface="+mn-ea"/>
                <a:sym typeface="+mn-lt"/>
              </a:endParaRPr>
            </a:p>
          </p:txBody>
        </p:sp>
        <p:sp>
          <p:nvSpPr>
            <p:cNvPr id="215" name="矩形 214">
              <a:extLst>
                <a:ext uri="{FF2B5EF4-FFF2-40B4-BE49-F238E27FC236}">
                  <a16:creationId xmlns:a16="http://schemas.microsoft.com/office/drawing/2014/main" id="{40C88C88-E0FC-4650-A1A7-054AC8AA7380}"/>
                </a:ext>
              </a:extLst>
            </p:cNvPr>
            <p:cNvSpPr/>
            <p:nvPr/>
          </p:nvSpPr>
          <p:spPr>
            <a:xfrm>
              <a:off x="855262" y="3119830"/>
              <a:ext cx="3308811" cy="1218817"/>
            </a:xfrm>
            <a:prstGeom prst="rect">
              <a:avLst/>
            </a:prstGeom>
            <a:solidFill>
              <a:schemeClr val="accent3">
                <a:lumMod val="50000"/>
                <a:alpha val="20000"/>
              </a:schemeClr>
            </a:solidFill>
            <a:ln w="6350" cap="rnd" algn="ctr">
              <a:noFill/>
              <a:prstDash val="sysDot"/>
              <a:round/>
              <a:headEnd/>
              <a:tailEnd/>
            </a:ln>
          </p:spPr>
          <p:txBody>
            <a:bodyPr wrap="none" rIns="576000" anchor="ctr"/>
            <a:lstStyle/>
            <a:p>
              <a:pPr algn="r" latinLnBrk="1"/>
              <a:endParaRPr kumimoji="1" lang="zh-CN" altLang="en-US" sz="1600" b="1">
                <a:solidFill>
                  <a:srgbClr val="000000"/>
                </a:solidFill>
                <a:cs typeface="+mn-ea"/>
                <a:sym typeface="+mn-lt"/>
              </a:endParaRPr>
            </a:p>
          </p:txBody>
        </p:sp>
        <p:sp>
          <p:nvSpPr>
            <p:cNvPr id="216" name="矩形 215">
              <a:extLst>
                <a:ext uri="{FF2B5EF4-FFF2-40B4-BE49-F238E27FC236}">
                  <a16:creationId xmlns:a16="http://schemas.microsoft.com/office/drawing/2014/main" id="{D5981862-DB2A-4500-B3F5-7060253616CF}"/>
                </a:ext>
              </a:extLst>
            </p:cNvPr>
            <p:cNvSpPr/>
            <p:nvPr/>
          </p:nvSpPr>
          <p:spPr>
            <a:xfrm>
              <a:off x="855407" y="3119830"/>
              <a:ext cx="3306823" cy="324000"/>
            </a:xfrm>
            <a:prstGeom prst="rect">
              <a:avLst/>
            </a:prstGeom>
            <a:gradFill>
              <a:gsLst>
                <a:gs pos="0">
                  <a:schemeClr val="accent3">
                    <a:lumMod val="50000"/>
                  </a:schemeClr>
                </a:gs>
                <a:gs pos="76000">
                  <a:schemeClr val="accent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600" dirty="0">
                  <a:cs typeface="+mn-ea"/>
                  <a:sym typeface="+mn-lt"/>
                </a:rPr>
                <a:t>陕西科技大学标题</a:t>
              </a:r>
            </a:p>
          </p:txBody>
        </p:sp>
      </p:grpSp>
      <p:grpSp>
        <p:nvGrpSpPr>
          <p:cNvPr id="8" name="组合 7">
            <a:extLst>
              <a:ext uri="{FF2B5EF4-FFF2-40B4-BE49-F238E27FC236}">
                <a16:creationId xmlns:a16="http://schemas.microsoft.com/office/drawing/2014/main" id="{F60F6698-A3C8-44E2-AA93-32100EC664C6}"/>
              </a:ext>
            </a:extLst>
          </p:cNvPr>
          <p:cNvGrpSpPr/>
          <p:nvPr/>
        </p:nvGrpSpPr>
        <p:grpSpPr>
          <a:xfrm>
            <a:off x="6094145" y="3119830"/>
            <a:ext cx="5242593" cy="1218817"/>
            <a:chOff x="6094145" y="3119830"/>
            <a:chExt cx="5242593" cy="1218817"/>
          </a:xfrm>
        </p:grpSpPr>
        <p:sp>
          <p:nvSpPr>
            <p:cNvPr id="212" name="任意多边形: 形状 211">
              <a:extLst>
                <a:ext uri="{FF2B5EF4-FFF2-40B4-BE49-F238E27FC236}">
                  <a16:creationId xmlns:a16="http://schemas.microsoft.com/office/drawing/2014/main" id="{25FF3F03-E669-46A5-8001-9652A85228D0}"/>
                </a:ext>
              </a:extLst>
            </p:cNvPr>
            <p:cNvSpPr/>
            <p:nvPr/>
          </p:nvSpPr>
          <p:spPr>
            <a:xfrm rot="16200000">
              <a:off x="6451380" y="2762595"/>
              <a:ext cx="1218816" cy="1933286"/>
            </a:xfrm>
            <a:custGeom>
              <a:avLst/>
              <a:gdLst>
                <a:gd name="connsiteX0" fmla="*/ 0 w 821593"/>
                <a:gd name="connsiteY0" fmla="*/ 1690321 h 1690321"/>
                <a:gd name="connsiteX1" fmla="*/ 410797 w 821593"/>
                <a:gd name="connsiteY1" fmla="*/ 0 h 1690321"/>
                <a:gd name="connsiteX2" fmla="*/ 821593 w 821593"/>
                <a:gd name="connsiteY2" fmla="*/ 1690321 h 1690321"/>
                <a:gd name="connsiteX3" fmla="*/ 0 w 821593"/>
                <a:gd name="connsiteY3" fmla="*/ 1690321 h 1690321"/>
                <a:gd name="connsiteX0" fmla="*/ 0 w 821593"/>
                <a:gd name="connsiteY0" fmla="*/ 1694131 h 1694131"/>
                <a:gd name="connsiteX1" fmla="*/ 138382 w 821593"/>
                <a:gd name="connsiteY1" fmla="*/ 0 h 1694131"/>
                <a:gd name="connsiteX2" fmla="*/ 821593 w 821593"/>
                <a:gd name="connsiteY2" fmla="*/ 1694131 h 1694131"/>
                <a:gd name="connsiteX3" fmla="*/ 0 w 821593"/>
                <a:gd name="connsiteY3" fmla="*/ 1694131 h 1694131"/>
                <a:gd name="connsiteX0" fmla="*/ 0 w 821593"/>
                <a:gd name="connsiteY0" fmla="*/ 1704292 h 1704292"/>
                <a:gd name="connsiteX1" fmla="*/ 188761 w 821593"/>
                <a:gd name="connsiteY1" fmla="*/ 0 h 1704292"/>
                <a:gd name="connsiteX2" fmla="*/ 821593 w 821593"/>
                <a:gd name="connsiteY2" fmla="*/ 1704292 h 1704292"/>
                <a:gd name="connsiteX3" fmla="*/ 0 w 821593"/>
                <a:gd name="connsiteY3" fmla="*/ 1704292 h 1704292"/>
                <a:gd name="connsiteX0" fmla="*/ 0 w 821593"/>
                <a:gd name="connsiteY0" fmla="*/ 1683972 h 1683972"/>
                <a:gd name="connsiteX1" fmla="*/ 184563 w 821593"/>
                <a:gd name="connsiteY1" fmla="*/ 0 h 1683972"/>
                <a:gd name="connsiteX2" fmla="*/ 821593 w 821593"/>
                <a:gd name="connsiteY2" fmla="*/ 1683972 h 1683972"/>
                <a:gd name="connsiteX3" fmla="*/ 0 w 821593"/>
                <a:gd name="connsiteY3" fmla="*/ 1683972 h 1683972"/>
                <a:gd name="connsiteX0" fmla="*/ 0 w 984038"/>
                <a:gd name="connsiteY0" fmla="*/ 1671399 h 1683972"/>
                <a:gd name="connsiteX1" fmla="*/ 347008 w 984038"/>
                <a:gd name="connsiteY1" fmla="*/ 0 h 1683972"/>
                <a:gd name="connsiteX2" fmla="*/ 984038 w 984038"/>
                <a:gd name="connsiteY2" fmla="*/ 1683972 h 1683972"/>
                <a:gd name="connsiteX3" fmla="*/ 0 w 984038"/>
                <a:gd name="connsiteY3" fmla="*/ 1671399 h 1683972"/>
                <a:gd name="connsiteX0" fmla="*/ 0 w 807892"/>
                <a:gd name="connsiteY0" fmla="*/ 1671399 h 1677686"/>
                <a:gd name="connsiteX1" fmla="*/ 347008 w 807892"/>
                <a:gd name="connsiteY1" fmla="*/ 0 h 1677686"/>
                <a:gd name="connsiteX2" fmla="*/ 807892 w 807892"/>
                <a:gd name="connsiteY2" fmla="*/ 1677685 h 1677686"/>
                <a:gd name="connsiteX3" fmla="*/ 0 w 807892"/>
                <a:gd name="connsiteY3" fmla="*/ 1671399 h 1677686"/>
                <a:gd name="connsiteX0" fmla="*/ 0 w 809850"/>
                <a:gd name="connsiteY0" fmla="*/ 1677685 h 1677685"/>
                <a:gd name="connsiteX1" fmla="*/ 348966 w 809850"/>
                <a:gd name="connsiteY1" fmla="*/ 0 h 1677685"/>
                <a:gd name="connsiteX2" fmla="*/ 809850 w 809850"/>
                <a:gd name="connsiteY2" fmla="*/ 1677685 h 1677685"/>
                <a:gd name="connsiteX3" fmla="*/ 0 w 809850"/>
                <a:gd name="connsiteY3" fmla="*/ 1677685 h 1677685"/>
                <a:gd name="connsiteX0" fmla="*/ 0 w 815722"/>
                <a:gd name="connsiteY0" fmla="*/ 1677685 h 1679781"/>
                <a:gd name="connsiteX1" fmla="*/ 348966 w 815722"/>
                <a:gd name="connsiteY1" fmla="*/ 0 h 1679781"/>
                <a:gd name="connsiteX2" fmla="*/ 815722 w 815722"/>
                <a:gd name="connsiteY2" fmla="*/ 1679781 h 1679781"/>
                <a:gd name="connsiteX3" fmla="*/ 0 w 815722"/>
                <a:gd name="connsiteY3" fmla="*/ 1677685 h 1679781"/>
              </a:gdLst>
              <a:ahLst/>
              <a:cxnLst>
                <a:cxn ang="0">
                  <a:pos x="connsiteX0" y="connsiteY0"/>
                </a:cxn>
                <a:cxn ang="0">
                  <a:pos x="connsiteX1" y="connsiteY1"/>
                </a:cxn>
                <a:cxn ang="0">
                  <a:pos x="connsiteX2" y="connsiteY2"/>
                </a:cxn>
                <a:cxn ang="0">
                  <a:pos x="connsiteX3" y="connsiteY3"/>
                </a:cxn>
              </a:cxnLst>
              <a:rect l="l" t="t" r="r" b="b"/>
              <a:pathLst>
                <a:path w="815722" h="1679781">
                  <a:moveTo>
                    <a:pt x="0" y="1677685"/>
                  </a:moveTo>
                  <a:lnTo>
                    <a:pt x="348966" y="0"/>
                  </a:lnTo>
                  <a:lnTo>
                    <a:pt x="815722" y="1679781"/>
                  </a:lnTo>
                  <a:lnTo>
                    <a:pt x="0" y="1677685"/>
                  </a:lnTo>
                  <a:close/>
                </a:path>
              </a:pathLst>
            </a:custGeom>
            <a:gradFill flip="none" rotWithShape="1">
              <a:gsLst>
                <a:gs pos="81000">
                  <a:schemeClr val="accent3">
                    <a:lumMod val="50000"/>
                    <a:alpha val="10000"/>
                  </a:schemeClr>
                </a:gs>
                <a:gs pos="19000">
                  <a:schemeClr val="accent3">
                    <a:alpha val="0"/>
                  </a:schemeClr>
                </a:gs>
              </a:gsLst>
              <a:lin ang="54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prstClr val="white"/>
                </a:solidFill>
                <a:cs typeface="+mn-ea"/>
                <a:sym typeface="+mn-lt"/>
              </a:endParaRPr>
            </a:p>
          </p:txBody>
        </p:sp>
        <p:sp>
          <p:nvSpPr>
            <p:cNvPr id="214" name="矩形 213">
              <a:extLst>
                <a:ext uri="{FF2B5EF4-FFF2-40B4-BE49-F238E27FC236}">
                  <a16:creationId xmlns:a16="http://schemas.microsoft.com/office/drawing/2014/main" id="{A407C259-110F-4D4D-87ED-0123B385B71D}"/>
                </a:ext>
              </a:extLst>
            </p:cNvPr>
            <p:cNvSpPr/>
            <p:nvPr/>
          </p:nvSpPr>
          <p:spPr>
            <a:xfrm>
              <a:off x="8028338" y="3119830"/>
              <a:ext cx="3308400" cy="1218817"/>
            </a:xfrm>
            <a:prstGeom prst="rect">
              <a:avLst/>
            </a:prstGeom>
            <a:solidFill>
              <a:schemeClr val="accent3">
                <a:lumMod val="50000"/>
                <a:alpha val="20000"/>
              </a:schemeClr>
            </a:solidFill>
            <a:ln w="6350" cap="rnd" algn="ctr">
              <a:noFill/>
              <a:prstDash val="sysDot"/>
              <a:round/>
              <a:headEnd/>
              <a:tailEnd/>
            </a:ln>
          </p:spPr>
          <p:txBody>
            <a:bodyPr wrap="none" rIns="576000" anchor="ctr"/>
            <a:lstStyle/>
            <a:p>
              <a:pPr algn="r" latinLnBrk="1"/>
              <a:endParaRPr kumimoji="1" lang="zh-CN" altLang="en-US" sz="1600" b="1">
                <a:solidFill>
                  <a:srgbClr val="000000"/>
                </a:solidFill>
                <a:cs typeface="+mn-ea"/>
                <a:sym typeface="+mn-lt"/>
              </a:endParaRPr>
            </a:p>
          </p:txBody>
        </p:sp>
        <p:sp>
          <p:nvSpPr>
            <p:cNvPr id="222" name="矩形 221">
              <a:extLst>
                <a:ext uri="{FF2B5EF4-FFF2-40B4-BE49-F238E27FC236}">
                  <a16:creationId xmlns:a16="http://schemas.microsoft.com/office/drawing/2014/main" id="{E3EF0101-A624-4039-928F-DD51CC80D83F}"/>
                </a:ext>
              </a:extLst>
            </p:cNvPr>
            <p:cNvSpPr/>
            <p:nvPr/>
          </p:nvSpPr>
          <p:spPr>
            <a:xfrm>
              <a:off x="8028338" y="3119830"/>
              <a:ext cx="3308400" cy="324000"/>
            </a:xfrm>
            <a:prstGeom prst="rect">
              <a:avLst/>
            </a:prstGeom>
            <a:gradFill>
              <a:gsLst>
                <a:gs pos="0">
                  <a:schemeClr val="accent3">
                    <a:lumMod val="50000"/>
                  </a:schemeClr>
                </a:gs>
                <a:gs pos="76000">
                  <a:schemeClr val="accent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600" dirty="0">
                  <a:cs typeface="+mn-ea"/>
                  <a:sym typeface="+mn-lt"/>
                </a:rPr>
                <a:t>陕西科技大学标题</a:t>
              </a:r>
            </a:p>
          </p:txBody>
        </p:sp>
      </p:grpSp>
      <p:grpSp>
        <p:nvGrpSpPr>
          <p:cNvPr id="9" name="组合 8">
            <a:extLst>
              <a:ext uri="{FF2B5EF4-FFF2-40B4-BE49-F238E27FC236}">
                <a16:creationId xmlns:a16="http://schemas.microsoft.com/office/drawing/2014/main" id="{842EC663-B18B-4BA1-841C-F4AE7A605620}"/>
              </a:ext>
            </a:extLst>
          </p:cNvPr>
          <p:cNvGrpSpPr/>
          <p:nvPr/>
        </p:nvGrpSpPr>
        <p:grpSpPr>
          <a:xfrm>
            <a:off x="4168300" y="3612644"/>
            <a:ext cx="3859129" cy="2226155"/>
            <a:chOff x="4168300" y="3612644"/>
            <a:chExt cx="3859129" cy="2226155"/>
          </a:xfrm>
        </p:grpSpPr>
        <p:sp>
          <p:nvSpPr>
            <p:cNvPr id="225" name="等腰三角形 224">
              <a:extLst>
                <a:ext uri="{FF2B5EF4-FFF2-40B4-BE49-F238E27FC236}">
                  <a16:creationId xmlns:a16="http://schemas.microsoft.com/office/drawing/2014/main" id="{D712FC2F-2930-4E12-B747-52E4A9CFEA30}"/>
                </a:ext>
              </a:extLst>
            </p:cNvPr>
            <p:cNvSpPr/>
            <p:nvPr/>
          </p:nvSpPr>
          <p:spPr>
            <a:xfrm rot="10800000" flipV="1">
              <a:off x="4168300" y="3612644"/>
              <a:ext cx="3859129" cy="1057685"/>
            </a:xfrm>
            <a:prstGeom prst="triangle">
              <a:avLst>
                <a:gd name="adj" fmla="val 50262"/>
              </a:avLst>
            </a:prstGeom>
            <a:gradFill flip="none" rotWithShape="1">
              <a:gsLst>
                <a:gs pos="81000">
                  <a:schemeClr val="accent3">
                    <a:lumMod val="50000"/>
                    <a:alpha val="10000"/>
                  </a:schemeClr>
                </a:gs>
                <a:gs pos="19000">
                  <a:schemeClr val="accent3">
                    <a:alpha val="0"/>
                  </a:schemeClr>
                </a:gs>
              </a:gsLst>
              <a:lin ang="54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endParaRPr lang="zh-CN" altLang="en-US">
                <a:solidFill>
                  <a:prstClr val="white"/>
                </a:solidFill>
                <a:cs typeface="+mn-ea"/>
                <a:sym typeface="+mn-lt"/>
              </a:endParaRPr>
            </a:p>
          </p:txBody>
        </p:sp>
        <p:sp>
          <p:nvSpPr>
            <p:cNvPr id="226" name="矩形 225">
              <a:extLst>
                <a:ext uri="{FF2B5EF4-FFF2-40B4-BE49-F238E27FC236}">
                  <a16:creationId xmlns:a16="http://schemas.microsoft.com/office/drawing/2014/main" id="{6D7DFD56-FB38-40D3-AE06-A5541758956C}"/>
                </a:ext>
              </a:extLst>
            </p:cNvPr>
            <p:cNvSpPr/>
            <p:nvPr/>
          </p:nvSpPr>
          <p:spPr>
            <a:xfrm flipV="1">
              <a:off x="4168300" y="4670328"/>
              <a:ext cx="3859129" cy="1168471"/>
            </a:xfrm>
            <a:prstGeom prst="rect">
              <a:avLst/>
            </a:prstGeom>
            <a:solidFill>
              <a:schemeClr val="accent3">
                <a:lumMod val="50000"/>
                <a:alpha val="20000"/>
              </a:schemeClr>
            </a:solidFill>
            <a:ln w="6350" cap="rnd" algn="ctr">
              <a:noFill/>
              <a:prstDash val="sysDot"/>
              <a:round/>
              <a:headEnd/>
              <a:tailEnd/>
            </a:ln>
          </p:spPr>
          <p:txBody>
            <a:bodyPr wrap="none" rIns="576000" anchor="ctr"/>
            <a:lstStyle/>
            <a:p>
              <a:pPr algn="r" latinLnBrk="1"/>
              <a:endParaRPr kumimoji="1" lang="zh-CN" altLang="en-US" sz="1600" b="1" dirty="0">
                <a:solidFill>
                  <a:srgbClr val="000000"/>
                </a:solidFill>
                <a:cs typeface="+mn-ea"/>
                <a:sym typeface="+mn-lt"/>
              </a:endParaRPr>
            </a:p>
          </p:txBody>
        </p:sp>
        <p:sp>
          <p:nvSpPr>
            <p:cNvPr id="227" name="矩形 226">
              <a:extLst>
                <a:ext uri="{FF2B5EF4-FFF2-40B4-BE49-F238E27FC236}">
                  <a16:creationId xmlns:a16="http://schemas.microsoft.com/office/drawing/2014/main" id="{68C75562-32CB-45C3-92DE-D86864081132}"/>
                </a:ext>
              </a:extLst>
            </p:cNvPr>
            <p:cNvSpPr/>
            <p:nvPr/>
          </p:nvSpPr>
          <p:spPr>
            <a:xfrm>
              <a:off x="4168300" y="5515634"/>
              <a:ext cx="3859128" cy="323165"/>
            </a:xfrm>
            <a:prstGeom prst="rect">
              <a:avLst/>
            </a:prstGeom>
            <a:gradFill>
              <a:gsLst>
                <a:gs pos="0">
                  <a:schemeClr val="accent3">
                    <a:lumMod val="50000"/>
                  </a:schemeClr>
                </a:gs>
                <a:gs pos="76000">
                  <a:schemeClr val="accent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600" dirty="0">
                  <a:cs typeface="+mn-ea"/>
                  <a:sym typeface="+mn-lt"/>
                </a:rPr>
                <a:t>陕西科技大学标题</a:t>
              </a:r>
            </a:p>
          </p:txBody>
        </p:sp>
      </p:grpSp>
      <p:sp>
        <p:nvSpPr>
          <p:cNvPr id="238" name="矩形 237">
            <a:extLst>
              <a:ext uri="{FF2B5EF4-FFF2-40B4-BE49-F238E27FC236}">
                <a16:creationId xmlns:a16="http://schemas.microsoft.com/office/drawing/2014/main" id="{42479B36-33D5-48AF-8718-7D40FFE9F24B}"/>
              </a:ext>
            </a:extLst>
          </p:cNvPr>
          <p:cNvSpPr/>
          <p:nvPr/>
        </p:nvSpPr>
        <p:spPr>
          <a:xfrm>
            <a:off x="970994" y="3550481"/>
            <a:ext cx="3056537" cy="634533"/>
          </a:xfrm>
          <a:prstGeom prst="rect">
            <a:avLst/>
          </a:prstGeom>
        </p:spPr>
        <p:txBody>
          <a:bodyPr wrap="square">
            <a:spAutoFit/>
          </a:bodyPr>
          <a:lstStyle/>
          <a:p>
            <a:pPr>
              <a:lnSpc>
                <a:spcPct val="130000"/>
              </a:lnSpc>
            </a:pPr>
            <a:r>
              <a:rPr lang="zh-CN" altLang="en-US" sz="1400" kern="100" dirty="0">
                <a:cs typeface="+mn-ea"/>
                <a:sym typeface="+mn-lt"/>
              </a:rPr>
              <a:t>迎着祖国初生的太阳，我们从首都北京起航，渭水之滨，搏击风浪。</a:t>
            </a:r>
          </a:p>
        </p:txBody>
      </p:sp>
      <p:sp>
        <p:nvSpPr>
          <p:cNvPr id="239" name="矩形 238">
            <a:extLst>
              <a:ext uri="{FF2B5EF4-FFF2-40B4-BE49-F238E27FC236}">
                <a16:creationId xmlns:a16="http://schemas.microsoft.com/office/drawing/2014/main" id="{2941FDA2-1D09-45A7-A63C-60724CA9BE96}"/>
              </a:ext>
            </a:extLst>
          </p:cNvPr>
          <p:cNvSpPr/>
          <p:nvPr/>
        </p:nvSpPr>
        <p:spPr>
          <a:xfrm>
            <a:off x="8183684" y="3550481"/>
            <a:ext cx="3056537" cy="634533"/>
          </a:xfrm>
          <a:prstGeom prst="rect">
            <a:avLst/>
          </a:prstGeom>
        </p:spPr>
        <p:txBody>
          <a:bodyPr wrap="square">
            <a:spAutoFit/>
          </a:bodyPr>
          <a:lstStyle/>
          <a:p>
            <a:pPr>
              <a:lnSpc>
                <a:spcPct val="130000"/>
              </a:lnSpc>
            </a:pPr>
            <a:r>
              <a:rPr lang="zh-CN" altLang="en-US" sz="1400" kern="100" dirty="0">
                <a:cs typeface="+mn-ea"/>
                <a:sym typeface="+mn-lt"/>
              </a:rPr>
              <a:t>迎着祖国初生的太阳，我们从首都北京起航，渭水之滨，搏击风浪。</a:t>
            </a:r>
          </a:p>
        </p:txBody>
      </p:sp>
      <p:sp>
        <p:nvSpPr>
          <p:cNvPr id="240" name="矩形 239">
            <a:extLst>
              <a:ext uri="{FF2B5EF4-FFF2-40B4-BE49-F238E27FC236}">
                <a16:creationId xmlns:a16="http://schemas.microsoft.com/office/drawing/2014/main" id="{6A76D44D-3868-49ED-9BBF-EED900339DD9}"/>
              </a:ext>
            </a:extLst>
          </p:cNvPr>
          <p:cNvSpPr/>
          <p:nvPr/>
        </p:nvSpPr>
        <p:spPr>
          <a:xfrm>
            <a:off x="4298822" y="2006126"/>
            <a:ext cx="3585338" cy="634533"/>
          </a:xfrm>
          <a:prstGeom prst="rect">
            <a:avLst/>
          </a:prstGeom>
        </p:spPr>
        <p:txBody>
          <a:bodyPr wrap="square">
            <a:spAutoFit/>
          </a:bodyPr>
          <a:lstStyle/>
          <a:p>
            <a:pPr>
              <a:lnSpc>
                <a:spcPct val="130000"/>
              </a:lnSpc>
            </a:pPr>
            <a:r>
              <a:rPr lang="zh-CN" altLang="en-US" sz="1400" kern="100" dirty="0">
                <a:cs typeface="+mn-ea"/>
                <a:sym typeface="+mn-lt"/>
              </a:rPr>
              <a:t>迎着祖国初生的太阳，我们从首都北京起航，渭水之滨，搏击风浪。</a:t>
            </a:r>
          </a:p>
        </p:txBody>
      </p:sp>
      <p:sp>
        <p:nvSpPr>
          <p:cNvPr id="241" name="矩形 240">
            <a:extLst>
              <a:ext uri="{FF2B5EF4-FFF2-40B4-BE49-F238E27FC236}">
                <a16:creationId xmlns:a16="http://schemas.microsoft.com/office/drawing/2014/main" id="{DB79D6A4-9F16-4B34-BAB8-45FB0D81FF19}"/>
              </a:ext>
            </a:extLst>
          </p:cNvPr>
          <p:cNvSpPr/>
          <p:nvPr/>
        </p:nvSpPr>
        <p:spPr>
          <a:xfrm>
            <a:off x="4298822" y="4785009"/>
            <a:ext cx="3585338" cy="634533"/>
          </a:xfrm>
          <a:prstGeom prst="rect">
            <a:avLst/>
          </a:prstGeom>
        </p:spPr>
        <p:txBody>
          <a:bodyPr wrap="square">
            <a:spAutoFit/>
          </a:bodyPr>
          <a:lstStyle/>
          <a:p>
            <a:pPr>
              <a:lnSpc>
                <a:spcPct val="130000"/>
              </a:lnSpc>
            </a:pPr>
            <a:r>
              <a:rPr lang="zh-CN" altLang="en-US" sz="1400" kern="100" dirty="0">
                <a:cs typeface="+mn-ea"/>
                <a:sym typeface="+mn-lt"/>
              </a:rPr>
              <a:t>迎着祖国初生的太阳，我们从首都北京起航，渭水之滨，搏击风浪。</a:t>
            </a:r>
          </a:p>
        </p:txBody>
      </p:sp>
      <p:sp>
        <p:nvSpPr>
          <p:cNvPr id="123" name="矩形 122">
            <a:extLst>
              <a:ext uri="{FF2B5EF4-FFF2-40B4-BE49-F238E27FC236}">
                <a16:creationId xmlns:a16="http://schemas.microsoft.com/office/drawing/2014/main" id="{4A3E2168-ED99-4EA7-9A10-D8B8662D57C1}"/>
              </a:ext>
            </a:extLst>
          </p:cNvPr>
          <p:cNvSpPr/>
          <p:nvPr/>
        </p:nvSpPr>
        <p:spPr>
          <a:xfrm>
            <a:off x="5196431" y="3358458"/>
            <a:ext cx="1800494" cy="430567"/>
          </a:xfrm>
          <a:prstGeom prst="rect">
            <a:avLst/>
          </a:prstGeom>
        </p:spPr>
        <p:txBody>
          <a:bodyPr wrap="none">
            <a:spAutoFit/>
          </a:bodyPr>
          <a:lstStyle/>
          <a:p>
            <a:pPr algn="ctr">
              <a:lnSpc>
                <a:spcPct val="120000"/>
              </a:lnSpc>
              <a:spcAft>
                <a:spcPts val="0"/>
              </a:spcAft>
            </a:pPr>
            <a:r>
              <a:rPr lang="zh-CN" altLang="en-US" sz="2000" spc="100" dirty="0">
                <a:solidFill>
                  <a:schemeClr val="accent1"/>
                </a:solidFill>
                <a:cs typeface="+mn-ea"/>
                <a:sym typeface="+mn-lt"/>
              </a:rPr>
              <a:t>陕西科技大学</a:t>
            </a:r>
            <a:endParaRPr lang="zh-CN" altLang="zh-CN" sz="2000" spc="100" dirty="0">
              <a:solidFill>
                <a:schemeClr val="accent1"/>
              </a:solidFill>
              <a:cs typeface="+mn-ea"/>
              <a:sym typeface="+mn-lt"/>
            </a:endParaRPr>
          </a:p>
        </p:txBody>
      </p:sp>
      <p:grpSp>
        <p:nvGrpSpPr>
          <p:cNvPr id="10" name="组合 9">
            <a:extLst>
              <a:ext uri="{FF2B5EF4-FFF2-40B4-BE49-F238E27FC236}">
                <a16:creationId xmlns:a16="http://schemas.microsoft.com/office/drawing/2014/main" id="{23D5D768-EAD1-46B1-8D04-B4F07108BCED}"/>
              </a:ext>
            </a:extLst>
          </p:cNvPr>
          <p:cNvGrpSpPr/>
          <p:nvPr/>
        </p:nvGrpSpPr>
        <p:grpSpPr>
          <a:xfrm>
            <a:off x="4915827" y="3163625"/>
            <a:ext cx="2364074" cy="849215"/>
            <a:chOff x="4915827" y="3163625"/>
            <a:chExt cx="2364074" cy="849215"/>
          </a:xfrm>
        </p:grpSpPr>
        <p:grpSp>
          <p:nvGrpSpPr>
            <p:cNvPr id="124" name="组合 123">
              <a:extLst>
                <a:ext uri="{FF2B5EF4-FFF2-40B4-BE49-F238E27FC236}">
                  <a16:creationId xmlns:a16="http://schemas.microsoft.com/office/drawing/2014/main" id="{7846E8A2-7C22-45F8-995C-BCDEC7C6A1C1}"/>
                </a:ext>
              </a:extLst>
            </p:cNvPr>
            <p:cNvGrpSpPr>
              <a:grpSpLocks noChangeAspect="1"/>
            </p:cNvGrpSpPr>
            <p:nvPr/>
          </p:nvGrpSpPr>
          <p:grpSpPr bwMode="auto">
            <a:xfrm flipH="1">
              <a:off x="4915827" y="3163625"/>
              <a:ext cx="383163" cy="849215"/>
              <a:chOff x="1" y="-20"/>
              <a:chExt cx="1137" cy="2520"/>
            </a:xfrm>
            <a:gradFill flip="none" rotWithShape="1">
              <a:gsLst>
                <a:gs pos="78000">
                  <a:schemeClr val="accent1"/>
                </a:gs>
                <a:gs pos="0">
                  <a:schemeClr val="accent2"/>
                </a:gs>
              </a:gsLst>
              <a:lin ang="5400000" scaled="1"/>
              <a:tileRect/>
            </a:gradFill>
          </p:grpSpPr>
          <p:sp>
            <p:nvSpPr>
              <p:cNvPr id="125" name="任意多边形: 形状 124">
                <a:extLst>
                  <a:ext uri="{FF2B5EF4-FFF2-40B4-BE49-F238E27FC236}">
                    <a16:creationId xmlns:a16="http://schemas.microsoft.com/office/drawing/2014/main" id="{FED73505-9BE9-47FD-B7B7-B2B30435DF7C}"/>
                  </a:ext>
                </a:extLst>
              </p:cNvPr>
              <p:cNvSpPr>
                <a:spLocks/>
              </p:cNvSpPr>
              <p:nvPr/>
            </p:nvSpPr>
            <p:spPr bwMode="auto">
              <a:xfrm>
                <a:off x="80" y="2302"/>
                <a:ext cx="295" cy="198"/>
              </a:xfrm>
              <a:custGeom>
                <a:avLst/>
                <a:gdLst>
                  <a:gd name="T0" fmla="*/ 110 w 180"/>
                  <a:gd name="T1" fmla="*/ 76 h 121"/>
                  <a:gd name="T2" fmla="*/ 2 w 180"/>
                  <a:gd name="T3" fmla="*/ 86 h 121"/>
                  <a:gd name="T4" fmla="*/ 180 w 180"/>
                  <a:gd name="T5" fmla="*/ 48 h 121"/>
                  <a:gd name="T6" fmla="*/ 7 w 180"/>
                  <a:gd name="T7" fmla="*/ 65 h 121"/>
                  <a:gd name="T8" fmla="*/ 4 w 180"/>
                  <a:gd name="T9" fmla="*/ 70 h 121"/>
                  <a:gd name="T10" fmla="*/ 110 w 180"/>
                  <a:gd name="T11" fmla="*/ 76 h 121"/>
                </a:gdLst>
                <a:ahLst/>
                <a:cxnLst>
                  <a:cxn ang="0">
                    <a:pos x="T0" y="T1"/>
                  </a:cxn>
                  <a:cxn ang="0">
                    <a:pos x="T2" y="T3"/>
                  </a:cxn>
                  <a:cxn ang="0">
                    <a:pos x="T4" y="T5"/>
                  </a:cxn>
                  <a:cxn ang="0">
                    <a:pos x="T6" y="T7"/>
                  </a:cxn>
                  <a:cxn ang="0">
                    <a:pos x="T8" y="T9"/>
                  </a:cxn>
                  <a:cxn ang="0">
                    <a:pos x="T10" y="T11"/>
                  </a:cxn>
                </a:cxnLst>
                <a:rect l="0" t="0" r="r" b="b"/>
                <a:pathLst>
                  <a:path w="180" h="121">
                    <a:moveTo>
                      <a:pt x="110" y="76"/>
                    </a:moveTo>
                    <a:cubicBezTo>
                      <a:pt x="68" y="96"/>
                      <a:pt x="0" y="85"/>
                      <a:pt x="2" y="86"/>
                    </a:cubicBezTo>
                    <a:cubicBezTo>
                      <a:pt x="72" y="121"/>
                      <a:pt x="154" y="108"/>
                      <a:pt x="180" y="48"/>
                    </a:cubicBezTo>
                    <a:cubicBezTo>
                      <a:pt x="90" y="54"/>
                      <a:pt x="57" y="0"/>
                      <a:pt x="7" y="65"/>
                    </a:cubicBezTo>
                    <a:cubicBezTo>
                      <a:pt x="6" y="67"/>
                      <a:pt x="5" y="69"/>
                      <a:pt x="4" y="70"/>
                    </a:cubicBezTo>
                    <a:cubicBezTo>
                      <a:pt x="1" y="74"/>
                      <a:pt x="57" y="81"/>
                      <a:pt x="110"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defTabSz="914400">
                  <a:defRPr/>
                </a:pPr>
                <a:endParaRPr lang="zh-CN" altLang="en-US" dirty="0">
                  <a:gradFill>
                    <a:gsLst>
                      <a:gs pos="0">
                        <a:srgbClr val="0BD0D9"/>
                      </a:gs>
                      <a:gs pos="100000">
                        <a:srgbClr val="0F6FC6"/>
                      </a:gs>
                    </a:gsLst>
                    <a:lin ang="2700000" scaled="0"/>
                  </a:gradFill>
                  <a:cs typeface="+mn-ea"/>
                  <a:sym typeface="+mn-lt"/>
                </a:endParaRPr>
              </a:p>
            </p:txBody>
          </p:sp>
          <p:sp>
            <p:nvSpPr>
              <p:cNvPr id="126" name="任意多边形: 形状 125">
                <a:extLst>
                  <a:ext uri="{FF2B5EF4-FFF2-40B4-BE49-F238E27FC236}">
                    <a16:creationId xmlns:a16="http://schemas.microsoft.com/office/drawing/2014/main" id="{3643D8DC-C54A-44B8-A7F9-763D6CF01C7A}"/>
                  </a:ext>
                </a:extLst>
              </p:cNvPr>
              <p:cNvSpPr>
                <a:spLocks/>
              </p:cNvSpPr>
              <p:nvPr/>
            </p:nvSpPr>
            <p:spPr bwMode="auto">
              <a:xfrm>
                <a:off x="87" y="2185"/>
                <a:ext cx="211" cy="207"/>
              </a:xfrm>
              <a:custGeom>
                <a:avLst/>
                <a:gdLst>
                  <a:gd name="T0" fmla="*/ 129 w 129"/>
                  <a:gd name="T1" fmla="*/ 13 h 126"/>
                  <a:gd name="T2" fmla="*/ 83 w 129"/>
                  <a:gd name="T3" fmla="*/ 100 h 126"/>
                  <a:gd name="T4" fmla="*/ 50 w 129"/>
                  <a:gd name="T5" fmla="*/ 96 h 126"/>
                  <a:gd name="T6" fmla="*/ 83 w 129"/>
                  <a:gd name="T7" fmla="*/ 36 h 126"/>
                  <a:gd name="T8" fmla="*/ 33 w 129"/>
                  <a:gd name="T9" fmla="*/ 100 h 126"/>
                  <a:gd name="T10" fmla="*/ 3 w 129"/>
                  <a:gd name="T11" fmla="*/ 126 h 126"/>
                  <a:gd name="T12" fmla="*/ 129 w 129"/>
                  <a:gd name="T13" fmla="*/ 13 h 126"/>
                </a:gdLst>
                <a:ahLst/>
                <a:cxnLst>
                  <a:cxn ang="0">
                    <a:pos x="T0" y="T1"/>
                  </a:cxn>
                  <a:cxn ang="0">
                    <a:pos x="T2" y="T3"/>
                  </a:cxn>
                  <a:cxn ang="0">
                    <a:pos x="T4" y="T5"/>
                  </a:cxn>
                  <a:cxn ang="0">
                    <a:pos x="T6" y="T7"/>
                  </a:cxn>
                  <a:cxn ang="0">
                    <a:pos x="T8" y="T9"/>
                  </a:cxn>
                  <a:cxn ang="0">
                    <a:pos x="T10" y="T11"/>
                  </a:cxn>
                  <a:cxn ang="0">
                    <a:pos x="T12" y="T13"/>
                  </a:cxn>
                </a:cxnLst>
                <a:rect l="0" t="0" r="r" b="b"/>
                <a:pathLst>
                  <a:path w="129" h="126">
                    <a:moveTo>
                      <a:pt x="129" y="13"/>
                    </a:moveTo>
                    <a:cubicBezTo>
                      <a:pt x="86" y="64"/>
                      <a:pt x="110" y="78"/>
                      <a:pt x="83" y="100"/>
                    </a:cubicBezTo>
                    <a:cubicBezTo>
                      <a:pt x="72" y="97"/>
                      <a:pt x="61" y="94"/>
                      <a:pt x="50" y="96"/>
                    </a:cubicBezTo>
                    <a:cubicBezTo>
                      <a:pt x="58" y="59"/>
                      <a:pt x="86" y="35"/>
                      <a:pt x="83" y="36"/>
                    </a:cubicBezTo>
                    <a:cubicBezTo>
                      <a:pt x="81" y="36"/>
                      <a:pt x="43" y="61"/>
                      <a:pt x="33" y="100"/>
                    </a:cubicBezTo>
                    <a:cubicBezTo>
                      <a:pt x="21" y="105"/>
                      <a:pt x="12" y="115"/>
                      <a:pt x="3" y="126"/>
                    </a:cubicBezTo>
                    <a:cubicBezTo>
                      <a:pt x="0" y="49"/>
                      <a:pt x="69" y="0"/>
                      <a:pt x="129"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defTabSz="914400">
                  <a:defRPr/>
                </a:pPr>
                <a:endParaRPr lang="zh-CN" altLang="en-US" dirty="0">
                  <a:gradFill>
                    <a:gsLst>
                      <a:gs pos="0">
                        <a:srgbClr val="0BD0D9"/>
                      </a:gs>
                      <a:gs pos="100000">
                        <a:srgbClr val="0F6FC6"/>
                      </a:gs>
                    </a:gsLst>
                    <a:lin ang="2700000" scaled="0"/>
                  </a:gradFill>
                  <a:cs typeface="+mn-ea"/>
                  <a:sym typeface="+mn-lt"/>
                </a:endParaRPr>
              </a:p>
            </p:txBody>
          </p:sp>
          <p:sp>
            <p:nvSpPr>
              <p:cNvPr id="127" name="任意多边形: 形状 126">
                <a:extLst>
                  <a:ext uri="{FF2B5EF4-FFF2-40B4-BE49-F238E27FC236}">
                    <a16:creationId xmlns:a16="http://schemas.microsoft.com/office/drawing/2014/main" id="{00D0FA45-94C9-455C-AD1D-7C2B0A15CD6A}"/>
                  </a:ext>
                </a:extLst>
              </p:cNvPr>
              <p:cNvSpPr>
                <a:spLocks/>
              </p:cNvSpPr>
              <p:nvPr/>
            </p:nvSpPr>
            <p:spPr bwMode="auto">
              <a:xfrm>
                <a:off x="1" y="2401"/>
                <a:ext cx="133" cy="36"/>
              </a:xfrm>
              <a:custGeom>
                <a:avLst/>
                <a:gdLst>
                  <a:gd name="T0" fmla="*/ 81 w 81"/>
                  <a:gd name="T1" fmla="*/ 22 h 22"/>
                  <a:gd name="T2" fmla="*/ 30 w 81"/>
                  <a:gd name="T3" fmla="*/ 14 h 22"/>
                  <a:gd name="T4" fmla="*/ 53 w 81"/>
                  <a:gd name="T5" fmla="*/ 0 h 22"/>
                  <a:gd name="T6" fmla="*/ 0 w 81"/>
                  <a:gd name="T7" fmla="*/ 16 h 22"/>
                  <a:gd name="T8" fmla="*/ 3 w 81"/>
                  <a:gd name="T9" fmla="*/ 18 h 22"/>
                  <a:gd name="T10" fmla="*/ 81 w 81"/>
                  <a:gd name="T11" fmla="*/ 22 h 22"/>
                </a:gdLst>
                <a:ahLst/>
                <a:cxnLst>
                  <a:cxn ang="0">
                    <a:pos x="T0" y="T1"/>
                  </a:cxn>
                  <a:cxn ang="0">
                    <a:pos x="T2" y="T3"/>
                  </a:cxn>
                  <a:cxn ang="0">
                    <a:pos x="T4" y="T5"/>
                  </a:cxn>
                  <a:cxn ang="0">
                    <a:pos x="T6" y="T7"/>
                  </a:cxn>
                  <a:cxn ang="0">
                    <a:pos x="T8" y="T9"/>
                  </a:cxn>
                  <a:cxn ang="0">
                    <a:pos x="T10" y="T11"/>
                  </a:cxn>
                </a:cxnLst>
                <a:rect l="0" t="0" r="r" b="b"/>
                <a:pathLst>
                  <a:path w="81" h="22">
                    <a:moveTo>
                      <a:pt x="81" y="22"/>
                    </a:moveTo>
                    <a:cubicBezTo>
                      <a:pt x="64" y="19"/>
                      <a:pt x="46" y="17"/>
                      <a:pt x="30" y="14"/>
                    </a:cubicBezTo>
                    <a:cubicBezTo>
                      <a:pt x="37" y="11"/>
                      <a:pt x="47" y="8"/>
                      <a:pt x="53" y="0"/>
                    </a:cubicBezTo>
                    <a:cubicBezTo>
                      <a:pt x="37" y="9"/>
                      <a:pt x="18" y="11"/>
                      <a:pt x="0" y="16"/>
                    </a:cubicBezTo>
                    <a:cubicBezTo>
                      <a:pt x="0" y="17"/>
                      <a:pt x="0" y="18"/>
                      <a:pt x="3" y="18"/>
                    </a:cubicBezTo>
                    <a:cubicBezTo>
                      <a:pt x="27" y="20"/>
                      <a:pt x="58" y="22"/>
                      <a:pt x="81"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defTabSz="914400">
                  <a:defRPr/>
                </a:pPr>
                <a:endParaRPr lang="zh-CN" altLang="en-US" dirty="0">
                  <a:gradFill>
                    <a:gsLst>
                      <a:gs pos="0">
                        <a:srgbClr val="0BD0D9"/>
                      </a:gs>
                      <a:gs pos="100000">
                        <a:srgbClr val="0F6FC6"/>
                      </a:gs>
                    </a:gsLst>
                    <a:lin ang="2700000" scaled="0"/>
                  </a:gradFill>
                  <a:cs typeface="+mn-ea"/>
                  <a:sym typeface="+mn-lt"/>
                </a:endParaRPr>
              </a:p>
            </p:txBody>
          </p:sp>
          <p:sp>
            <p:nvSpPr>
              <p:cNvPr id="128" name="任意多边形: 形状 127">
                <a:extLst>
                  <a:ext uri="{FF2B5EF4-FFF2-40B4-BE49-F238E27FC236}">
                    <a16:creationId xmlns:a16="http://schemas.microsoft.com/office/drawing/2014/main" id="{B75911EE-E6AE-4FEB-9087-FA886CDCD878}"/>
                  </a:ext>
                </a:extLst>
              </p:cNvPr>
              <p:cNvSpPr>
                <a:spLocks/>
              </p:cNvSpPr>
              <p:nvPr/>
            </p:nvSpPr>
            <p:spPr bwMode="auto">
              <a:xfrm>
                <a:off x="316" y="2199"/>
                <a:ext cx="274" cy="186"/>
              </a:xfrm>
              <a:custGeom>
                <a:avLst/>
                <a:gdLst>
                  <a:gd name="T0" fmla="*/ 105 w 167"/>
                  <a:gd name="T1" fmla="*/ 63 h 114"/>
                  <a:gd name="T2" fmla="*/ 3 w 167"/>
                  <a:gd name="T3" fmla="*/ 93 h 114"/>
                  <a:gd name="T4" fmla="*/ 167 w 167"/>
                  <a:gd name="T5" fmla="*/ 24 h 114"/>
                  <a:gd name="T6" fmla="*/ 4 w 167"/>
                  <a:gd name="T7" fmla="*/ 72 h 114"/>
                  <a:gd name="T8" fmla="*/ 2 w 167"/>
                  <a:gd name="T9" fmla="*/ 77 h 114"/>
                  <a:gd name="T10" fmla="*/ 105 w 167"/>
                  <a:gd name="T11" fmla="*/ 63 h 114"/>
                </a:gdLst>
                <a:ahLst/>
                <a:cxnLst>
                  <a:cxn ang="0">
                    <a:pos x="T0" y="T1"/>
                  </a:cxn>
                  <a:cxn ang="0">
                    <a:pos x="T2" y="T3"/>
                  </a:cxn>
                  <a:cxn ang="0">
                    <a:pos x="T4" y="T5"/>
                  </a:cxn>
                  <a:cxn ang="0">
                    <a:pos x="T6" y="T7"/>
                  </a:cxn>
                  <a:cxn ang="0">
                    <a:pos x="T8" y="T9"/>
                  </a:cxn>
                  <a:cxn ang="0">
                    <a:pos x="T10" y="T11"/>
                  </a:cxn>
                </a:cxnLst>
                <a:rect l="0" t="0" r="r" b="b"/>
                <a:pathLst>
                  <a:path w="167" h="114">
                    <a:moveTo>
                      <a:pt x="105" y="63"/>
                    </a:moveTo>
                    <a:cubicBezTo>
                      <a:pt x="68" y="90"/>
                      <a:pt x="1" y="92"/>
                      <a:pt x="3" y="93"/>
                    </a:cubicBezTo>
                    <a:cubicBezTo>
                      <a:pt x="77" y="114"/>
                      <a:pt x="154" y="86"/>
                      <a:pt x="167" y="24"/>
                    </a:cubicBezTo>
                    <a:cubicBezTo>
                      <a:pt x="82" y="46"/>
                      <a:pt x="40" y="0"/>
                      <a:pt x="4" y="72"/>
                    </a:cubicBezTo>
                    <a:cubicBezTo>
                      <a:pt x="3" y="74"/>
                      <a:pt x="3" y="76"/>
                      <a:pt x="2" y="77"/>
                    </a:cubicBezTo>
                    <a:cubicBezTo>
                      <a:pt x="0" y="82"/>
                      <a:pt x="55" y="78"/>
                      <a:pt x="105"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defTabSz="914400">
                  <a:defRPr/>
                </a:pPr>
                <a:endParaRPr lang="zh-CN" altLang="en-US" dirty="0">
                  <a:gradFill>
                    <a:gsLst>
                      <a:gs pos="0">
                        <a:srgbClr val="0BD0D9"/>
                      </a:gs>
                      <a:gs pos="100000">
                        <a:srgbClr val="0F6FC6"/>
                      </a:gs>
                    </a:gsLst>
                    <a:lin ang="2700000" scaled="0"/>
                  </a:gradFill>
                  <a:cs typeface="+mn-ea"/>
                  <a:sym typeface="+mn-lt"/>
                </a:endParaRPr>
              </a:p>
            </p:txBody>
          </p:sp>
          <p:sp>
            <p:nvSpPr>
              <p:cNvPr id="129" name="任意多边形: 形状 128">
                <a:extLst>
                  <a:ext uri="{FF2B5EF4-FFF2-40B4-BE49-F238E27FC236}">
                    <a16:creationId xmlns:a16="http://schemas.microsoft.com/office/drawing/2014/main" id="{BE557CEA-6135-40BB-89D2-E27EED7261EE}"/>
                  </a:ext>
                </a:extLst>
              </p:cNvPr>
              <p:cNvSpPr>
                <a:spLocks/>
              </p:cNvSpPr>
              <p:nvPr/>
            </p:nvSpPr>
            <p:spPr bwMode="auto">
              <a:xfrm>
                <a:off x="292" y="2082"/>
                <a:ext cx="191" cy="218"/>
              </a:xfrm>
              <a:custGeom>
                <a:avLst/>
                <a:gdLst>
                  <a:gd name="T0" fmla="*/ 117 w 117"/>
                  <a:gd name="T1" fmla="*/ 1 h 133"/>
                  <a:gd name="T2" fmla="*/ 90 w 117"/>
                  <a:gd name="T3" fmla="*/ 94 h 133"/>
                  <a:gd name="T4" fmla="*/ 56 w 117"/>
                  <a:gd name="T5" fmla="*/ 95 h 133"/>
                  <a:gd name="T6" fmla="*/ 78 w 117"/>
                  <a:gd name="T7" fmla="*/ 32 h 133"/>
                  <a:gd name="T8" fmla="*/ 41 w 117"/>
                  <a:gd name="T9" fmla="*/ 103 h 133"/>
                  <a:gd name="T10" fmla="*/ 17 w 117"/>
                  <a:gd name="T11" fmla="*/ 133 h 133"/>
                  <a:gd name="T12" fmla="*/ 117 w 117"/>
                  <a:gd name="T13" fmla="*/ 1 h 133"/>
                </a:gdLst>
                <a:ahLst/>
                <a:cxnLst>
                  <a:cxn ang="0">
                    <a:pos x="T0" y="T1"/>
                  </a:cxn>
                  <a:cxn ang="0">
                    <a:pos x="T2" y="T3"/>
                  </a:cxn>
                  <a:cxn ang="0">
                    <a:pos x="T4" y="T5"/>
                  </a:cxn>
                  <a:cxn ang="0">
                    <a:pos x="T6" y="T7"/>
                  </a:cxn>
                  <a:cxn ang="0">
                    <a:pos x="T8" y="T9"/>
                  </a:cxn>
                  <a:cxn ang="0">
                    <a:pos x="T10" y="T11"/>
                  </a:cxn>
                  <a:cxn ang="0">
                    <a:pos x="T12" y="T13"/>
                  </a:cxn>
                </a:cxnLst>
                <a:rect l="0" t="0" r="r" b="b"/>
                <a:pathLst>
                  <a:path w="117" h="133">
                    <a:moveTo>
                      <a:pt x="117" y="1"/>
                    </a:moveTo>
                    <a:cubicBezTo>
                      <a:pt x="86" y="59"/>
                      <a:pt x="111" y="67"/>
                      <a:pt x="90" y="94"/>
                    </a:cubicBezTo>
                    <a:cubicBezTo>
                      <a:pt x="78" y="92"/>
                      <a:pt x="67" y="92"/>
                      <a:pt x="56" y="95"/>
                    </a:cubicBezTo>
                    <a:cubicBezTo>
                      <a:pt x="58" y="59"/>
                      <a:pt x="80" y="30"/>
                      <a:pt x="78" y="32"/>
                    </a:cubicBezTo>
                    <a:cubicBezTo>
                      <a:pt x="75" y="33"/>
                      <a:pt x="43" y="63"/>
                      <a:pt x="41" y="103"/>
                    </a:cubicBezTo>
                    <a:cubicBezTo>
                      <a:pt x="31" y="110"/>
                      <a:pt x="23" y="121"/>
                      <a:pt x="17" y="133"/>
                    </a:cubicBezTo>
                    <a:cubicBezTo>
                      <a:pt x="0" y="59"/>
                      <a:pt x="57" y="0"/>
                      <a:pt x="11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defTabSz="914400">
                  <a:defRPr/>
                </a:pPr>
                <a:endParaRPr lang="zh-CN" altLang="en-US" dirty="0">
                  <a:gradFill>
                    <a:gsLst>
                      <a:gs pos="0">
                        <a:srgbClr val="0BD0D9"/>
                      </a:gs>
                      <a:gs pos="100000">
                        <a:srgbClr val="0F6FC6"/>
                      </a:gs>
                    </a:gsLst>
                    <a:lin ang="2700000" scaled="0"/>
                  </a:gradFill>
                  <a:cs typeface="+mn-ea"/>
                  <a:sym typeface="+mn-lt"/>
                </a:endParaRPr>
              </a:p>
            </p:txBody>
          </p:sp>
          <p:sp>
            <p:nvSpPr>
              <p:cNvPr id="130" name="任意多边形: 形状 129">
                <a:extLst>
                  <a:ext uri="{FF2B5EF4-FFF2-40B4-BE49-F238E27FC236}">
                    <a16:creationId xmlns:a16="http://schemas.microsoft.com/office/drawing/2014/main" id="{A29400CC-5174-487D-9815-2089F18D9384}"/>
                  </a:ext>
                </a:extLst>
              </p:cNvPr>
              <p:cNvSpPr>
                <a:spLocks/>
              </p:cNvSpPr>
              <p:nvPr/>
            </p:nvSpPr>
            <p:spPr bwMode="auto">
              <a:xfrm>
                <a:off x="239" y="2310"/>
                <a:ext cx="131" cy="46"/>
              </a:xfrm>
              <a:custGeom>
                <a:avLst/>
                <a:gdLst>
                  <a:gd name="T0" fmla="*/ 80 w 80"/>
                  <a:gd name="T1" fmla="*/ 16 h 28"/>
                  <a:gd name="T2" fmla="*/ 29 w 80"/>
                  <a:gd name="T3" fmla="*/ 18 h 28"/>
                  <a:gd name="T4" fmla="*/ 48 w 80"/>
                  <a:gd name="T5" fmla="*/ 0 h 28"/>
                  <a:gd name="T6" fmla="*/ 1 w 80"/>
                  <a:gd name="T7" fmla="*/ 26 h 28"/>
                  <a:gd name="T8" fmla="*/ 3 w 80"/>
                  <a:gd name="T9" fmla="*/ 27 h 28"/>
                  <a:gd name="T10" fmla="*/ 80 w 80"/>
                  <a:gd name="T11" fmla="*/ 16 h 28"/>
                </a:gdLst>
                <a:ahLst/>
                <a:cxnLst>
                  <a:cxn ang="0">
                    <a:pos x="T0" y="T1"/>
                  </a:cxn>
                  <a:cxn ang="0">
                    <a:pos x="T2" y="T3"/>
                  </a:cxn>
                  <a:cxn ang="0">
                    <a:pos x="T4" y="T5"/>
                  </a:cxn>
                  <a:cxn ang="0">
                    <a:pos x="T6" y="T7"/>
                  </a:cxn>
                  <a:cxn ang="0">
                    <a:pos x="T8" y="T9"/>
                  </a:cxn>
                  <a:cxn ang="0">
                    <a:pos x="T10" y="T11"/>
                  </a:cxn>
                </a:cxnLst>
                <a:rect l="0" t="0" r="r" b="b"/>
                <a:pathLst>
                  <a:path w="80" h="28">
                    <a:moveTo>
                      <a:pt x="80" y="16"/>
                    </a:moveTo>
                    <a:cubicBezTo>
                      <a:pt x="63" y="17"/>
                      <a:pt x="45" y="18"/>
                      <a:pt x="29" y="18"/>
                    </a:cubicBezTo>
                    <a:cubicBezTo>
                      <a:pt x="35" y="14"/>
                      <a:pt x="44" y="9"/>
                      <a:pt x="48" y="0"/>
                    </a:cubicBezTo>
                    <a:cubicBezTo>
                      <a:pt x="34" y="12"/>
                      <a:pt x="17" y="17"/>
                      <a:pt x="1" y="26"/>
                    </a:cubicBezTo>
                    <a:cubicBezTo>
                      <a:pt x="0" y="27"/>
                      <a:pt x="1" y="28"/>
                      <a:pt x="3" y="27"/>
                    </a:cubicBezTo>
                    <a:cubicBezTo>
                      <a:pt x="27" y="25"/>
                      <a:pt x="57" y="20"/>
                      <a:pt x="80"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defTabSz="914400">
                  <a:defRPr/>
                </a:pPr>
                <a:endParaRPr lang="zh-CN" altLang="en-US" dirty="0">
                  <a:gradFill>
                    <a:gsLst>
                      <a:gs pos="0">
                        <a:srgbClr val="0BD0D9"/>
                      </a:gs>
                      <a:gs pos="100000">
                        <a:srgbClr val="0F6FC6"/>
                      </a:gs>
                    </a:gsLst>
                    <a:lin ang="2700000" scaled="0"/>
                  </a:gradFill>
                  <a:cs typeface="+mn-ea"/>
                  <a:sym typeface="+mn-lt"/>
                </a:endParaRPr>
              </a:p>
            </p:txBody>
          </p:sp>
          <p:sp>
            <p:nvSpPr>
              <p:cNvPr id="131" name="任意多边形: 形状 130">
                <a:extLst>
                  <a:ext uri="{FF2B5EF4-FFF2-40B4-BE49-F238E27FC236}">
                    <a16:creationId xmlns:a16="http://schemas.microsoft.com/office/drawing/2014/main" id="{15F62843-F64F-4ED1-9625-8FB1DF581603}"/>
                  </a:ext>
                </a:extLst>
              </p:cNvPr>
              <p:cNvSpPr>
                <a:spLocks/>
              </p:cNvSpPr>
              <p:nvPr/>
            </p:nvSpPr>
            <p:spPr bwMode="auto">
              <a:xfrm>
                <a:off x="526" y="2056"/>
                <a:ext cx="246" cy="170"/>
              </a:xfrm>
              <a:custGeom>
                <a:avLst/>
                <a:gdLst>
                  <a:gd name="T0" fmla="*/ 98 w 150"/>
                  <a:gd name="T1" fmla="*/ 49 h 104"/>
                  <a:gd name="T2" fmla="*/ 6 w 150"/>
                  <a:gd name="T3" fmla="*/ 97 h 104"/>
                  <a:gd name="T4" fmla="*/ 150 w 150"/>
                  <a:gd name="T5" fmla="*/ 0 h 104"/>
                  <a:gd name="T6" fmla="*/ 3 w 150"/>
                  <a:gd name="T7" fmla="*/ 77 h 104"/>
                  <a:gd name="T8" fmla="*/ 1 w 150"/>
                  <a:gd name="T9" fmla="*/ 82 h 104"/>
                  <a:gd name="T10" fmla="*/ 98 w 150"/>
                  <a:gd name="T11" fmla="*/ 49 h 104"/>
                </a:gdLst>
                <a:ahLst/>
                <a:cxnLst>
                  <a:cxn ang="0">
                    <a:pos x="T0" y="T1"/>
                  </a:cxn>
                  <a:cxn ang="0">
                    <a:pos x="T2" y="T3"/>
                  </a:cxn>
                  <a:cxn ang="0">
                    <a:pos x="T4" y="T5"/>
                  </a:cxn>
                  <a:cxn ang="0">
                    <a:pos x="T6" y="T7"/>
                  </a:cxn>
                  <a:cxn ang="0">
                    <a:pos x="T8" y="T9"/>
                  </a:cxn>
                  <a:cxn ang="0">
                    <a:pos x="T10" y="T11"/>
                  </a:cxn>
                </a:cxnLst>
                <a:rect l="0" t="0" r="r" b="b"/>
                <a:pathLst>
                  <a:path w="150" h="104">
                    <a:moveTo>
                      <a:pt x="98" y="49"/>
                    </a:moveTo>
                    <a:cubicBezTo>
                      <a:pt x="67" y="83"/>
                      <a:pt x="3" y="96"/>
                      <a:pt x="6" y="97"/>
                    </a:cubicBezTo>
                    <a:cubicBezTo>
                      <a:pt x="80" y="104"/>
                      <a:pt x="149" y="63"/>
                      <a:pt x="150" y="0"/>
                    </a:cubicBezTo>
                    <a:cubicBezTo>
                      <a:pt x="73" y="37"/>
                      <a:pt x="24" y="1"/>
                      <a:pt x="3" y="77"/>
                    </a:cubicBezTo>
                    <a:cubicBezTo>
                      <a:pt x="2" y="79"/>
                      <a:pt x="2" y="80"/>
                      <a:pt x="1" y="82"/>
                    </a:cubicBezTo>
                    <a:cubicBezTo>
                      <a:pt x="0" y="87"/>
                      <a:pt x="53" y="73"/>
                      <a:pt x="98"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defTabSz="914400">
                  <a:defRPr/>
                </a:pPr>
                <a:endParaRPr lang="zh-CN" altLang="en-US" dirty="0">
                  <a:gradFill>
                    <a:gsLst>
                      <a:gs pos="0">
                        <a:srgbClr val="0BD0D9"/>
                      </a:gs>
                      <a:gs pos="100000">
                        <a:srgbClr val="0F6FC6"/>
                      </a:gs>
                    </a:gsLst>
                    <a:lin ang="2700000" scaled="0"/>
                  </a:gradFill>
                  <a:cs typeface="+mn-ea"/>
                  <a:sym typeface="+mn-lt"/>
                </a:endParaRPr>
              </a:p>
            </p:txBody>
          </p:sp>
          <p:sp>
            <p:nvSpPr>
              <p:cNvPr id="132" name="任意多边形: 形状 131">
                <a:extLst>
                  <a:ext uri="{FF2B5EF4-FFF2-40B4-BE49-F238E27FC236}">
                    <a16:creationId xmlns:a16="http://schemas.microsoft.com/office/drawing/2014/main" id="{A9B9CAB4-5477-4B04-A6E7-91CA8EB359D1}"/>
                  </a:ext>
                </a:extLst>
              </p:cNvPr>
              <p:cNvSpPr>
                <a:spLocks/>
              </p:cNvSpPr>
              <p:nvPr/>
            </p:nvSpPr>
            <p:spPr bwMode="auto">
              <a:xfrm>
                <a:off x="475" y="1929"/>
                <a:ext cx="177" cy="237"/>
              </a:xfrm>
              <a:custGeom>
                <a:avLst/>
                <a:gdLst>
                  <a:gd name="T0" fmla="*/ 102 w 108"/>
                  <a:gd name="T1" fmla="*/ 0 h 145"/>
                  <a:gd name="T2" fmla="*/ 92 w 108"/>
                  <a:gd name="T3" fmla="*/ 95 h 145"/>
                  <a:gd name="T4" fmla="*/ 61 w 108"/>
                  <a:gd name="T5" fmla="*/ 102 h 145"/>
                  <a:gd name="T6" fmla="*/ 69 w 108"/>
                  <a:gd name="T7" fmla="*/ 37 h 145"/>
                  <a:gd name="T8" fmla="*/ 47 w 108"/>
                  <a:gd name="T9" fmla="*/ 112 h 145"/>
                  <a:gd name="T10" fmla="*/ 30 w 108"/>
                  <a:gd name="T11" fmla="*/ 145 h 145"/>
                  <a:gd name="T12" fmla="*/ 102 w 108"/>
                  <a:gd name="T13" fmla="*/ 0 h 145"/>
                </a:gdLst>
                <a:ahLst/>
                <a:cxnLst>
                  <a:cxn ang="0">
                    <a:pos x="T0" y="T1"/>
                  </a:cxn>
                  <a:cxn ang="0">
                    <a:pos x="T2" y="T3"/>
                  </a:cxn>
                  <a:cxn ang="0">
                    <a:pos x="T4" y="T5"/>
                  </a:cxn>
                  <a:cxn ang="0">
                    <a:pos x="T6" y="T7"/>
                  </a:cxn>
                  <a:cxn ang="0">
                    <a:pos x="T8" y="T9"/>
                  </a:cxn>
                  <a:cxn ang="0">
                    <a:pos x="T10" y="T11"/>
                  </a:cxn>
                  <a:cxn ang="0">
                    <a:pos x="T12" y="T13"/>
                  </a:cxn>
                </a:cxnLst>
                <a:rect l="0" t="0" r="r" b="b"/>
                <a:pathLst>
                  <a:path w="108" h="145">
                    <a:moveTo>
                      <a:pt x="102" y="0"/>
                    </a:moveTo>
                    <a:cubicBezTo>
                      <a:pt x="82" y="61"/>
                      <a:pt x="108" y="65"/>
                      <a:pt x="92" y="95"/>
                    </a:cubicBezTo>
                    <a:cubicBezTo>
                      <a:pt x="81" y="95"/>
                      <a:pt x="70" y="97"/>
                      <a:pt x="61" y="102"/>
                    </a:cubicBezTo>
                    <a:cubicBezTo>
                      <a:pt x="55" y="67"/>
                      <a:pt x="71" y="35"/>
                      <a:pt x="69" y="37"/>
                    </a:cubicBezTo>
                    <a:cubicBezTo>
                      <a:pt x="67" y="39"/>
                      <a:pt x="42" y="74"/>
                      <a:pt x="47" y="112"/>
                    </a:cubicBezTo>
                    <a:cubicBezTo>
                      <a:pt x="39" y="121"/>
                      <a:pt x="34" y="133"/>
                      <a:pt x="30" y="145"/>
                    </a:cubicBezTo>
                    <a:cubicBezTo>
                      <a:pt x="0" y="78"/>
                      <a:pt x="44" y="10"/>
                      <a:pt x="10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defTabSz="914400">
                  <a:defRPr/>
                </a:pPr>
                <a:endParaRPr lang="zh-CN" altLang="en-US" dirty="0">
                  <a:gradFill>
                    <a:gsLst>
                      <a:gs pos="0">
                        <a:srgbClr val="0BD0D9"/>
                      </a:gs>
                      <a:gs pos="100000">
                        <a:srgbClr val="0F6FC6"/>
                      </a:gs>
                    </a:gsLst>
                    <a:lin ang="2700000" scaled="0"/>
                  </a:gradFill>
                  <a:cs typeface="+mn-ea"/>
                  <a:sym typeface="+mn-lt"/>
                </a:endParaRPr>
              </a:p>
            </p:txBody>
          </p:sp>
          <p:sp>
            <p:nvSpPr>
              <p:cNvPr id="133" name="任意多边形: 形状 132">
                <a:extLst>
                  <a:ext uri="{FF2B5EF4-FFF2-40B4-BE49-F238E27FC236}">
                    <a16:creationId xmlns:a16="http://schemas.microsoft.com/office/drawing/2014/main" id="{DD7AC1DF-9A29-4160-BC5C-7E238D66E4C6}"/>
                  </a:ext>
                </a:extLst>
              </p:cNvPr>
              <p:cNvSpPr>
                <a:spLocks/>
              </p:cNvSpPr>
              <p:nvPr/>
            </p:nvSpPr>
            <p:spPr bwMode="auto">
              <a:xfrm>
                <a:off x="457" y="2176"/>
                <a:ext cx="122" cy="59"/>
              </a:xfrm>
              <a:custGeom>
                <a:avLst/>
                <a:gdLst>
                  <a:gd name="T0" fmla="*/ 74 w 74"/>
                  <a:gd name="T1" fmla="*/ 10 h 36"/>
                  <a:gd name="T2" fmla="*/ 26 w 74"/>
                  <a:gd name="T3" fmla="*/ 21 h 36"/>
                  <a:gd name="T4" fmla="*/ 41 w 74"/>
                  <a:gd name="T5" fmla="*/ 0 h 36"/>
                  <a:gd name="T6" fmla="*/ 0 w 74"/>
                  <a:gd name="T7" fmla="*/ 34 h 36"/>
                  <a:gd name="T8" fmla="*/ 3 w 74"/>
                  <a:gd name="T9" fmla="*/ 35 h 36"/>
                  <a:gd name="T10" fmla="*/ 74 w 74"/>
                  <a:gd name="T11" fmla="*/ 10 h 36"/>
                </a:gdLst>
                <a:ahLst/>
                <a:cxnLst>
                  <a:cxn ang="0">
                    <a:pos x="T0" y="T1"/>
                  </a:cxn>
                  <a:cxn ang="0">
                    <a:pos x="T2" y="T3"/>
                  </a:cxn>
                  <a:cxn ang="0">
                    <a:pos x="T4" y="T5"/>
                  </a:cxn>
                  <a:cxn ang="0">
                    <a:pos x="T6" y="T7"/>
                  </a:cxn>
                  <a:cxn ang="0">
                    <a:pos x="T8" y="T9"/>
                  </a:cxn>
                  <a:cxn ang="0">
                    <a:pos x="T10" y="T11"/>
                  </a:cxn>
                </a:cxnLst>
                <a:rect l="0" t="0" r="r" b="b"/>
                <a:pathLst>
                  <a:path w="74" h="36">
                    <a:moveTo>
                      <a:pt x="74" y="10"/>
                    </a:moveTo>
                    <a:cubicBezTo>
                      <a:pt x="58" y="14"/>
                      <a:pt x="41" y="19"/>
                      <a:pt x="26" y="21"/>
                    </a:cubicBezTo>
                    <a:cubicBezTo>
                      <a:pt x="31" y="17"/>
                      <a:pt x="39" y="10"/>
                      <a:pt x="41" y="0"/>
                    </a:cubicBezTo>
                    <a:cubicBezTo>
                      <a:pt x="30" y="14"/>
                      <a:pt x="14" y="23"/>
                      <a:pt x="0" y="34"/>
                    </a:cubicBezTo>
                    <a:cubicBezTo>
                      <a:pt x="0" y="35"/>
                      <a:pt x="1" y="36"/>
                      <a:pt x="3" y="35"/>
                    </a:cubicBezTo>
                    <a:cubicBezTo>
                      <a:pt x="25" y="28"/>
                      <a:pt x="53" y="18"/>
                      <a:pt x="74"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defTabSz="914400">
                  <a:defRPr/>
                </a:pPr>
                <a:endParaRPr lang="zh-CN" altLang="en-US" dirty="0">
                  <a:gradFill>
                    <a:gsLst>
                      <a:gs pos="0">
                        <a:srgbClr val="0BD0D9"/>
                      </a:gs>
                      <a:gs pos="100000">
                        <a:srgbClr val="0F6FC6"/>
                      </a:gs>
                    </a:gsLst>
                    <a:lin ang="2700000" scaled="0"/>
                  </a:gradFill>
                  <a:cs typeface="+mn-ea"/>
                  <a:sym typeface="+mn-lt"/>
                </a:endParaRPr>
              </a:p>
            </p:txBody>
          </p:sp>
          <p:sp>
            <p:nvSpPr>
              <p:cNvPr id="134" name="任意多边形: 形状 133">
                <a:extLst>
                  <a:ext uri="{FF2B5EF4-FFF2-40B4-BE49-F238E27FC236}">
                    <a16:creationId xmlns:a16="http://schemas.microsoft.com/office/drawing/2014/main" id="{7F3E41C2-5FC8-4BF0-9792-21576C65F98C}"/>
                  </a:ext>
                </a:extLst>
              </p:cNvPr>
              <p:cNvSpPr>
                <a:spLocks/>
              </p:cNvSpPr>
              <p:nvPr/>
            </p:nvSpPr>
            <p:spPr bwMode="auto">
              <a:xfrm>
                <a:off x="706" y="1842"/>
                <a:ext cx="227" cy="195"/>
              </a:xfrm>
              <a:custGeom>
                <a:avLst/>
                <a:gdLst>
                  <a:gd name="T0" fmla="*/ 86 w 138"/>
                  <a:gd name="T1" fmla="*/ 56 h 119"/>
                  <a:gd name="T2" fmla="*/ 7 w 138"/>
                  <a:gd name="T3" fmla="*/ 119 h 119"/>
                  <a:gd name="T4" fmla="*/ 127 w 138"/>
                  <a:gd name="T5" fmla="*/ 0 h 119"/>
                  <a:gd name="T6" fmla="*/ 0 w 138"/>
                  <a:gd name="T7" fmla="*/ 100 h 119"/>
                  <a:gd name="T8" fmla="*/ 0 w 138"/>
                  <a:gd name="T9" fmla="*/ 106 h 119"/>
                  <a:gd name="T10" fmla="*/ 86 w 138"/>
                  <a:gd name="T11" fmla="*/ 56 h 119"/>
                </a:gdLst>
                <a:ahLst/>
                <a:cxnLst>
                  <a:cxn ang="0">
                    <a:pos x="T0" y="T1"/>
                  </a:cxn>
                  <a:cxn ang="0">
                    <a:pos x="T2" y="T3"/>
                  </a:cxn>
                  <a:cxn ang="0">
                    <a:pos x="T4" y="T5"/>
                  </a:cxn>
                  <a:cxn ang="0">
                    <a:pos x="T6" y="T7"/>
                  </a:cxn>
                  <a:cxn ang="0">
                    <a:pos x="T8" y="T9"/>
                  </a:cxn>
                  <a:cxn ang="0">
                    <a:pos x="T10" y="T11"/>
                  </a:cxn>
                </a:cxnLst>
                <a:rect l="0" t="0" r="r" b="b"/>
                <a:pathLst>
                  <a:path w="138" h="119">
                    <a:moveTo>
                      <a:pt x="86" y="56"/>
                    </a:moveTo>
                    <a:cubicBezTo>
                      <a:pt x="63" y="94"/>
                      <a:pt x="4" y="119"/>
                      <a:pt x="7" y="119"/>
                    </a:cubicBezTo>
                    <a:cubicBezTo>
                      <a:pt x="79" y="112"/>
                      <a:pt x="138" y="60"/>
                      <a:pt x="127" y="0"/>
                    </a:cubicBezTo>
                    <a:cubicBezTo>
                      <a:pt x="60" y="49"/>
                      <a:pt x="7" y="23"/>
                      <a:pt x="0" y="100"/>
                    </a:cubicBezTo>
                    <a:cubicBezTo>
                      <a:pt x="0" y="102"/>
                      <a:pt x="0" y="104"/>
                      <a:pt x="0" y="106"/>
                    </a:cubicBezTo>
                    <a:cubicBezTo>
                      <a:pt x="0" y="110"/>
                      <a:pt x="48" y="87"/>
                      <a:pt x="86"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defTabSz="914400">
                  <a:defRPr/>
                </a:pPr>
                <a:endParaRPr lang="zh-CN" altLang="en-US" dirty="0">
                  <a:gradFill>
                    <a:gsLst>
                      <a:gs pos="0">
                        <a:srgbClr val="0BD0D9"/>
                      </a:gs>
                      <a:gs pos="100000">
                        <a:srgbClr val="0F6FC6"/>
                      </a:gs>
                    </a:gsLst>
                    <a:lin ang="2700000" scaled="0"/>
                  </a:gradFill>
                  <a:cs typeface="+mn-ea"/>
                  <a:sym typeface="+mn-lt"/>
                </a:endParaRPr>
              </a:p>
            </p:txBody>
          </p:sp>
          <p:sp>
            <p:nvSpPr>
              <p:cNvPr id="135" name="任意多边形: 形状 134">
                <a:extLst>
                  <a:ext uri="{FF2B5EF4-FFF2-40B4-BE49-F238E27FC236}">
                    <a16:creationId xmlns:a16="http://schemas.microsoft.com/office/drawing/2014/main" id="{71CDAF1D-601E-4DBA-855E-0C104EC87B3B}"/>
                  </a:ext>
                </a:extLst>
              </p:cNvPr>
              <p:cNvSpPr>
                <a:spLocks/>
              </p:cNvSpPr>
              <p:nvPr/>
            </p:nvSpPr>
            <p:spPr bwMode="auto">
              <a:xfrm>
                <a:off x="631" y="1742"/>
                <a:ext cx="166" cy="249"/>
              </a:xfrm>
              <a:custGeom>
                <a:avLst/>
                <a:gdLst>
                  <a:gd name="T0" fmla="*/ 83 w 101"/>
                  <a:gd name="T1" fmla="*/ 0 h 152"/>
                  <a:gd name="T2" fmla="*/ 91 w 101"/>
                  <a:gd name="T3" fmla="*/ 92 h 152"/>
                  <a:gd name="T4" fmla="*/ 62 w 101"/>
                  <a:gd name="T5" fmla="*/ 106 h 152"/>
                  <a:gd name="T6" fmla="*/ 59 w 101"/>
                  <a:gd name="T7" fmla="*/ 41 h 152"/>
                  <a:gd name="T8" fmla="*/ 51 w 101"/>
                  <a:gd name="T9" fmla="*/ 118 h 152"/>
                  <a:gd name="T10" fmla="*/ 41 w 101"/>
                  <a:gd name="T11" fmla="*/ 152 h 152"/>
                  <a:gd name="T12" fmla="*/ 83 w 101"/>
                  <a:gd name="T13" fmla="*/ 0 h 152"/>
                </a:gdLst>
                <a:ahLst/>
                <a:cxnLst>
                  <a:cxn ang="0">
                    <a:pos x="T0" y="T1"/>
                  </a:cxn>
                  <a:cxn ang="0">
                    <a:pos x="T2" y="T3"/>
                  </a:cxn>
                  <a:cxn ang="0">
                    <a:pos x="T4" y="T5"/>
                  </a:cxn>
                  <a:cxn ang="0">
                    <a:pos x="T6" y="T7"/>
                  </a:cxn>
                  <a:cxn ang="0">
                    <a:pos x="T8" y="T9"/>
                  </a:cxn>
                  <a:cxn ang="0">
                    <a:pos x="T10" y="T11"/>
                  </a:cxn>
                  <a:cxn ang="0">
                    <a:pos x="T12" y="T13"/>
                  </a:cxn>
                </a:cxnLst>
                <a:rect l="0" t="0" r="r" b="b"/>
                <a:pathLst>
                  <a:path w="101" h="152">
                    <a:moveTo>
                      <a:pt x="83" y="0"/>
                    </a:moveTo>
                    <a:cubicBezTo>
                      <a:pt x="75" y="62"/>
                      <a:pt x="101" y="61"/>
                      <a:pt x="91" y="92"/>
                    </a:cubicBezTo>
                    <a:cubicBezTo>
                      <a:pt x="81" y="95"/>
                      <a:pt x="70" y="99"/>
                      <a:pt x="62" y="106"/>
                    </a:cubicBezTo>
                    <a:cubicBezTo>
                      <a:pt x="51" y="73"/>
                      <a:pt x="60" y="39"/>
                      <a:pt x="59" y="41"/>
                    </a:cubicBezTo>
                    <a:cubicBezTo>
                      <a:pt x="57" y="43"/>
                      <a:pt x="39" y="82"/>
                      <a:pt x="51" y="118"/>
                    </a:cubicBezTo>
                    <a:cubicBezTo>
                      <a:pt x="45" y="128"/>
                      <a:pt x="42" y="140"/>
                      <a:pt x="41" y="152"/>
                    </a:cubicBezTo>
                    <a:cubicBezTo>
                      <a:pt x="0" y="93"/>
                      <a:pt x="29" y="20"/>
                      <a:pt x="8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defTabSz="914400">
                  <a:defRPr/>
                </a:pPr>
                <a:endParaRPr lang="zh-CN" altLang="en-US" dirty="0">
                  <a:gradFill>
                    <a:gsLst>
                      <a:gs pos="0">
                        <a:srgbClr val="0BD0D9"/>
                      </a:gs>
                      <a:gs pos="100000">
                        <a:srgbClr val="0F6FC6"/>
                      </a:gs>
                    </a:gsLst>
                    <a:lin ang="2700000" scaled="0"/>
                  </a:gradFill>
                  <a:cs typeface="+mn-ea"/>
                  <a:sym typeface="+mn-lt"/>
                </a:endParaRPr>
              </a:p>
            </p:txBody>
          </p:sp>
          <p:sp>
            <p:nvSpPr>
              <p:cNvPr id="136" name="任意多边形: 形状 135">
                <a:extLst>
                  <a:ext uri="{FF2B5EF4-FFF2-40B4-BE49-F238E27FC236}">
                    <a16:creationId xmlns:a16="http://schemas.microsoft.com/office/drawing/2014/main" id="{BA3C1C2D-8EAC-49FD-9A5F-B93FCF0AF866}"/>
                  </a:ext>
                </a:extLst>
              </p:cNvPr>
              <p:cNvSpPr>
                <a:spLocks/>
              </p:cNvSpPr>
              <p:nvPr/>
            </p:nvSpPr>
            <p:spPr bwMode="auto">
              <a:xfrm>
                <a:off x="646" y="2001"/>
                <a:ext cx="110" cy="67"/>
              </a:xfrm>
              <a:custGeom>
                <a:avLst/>
                <a:gdLst>
                  <a:gd name="T0" fmla="*/ 67 w 67"/>
                  <a:gd name="T1" fmla="*/ 4 h 41"/>
                  <a:gd name="T2" fmla="*/ 22 w 67"/>
                  <a:gd name="T3" fmla="*/ 23 h 41"/>
                  <a:gd name="T4" fmla="*/ 33 w 67"/>
                  <a:gd name="T5" fmla="*/ 0 h 41"/>
                  <a:gd name="T6" fmla="*/ 0 w 67"/>
                  <a:gd name="T7" fmla="*/ 40 h 41"/>
                  <a:gd name="T8" fmla="*/ 3 w 67"/>
                  <a:gd name="T9" fmla="*/ 40 h 41"/>
                  <a:gd name="T10" fmla="*/ 67 w 67"/>
                  <a:gd name="T11" fmla="*/ 4 h 41"/>
                </a:gdLst>
                <a:ahLst/>
                <a:cxnLst>
                  <a:cxn ang="0">
                    <a:pos x="T0" y="T1"/>
                  </a:cxn>
                  <a:cxn ang="0">
                    <a:pos x="T2" y="T3"/>
                  </a:cxn>
                  <a:cxn ang="0">
                    <a:pos x="T4" y="T5"/>
                  </a:cxn>
                  <a:cxn ang="0">
                    <a:pos x="T6" y="T7"/>
                  </a:cxn>
                  <a:cxn ang="0">
                    <a:pos x="T8" y="T9"/>
                  </a:cxn>
                  <a:cxn ang="0">
                    <a:pos x="T10" y="T11"/>
                  </a:cxn>
                </a:cxnLst>
                <a:rect l="0" t="0" r="r" b="b"/>
                <a:pathLst>
                  <a:path w="67" h="41">
                    <a:moveTo>
                      <a:pt x="67" y="4"/>
                    </a:moveTo>
                    <a:cubicBezTo>
                      <a:pt x="52" y="10"/>
                      <a:pt x="36" y="18"/>
                      <a:pt x="22" y="23"/>
                    </a:cubicBezTo>
                    <a:cubicBezTo>
                      <a:pt x="26" y="18"/>
                      <a:pt x="33" y="10"/>
                      <a:pt x="33" y="0"/>
                    </a:cubicBezTo>
                    <a:cubicBezTo>
                      <a:pt x="25" y="16"/>
                      <a:pt x="11" y="27"/>
                      <a:pt x="0" y="40"/>
                    </a:cubicBezTo>
                    <a:cubicBezTo>
                      <a:pt x="0" y="41"/>
                      <a:pt x="1" y="41"/>
                      <a:pt x="3" y="40"/>
                    </a:cubicBezTo>
                    <a:cubicBezTo>
                      <a:pt x="23" y="30"/>
                      <a:pt x="48" y="15"/>
                      <a:pt x="6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defTabSz="914400">
                  <a:defRPr/>
                </a:pPr>
                <a:endParaRPr lang="zh-CN" altLang="en-US" dirty="0">
                  <a:gradFill>
                    <a:gsLst>
                      <a:gs pos="0">
                        <a:srgbClr val="0BD0D9"/>
                      </a:gs>
                      <a:gs pos="100000">
                        <a:srgbClr val="0F6FC6"/>
                      </a:gs>
                    </a:gsLst>
                    <a:lin ang="2700000" scaled="0"/>
                  </a:gradFill>
                  <a:cs typeface="+mn-ea"/>
                  <a:sym typeface="+mn-lt"/>
                </a:endParaRPr>
              </a:p>
            </p:txBody>
          </p:sp>
          <p:sp>
            <p:nvSpPr>
              <p:cNvPr id="137" name="任意多边形: 形状 136">
                <a:extLst>
                  <a:ext uri="{FF2B5EF4-FFF2-40B4-BE49-F238E27FC236}">
                    <a16:creationId xmlns:a16="http://schemas.microsoft.com/office/drawing/2014/main" id="{B51DF282-981E-4AFD-8220-7A85B0395C3E}"/>
                  </a:ext>
                </a:extLst>
              </p:cNvPr>
              <p:cNvSpPr>
                <a:spLocks/>
              </p:cNvSpPr>
              <p:nvPr/>
            </p:nvSpPr>
            <p:spPr bwMode="auto">
              <a:xfrm>
                <a:off x="829" y="1609"/>
                <a:ext cx="219" cy="223"/>
              </a:xfrm>
              <a:custGeom>
                <a:avLst/>
                <a:gdLst>
                  <a:gd name="T0" fmla="*/ 83 w 133"/>
                  <a:gd name="T1" fmla="*/ 62 h 136"/>
                  <a:gd name="T2" fmla="*/ 18 w 133"/>
                  <a:gd name="T3" fmla="*/ 136 h 136"/>
                  <a:gd name="T4" fmla="*/ 112 w 133"/>
                  <a:gd name="T5" fmla="*/ 0 h 136"/>
                  <a:gd name="T6" fmla="*/ 8 w 133"/>
                  <a:gd name="T7" fmla="*/ 119 h 136"/>
                  <a:gd name="T8" fmla="*/ 9 w 133"/>
                  <a:gd name="T9" fmla="*/ 125 h 136"/>
                  <a:gd name="T10" fmla="*/ 83 w 133"/>
                  <a:gd name="T11" fmla="*/ 62 h 136"/>
                </a:gdLst>
                <a:ahLst/>
                <a:cxnLst>
                  <a:cxn ang="0">
                    <a:pos x="T0" y="T1"/>
                  </a:cxn>
                  <a:cxn ang="0">
                    <a:pos x="T2" y="T3"/>
                  </a:cxn>
                  <a:cxn ang="0">
                    <a:pos x="T4" y="T5"/>
                  </a:cxn>
                  <a:cxn ang="0">
                    <a:pos x="T6" y="T7"/>
                  </a:cxn>
                  <a:cxn ang="0">
                    <a:pos x="T8" y="T9"/>
                  </a:cxn>
                  <a:cxn ang="0">
                    <a:pos x="T10" y="T11"/>
                  </a:cxn>
                </a:cxnLst>
                <a:rect l="0" t="0" r="r" b="b"/>
                <a:pathLst>
                  <a:path w="133" h="136">
                    <a:moveTo>
                      <a:pt x="83" y="62"/>
                    </a:moveTo>
                    <a:cubicBezTo>
                      <a:pt x="67" y="102"/>
                      <a:pt x="15" y="136"/>
                      <a:pt x="18" y="136"/>
                    </a:cubicBezTo>
                    <a:cubicBezTo>
                      <a:pt x="86" y="116"/>
                      <a:pt x="133" y="56"/>
                      <a:pt x="112" y="0"/>
                    </a:cubicBezTo>
                    <a:cubicBezTo>
                      <a:pt x="56" y="60"/>
                      <a:pt x="0" y="45"/>
                      <a:pt x="8" y="119"/>
                    </a:cubicBezTo>
                    <a:cubicBezTo>
                      <a:pt x="8" y="121"/>
                      <a:pt x="8" y="123"/>
                      <a:pt x="9" y="125"/>
                    </a:cubicBezTo>
                    <a:cubicBezTo>
                      <a:pt x="9" y="129"/>
                      <a:pt x="51" y="98"/>
                      <a:pt x="83"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defTabSz="914400">
                  <a:defRPr/>
                </a:pPr>
                <a:endParaRPr lang="zh-CN" altLang="en-US" dirty="0">
                  <a:gradFill>
                    <a:gsLst>
                      <a:gs pos="0">
                        <a:srgbClr val="0BD0D9"/>
                      </a:gs>
                      <a:gs pos="100000">
                        <a:srgbClr val="0F6FC6"/>
                      </a:gs>
                    </a:gsLst>
                    <a:lin ang="2700000" scaled="0"/>
                  </a:gradFill>
                  <a:cs typeface="+mn-ea"/>
                  <a:sym typeface="+mn-lt"/>
                </a:endParaRPr>
              </a:p>
            </p:txBody>
          </p:sp>
          <p:sp>
            <p:nvSpPr>
              <p:cNvPr id="138" name="任意多边形: 形状 137">
                <a:extLst>
                  <a:ext uri="{FF2B5EF4-FFF2-40B4-BE49-F238E27FC236}">
                    <a16:creationId xmlns:a16="http://schemas.microsoft.com/office/drawing/2014/main" id="{690DBF2E-704E-4A7A-8597-47C4862C8762}"/>
                  </a:ext>
                </a:extLst>
              </p:cNvPr>
              <p:cNvSpPr>
                <a:spLocks/>
              </p:cNvSpPr>
              <p:nvPr/>
            </p:nvSpPr>
            <p:spPr bwMode="auto">
              <a:xfrm>
                <a:off x="749" y="1541"/>
                <a:ext cx="149" cy="252"/>
              </a:xfrm>
              <a:custGeom>
                <a:avLst/>
                <a:gdLst>
                  <a:gd name="T0" fmla="*/ 63 w 91"/>
                  <a:gd name="T1" fmla="*/ 0 h 154"/>
                  <a:gd name="T2" fmla="*/ 88 w 91"/>
                  <a:gd name="T3" fmla="*/ 87 h 154"/>
                  <a:gd name="T4" fmla="*/ 62 w 91"/>
                  <a:gd name="T5" fmla="*/ 105 h 154"/>
                  <a:gd name="T6" fmla="*/ 47 w 91"/>
                  <a:gd name="T7" fmla="*/ 44 h 154"/>
                  <a:gd name="T8" fmla="*/ 54 w 91"/>
                  <a:gd name="T9" fmla="*/ 119 h 154"/>
                  <a:gd name="T10" fmla="*/ 50 w 91"/>
                  <a:gd name="T11" fmla="*/ 154 h 154"/>
                  <a:gd name="T12" fmla="*/ 63 w 91"/>
                  <a:gd name="T13" fmla="*/ 0 h 154"/>
                </a:gdLst>
                <a:ahLst/>
                <a:cxnLst>
                  <a:cxn ang="0">
                    <a:pos x="T0" y="T1"/>
                  </a:cxn>
                  <a:cxn ang="0">
                    <a:pos x="T2" y="T3"/>
                  </a:cxn>
                  <a:cxn ang="0">
                    <a:pos x="T4" y="T5"/>
                  </a:cxn>
                  <a:cxn ang="0">
                    <a:pos x="T6" y="T7"/>
                  </a:cxn>
                  <a:cxn ang="0">
                    <a:pos x="T8" y="T9"/>
                  </a:cxn>
                  <a:cxn ang="0">
                    <a:pos x="T10" y="T11"/>
                  </a:cxn>
                  <a:cxn ang="0">
                    <a:pos x="T12" y="T13"/>
                  </a:cxn>
                </a:cxnLst>
                <a:rect l="0" t="0" r="r" b="b"/>
                <a:pathLst>
                  <a:path w="91" h="154">
                    <a:moveTo>
                      <a:pt x="63" y="0"/>
                    </a:moveTo>
                    <a:cubicBezTo>
                      <a:pt x="67" y="61"/>
                      <a:pt x="91" y="55"/>
                      <a:pt x="88" y="87"/>
                    </a:cubicBezTo>
                    <a:cubicBezTo>
                      <a:pt x="78" y="92"/>
                      <a:pt x="69" y="97"/>
                      <a:pt x="62" y="105"/>
                    </a:cubicBezTo>
                    <a:cubicBezTo>
                      <a:pt x="45" y="76"/>
                      <a:pt x="48" y="42"/>
                      <a:pt x="47" y="44"/>
                    </a:cubicBezTo>
                    <a:cubicBezTo>
                      <a:pt x="46" y="46"/>
                      <a:pt x="36" y="86"/>
                      <a:pt x="54" y="119"/>
                    </a:cubicBezTo>
                    <a:cubicBezTo>
                      <a:pt x="49" y="130"/>
                      <a:pt x="49" y="142"/>
                      <a:pt x="50" y="154"/>
                    </a:cubicBezTo>
                    <a:cubicBezTo>
                      <a:pt x="0" y="105"/>
                      <a:pt x="15" y="29"/>
                      <a:pt x="6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defTabSz="914400">
                  <a:defRPr/>
                </a:pPr>
                <a:endParaRPr lang="zh-CN" altLang="en-US" dirty="0">
                  <a:gradFill>
                    <a:gsLst>
                      <a:gs pos="0">
                        <a:srgbClr val="0BD0D9"/>
                      </a:gs>
                      <a:gs pos="100000">
                        <a:srgbClr val="0F6FC6"/>
                      </a:gs>
                    </a:gsLst>
                    <a:lin ang="2700000" scaled="0"/>
                  </a:gradFill>
                  <a:cs typeface="+mn-ea"/>
                  <a:sym typeface="+mn-lt"/>
                </a:endParaRPr>
              </a:p>
            </p:txBody>
          </p:sp>
          <p:sp>
            <p:nvSpPr>
              <p:cNvPr id="139" name="任意多边形: 形状 138">
                <a:extLst>
                  <a:ext uri="{FF2B5EF4-FFF2-40B4-BE49-F238E27FC236}">
                    <a16:creationId xmlns:a16="http://schemas.microsoft.com/office/drawing/2014/main" id="{70BF746E-6057-41E2-B5F9-CB4FA888D35F}"/>
                  </a:ext>
                </a:extLst>
              </p:cNvPr>
              <p:cNvSpPr>
                <a:spLocks/>
              </p:cNvSpPr>
              <p:nvPr/>
            </p:nvSpPr>
            <p:spPr bwMode="auto">
              <a:xfrm>
                <a:off x="795" y="1798"/>
                <a:ext cx="93" cy="78"/>
              </a:xfrm>
              <a:custGeom>
                <a:avLst/>
                <a:gdLst>
                  <a:gd name="T0" fmla="*/ 57 w 57"/>
                  <a:gd name="T1" fmla="*/ 0 h 48"/>
                  <a:gd name="T2" fmla="*/ 18 w 57"/>
                  <a:gd name="T3" fmla="*/ 26 h 48"/>
                  <a:gd name="T4" fmla="*/ 25 w 57"/>
                  <a:gd name="T5" fmla="*/ 2 h 48"/>
                  <a:gd name="T6" fmla="*/ 0 w 57"/>
                  <a:gd name="T7" fmla="*/ 46 h 48"/>
                  <a:gd name="T8" fmla="*/ 3 w 57"/>
                  <a:gd name="T9" fmla="*/ 47 h 48"/>
                  <a:gd name="T10" fmla="*/ 57 w 57"/>
                  <a:gd name="T11" fmla="*/ 0 h 48"/>
                </a:gdLst>
                <a:ahLst/>
                <a:cxnLst>
                  <a:cxn ang="0">
                    <a:pos x="T0" y="T1"/>
                  </a:cxn>
                  <a:cxn ang="0">
                    <a:pos x="T2" y="T3"/>
                  </a:cxn>
                  <a:cxn ang="0">
                    <a:pos x="T4" y="T5"/>
                  </a:cxn>
                  <a:cxn ang="0">
                    <a:pos x="T6" y="T7"/>
                  </a:cxn>
                  <a:cxn ang="0">
                    <a:pos x="T8" y="T9"/>
                  </a:cxn>
                  <a:cxn ang="0">
                    <a:pos x="T10" y="T11"/>
                  </a:cxn>
                </a:cxnLst>
                <a:rect l="0" t="0" r="r" b="b"/>
                <a:pathLst>
                  <a:path w="57" h="48">
                    <a:moveTo>
                      <a:pt x="57" y="0"/>
                    </a:moveTo>
                    <a:cubicBezTo>
                      <a:pt x="44" y="9"/>
                      <a:pt x="31" y="19"/>
                      <a:pt x="18" y="26"/>
                    </a:cubicBezTo>
                    <a:cubicBezTo>
                      <a:pt x="21" y="21"/>
                      <a:pt x="26" y="12"/>
                      <a:pt x="25" y="2"/>
                    </a:cubicBezTo>
                    <a:cubicBezTo>
                      <a:pt x="20" y="19"/>
                      <a:pt x="8" y="32"/>
                      <a:pt x="0" y="46"/>
                    </a:cubicBezTo>
                    <a:cubicBezTo>
                      <a:pt x="0" y="48"/>
                      <a:pt x="1" y="48"/>
                      <a:pt x="3" y="47"/>
                    </a:cubicBezTo>
                    <a:cubicBezTo>
                      <a:pt x="20" y="33"/>
                      <a:pt x="41" y="14"/>
                      <a:pt x="5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defTabSz="914400">
                  <a:defRPr/>
                </a:pPr>
                <a:endParaRPr lang="zh-CN" altLang="en-US" dirty="0">
                  <a:gradFill>
                    <a:gsLst>
                      <a:gs pos="0">
                        <a:srgbClr val="0BD0D9"/>
                      </a:gs>
                      <a:gs pos="100000">
                        <a:srgbClr val="0F6FC6"/>
                      </a:gs>
                    </a:gsLst>
                    <a:lin ang="2700000" scaled="0"/>
                  </a:gradFill>
                  <a:cs typeface="+mn-ea"/>
                  <a:sym typeface="+mn-lt"/>
                </a:endParaRPr>
              </a:p>
            </p:txBody>
          </p:sp>
          <p:sp>
            <p:nvSpPr>
              <p:cNvPr id="140" name="任意多边形: 形状 139">
                <a:extLst>
                  <a:ext uri="{FF2B5EF4-FFF2-40B4-BE49-F238E27FC236}">
                    <a16:creationId xmlns:a16="http://schemas.microsoft.com/office/drawing/2014/main" id="{82CE99A6-2D2C-4AAC-AFA6-B7BBC8BDB4FD}"/>
                  </a:ext>
                </a:extLst>
              </p:cNvPr>
              <p:cNvSpPr>
                <a:spLocks/>
              </p:cNvSpPr>
              <p:nvPr/>
            </p:nvSpPr>
            <p:spPr bwMode="auto">
              <a:xfrm>
                <a:off x="910" y="1369"/>
                <a:ext cx="211" cy="244"/>
              </a:xfrm>
              <a:custGeom>
                <a:avLst/>
                <a:gdLst>
                  <a:gd name="T0" fmla="*/ 82 w 129"/>
                  <a:gd name="T1" fmla="*/ 65 h 149"/>
                  <a:gd name="T2" fmla="*/ 33 w 129"/>
                  <a:gd name="T3" fmla="*/ 148 h 149"/>
                  <a:gd name="T4" fmla="*/ 98 w 129"/>
                  <a:gd name="T5" fmla="*/ 0 h 149"/>
                  <a:gd name="T6" fmla="*/ 21 w 129"/>
                  <a:gd name="T7" fmla="*/ 134 h 149"/>
                  <a:gd name="T8" fmla="*/ 23 w 129"/>
                  <a:gd name="T9" fmla="*/ 139 h 149"/>
                  <a:gd name="T10" fmla="*/ 82 w 129"/>
                  <a:gd name="T11" fmla="*/ 65 h 149"/>
                </a:gdLst>
                <a:ahLst/>
                <a:cxnLst>
                  <a:cxn ang="0">
                    <a:pos x="T0" y="T1"/>
                  </a:cxn>
                  <a:cxn ang="0">
                    <a:pos x="T2" y="T3"/>
                  </a:cxn>
                  <a:cxn ang="0">
                    <a:pos x="T4" y="T5"/>
                  </a:cxn>
                  <a:cxn ang="0">
                    <a:pos x="T6" y="T7"/>
                  </a:cxn>
                  <a:cxn ang="0">
                    <a:pos x="T8" y="T9"/>
                  </a:cxn>
                  <a:cxn ang="0">
                    <a:pos x="T10" y="T11"/>
                  </a:cxn>
                </a:cxnLst>
                <a:rect l="0" t="0" r="r" b="b"/>
                <a:pathLst>
                  <a:path w="129" h="149">
                    <a:moveTo>
                      <a:pt x="82" y="65"/>
                    </a:moveTo>
                    <a:cubicBezTo>
                      <a:pt x="75" y="106"/>
                      <a:pt x="31" y="149"/>
                      <a:pt x="33" y="148"/>
                    </a:cubicBezTo>
                    <a:cubicBezTo>
                      <a:pt x="95" y="117"/>
                      <a:pt x="129" y="50"/>
                      <a:pt x="98" y="0"/>
                    </a:cubicBezTo>
                    <a:cubicBezTo>
                      <a:pt x="56" y="68"/>
                      <a:pt x="0" y="64"/>
                      <a:pt x="21" y="134"/>
                    </a:cubicBezTo>
                    <a:cubicBezTo>
                      <a:pt x="22" y="136"/>
                      <a:pt x="22" y="137"/>
                      <a:pt x="23" y="139"/>
                    </a:cubicBezTo>
                    <a:cubicBezTo>
                      <a:pt x="24" y="143"/>
                      <a:pt x="58" y="106"/>
                      <a:pt x="82"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defTabSz="914400">
                  <a:defRPr/>
                </a:pPr>
                <a:endParaRPr lang="zh-CN" altLang="en-US" dirty="0">
                  <a:gradFill>
                    <a:gsLst>
                      <a:gs pos="0">
                        <a:srgbClr val="0BD0D9"/>
                      </a:gs>
                      <a:gs pos="100000">
                        <a:srgbClr val="0F6FC6"/>
                      </a:gs>
                    </a:gsLst>
                    <a:lin ang="2700000" scaled="0"/>
                  </a:gradFill>
                  <a:cs typeface="+mn-ea"/>
                  <a:sym typeface="+mn-lt"/>
                </a:endParaRPr>
              </a:p>
            </p:txBody>
          </p:sp>
          <p:sp>
            <p:nvSpPr>
              <p:cNvPr id="141" name="任意多边形: 形状 140">
                <a:extLst>
                  <a:ext uri="{FF2B5EF4-FFF2-40B4-BE49-F238E27FC236}">
                    <a16:creationId xmlns:a16="http://schemas.microsoft.com/office/drawing/2014/main" id="{A2004C6C-F298-41AA-B156-1A2948752496}"/>
                  </a:ext>
                </a:extLst>
              </p:cNvPr>
              <p:cNvSpPr>
                <a:spLocks/>
              </p:cNvSpPr>
              <p:nvPr/>
            </p:nvSpPr>
            <p:spPr bwMode="auto">
              <a:xfrm>
                <a:off x="838" y="1335"/>
                <a:ext cx="132" cy="245"/>
              </a:xfrm>
              <a:custGeom>
                <a:avLst/>
                <a:gdLst>
                  <a:gd name="T0" fmla="*/ 41 w 81"/>
                  <a:gd name="T1" fmla="*/ 0 h 150"/>
                  <a:gd name="T2" fmla="*/ 81 w 81"/>
                  <a:gd name="T3" fmla="*/ 78 h 150"/>
                  <a:gd name="T4" fmla="*/ 60 w 81"/>
                  <a:gd name="T5" fmla="*/ 100 h 150"/>
                  <a:gd name="T6" fmla="*/ 34 w 81"/>
                  <a:gd name="T7" fmla="*/ 45 h 150"/>
                  <a:gd name="T8" fmla="*/ 54 w 81"/>
                  <a:gd name="T9" fmla="*/ 115 h 150"/>
                  <a:gd name="T10" fmla="*/ 57 w 81"/>
                  <a:gd name="T11" fmla="*/ 150 h 150"/>
                  <a:gd name="T12" fmla="*/ 41 w 81"/>
                  <a:gd name="T13" fmla="*/ 0 h 150"/>
                </a:gdLst>
                <a:ahLst/>
                <a:cxnLst>
                  <a:cxn ang="0">
                    <a:pos x="T0" y="T1"/>
                  </a:cxn>
                  <a:cxn ang="0">
                    <a:pos x="T2" y="T3"/>
                  </a:cxn>
                  <a:cxn ang="0">
                    <a:pos x="T4" y="T5"/>
                  </a:cxn>
                  <a:cxn ang="0">
                    <a:pos x="T6" y="T7"/>
                  </a:cxn>
                  <a:cxn ang="0">
                    <a:pos x="T8" y="T9"/>
                  </a:cxn>
                  <a:cxn ang="0">
                    <a:pos x="T10" y="T11"/>
                  </a:cxn>
                  <a:cxn ang="0">
                    <a:pos x="T12" y="T13"/>
                  </a:cxn>
                </a:cxnLst>
                <a:rect l="0" t="0" r="r" b="b"/>
                <a:pathLst>
                  <a:path w="81" h="150">
                    <a:moveTo>
                      <a:pt x="41" y="0"/>
                    </a:moveTo>
                    <a:cubicBezTo>
                      <a:pt x="56" y="58"/>
                      <a:pt x="79" y="47"/>
                      <a:pt x="81" y="78"/>
                    </a:cubicBezTo>
                    <a:cubicBezTo>
                      <a:pt x="72" y="85"/>
                      <a:pt x="65" y="92"/>
                      <a:pt x="60" y="100"/>
                    </a:cubicBezTo>
                    <a:cubicBezTo>
                      <a:pt x="38" y="75"/>
                      <a:pt x="35" y="42"/>
                      <a:pt x="34" y="45"/>
                    </a:cubicBezTo>
                    <a:cubicBezTo>
                      <a:pt x="33" y="47"/>
                      <a:pt x="31" y="87"/>
                      <a:pt x="54" y="115"/>
                    </a:cubicBezTo>
                    <a:cubicBezTo>
                      <a:pt x="52" y="126"/>
                      <a:pt x="54" y="138"/>
                      <a:pt x="57" y="150"/>
                    </a:cubicBezTo>
                    <a:cubicBezTo>
                      <a:pt x="0" y="112"/>
                      <a:pt x="1" y="36"/>
                      <a:pt x="4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defTabSz="914400">
                  <a:defRPr/>
                </a:pPr>
                <a:endParaRPr lang="zh-CN" altLang="en-US" dirty="0">
                  <a:gradFill>
                    <a:gsLst>
                      <a:gs pos="0">
                        <a:srgbClr val="0BD0D9"/>
                      </a:gs>
                      <a:gs pos="100000">
                        <a:srgbClr val="0F6FC6"/>
                      </a:gs>
                    </a:gsLst>
                    <a:lin ang="2700000" scaled="0"/>
                  </a:gradFill>
                  <a:cs typeface="+mn-ea"/>
                  <a:sym typeface="+mn-lt"/>
                </a:endParaRPr>
              </a:p>
            </p:txBody>
          </p:sp>
          <p:sp>
            <p:nvSpPr>
              <p:cNvPr id="142" name="任意多边形: 形状 141">
                <a:extLst>
                  <a:ext uri="{FF2B5EF4-FFF2-40B4-BE49-F238E27FC236}">
                    <a16:creationId xmlns:a16="http://schemas.microsoft.com/office/drawing/2014/main" id="{8F431AFC-0D50-45E8-98CF-F609525C46BF}"/>
                  </a:ext>
                </a:extLst>
              </p:cNvPr>
              <p:cNvSpPr>
                <a:spLocks/>
              </p:cNvSpPr>
              <p:nvPr/>
            </p:nvSpPr>
            <p:spPr bwMode="auto">
              <a:xfrm>
                <a:off x="911" y="1572"/>
                <a:ext cx="78" cy="93"/>
              </a:xfrm>
              <a:custGeom>
                <a:avLst/>
                <a:gdLst>
                  <a:gd name="T0" fmla="*/ 47 w 47"/>
                  <a:gd name="T1" fmla="*/ 0 h 57"/>
                  <a:gd name="T2" fmla="*/ 14 w 47"/>
                  <a:gd name="T3" fmla="*/ 33 h 57"/>
                  <a:gd name="T4" fmla="*/ 15 w 47"/>
                  <a:gd name="T5" fmla="*/ 9 h 57"/>
                  <a:gd name="T6" fmla="*/ 0 w 47"/>
                  <a:gd name="T7" fmla="*/ 56 h 57"/>
                  <a:gd name="T8" fmla="*/ 3 w 47"/>
                  <a:gd name="T9" fmla="*/ 56 h 57"/>
                  <a:gd name="T10" fmla="*/ 47 w 47"/>
                  <a:gd name="T11" fmla="*/ 0 h 57"/>
                </a:gdLst>
                <a:ahLst/>
                <a:cxnLst>
                  <a:cxn ang="0">
                    <a:pos x="T0" y="T1"/>
                  </a:cxn>
                  <a:cxn ang="0">
                    <a:pos x="T2" y="T3"/>
                  </a:cxn>
                  <a:cxn ang="0">
                    <a:pos x="T4" y="T5"/>
                  </a:cxn>
                  <a:cxn ang="0">
                    <a:pos x="T6" y="T7"/>
                  </a:cxn>
                  <a:cxn ang="0">
                    <a:pos x="T8" y="T9"/>
                  </a:cxn>
                  <a:cxn ang="0">
                    <a:pos x="T10" y="T11"/>
                  </a:cxn>
                </a:cxnLst>
                <a:rect l="0" t="0" r="r" b="b"/>
                <a:pathLst>
                  <a:path w="47" h="57">
                    <a:moveTo>
                      <a:pt x="47" y="0"/>
                    </a:moveTo>
                    <a:cubicBezTo>
                      <a:pt x="36" y="12"/>
                      <a:pt x="25" y="24"/>
                      <a:pt x="14" y="33"/>
                    </a:cubicBezTo>
                    <a:cubicBezTo>
                      <a:pt x="15" y="27"/>
                      <a:pt x="18" y="18"/>
                      <a:pt x="15" y="9"/>
                    </a:cubicBezTo>
                    <a:cubicBezTo>
                      <a:pt x="14" y="26"/>
                      <a:pt x="5" y="40"/>
                      <a:pt x="0" y="56"/>
                    </a:cubicBezTo>
                    <a:cubicBezTo>
                      <a:pt x="0" y="57"/>
                      <a:pt x="1" y="57"/>
                      <a:pt x="3" y="56"/>
                    </a:cubicBezTo>
                    <a:cubicBezTo>
                      <a:pt x="17" y="39"/>
                      <a:pt x="34" y="17"/>
                      <a:pt x="4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defTabSz="914400">
                  <a:defRPr/>
                </a:pPr>
                <a:endParaRPr lang="zh-CN" altLang="en-US" dirty="0">
                  <a:gradFill>
                    <a:gsLst>
                      <a:gs pos="0">
                        <a:srgbClr val="0BD0D9"/>
                      </a:gs>
                      <a:gs pos="100000">
                        <a:srgbClr val="0F6FC6"/>
                      </a:gs>
                    </a:gsLst>
                    <a:lin ang="2700000" scaled="0"/>
                  </a:gradFill>
                  <a:cs typeface="+mn-ea"/>
                  <a:sym typeface="+mn-lt"/>
                </a:endParaRPr>
              </a:p>
            </p:txBody>
          </p:sp>
          <p:sp>
            <p:nvSpPr>
              <p:cNvPr id="143" name="任意多边形: 形状 142">
                <a:extLst>
                  <a:ext uri="{FF2B5EF4-FFF2-40B4-BE49-F238E27FC236}">
                    <a16:creationId xmlns:a16="http://schemas.microsoft.com/office/drawing/2014/main" id="{85829DEC-8603-483E-81C8-EB309D78C960}"/>
                  </a:ext>
                </a:extLst>
              </p:cNvPr>
              <p:cNvSpPr>
                <a:spLocks/>
              </p:cNvSpPr>
              <p:nvPr/>
            </p:nvSpPr>
            <p:spPr bwMode="auto">
              <a:xfrm>
                <a:off x="938" y="1124"/>
                <a:ext cx="200" cy="253"/>
              </a:xfrm>
              <a:custGeom>
                <a:avLst/>
                <a:gdLst>
                  <a:gd name="T0" fmla="*/ 80 w 122"/>
                  <a:gd name="T1" fmla="*/ 65 h 155"/>
                  <a:gd name="T2" fmla="*/ 48 w 122"/>
                  <a:gd name="T3" fmla="*/ 154 h 155"/>
                  <a:gd name="T4" fmla="*/ 83 w 122"/>
                  <a:gd name="T5" fmla="*/ 0 h 155"/>
                  <a:gd name="T6" fmla="*/ 34 w 122"/>
                  <a:gd name="T7" fmla="*/ 142 h 155"/>
                  <a:gd name="T8" fmla="*/ 36 w 122"/>
                  <a:gd name="T9" fmla="*/ 147 h 155"/>
                  <a:gd name="T10" fmla="*/ 80 w 122"/>
                  <a:gd name="T11" fmla="*/ 65 h 155"/>
                </a:gdLst>
                <a:ahLst/>
                <a:cxnLst>
                  <a:cxn ang="0">
                    <a:pos x="T0" y="T1"/>
                  </a:cxn>
                  <a:cxn ang="0">
                    <a:pos x="T2" y="T3"/>
                  </a:cxn>
                  <a:cxn ang="0">
                    <a:pos x="T4" y="T5"/>
                  </a:cxn>
                  <a:cxn ang="0">
                    <a:pos x="T6" y="T7"/>
                  </a:cxn>
                  <a:cxn ang="0">
                    <a:pos x="T8" y="T9"/>
                  </a:cxn>
                  <a:cxn ang="0">
                    <a:pos x="T10" y="T11"/>
                  </a:cxn>
                </a:cxnLst>
                <a:rect l="0" t="0" r="r" b="b"/>
                <a:pathLst>
                  <a:path w="122" h="155">
                    <a:moveTo>
                      <a:pt x="80" y="65"/>
                    </a:moveTo>
                    <a:cubicBezTo>
                      <a:pt x="80" y="106"/>
                      <a:pt x="46" y="155"/>
                      <a:pt x="48" y="154"/>
                    </a:cubicBezTo>
                    <a:cubicBezTo>
                      <a:pt x="102" y="112"/>
                      <a:pt x="122" y="42"/>
                      <a:pt x="83" y="0"/>
                    </a:cubicBezTo>
                    <a:cubicBezTo>
                      <a:pt x="55" y="73"/>
                      <a:pt x="0" y="79"/>
                      <a:pt x="34" y="142"/>
                    </a:cubicBezTo>
                    <a:cubicBezTo>
                      <a:pt x="35" y="144"/>
                      <a:pt x="35" y="145"/>
                      <a:pt x="36" y="147"/>
                    </a:cubicBezTo>
                    <a:cubicBezTo>
                      <a:pt x="38" y="150"/>
                      <a:pt x="65" y="109"/>
                      <a:pt x="80"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defTabSz="914400">
                  <a:defRPr/>
                </a:pPr>
                <a:endParaRPr lang="zh-CN" altLang="en-US" dirty="0">
                  <a:gradFill>
                    <a:gsLst>
                      <a:gs pos="0">
                        <a:srgbClr val="0BD0D9"/>
                      </a:gs>
                      <a:gs pos="100000">
                        <a:srgbClr val="0F6FC6"/>
                      </a:gs>
                    </a:gsLst>
                    <a:lin ang="2700000" scaled="0"/>
                  </a:gradFill>
                  <a:cs typeface="+mn-ea"/>
                  <a:sym typeface="+mn-lt"/>
                </a:endParaRPr>
              </a:p>
            </p:txBody>
          </p:sp>
          <p:sp>
            <p:nvSpPr>
              <p:cNvPr id="144" name="任意多边形: 形状 143">
                <a:extLst>
                  <a:ext uri="{FF2B5EF4-FFF2-40B4-BE49-F238E27FC236}">
                    <a16:creationId xmlns:a16="http://schemas.microsoft.com/office/drawing/2014/main" id="{0C6D2C78-8283-4960-8EAC-B9DD1AFF1712}"/>
                  </a:ext>
                </a:extLst>
              </p:cNvPr>
              <p:cNvSpPr>
                <a:spLocks/>
              </p:cNvSpPr>
              <p:nvPr/>
            </p:nvSpPr>
            <p:spPr bwMode="auto">
              <a:xfrm>
                <a:off x="856" y="1120"/>
                <a:ext cx="139" cy="229"/>
              </a:xfrm>
              <a:custGeom>
                <a:avLst/>
                <a:gdLst>
                  <a:gd name="T0" fmla="*/ 33 w 85"/>
                  <a:gd name="T1" fmla="*/ 0 h 140"/>
                  <a:gd name="T2" fmla="*/ 85 w 85"/>
                  <a:gd name="T3" fmla="*/ 68 h 140"/>
                  <a:gd name="T4" fmla="*/ 69 w 85"/>
                  <a:gd name="T5" fmla="*/ 93 h 140"/>
                  <a:gd name="T6" fmla="*/ 34 w 85"/>
                  <a:gd name="T7" fmla="*/ 44 h 140"/>
                  <a:gd name="T8" fmla="*/ 66 w 85"/>
                  <a:gd name="T9" fmla="*/ 108 h 140"/>
                  <a:gd name="T10" fmla="*/ 75 w 85"/>
                  <a:gd name="T11" fmla="*/ 140 h 140"/>
                  <a:gd name="T12" fmla="*/ 33 w 85"/>
                  <a:gd name="T13" fmla="*/ 0 h 140"/>
                </a:gdLst>
                <a:ahLst/>
                <a:cxnLst>
                  <a:cxn ang="0">
                    <a:pos x="T0" y="T1"/>
                  </a:cxn>
                  <a:cxn ang="0">
                    <a:pos x="T2" y="T3"/>
                  </a:cxn>
                  <a:cxn ang="0">
                    <a:pos x="T4" y="T5"/>
                  </a:cxn>
                  <a:cxn ang="0">
                    <a:pos x="T6" y="T7"/>
                  </a:cxn>
                  <a:cxn ang="0">
                    <a:pos x="T8" y="T9"/>
                  </a:cxn>
                  <a:cxn ang="0">
                    <a:pos x="T10" y="T11"/>
                  </a:cxn>
                  <a:cxn ang="0">
                    <a:pos x="T12" y="T13"/>
                  </a:cxn>
                </a:cxnLst>
                <a:rect l="0" t="0" r="r" b="b"/>
                <a:pathLst>
                  <a:path w="85" h="140">
                    <a:moveTo>
                      <a:pt x="33" y="0"/>
                    </a:moveTo>
                    <a:cubicBezTo>
                      <a:pt x="57" y="53"/>
                      <a:pt x="77" y="39"/>
                      <a:pt x="85" y="68"/>
                    </a:cubicBezTo>
                    <a:cubicBezTo>
                      <a:pt x="78" y="75"/>
                      <a:pt x="72" y="84"/>
                      <a:pt x="69" y="93"/>
                    </a:cubicBezTo>
                    <a:cubicBezTo>
                      <a:pt x="43" y="73"/>
                      <a:pt x="34" y="42"/>
                      <a:pt x="34" y="44"/>
                    </a:cubicBezTo>
                    <a:cubicBezTo>
                      <a:pt x="33" y="47"/>
                      <a:pt x="39" y="86"/>
                      <a:pt x="66" y="108"/>
                    </a:cubicBezTo>
                    <a:cubicBezTo>
                      <a:pt x="66" y="119"/>
                      <a:pt x="70" y="130"/>
                      <a:pt x="75" y="140"/>
                    </a:cubicBezTo>
                    <a:cubicBezTo>
                      <a:pt x="14" y="114"/>
                      <a:pt x="0" y="42"/>
                      <a:pt x="3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defTabSz="914400">
                  <a:defRPr/>
                </a:pPr>
                <a:endParaRPr lang="zh-CN" altLang="en-US" dirty="0">
                  <a:gradFill>
                    <a:gsLst>
                      <a:gs pos="0">
                        <a:srgbClr val="0BD0D9"/>
                      </a:gs>
                      <a:gs pos="100000">
                        <a:srgbClr val="0F6FC6"/>
                      </a:gs>
                    </a:gsLst>
                    <a:lin ang="2700000" scaled="0"/>
                  </a:gradFill>
                  <a:cs typeface="+mn-ea"/>
                  <a:sym typeface="+mn-lt"/>
                </a:endParaRPr>
              </a:p>
            </p:txBody>
          </p:sp>
          <p:sp>
            <p:nvSpPr>
              <p:cNvPr id="145" name="任意多边形: 形状 144">
                <a:extLst>
                  <a:ext uri="{FF2B5EF4-FFF2-40B4-BE49-F238E27FC236}">
                    <a16:creationId xmlns:a16="http://schemas.microsoft.com/office/drawing/2014/main" id="{5413C8A9-680E-44B5-B133-2DEE73E29B66}"/>
                  </a:ext>
                </a:extLst>
              </p:cNvPr>
              <p:cNvSpPr>
                <a:spLocks/>
              </p:cNvSpPr>
              <p:nvPr/>
            </p:nvSpPr>
            <p:spPr bwMode="auto">
              <a:xfrm>
                <a:off x="975" y="1333"/>
                <a:ext cx="56" cy="103"/>
              </a:xfrm>
              <a:custGeom>
                <a:avLst/>
                <a:gdLst>
                  <a:gd name="T0" fmla="*/ 34 w 34"/>
                  <a:gd name="T1" fmla="*/ 0 h 63"/>
                  <a:gd name="T2" fmla="*/ 9 w 34"/>
                  <a:gd name="T3" fmla="*/ 38 h 63"/>
                  <a:gd name="T4" fmla="*/ 6 w 34"/>
                  <a:gd name="T5" fmla="*/ 14 h 63"/>
                  <a:gd name="T6" fmla="*/ 0 w 34"/>
                  <a:gd name="T7" fmla="*/ 62 h 63"/>
                  <a:gd name="T8" fmla="*/ 3 w 34"/>
                  <a:gd name="T9" fmla="*/ 61 h 63"/>
                  <a:gd name="T10" fmla="*/ 34 w 34"/>
                  <a:gd name="T11" fmla="*/ 0 h 63"/>
                </a:gdLst>
                <a:ahLst/>
                <a:cxnLst>
                  <a:cxn ang="0">
                    <a:pos x="T0" y="T1"/>
                  </a:cxn>
                  <a:cxn ang="0">
                    <a:pos x="T2" y="T3"/>
                  </a:cxn>
                  <a:cxn ang="0">
                    <a:pos x="T4" y="T5"/>
                  </a:cxn>
                  <a:cxn ang="0">
                    <a:pos x="T6" y="T7"/>
                  </a:cxn>
                  <a:cxn ang="0">
                    <a:pos x="T8" y="T9"/>
                  </a:cxn>
                  <a:cxn ang="0">
                    <a:pos x="T10" y="T11"/>
                  </a:cxn>
                </a:cxnLst>
                <a:rect l="0" t="0" r="r" b="b"/>
                <a:pathLst>
                  <a:path w="34" h="63">
                    <a:moveTo>
                      <a:pt x="34" y="0"/>
                    </a:moveTo>
                    <a:cubicBezTo>
                      <a:pt x="26" y="13"/>
                      <a:pt x="18" y="26"/>
                      <a:pt x="9" y="38"/>
                    </a:cubicBezTo>
                    <a:cubicBezTo>
                      <a:pt x="9" y="32"/>
                      <a:pt x="11" y="22"/>
                      <a:pt x="6" y="14"/>
                    </a:cubicBezTo>
                    <a:cubicBezTo>
                      <a:pt x="8" y="30"/>
                      <a:pt x="2" y="46"/>
                      <a:pt x="0" y="62"/>
                    </a:cubicBezTo>
                    <a:cubicBezTo>
                      <a:pt x="0" y="63"/>
                      <a:pt x="2" y="63"/>
                      <a:pt x="3" y="61"/>
                    </a:cubicBezTo>
                    <a:cubicBezTo>
                      <a:pt x="13" y="43"/>
                      <a:pt x="25" y="19"/>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defTabSz="914400">
                  <a:defRPr/>
                </a:pPr>
                <a:endParaRPr lang="zh-CN" altLang="en-US" dirty="0">
                  <a:gradFill>
                    <a:gsLst>
                      <a:gs pos="0">
                        <a:srgbClr val="0BD0D9"/>
                      </a:gs>
                      <a:gs pos="100000">
                        <a:srgbClr val="0F6FC6"/>
                      </a:gs>
                    </a:gsLst>
                    <a:lin ang="2700000" scaled="0"/>
                  </a:gradFill>
                  <a:cs typeface="+mn-ea"/>
                  <a:sym typeface="+mn-lt"/>
                </a:endParaRPr>
              </a:p>
            </p:txBody>
          </p:sp>
          <p:sp>
            <p:nvSpPr>
              <p:cNvPr id="146" name="任意多边形: 形状 145">
                <a:extLst>
                  <a:ext uri="{FF2B5EF4-FFF2-40B4-BE49-F238E27FC236}">
                    <a16:creationId xmlns:a16="http://schemas.microsoft.com/office/drawing/2014/main" id="{52144399-093F-4566-B70A-704FB388AD16}"/>
                  </a:ext>
                </a:extLst>
              </p:cNvPr>
              <p:cNvSpPr>
                <a:spLocks/>
              </p:cNvSpPr>
              <p:nvPr/>
            </p:nvSpPr>
            <p:spPr bwMode="auto">
              <a:xfrm>
                <a:off x="931" y="893"/>
                <a:ext cx="179" cy="253"/>
              </a:xfrm>
              <a:custGeom>
                <a:avLst/>
                <a:gdLst>
                  <a:gd name="T0" fmla="*/ 73 w 109"/>
                  <a:gd name="T1" fmla="*/ 63 h 155"/>
                  <a:gd name="T2" fmla="*/ 59 w 109"/>
                  <a:gd name="T3" fmla="*/ 154 h 155"/>
                  <a:gd name="T4" fmla="*/ 65 w 109"/>
                  <a:gd name="T5" fmla="*/ 0 h 155"/>
                  <a:gd name="T6" fmla="*/ 44 w 109"/>
                  <a:gd name="T7" fmla="*/ 146 h 155"/>
                  <a:gd name="T8" fmla="*/ 47 w 109"/>
                  <a:gd name="T9" fmla="*/ 149 h 155"/>
                  <a:gd name="T10" fmla="*/ 73 w 109"/>
                  <a:gd name="T11" fmla="*/ 63 h 155"/>
                </a:gdLst>
                <a:ahLst/>
                <a:cxnLst>
                  <a:cxn ang="0">
                    <a:pos x="T0" y="T1"/>
                  </a:cxn>
                  <a:cxn ang="0">
                    <a:pos x="T2" y="T3"/>
                  </a:cxn>
                  <a:cxn ang="0">
                    <a:pos x="T4" y="T5"/>
                  </a:cxn>
                  <a:cxn ang="0">
                    <a:pos x="T6" y="T7"/>
                  </a:cxn>
                  <a:cxn ang="0">
                    <a:pos x="T8" y="T9"/>
                  </a:cxn>
                  <a:cxn ang="0">
                    <a:pos x="T10" y="T11"/>
                  </a:cxn>
                </a:cxnLst>
                <a:rect l="0" t="0" r="r" b="b"/>
                <a:pathLst>
                  <a:path w="109" h="155">
                    <a:moveTo>
                      <a:pt x="73" y="63"/>
                    </a:moveTo>
                    <a:cubicBezTo>
                      <a:pt x="81" y="102"/>
                      <a:pt x="58" y="155"/>
                      <a:pt x="59" y="154"/>
                    </a:cubicBezTo>
                    <a:cubicBezTo>
                      <a:pt x="103" y="104"/>
                      <a:pt x="109" y="34"/>
                      <a:pt x="65" y="0"/>
                    </a:cubicBezTo>
                    <a:cubicBezTo>
                      <a:pt x="51" y="75"/>
                      <a:pt x="0" y="91"/>
                      <a:pt x="44" y="146"/>
                    </a:cubicBezTo>
                    <a:cubicBezTo>
                      <a:pt x="45" y="147"/>
                      <a:pt x="46" y="148"/>
                      <a:pt x="47" y="149"/>
                    </a:cubicBezTo>
                    <a:cubicBezTo>
                      <a:pt x="49" y="152"/>
                      <a:pt x="67" y="108"/>
                      <a:pt x="73"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defTabSz="914400">
                  <a:defRPr/>
                </a:pPr>
                <a:endParaRPr lang="zh-CN" altLang="en-US" dirty="0">
                  <a:gradFill>
                    <a:gsLst>
                      <a:gs pos="0">
                        <a:srgbClr val="0BD0D9"/>
                      </a:gs>
                      <a:gs pos="100000">
                        <a:srgbClr val="0F6FC6"/>
                      </a:gs>
                    </a:gsLst>
                    <a:lin ang="2700000" scaled="0"/>
                  </a:gradFill>
                  <a:cs typeface="+mn-ea"/>
                  <a:sym typeface="+mn-lt"/>
                </a:endParaRPr>
              </a:p>
            </p:txBody>
          </p:sp>
          <p:sp>
            <p:nvSpPr>
              <p:cNvPr id="147" name="任意多边形: 形状 146">
                <a:extLst>
                  <a:ext uri="{FF2B5EF4-FFF2-40B4-BE49-F238E27FC236}">
                    <a16:creationId xmlns:a16="http://schemas.microsoft.com/office/drawing/2014/main" id="{DCDD2AD3-B945-4457-B53A-8E0C9A5DD59F}"/>
                  </a:ext>
                </a:extLst>
              </p:cNvPr>
              <p:cNvSpPr>
                <a:spLocks/>
              </p:cNvSpPr>
              <p:nvPr/>
            </p:nvSpPr>
            <p:spPr bwMode="auto">
              <a:xfrm>
                <a:off x="841" y="921"/>
                <a:ext cx="148" cy="206"/>
              </a:xfrm>
              <a:custGeom>
                <a:avLst/>
                <a:gdLst>
                  <a:gd name="T0" fmla="*/ 23 w 90"/>
                  <a:gd name="T1" fmla="*/ 0 h 126"/>
                  <a:gd name="T2" fmla="*/ 86 w 90"/>
                  <a:gd name="T3" fmla="*/ 55 h 126"/>
                  <a:gd name="T4" fmla="*/ 75 w 90"/>
                  <a:gd name="T5" fmla="*/ 82 h 126"/>
                  <a:gd name="T6" fmla="*/ 32 w 90"/>
                  <a:gd name="T7" fmla="*/ 42 h 126"/>
                  <a:gd name="T8" fmla="*/ 75 w 90"/>
                  <a:gd name="T9" fmla="*/ 97 h 126"/>
                  <a:gd name="T10" fmla="*/ 90 w 90"/>
                  <a:gd name="T11" fmla="*/ 126 h 126"/>
                  <a:gd name="T12" fmla="*/ 23 w 90"/>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90" h="126">
                    <a:moveTo>
                      <a:pt x="23" y="0"/>
                    </a:moveTo>
                    <a:cubicBezTo>
                      <a:pt x="56" y="46"/>
                      <a:pt x="73" y="29"/>
                      <a:pt x="86" y="55"/>
                    </a:cubicBezTo>
                    <a:cubicBezTo>
                      <a:pt x="80" y="64"/>
                      <a:pt x="76" y="73"/>
                      <a:pt x="75" y="82"/>
                    </a:cubicBezTo>
                    <a:cubicBezTo>
                      <a:pt x="47" y="68"/>
                      <a:pt x="32" y="40"/>
                      <a:pt x="32" y="42"/>
                    </a:cubicBezTo>
                    <a:cubicBezTo>
                      <a:pt x="32" y="44"/>
                      <a:pt x="45" y="81"/>
                      <a:pt x="75" y="97"/>
                    </a:cubicBezTo>
                    <a:cubicBezTo>
                      <a:pt x="77" y="108"/>
                      <a:pt x="83" y="117"/>
                      <a:pt x="90" y="126"/>
                    </a:cubicBezTo>
                    <a:cubicBezTo>
                      <a:pt x="26" y="113"/>
                      <a:pt x="0" y="46"/>
                      <a:pt x="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defTabSz="914400">
                  <a:defRPr/>
                </a:pPr>
                <a:endParaRPr lang="zh-CN" altLang="en-US" dirty="0">
                  <a:gradFill>
                    <a:gsLst>
                      <a:gs pos="0">
                        <a:srgbClr val="0BD0D9"/>
                      </a:gs>
                      <a:gs pos="100000">
                        <a:srgbClr val="0F6FC6"/>
                      </a:gs>
                    </a:gsLst>
                    <a:lin ang="2700000" scaled="0"/>
                  </a:gradFill>
                  <a:cs typeface="+mn-ea"/>
                  <a:sym typeface="+mn-lt"/>
                </a:endParaRPr>
              </a:p>
            </p:txBody>
          </p:sp>
          <p:sp>
            <p:nvSpPr>
              <p:cNvPr id="148" name="任意多边形: 形状 147">
                <a:extLst>
                  <a:ext uri="{FF2B5EF4-FFF2-40B4-BE49-F238E27FC236}">
                    <a16:creationId xmlns:a16="http://schemas.microsoft.com/office/drawing/2014/main" id="{16D76AAB-A66F-495D-982B-C27500A7F792}"/>
                  </a:ext>
                </a:extLst>
              </p:cNvPr>
              <p:cNvSpPr>
                <a:spLocks/>
              </p:cNvSpPr>
              <p:nvPr/>
            </p:nvSpPr>
            <p:spPr bwMode="auto">
              <a:xfrm>
                <a:off x="995" y="1102"/>
                <a:ext cx="41" cy="108"/>
              </a:xfrm>
              <a:custGeom>
                <a:avLst/>
                <a:gdLst>
                  <a:gd name="T0" fmla="*/ 25 w 25"/>
                  <a:gd name="T1" fmla="*/ 0 h 66"/>
                  <a:gd name="T2" fmla="*/ 7 w 25"/>
                  <a:gd name="T3" fmla="*/ 40 h 66"/>
                  <a:gd name="T4" fmla="*/ 0 w 25"/>
                  <a:gd name="T5" fmla="*/ 18 h 66"/>
                  <a:gd name="T6" fmla="*/ 3 w 25"/>
                  <a:gd name="T7" fmla="*/ 65 h 66"/>
                  <a:gd name="T8" fmla="*/ 5 w 25"/>
                  <a:gd name="T9" fmla="*/ 64 h 66"/>
                  <a:gd name="T10" fmla="*/ 25 w 25"/>
                  <a:gd name="T11" fmla="*/ 0 h 66"/>
                </a:gdLst>
                <a:ahLst/>
                <a:cxnLst>
                  <a:cxn ang="0">
                    <a:pos x="T0" y="T1"/>
                  </a:cxn>
                  <a:cxn ang="0">
                    <a:pos x="T2" y="T3"/>
                  </a:cxn>
                  <a:cxn ang="0">
                    <a:pos x="T4" y="T5"/>
                  </a:cxn>
                  <a:cxn ang="0">
                    <a:pos x="T6" y="T7"/>
                  </a:cxn>
                  <a:cxn ang="0">
                    <a:pos x="T8" y="T9"/>
                  </a:cxn>
                  <a:cxn ang="0">
                    <a:pos x="T10" y="T11"/>
                  </a:cxn>
                </a:cxnLst>
                <a:rect l="0" t="0" r="r" b="b"/>
                <a:pathLst>
                  <a:path w="25" h="66">
                    <a:moveTo>
                      <a:pt x="25" y="0"/>
                    </a:moveTo>
                    <a:cubicBezTo>
                      <a:pt x="19" y="13"/>
                      <a:pt x="13" y="28"/>
                      <a:pt x="7" y="40"/>
                    </a:cubicBezTo>
                    <a:cubicBezTo>
                      <a:pt x="6" y="34"/>
                      <a:pt x="6" y="25"/>
                      <a:pt x="0" y="18"/>
                    </a:cubicBezTo>
                    <a:cubicBezTo>
                      <a:pt x="4" y="33"/>
                      <a:pt x="2" y="49"/>
                      <a:pt x="3" y="65"/>
                    </a:cubicBezTo>
                    <a:cubicBezTo>
                      <a:pt x="3" y="66"/>
                      <a:pt x="5" y="66"/>
                      <a:pt x="5" y="64"/>
                    </a:cubicBezTo>
                    <a:cubicBezTo>
                      <a:pt x="12" y="44"/>
                      <a:pt x="19" y="19"/>
                      <a:pt x="2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defTabSz="914400">
                  <a:defRPr/>
                </a:pPr>
                <a:endParaRPr lang="zh-CN" altLang="en-US" dirty="0">
                  <a:gradFill>
                    <a:gsLst>
                      <a:gs pos="0">
                        <a:srgbClr val="0BD0D9"/>
                      </a:gs>
                      <a:gs pos="100000">
                        <a:srgbClr val="0F6FC6"/>
                      </a:gs>
                    </a:gsLst>
                    <a:lin ang="2700000" scaled="0"/>
                  </a:gradFill>
                  <a:cs typeface="+mn-ea"/>
                  <a:sym typeface="+mn-lt"/>
                </a:endParaRPr>
              </a:p>
            </p:txBody>
          </p:sp>
          <p:sp>
            <p:nvSpPr>
              <p:cNvPr id="149" name="任意多边形: 形状 148">
                <a:extLst>
                  <a:ext uri="{FF2B5EF4-FFF2-40B4-BE49-F238E27FC236}">
                    <a16:creationId xmlns:a16="http://schemas.microsoft.com/office/drawing/2014/main" id="{08DABD1F-D97B-48EC-9DA1-81C913C1AD30}"/>
                  </a:ext>
                </a:extLst>
              </p:cNvPr>
              <p:cNvSpPr>
                <a:spLocks/>
              </p:cNvSpPr>
              <p:nvPr/>
            </p:nvSpPr>
            <p:spPr bwMode="auto">
              <a:xfrm>
                <a:off x="877" y="667"/>
                <a:ext cx="164" cy="244"/>
              </a:xfrm>
              <a:custGeom>
                <a:avLst/>
                <a:gdLst>
                  <a:gd name="T0" fmla="*/ 64 w 100"/>
                  <a:gd name="T1" fmla="*/ 58 h 149"/>
                  <a:gd name="T2" fmla="*/ 68 w 100"/>
                  <a:gd name="T3" fmla="*/ 147 h 149"/>
                  <a:gd name="T4" fmla="*/ 45 w 100"/>
                  <a:gd name="T5" fmla="*/ 0 h 149"/>
                  <a:gd name="T6" fmla="*/ 51 w 100"/>
                  <a:gd name="T7" fmla="*/ 143 h 149"/>
                  <a:gd name="T8" fmla="*/ 55 w 100"/>
                  <a:gd name="T9" fmla="*/ 146 h 149"/>
                  <a:gd name="T10" fmla="*/ 64 w 100"/>
                  <a:gd name="T11" fmla="*/ 58 h 149"/>
                </a:gdLst>
                <a:ahLst/>
                <a:cxnLst>
                  <a:cxn ang="0">
                    <a:pos x="T0" y="T1"/>
                  </a:cxn>
                  <a:cxn ang="0">
                    <a:pos x="T2" y="T3"/>
                  </a:cxn>
                  <a:cxn ang="0">
                    <a:pos x="T4" y="T5"/>
                  </a:cxn>
                  <a:cxn ang="0">
                    <a:pos x="T6" y="T7"/>
                  </a:cxn>
                  <a:cxn ang="0">
                    <a:pos x="T8" y="T9"/>
                  </a:cxn>
                  <a:cxn ang="0">
                    <a:pos x="T10" y="T11"/>
                  </a:cxn>
                </a:cxnLst>
                <a:rect l="0" t="0" r="r" b="b"/>
                <a:pathLst>
                  <a:path w="100" h="149">
                    <a:moveTo>
                      <a:pt x="64" y="58"/>
                    </a:moveTo>
                    <a:cubicBezTo>
                      <a:pt x="79" y="94"/>
                      <a:pt x="67" y="149"/>
                      <a:pt x="68" y="147"/>
                    </a:cubicBezTo>
                    <a:cubicBezTo>
                      <a:pt x="100" y="92"/>
                      <a:pt x="94" y="23"/>
                      <a:pt x="45" y="0"/>
                    </a:cubicBezTo>
                    <a:cubicBezTo>
                      <a:pt x="46" y="74"/>
                      <a:pt x="0" y="98"/>
                      <a:pt x="51" y="143"/>
                    </a:cubicBezTo>
                    <a:cubicBezTo>
                      <a:pt x="52" y="144"/>
                      <a:pt x="54" y="145"/>
                      <a:pt x="55" y="146"/>
                    </a:cubicBezTo>
                    <a:cubicBezTo>
                      <a:pt x="58" y="148"/>
                      <a:pt x="66" y="102"/>
                      <a:pt x="64"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defTabSz="914400">
                  <a:defRPr/>
                </a:pPr>
                <a:endParaRPr lang="zh-CN" altLang="en-US" dirty="0">
                  <a:gradFill>
                    <a:gsLst>
                      <a:gs pos="0">
                        <a:srgbClr val="0BD0D9"/>
                      </a:gs>
                      <a:gs pos="100000">
                        <a:srgbClr val="0F6FC6"/>
                      </a:gs>
                    </a:gsLst>
                    <a:lin ang="2700000" scaled="0"/>
                  </a:gradFill>
                  <a:cs typeface="+mn-ea"/>
                  <a:sym typeface="+mn-lt"/>
                </a:endParaRPr>
              </a:p>
            </p:txBody>
          </p:sp>
          <p:sp>
            <p:nvSpPr>
              <p:cNvPr id="150" name="任意多边形: 形状 149">
                <a:extLst>
                  <a:ext uri="{FF2B5EF4-FFF2-40B4-BE49-F238E27FC236}">
                    <a16:creationId xmlns:a16="http://schemas.microsoft.com/office/drawing/2014/main" id="{FF039285-309B-49B4-91EB-FD29F1A2D3DE}"/>
                  </a:ext>
                </a:extLst>
              </p:cNvPr>
              <p:cNvSpPr>
                <a:spLocks/>
              </p:cNvSpPr>
              <p:nvPr/>
            </p:nvSpPr>
            <p:spPr bwMode="auto">
              <a:xfrm>
                <a:off x="782" y="721"/>
                <a:ext cx="164" cy="178"/>
              </a:xfrm>
              <a:custGeom>
                <a:avLst/>
                <a:gdLst>
                  <a:gd name="T0" fmla="*/ 13 w 100"/>
                  <a:gd name="T1" fmla="*/ 0 h 109"/>
                  <a:gd name="T2" fmla="*/ 83 w 100"/>
                  <a:gd name="T3" fmla="*/ 42 h 109"/>
                  <a:gd name="T4" fmla="*/ 78 w 100"/>
                  <a:gd name="T5" fmla="*/ 69 h 109"/>
                  <a:gd name="T6" fmla="*/ 30 w 100"/>
                  <a:gd name="T7" fmla="*/ 39 h 109"/>
                  <a:gd name="T8" fmla="*/ 81 w 100"/>
                  <a:gd name="T9" fmla="*/ 84 h 109"/>
                  <a:gd name="T10" fmla="*/ 100 w 100"/>
                  <a:gd name="T11" fmla="*/ 109 h 109"/>
                  <a:gd name="T12" fmla="*/ 13 w 100"/>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100" h="109">
                    <a:moveTo>
                      <a:pt x="13" y="0"/>
                    </a:moveTo>
                    <a:cubicBezTo>
                      <a:pt x="54" y="38"/>
                      <a:pt x="66" y="19"/>
                      <a:pt x="83" y="42"/>
                    </a:cubicBezTo>
                    <a:cubicBezTo>
                      <a:pt x="80" y="51"/>
                      <a:pt x="77" y="60"/>
                      <a:pt x="78" y="69"/>
                    </a:cubicBezTo>
                    <a:cubicBezTo>
                      <a:pt x="48" y="61"/>
                      <a:pt x="30" y="37"/>
                      <a:pt x="30" y="39"/>
                    </a:cubicBezTo>
                    <a:cubicBezTo>
                      <a:pt x="30" y="41"/>
                      <a:pt x="49" y="73"/>
                      <a:pt x="81" y="84"/>
                    </a:cubicBezTo>
                    <a:cubicBezTo>
                      <a:pt x="85" y="94"/>
                      <a:pt x="92" y="102"/>
                      <a:pt x="100" y="109"/>
                    </a:cubicBezTo>
                    <a:cubicBezTo>
                      <a:pt x="37" y="108"/>
                      <a:pt x="0" y="49"/>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defTabSz="914400">
                  <a:defRPr/>
                </a:pPr>
                <a:endParaRPr lang="zh-CN" altLang="en-US" dirty="0">
                  <a:gradFill>
                    <a:gsLst>
                      <a:gs pos="0">
                        <a:srgbClr val="0BD0D9"/>
                      </a:gs>
                      <a:gs pos="100000">
                        <a:srgbClr val="0F6FC6"/>
                      </a:gs>
                    </a:gsLst>
                    <a:lin ang="2700000" scaled="0"/>
                  </a:gradFill>
                  <a:cs typeface="+mn-ea"/>
                  <a:sym typeface="+mn-lt"/>
                </a:endParaRPr>
              </a:p>
            </p:txBody>
          </p:sp>
          <p:sp>
            <p:nvSpPr>
              <p:cNvPr id="151" name="任意多边形: 形状 150">
                <a:extLst>
                  <a:ext uri="{FF2B5EF4-FFF2-40B4-BE49-F238E27FC236}">
                    <a16:creationId xmlns:a16="http://schemas.microsoft.com/office/drawing/2014/main" id="{59C7BAB4-2BF2-4FB9-9B75-2E2B2CC5D20A}"/>
                  </a:ext>
                </a:extLst>
              </p:cNvPr>
              <p:cNvSpPr>
                <a:spLocks/>
              </p:cNvSpPr>
              <p:nvPr/>
            </p:nvSpPr>
            <p:spPr bwMode="auto">
              <a:xfrm>
                <a:off x="954" y="867"/>
                <a:ext cx="33" cy="109"/>
              </a:xfrm>
              <a:custGeom>
                <a:avLst/>
                <a:gdLst>
                  <a:gd name="T0" fmla="*/ 20 w 20"/>
                  <a:gd name="T1" fmla="*/ 0 h 67"/>
                  <a:gd name="T2" fmla="*/ 11 w 20"/>
                  <a:gd name="T3" fmla="*/ 42 h 67"/>
                  <a:gd name="T4" fmla="*/ 0 w 20"/>
                  <a:gd name="T5" fmla="*/ 22 h 67"/>
                  <a:gd name="T6" fmla="*/ 11 w 20"/>
                  <a:gd name="T7" fmla="*/ 66 h 67"/>
                  <a:gd name="T8" fmla="*/ 13 w 20"/>
                  <a:gd name="T9" fmla="*/ 65 h 67"/>
                  <a:gd name="T10" fmla="*/ 20 w 20"/>
                  <a:gd name="T11" fmla="*/ 0 h 67"/>
                </a:gdLst>
                <a:ahLst/>
                <a:cxnLst>
                  <a:cxn ang="0">
                    <a:pos x="T0" y="T1"/>
                  </a:cxn>
                  <a:cxn ang="0">
                    <a:pos x="T2" y="T3"/>
                  </a:cxn>
                  <a:cxn ang="0">
                    <a:pos x="T4" y="T5"/>
                  </a:cxn>
                  <a:cxn ang="0">
                    <a:pos x="T6" y="T7"/>
                  </a:cxn>
                  <a:cxn ang="0">
                    <a:pos x="T8" y="T9"/>
                  </a:cxn>
                  <a:cxn ang="0">
                    <a:pos x="T10" y="T11"/>
                  </a:cxn>
                </a:cxnLst>
                <a:rect l="0" t="0" r="r" b="b"/>
                <a:pathLst>
                  <a:path w="20" h="67">
                    <a:moveTo>
                      <a:pt x="20" y="0"/>
                    </a:moveTo>
                    <a:cubicBezTo>
                      <a:pt x="17" y="14"/>
                      <a:pt x="14" y="29"/>
                      <a:pt x="11" y="42"/>
                    </a:cubicBezTo>
                    <a:cubicBezTo>
                      <a:pt x="9" y="36"/>
                      <a:pt x="7" y="28"/>
                      <a:pt x="0" y="22"/>
                    </a:cubicBezTo>
                    <a:cubicBezTo>
                      <a:pt x="7" y="36"/>
                      <a:pt x="8" y="52"/>
                      <a:pt x="11" y="66"/>
                    </a:cubicBezTo>
                    <a:cubicBezTo>
                      <a:pt x="12" y="67"/>
                      <a:pt x="13" y="66"/>
                      <a:pt x="13" y="65"/>
                    </a:cubicBezTo>
                    <a:cubicBezTo>
                      <a:pt x="16" y="45"/>
                      <a:pt x="19" y="19"/>
                      <a:pt x="2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defTabSz="914400">
                  <a:defRPr/>
                </a:pPr>
                <a:endParaRPr lang="zh-CN" altLang="en-US" dirty="0">
                  <a:gradFill>
                    <a:gsLst>
                      <a:gs pos="0">
                        <a:srgbClr val="0BD0D9"/>
                      </a:gs>
                      <a:gs pos="100000">
                        <a:srgbClr val="0F6FC6"/>
                      </a:gs>
                    </a:gsLst>
                    <a:lin ang="2700000" scaled="0"/>
                  </a:gradFill>
                  <a:cs typeface="+mn-ea"/>
                  <a:sym typeface="+mn-lt"/>
                </a:endParaRPr>
              </a:p>
            </p:txBody>
          </p:sp>
          <p:sp>
            <p:nvSpPr>
              <p:cNvPr id="152" name="任意多边形: 形状 151">
                <a:extLst>
                  <a:ext uri="{FF2B5EF4-FFF2-40B4-BE49-F238E27FC236}">
                    <a16:creationId xmlns:a16="http://schemas.microsoft.com/office/drawing/2014/main" id="{19F4ADD1-FDBC-478D-BA0E-832F58C51DE4}"/>
                  </a:ext>
                </a:extLst>
              </p:cNvPr>
              <p:cNvSpPr>
                <a:spLocks/>
              </p:cNvSpPr>
              <p:nvPr/>
            </p:nvSpPr>
            <p:spPr bwMode="auto">
              <a:xfrm>
                <a:off x="795" y="467"/>
                <a:ext cx="156" cy="229"/>
              </a:xfrm>
              <a:custGeom>
                <a:avLst/>
                <a:gdLst>
                  <a:gd name="T0" fmla="*/ 54 w 95"/>
                  <a:gd name="T1" fmla="*/ 53 h 140"/>
                  <a:gd name="T2" fmla="*/ 74 w 95"/>
                  <a:gd name="T3" fmla="*/ 137 h 140"/>
                  <a:gd name="T4" fmla="*/ 25 w 95"/>
                  <a:gd name="T5" fmla="*/ 0 h 140"/>
                  <a:gd name="T6" fmla="*/ 57 w 95"/>
                  <a:gd name="T7" fmla="*/ 136 h 140"/>
                  <a:gd name="T8" fmla="*/ 61 w 95"/>
                  <a:gd name="T9" fmla="*/ 138 h 140"/>
                  <a:gd name="T10" fmla="*/ 54 w 95"/>
                  <a:gd name="T11" fmla="*/ 53 h 140"/>
                </a:gdLst>
                <a:ahLst/>
                <a:cxnLst>
                  <a:cxn ang="0">
                    <a:pos x="T0" y="T1"/>
                  </a:cxn>
                  <a:cxn ang="0">
                    <a:pos x="T2" y="T3"/>
                  </a:cxn>
                  <a:cxn ang="0">
                    <a:pos x="T4" y="T5"/>
                  </a:cxn>
                  <a:cxn ang="0">
                    <a:pos x="T6" y="T7"/>
                  </a:cxn>
                  <a:cxn ang="0">
                    <a:pos x="T8" y="T9"/>
                  </a:cxn>
                  <a:cxn ang="0">
                    <a:pos x="T10" y="T11"/>
                  </a:cxn>
                </a:cxnLst>
                <a:rect l="0" t="0" r="r" b="b"/>
                <a:pathLst>
                  <a:path w="95" h="140">
                    <a:moveTo>
                      <a:pt x="54" y="53"/>
                    </a:moveTo>
                    <a:cubicBezTo>
                      <a:pt x="75" y="84"/>
                      <a:pt x="73" y="139"/>
                      <a:pt x="74" y="137"/>
                    </a:cubicBezTo>
                    <a:cubicBezTo>
                      <a:pt x="95" y="78"/>
                      <a:pt x="76" y="14"/>
                      <a:pt x="25" y="0"/>
                    </a:cubicBezTo>
                    <a:cubicBezTo>
                      <a:pt x="39" y="71"/>
                      <a:pt x="0" y="103"/>
                      <a:pt x="57" y="136"/>
                    </a:cubicBezTo>
                    <a:cubicBezTo>
                      <a:pt x="59" y="137"/>
                      <a:pt x="60" y="137"/>
                      <a:pt x="61" y="138"/>
                    </a:cubicBezTo>
                    <a:cubicBezTo>
                      <a:pt x="65" y="140"/>
                      <a:pt x="64" y="94"/>
                      <a:pt x="54"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defTabSz="914400">
                  <a:defRPr/>
                </a:pPr>
                <a:endParaRPr lang="zh-CN" altLang="en-US" dirty="0">
                  <a:gradFill>
                    <a:gsLst>
                      <a:gs pos="0">
                        <a:srgbClr val="0BD0D9"/>
                      </a:gs>
                      <a:gs pos="100000">
                        <a:srgbClr val="0F6FC6"/>
                      </a:gs>
                    </a:gsLst>
                    <a:lin ang="2700000" scaled="0"/>
                  </a:gradFill>
                  <a:cs typeface="+mn-ea"/>
                  <a:sym typeface="+mn-lt"/>
                </a:endParaRPr>
              </a:p>
            </p:txBody>
          </p:sp>
          <p:sp>
            <p:nvSpPr>
              <p:cNvPr id="153" name="任意多边形: 形状 152">
                <a:extLst>
                  <a:ext uri="{FF2B5EF4-FFF2-40B4-BE49-F238E27FC236}">
                    <a16:creationId xmlns:a16="http://schemas.microsoft.com/office/drawing/2014/main" id="{D96241D3-19ED-42E0-8487-030F5E7DA684}"/>
                  </a:ext>
                </a:extLst>
              </p:cNvPr>
              <p:cNvSpPr>
                <a:spLocks/>
              </p:cNvSpPr>
              <p:nvPr/>
            </p:nvSpPr>
            <p:spPr bwMode="auto">
              <a:xfrm>
                <a:off x="698" y="548"/>
                <a:ext cx="177" cy="160"/>
              </a:xfrm>
              <a:custGeom>
                <a:avLst/>
                <a:gdLst>
                  <a:gd name="T0" fmla="*/ 4 w 108"/>
                  <a:gd name="T1" fmla="*/ 0 h 98"/>
                  <a:gd name="T2" fmla="*/ 79 w 108"/>
                  <a:gd name="T3" fmla="*/ 27 h 98"/>
                  <a:gd name="T4" fmla="*/ 79 w 108"/>
                  <a:gd name="T5" fmla="*/ 54 h 98"/>
                  <a:gd name="T6" fmla="*/ 27 w 108"/>
                  <a:gd name="T7" fmla="*/ 34 h 98"/>
                  <a:gd name="T8" fmla="*/ 84 w 108"/>
                  <a:gd name="T9" fmla="*/ 67 h 98"/>
                  <a:gd name="T10" fmla="*/ 108 w 108"/>
                  <a:gd name="T11" fmla="*/ 88 h 98"/>
                  <a:gd name="T12" fmla="*/ 4 w 108"/>
                  <a:gd name="T13" fmla="*/ 0 h 98"/>
                </a:gdLst>
                <a:ahLst/>
                <a:cxnLst>
                  <a:cxn ang="0">
                    <a:pos x="T0" y="T1"/>
                  </a:cxn>
                  <a:cxn ang="0">
                    <a:pos x="T2" y="T3"/>
                  </a:cxn>
                  <a:cxn ang="0">
                    <a:pos x="T4" y="T5"/>
                  </a:cxn>
                  <a:cxn ang="0">
                    <a:pos x="T6" y="T7"/>
                  </a:cxn>
                  <a:cxn ang="0">
                    <a:pos x="T8" y="T9"/>
                  </a:cxn>
                  <a:cxn ang="0">
                    <a:pos x="T10" y="T11"/>
                  </a:cxn>
                  <a:cxn ang="0">
                    <a:pos x="T12" y="T13"/>
                  </a:cxn>
                </a:cxnLst>
                <a:rect l="0" t="0" r="r" b="b"/>
                <a:pathLst>
                  <a:path w="108" h="98">
                    <a:moveTo>
                      <a:pt x="4" y="0"/>
                    </a:moveTo>
                    <a:cubicBezTo>
                      <a:pt x="50" y="28"/>
                      <a:pt x="58" y="8"/>
                      <a:pt x="79" y="27"/>
                    </a:cubicBezTo>
                    <a:cubicBezTo>
                      <a:pt x="77" y="36"/>
                      <a:pt x="77" y="45"/>
                      <a:pt x="79" y="54"/>
                    </a:cubicBezTo>
                    <a:cubicBezTo>
                      <a:pt x="49" y="51"/>
                      <a:pt x="27" y="32"/>
                      <a:pt x="27" y="34"/>
                    </a:cubicBezTo>
                    <a:cubicBezTo>
                      <a:pt x="28" y="36"/>
                      <a:pt x="52" y="63"/>
                      <a:pt x="84" y="67"/>
                    </a:cubicBezTo>
                    <a:cubicBezTo>
                      <a:pt x="90" y="76"/>
                      <a:pt x="98" y="82"/>
                      <a:pt x="108" y="88"/>
                    </a:cubicBezTo>
                    <a:cubicBezTo>
                      <a:pt x="47" y="98"/>
                      <a:pt x="0" y="49"/>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defTabSz="914400">
                  <a:defRPr/>
                </a:pPr>
                <a:endParaRPr lang="zh-CN" altLang="en-US" dirty="0">
                  <a:gradFill>
                    <a:gsLst>
                      <a:gs pos="0">
                        <a:srgbClr val="0BD0D9"/>
                      </a:gs>
                      <a:gs pos="100000">
                        <a:srgbClr val="0F6FC6"/>
                      </a:gs>
                    </a:gsLst>
                    <a:lin ang="2700000" scaled="0"/>
                  </a:gradFill>
                  <a:cs typeface="+mn-ea"/>
                  <a:sym typeface="+mn-lt"/>
                </a:endParaRPr>
              </a:p>
            </p:txBody>
          </p:sp>
          <p:sp>
            <p:nvSpPr>
              <p:cNvPr id="154" name="任意多边形: 形状 153">
                <a:extLst>
                  <a:ext uri="{FF2B5EF4-FFF2-40B4-BE49-F238E27FC236}">
                    <a16:creationId xmlns:a16="http://schemas.microsoft.com/office/drawing/2014/main" id="{BAE7283E-66AC-4BDE-A78E-5819253774BF}"/>
                  </a:ext>
                </a:extLst>
              </p:cNvPr>
              <p:cNvSpPr>
                <a:spLocks/>
              </p:cNvSpPr>
              <p:nvPr/>
            </p:nvSpPr>
            <p:spPr bwMode="auto">
              <a:xfrm>
                <a:off x="884" y="652"/>
                <a:ext cx="32" cy="108"/>
              </a:xfrm>
              <a:custGeom>
                <a:avLst/>
                <a:gdLst>
                  <a:gd name="T0" fmla="*/ 15 w 20"/>
                  <a:gd name="T1" fmla="*/ 0 h 66"/>
                  <a:gd name="T2" fmla="*/ 13 w 20"/>
                  <a:gd name="T3" fmla="*/ 42 h 66"/>
                  <a:gd name="T4" fmla="*/ 0 w 20"/>
                  <a:gd name="T5" fmla="*/ 25 h 66"/>
                  <a:gd name="T6" fmla="*/ 18 w 20"/>
                  <a:gd name="T7" fmla="*/ 65 h 66"/>
                  <a:gd name="T8" fmla="*/ 20 w 20"/>
                  <a:gd name="T9" fmla="*/ 63 h 66"/>
                  <a:gd name="T10" fmla="*/ 15 w 20"/>
                  <a:gd name="T11" fmla="*/ 0 h 66"/>
                </a:gdLst>
                <a:ahLst/>
                <a:cxnLst>
                  <a:cxn ang="0">
                    <a:pos x="T0" y="T1"/>
                  </a:cxn>
                  <a:cxn ang="0">
                    <a:pos x="T2" y="T3"/>
                  </a:cxn>
                  <a:cxn ang="0">
                    <a:pos x="T4" y="T5"/>
                  </a:cxn>
                  <a:cxn ang="0">
                    <a:pos x="T6" y="T7"/>
                  </a:cxn>
                  <a:cxn ang="0">
                    <a:pos x="T8" y="T9"/>
                  </a:cxn>
                  <a:cxn ang="0">
                    <a:pos x="T10" y="T11"/>
                  </a:cxn>
                </a:cxnLst>
                <a:rect l="0" t="0" r="r" b="b"/>
                <a:pathLst>
                  <a:path w="20" h="66">
                    <a:moveTo>
                      <a:pt x="15" y="0"/>
                    </a:moveTo>
                    <a:cubicBezTo>
                      <a:pt x="14" y="14"/>
                      <a:pt x="14" y="29"/>
                      <a:pt x="13" y="42"/>
                    </a:cubicBezTo>
                    <a:cubicBezTo>
                      <a:pt x="11" y="37"/>
                      <a:pt x="7" y="29"/>
                      <a:pt x="0" y="25"/>
                    </a:cubicBezTo>
                    <a:cubicBezTo>
                      <a:pt x="9" y="37"/>
                      <a:pt x="12" y="52"/>
                      <a:pt x="18" y="65"/>
                    </a:cubicBezTo>
                    <a:cubicBezTo>
                      <a:pt x="19" y="66"/>
                      <a:pt x="20" y="65"/>
                      <a:pt x="20" y="63"/>
                    </a:cubicBezTo>
                    <a:cubicBezTo>
                      <a:pt x="19" y="44"/>
                      <a:pt x="17" y="19"/>
                      <a:pt x="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defTabSz="914400">
                  <a:defRPr/>
                </a:pPr>
                <a:endParaRPr lang="zh-CN" altLang="en-US" dirty="0">
                  <a:gradFill>
                    <a:gsLst>
                      <a:gs pos="0">
                        <a:srgbClr val="0BD0D9"/>
                      </a:gs>
                      <a:gs pos="100000">
                        <a:srgbClr val="0F6FC6"/>
                      </a:gs>
                    </a:gsLst>
                    <a:lin ang="2700000" scaled="0"/>
                  </a:gradFill>
                  <a:cs typeface="+mn-ea"/>
                  <a:sym typeface="+mn-lt"/>
                </a:endParaRPr>
              </a:p>
            </p:txBody>
          </p:sp>
          <p:sp>
            <p:nvSpPr>
              <p:cNvPr id="155" name="任意多边形: 形状 154">
                <a:extLst>
                  <a:ext uri="{FF2B5EF4-FFF2-40B4-BE49-F238E27FC236}">
                    <a16:creationId xmlns:a16="http://schemas.microsoft.com/office/drawing/2014/main" id="{591D10E4-4405-4FE9-9CDD-7240DC0E4ED2}"/>
                  </a:ext>
                </a:extLst>
              </p:cNvPr>
              <p:cNvSpPr>
                <a:spLocks/>
              </p:cNvSpPr>
              <p:nvPr/>
            </p:nvSpPr>
            <p:spPr bwMode="auto">
              <a:xfrm>
                <a:off x="680" y="307"/>
                <a:ext cx="141" cy="206"/>
              </a:xfrm>
              <a:custGeom>
                <a:avLst/>
                <a:gdLst>
                  <a:gd name="T0" fmla="*/ 43 w 86"/>
                  <a:gd name="T1" fmla="*/ 45 h 126"/>
                  <a:gd name="T2" fmla="*/ 77 w 86"/>
                  <a:gd name="T3" fmla="*/ 122 h 126"/>
                  <a:gd name="T4" fmla="*/ 5 w 86"/>
                  <a:gd name="T5" fmla="*/ 0 h 126"/>
                  <a:gd name="T6" fmla="*/ 61 w 86"/>
                  <a:gd name="T7" fmla="*/ 123 h 126"/>
                  <a:gd name="T8" fmla="*/ 65 w 86"/>
                  <a:gd name="T9" fmla="*/ 125 h 126"/>
                  <a:gd name="T10" fmla="*/ 43 w 86"/>
                  <a:gd name="T11" fmla="*/ 45 h 126"/>
                </a:gdLst>
                <a:ahLst/>
                <a:cxnLst>
                  <a:cxn ang="0">
                    <a:pos x="T0" y="T1"/>
                  </a:cxn>
                  <a:cxn ang="0">
                    <a:pos x="T2" y="T3"/>
                  </a:cxn>
                  <a:cxn ang="0">
                    <a:pos x="T4" y="T5"/>
                  </a:cxn>
                  <a:cxn ang="0">
                    <a:pos x="T6" y="T7"/>
                  </a:cxn>
                  <a:cxn ang="0">
                    <a:pos x="T8" y="T9"/>
                  </a:cxn>
                  <a:cxn ang="0">
                    <a:pos x="T10" y="T11"/>
                  </a:cxn>
                </a:cxnLst>
                <a:rect l="0" t="0" r="r" b="b"/>
                <a:pathLst>
                  <a:path w="86" h="126">
                    <a:moveTo>
                      <a:pt x="43" y="45"/>
                    </a:moveTo>
                    <a:cubicBezTo>
                      <a:pt x="69" y="71"/>
                      <a:pt x="77" y="124"/>
                      <a:pt x="77" y="122"/>
                    </a:cubicBezTo>
                    <a:cubicBezTo>
                      <a:pt x="86" y="62"/>
                      <a:pt x="56" y="4"/>
                      <a:pt x="5" y="0"/>
                    </a:cubicBezTo>
                    <a:cubicBezTo>
                      <a:pt x="32" y="65"/>
                      <a:pt x="0" y="103"/>
                      <a:pt x="61" y="123"/>
                    </a:cubicBezTo>
                    <a:cubicBezTo>
                      <a:pt x="62" y="124"/>
                      <a:pt x="64" y="124"/>
                      <a:pt x="65" y="125"/>
                    </a:cubicBezTo>
                    <a:cubicBezTo>
                      <a:pt x="69" y="126"/>
                      <a:pt x="60" y="83"/>
                      <a:pt x="43"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defTabSz="914400">
                  <a:defRPr/>
                </a:pPr>
                <a:endParaRPr lang="zh-CN" altLang="en-US" dirty="0">
                  <a:gradFill>
                    <a:gsLst>
                      <a:gs pos="0">
                        <a:srgbClr val="0BD0D9"/>
                      </a:gs>
                      <a:gs pos="100000">
                        <a:srgbClr val="0F6FC6"/>
                      </a:gs>
                    </a:gsLst>
                    <a:lin ang="2700000" scaled="0"/>
                  </a:gradFill>
                  <a:cs typeface="+mn-ea"/>
                  <a:sym typeface="+mn-lt"/>
                </a:endParaRPr>
              </a:p>
            </p:txBody>
          </p:sp>
          <p:sp>
            <p:nvSpPr>
              <p:cNvPr id="156" name="任意多边形: 形状 155">
                <a:extLst>
                  <a:ext uri="{FF2B5EF4-FFF2-40B4-BE49-F238E27FC236}">
                    <a16:creationId xmlns:a16="http://schemas.microsoft.com/office/drawing/2014/main" id="{3258A072-451A-4974-BBC8-C7BB514D2CD0}"/>
                  </a:ext>
                </a:extLst>
              </p:cNvPr>
              <p:cNvSpPr>
                <a:spLocks/>
              </p:cNvSpPr>
              <p:nvPr/>
            </p:nvSpPr>
            <p:spPr bwMode="auto">
              <a:xfrm>
                <a:off x="579" y="404"/>
                <a:ext cx="188" cy="144"/>
              </a:xfrm>
              <a:custGeom>
                <a:avLst/>
                <a:gdLst>
                  <a:gd name="T0" fmla="*/ 0 w 115"/>
                  <a:gd name="T1" fmla="*/ 2 h 88"/>
                  <a:gd name="T2" fmla="*/ 76 w 115"/>
                  <a:gd name="T3" fmla="*/ 14 h 88"/>
                  <a:gd name="T4" fmla="*/ 81 w 115"/>
                  <a:gd name="T5" fmla="*/ 40 h 88"/>
                  <a:gd name="T6" fmla="*/ 28 w 115"/>
                  <a:gd name="T7" fmla="*/ 30 h 88"/>
                  <a:gd name="T8" fmla="*/ 89 w 115"/>
                  <a:gd name="T9" fmla="*/ 52 h 88"/>
                  <a:gd name="T10" fmla="*/ 115 w 115"/>
                  <a:gd name="T11" fmla="*/ 67 h 88"/>
                  <a:gd name="T12" fmla="*/ 0 w 115"/>
                  <a:gd name="T13" fmla="*/ 2 h 88"/>
                </a:gdLst>
                <a:ahLst/>
                <a:cxnLst>
                  <a:cxn ang="0">
                    <a:pos x="T0" y="T1"/>
                  </a:cxn>
                  <a:cxn ang="0">
                    <a:pos x="T2" y="T3"/>
                  </a:cxn>
                  <a:cxn ang="0">
                    <a:pos x="T4" y="T5"/>
                  </a:cxn>
                  <a:cxn ang="0">
                    <a:pos x="T6" y="T7"/>
                  </a:cxn>
                  <a:cxn ang="0">
                    <a:pos x="T8" y="T9"/>
                  </a:cxn>
                  <a:cxn ang="0">
                    <a:pos x="T10" y="T11"/>
                  </a:cxn>
                  <a:cxn ang="0">
                    <a:pos x="T12" y="T13"/>
                  </a:cxn>
                </a:cxnLst>
                <a:rect l="0" t="0" r="r" b="b"/>
                <a:pathLst>
                  <a:path w="115" h="88">
                    <a:moveTo>
                      <a:pt x="0" y="2"/>
                    </a:moveTo>
                    <a:cubicBezTo>
                      <a:pt x="49" y="21"/>
                      <a:pt x="53" y="0"/>
                      <a:pt x="76" y="14"/>
                    </a:cubicBezTo>
                    <a:cubicBezTo>
                      <a:pt x="76" y="23"/>
                      <a:pt x="77" y="32"/>
                      <a:pt x="81" y="40"/>
                    </a:cubicBezTo>
                    <a:cubicBezTo>
                      <a:pt x="52" y="43"/>
                      <a:pt x="27" y="28"/>
                      <a:pt x="28" y="30"/>
                    </a:cubicBezTo>
                    <a:cubicBezTo>
                      <a:pt x="29" y="32"/>
                      <a:pt x="57" y="54"/>
                      <a:pt x="89" y="52"/>
                    </a:cubicBezTo>
                    <a:cubicBezTo>
                      <a:pt x="95" y="59"/>
                      <a:pt x="105" y="64"/>
                      <a:pt x="115" y="67"/>
                    </a:cubicBezTo>
                    <a:cubicBezTo>
                      <a:pt x="58" y="88"/>
                      <a:pt x="5" y="49"/>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defTabSz="914400">
                  <a:defRPr/>
                </a:pPr>
                <a:endParaRPr lang="zh-CN" altLang="en-US" dirty="0">
                  <a:gradFill>
                    <a:gsLst>
                      <a:gs pos="0">
                        <a:srgbClr val="0BD0D9"/>
                      </a:gs>
                      <a:gs pos="100000">
                        <a:srgbClr val="0F6FC6"/>
                      </a:gs>
                    </a:gsLst>
                    <a:lin ang="2700000" scaled="0"/>
                  </a:gradFill>
                  <a:cs typeface="+mn-ea"/>
                  <a:sym typeface="+mn-lt"/>
                </a:endParaRPr>
              </a:p>
            </p:txBody>
          </p:sp>
          <p:sp>
            <p:nvSpPr>
              <p:cNvPr id="157" name="任意多边形: 形状 156">
                <a:extLst>
                  <a:ext uri="{FF2B5EF4-FFF2-40B4-BE49-F238E27FC236}">
                    <a16:creationId xmlns:a16="http://schemas.microsoft.com/office/drawing/2014/main" id="{D107FFD4-06FA-456F-A424-CC5A9665346A}"/>
                  </a:ext>
                </a:extLst>
              </p:cNvPr>
              <p:cNvSpPr>
                <a:spLocks/>
              </p:cNvSpPr>
              <p:nvPr/>
            </p:nvSpPr>
            <p:spPr bwMode="auto">
              <a:xfrm>
                <a:off x="775" y="471"/>
                <a:ext cx="43" cy="101"/>
              </a:xfrm>
              <a:custGeom>
                <a:avLst/>
                <a:gdLst>
                  <a:gd name="T0" fmla="*/ 9 w 26"/>
                  <a:gd name="T1" fmla="*/ 0 h 62"/>
                  <a:gd name="T2" fmla="*/ 16 w 26"/>
                  <a:gd name="T3" fmla="*/ 40 h 62"/>
                  <a:gd name="T4" fmla="*/ 0 w 26"/>
                  <a:gd name="T5" fmla="*/ 26 h 62"/>
                  <a:gd name="T6" fmla="*/ 25 w 26"/>
                  <a:gd name="T7" fmla="*/ 61 h 62"/>
                  <a:gd name="T8" fmla="*/ 26 w 26"/>
                  <a:gd name="T9" fmla="*/ 59 h 62"/>
                  <a:gd name="T10" fmla="*/ 9 w 26"/>
                  <a:gd name="T11" fmla="*/ 0 h 62"/>
                </a:gdLst>
                <a:ahLst/>
                <a:cxnLst>
                  <a:cxn ang="0">
                    <a:pos x="T0" y="T1"/>
                  </a:cxn>
                  <a:cxn ang="0">
                    <a:pos x="T2" y="T3"/>
                  </a:cxn>
                  <a:cxn ang="0">
                    <a:pos x="T4" y="T5"/>
                  </a:cxn>
                  <a:cxn ang="0">
                    <a:pos x="T6" y="T7"/>
                  </a:cxn>
                  <a:cxn ang="0">
                    <a:pos x="T8" y="T9"/>
                  </a:cxn>
                  <a:cxn ang="0">
                    <a:pos x="T10" y="T11"/>
                  </a:cxn>
                </a:cxnLst>
                <a:rect l="0" t="0" r="r" b="b"/>
                <a:pathLst>
                  <a:path w="26" h="62">
                    <a:moveTo>
                      <a:pt x="9" y="0"/>
                    </a:moveTo>
                    <a:cubicBezTo>
                      <a:pt x="12" y="13"/>
                      <a:pt x="15" y="27"/>
                      <a:pt x="16" y="40"/>
                    </a:cubicBezTo>
                    <a:cubicBezTo>
                      <a:pt x="12" y="36"/>
                      <a:pt x="8" y="29"/>
                      <a:pt x="0" y="26"/>
                    </a:cubicBezTo>
                    <a:cubicBezTo>
                      <a:pt x="10" y="36"/>
                      <a:pt x="16" y="50"/>
                      <a:pt x="25" y="61"/>
                    </a:cubicBezTo>
                    <a:cubicBezTo>
                      <a:pt x="26" y="62"/>
                      <a:pt x="26" y="61"/>
                      <a:pt x="26" y="59"/>
                    </a:cubicBezTo>
                    <a:cubicBezTo>
                      <a:pt x="22" y="41"/>
                      <a:pt x="15" y="17"/>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defTabSz="914400">
                  <a:defRPr/>
                </a:pPr>
                <a:endParaRPr lang="zh-CN" altLang="en-US" dirty="0">
                  <a:gradFill>
                    <a:gsLst>
                      <a:gs pos="0">
                        <a:srgbClr val="0BD0D9"/>
                      </a:gs>
                      <a:gs pos="100000">
                        <a:srgbClr val="0F6FC6"/>
                      </a:gs>
                    </a:gsLst>
                    <a:lin ang="2700000" scaled="0"/>
                  </a:gradFill>
                  <a:cs typeface="+mn-ea"/>
                  <a:sym typeface="+mn-lt"/>
                </a:endParaRPr>
              </a:p>
            </p:txBody>
          </p:sp>
          <p:sp>
            <p:nvSpPr>
              <p:cNvPr id="158" name="任意多边形: 形状 157">
                <a:extLst>
                  <a:ext uri="{FF2B5EF4-FFF2-40B4-BE49-F238E27FC236}">
                    <a16:creationId xmlns:a16="http://schemas.microsoft.com/office/drawing/2014/main" id="{1F778E4A-2958-415C-9AF0-9B8138F66F89}"/>
                  </a:ext>
                </a:extLst>
              </p:cNvPr>
              <p:cNvSpPr>
                <a:spLocks/>
              </p:cNvSpPr>
              <p:nvPr/>
            </p:nvSpPr>
            <p:spPr bwMode="auto">
              <a:xfrm>
                <a:off x="513" y="165"/>
                <a:ext cx="149" cy="188"/>
              </a:xfrm>
              <a:custGeom>
                <a:avLst/>
                <a:gdLst>
                  <a:gd name="T0" fmla="*/ 44 w 91"/>
                  <a:gd name="T1" fmla="*/ 42 h 115"/>
                  <a:gd name="T2" fmla="*/ 91 w 91"/>
                  <a:gd name="T3" fmla="*/ 110 h 115"/>
                  <a:gd name="T4" fmla="*/ 0 w 91"/>
                  <a:gd name="T5" fmla="*/ 6 h 115"/>
                  <a:gd name="T6" fmla="*/ 75 w 91"/>
                  <a:gd name="T7" fmla="*/ 114 h 115"/>
                  <a:gd name="T8" fmla="*/ 80 w 91"/>
                  <a:gd name="T9" fmla="*/ 114 h 115"/>
                  <a:gd name="T10" fmla="*/ 44 w 91"/>
                  <a:gd name="T11" fmla="*/ 42 h 115"/>
                </a:gdLst>
                <a:ahLst/>
                <a:cxnLst>
                  <a:cxn ang="0">
                    <a:pos x="T0" y="T1"/>
                  </a:cxn>
                  <a:cxn ang="0">
                    <a:pos x="T2" y="T3"/>
                  </a:cxn>
                  <a:cxn ang="0">
                    <a:pos x="T4" y="T5"/>
                  </a:cxn>
                  <a:cxn ang="0">
                    <a:pos x="T6" y="T7"/>
                  </a:cxn>
                  <a:cxn ang="0">
                    <a:pos x="T8" y="T9"/>
                  </a:cxn>
                  <a:cxn ang="0">
                    <a:pos x="T10" y="T11"/>
                  </a:cxn>
                </a:cxnLst>
                <a:rect l="0" t="0" r="r" b="b"/>
                <a:pathLst>
                  <a:path w="91" h="115">
                    <a:moveTo>
                      <a:pt x="44" y="42"/>
                    </a:moveTo>
                    <a:cubicBezTo>
                      <a:pt x="73" y="63"/>
                      <a:pt x="91" y="111"/>
                      <a:pt x="91" y="110"/>
                    </a:cubicBezTo>
                    <a:cubicBezTo>
                      <a:pt x="88" y="50"/>
                      <a:pt x="49" y="0"/>
                      <a:pt x="0" y="6"/>
                    </a:cubicBezTo>
                    <a:cubicBezTo>
                      <a:pt x="37" y="63"/>
                      <a:pt x="13" y="105"/>
                      <a:pt x="75" y="114"/>
                    </a:cubicBezTo>
                    <a:cubicBezTo>
                      <a:pt x="77" y="114"/>
                      <a:pt x="78" y="114"/>
                      <a:pt x="80" y="114"/>
                    </a:cubicBezTo>
                    <a:cubicBezTo>
                      <a:pt x="83" y="115"/>
                      <a:pt x="67" y="75"/>
                      <a:pt x="44"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defTabSz="914400">
                  <a:defRPr/>
                </a:pPr>
                <a:endParaRPr lang="zh-CN" altLang="en-US" dirty="0">
                  <a:gradFill>
                    <a:gsLst>
                      <a:gs pos="0">
                        <a:srgbClr val="0BD0D9"/>
                      </a:gs>
                      <a:gs pos="100000">
                        <a:srgbClr val="0F6FC6"/>
                      </a:gs>
                    </a:gsLst>
                    <a:lin ang="2700000" scaled="0"/>
                  </a:gradFill>
                  <a:cs typeface="+mn-ea"/>
                  <a:sym typeface="+mn-lt"/>
                </a:endParaRPr>
              </a:p>
            </p:txBody>
          </p:sp>
          <p:sp>
            <p:nvSpPr>
              <p:cNvPr id="159" name="任意多边形: 形状 158">
                <a:extLst>
                  <a:ext uri="{FF2B5EF4-FFF2-40B4-BE49-F238E27FC236}">
                    <a16:creationId xmlns:a16="http://schemas.microsoft.com/office/drawing/2014/main" id="{DF255A0C-1A9B-4E23-915C-615CA86CA217}"/>
                  </a:ext>
                </a:extLst>
              </p:cNvPr>
              <p:cNvSpPr>
                <a:spLocks/>
              </p:cNvSpPr>
              <p:nvPr/>
            </p:nvSpPr>
            <p:spPr bwMode="auto">
              <a:xfrm>
                <a:off x="426" y="271"/>
                <a:ext cx="198" cy="136"/>
              </a:xfrm>
              <a:custGeom>
                <a:avLst/>
                <a:gdLst>
                  <a:gd name="T0" fmla="*/ 0 w 121"/>
                  <a:gd name="T1" fmla="*/ 11 h 83"/>
                  <a:gd name="T2" fmla="*/ 75 w 121"/>
                  <a:gd name="T3" fmla="*/ 9 h 83"/>
                  <a:gd name="T4" fmla="*/ 84 w 121"/>
                  <a:gd name="T5" fmla="*/ 33 h 83"/>
                  <a:gd name="T6" fmla="*/ 32 w 121"/>
                  <a:gd name="T7" fmla="*/ 33 h 83"/>
                  <a:gd name="T8" fmla="*/ 94 w 121"/>
                  <a:gd name="T9" fmla="*/ 43 h 83"/>
                  <a:gd name="T10" fmla="*/ 121 w 121"/>
                  <a:gd name="T11" fmla="*/ 53 h 83"/>
                  <a:gd name="T12" fmla="*/ 0 w 121"/>
                  <a:gd name="T13" fmla="*/ 11 h 83"/>
                </a:gdLst>
                <a:ahLst/>
                <a:cxnLst>
                  <a:cxn ang="0">
                    <a:pos x="T0" y="T1"/>
                  </a:cxn>
                  <a:cxn ang="0">
                    <a:pos x="T2" y="T3"/>
                  </a:cxn>
                  <a:cxn ang="0">
                    <a:pos x="T4" y="T5"/>
                  </a:cxn>
                  <a:cxn ang="0">
                    <a:pos x="T6" y="T7"/>
                  </a:cxn>
                  <a:cxn ang="0">
                    <a:pos x="T8" y="T9"/>
                  </a:cxn>
                  <a:cxn ang="0">
                    <a:pos x="T10" y="T11"/>
                  </a:cxn>
                  <a:cxn ang="0">
                    <a:pos x="T12" y="T13"/>
                  </a:cxn>
                </a:cxnLst>
                <a:rect l="0" t="0" r="r" b="b"/>
                <a:pathLst>
                  <a:path w="121" h="83">
                    <a:moveTo>
                      <a:pt x="0" y="11"/>
                    </a:moveTo>
                    <a:cubicBezTo>
                      <a:pt x="50" y="21"/>
                      <a:pt x="50" y="0"/>
                      <a:pt x="75" y="9"/>
                    </a:cubicBezTo>
                    <a:cubicBezTo>
                      <a:pt x="77" y="18"/>
                      <a:pt x="79" y="26"/>
                      <a:pt x="84" y="33"/>
                    </a:cubicBezTo>
                    <a:cubicBezTo>
                      <a:pt x="57" y="41"/>
                      <a:pt x="30" y="32"/>
                      <a:pt x="32" y="33"/>
                    </a:cubicBezTo>
                    <a:cubicBezTo>
                      <a:pt x="33" y="35"/>
                      <a:pt x="64" y="51"/>
                      <a:pt x="94" y="43"/>
                    </a:cubicBezTo>
                    <a:cubicBezTo>
                      <a:pt x="101" y="49"/>
                      <a:pt x="111" y="51"/>
                      <a:pt x="121" y="53"/>
                    </a:cubicBezTo>
                    <a:cubicBezTo>
                      <a:pt x="71" y="83"/>
                      <a:pt x="13" y="56"/>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defTabSz="914400">
                  <a:defRPr/>
                </a:pPr>
                <a:endParaRPr lang="zh-CN" altLang="en-US" dirty="0">
                  <a:gradFill>
                    <a:gsLst>
                      <a:gs pos="0">
                        <a:srgbClr val="0BD0D9"/>
                      </a:gs>
                      <a:gs pos="100000">
                        <a:srgbClr val="0F6FC6"/>
                      </a:gs>
                    </a:gsLst>
                    <a:lin ang="2700000" scaled="0"/>
                  </a:gradFill>
                  <a:cs typeface="+mn-ea"/>
                  <a:sym typeface="+mn-lt"/>
                </a:endParaRPr>
              </a:p>
            </p:txBody>
          </p:sp>
          <p:sp>
            <p:nvSpPr>
              <p:cNvPr id="160" name="任意多边形: 形状 159">
                <a:extLst>
                  <a:ext uri="{FF2B5EF4-FFF2-40B4-BE49-F238E27FC236}">
                    <a16:creationId xmlns:a16="http://schemas.microsoft.com/office/drawing/2014/main" id="{83DCA78C-1CB7-479F-8E29-896038C26B58}"/>
                  </a:ext>
                </a:extLst>
              </p:cNvPr>
              <p:cNvSpPr>
                <a:spLocks/>
              </p:cNvSpPr>
              <p:nvPr/>
            </p:nvSpPr>
            <p:spPr bwMode="auto">
              <a:xfrm>
                <a:off x="633" y="312"/>
                <a:ext cx="52" cy="92"/>
              </a:xfrm>
              <a:custGeom>
                <a:avLst/>
                <a:gdLst>
                  <a:gd name="T0" fmla="*/ 4 w 32"/>
                  <a:gd name="T1" fmla="*/ 0 h 56"/>
                  <a:gd name="T2" fmla="*/ 18 w 32"/>
                  <a:gd name="T3" fmla="*/ 37 h 56"/>
                  <a:gd name="T4" fmla="*/ 0 w 32"/>
                  <a:gd name="T5" fmla="*/ 27 h 56"/>
                  <a:gd name="T6" fmla="*/ 30 w 32"/>
                  <a:gd name="T7" fmla="*/ 56 h 56"/>
                  <a:gd name="T8" fmla="*/ 31 w 32"/>
                  <a:gd name="T9" fmla="*/ 54 h 56"/>
                  <a:gd name="T10" fmla="*/ 4 w 32"/>
                  <a:gd name="T11" fmla="*/ 0 h 56"/>
                </a:gdLst>
                <a:ahLst/>
                <a:cxnLst>
                  <a:cxn ang="0">
                    <a:pos x="T0" y="T1"/>
                  </a:cxn>
                  <a:cxn ang="0">
                    <a:pos x="T2" y="T3"/>
                  </a:cxn>
                  <a:cxn ang="0">
                    <a:pos x="T4" y="T5"/>
                  </a:cxn>
                  <a:cxn ang="0">
                    <a:pos x="T6" y="T7"/>
                  </a:cxn>
                  <a:cxn ang="0">
                    <a:pos x="T8" y="T9"/>
                  </a:cxn>
                  <a:cxn ang="0">
                    <a:pos x="T10" y="T11"/>
                  </a:cxn>
                </a:cxnLst>
                <a:rect l="0" t="0" r="r" b="b"/>
                <a:pathLst>
                  <a:path w="32" h="56">
                    <a:moveTo>
                      <a:pt x="4" y="0"/>
                    </a:moveTo>
                    <a:cubicBezTo>
                      <a:pt x="9" y="12"/>
                      <a:pt x="14" y="25"/>
                      <a:pt x="18" y="37"/>
                    </a:cubicBezTo>
                    <a:cubicBezTo>
                      <a:pt x="14" y="34"/>
                      <a:pt x="8" y="28"/>
                      <a:pt x="0" y="27"/>
                    </a:cubicBezTo>
                    <a:cubicBezTo>
                      <a:pt x="12" y="34"/>
                      <a:pt x="20" y="46"/>
                      <a:pt x="30" y="56"/>
                    </a:cubicBezTo>
                    <a:cubicBezTo>
                      <a:pt x="31" y="56"/>
                      <a:pt x="32" y="55"/>
                      <a:pt x="31" y="54"/>
                    </a:cubicBezTo>
                    <a:cubicBezTo>
                      <a:pt x="24" y="37"/>
                      <a:pt x="13" y="16"/>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defTabSz="914400">
                  <a:defRPr/>
                </a:pPr>
                <a:endParaRPr lang="zh-CN" altLang="en-US" dirty="0">
                  <a:gradFill>
                    <a:gsLst>
                      <a:gs pos="0">
                        <a:srgbClr val="0BD0D9"/>
                      </a:gs>
                      <a:gs pos="100000">
                        <a:srgbClr val="0F6FC6"/>
                      </a:gs>
                    </a:gsLst>
                    <a:lin ang="2700000" scaled="0"/>
                  </a:gradFill>
                  <a:cs typeface="+mn-ea"/>
                  <a:sym typeface="+mn-lt"/>
                </a:endParaRPr>
              </a:p>
            </p:txBody>
          </p:sp>
          <p:sp>
            <p:nvSpPr>
              <p:cNvPr id="161" name="任意多边形: 形状 160">
                <a:extLst>
                  <a:ext uri="{FF2B5EF4-FFF2-40B4-BE49-F238E27FC236}">
                    <a16:creationId xmlns:a16="http://schemas.microsoft.com/office/drawing/2014/main" id="{2B8EF014-F892-4EF3-B7E2-19E71F41474C}"/>
                  </a:ext>
                </a:extLst>
              </p:cNvPr>
              <p:cNvSpPr>
                <a:spLocks/>
              </p:cNvSpPr>
              <p:nvPr/>
            </p:nvSpPr>
            <p:spPr bwMode="auto">
              <a:xfrm>
                <a:off x="328" y="52"/>
                <a:ext cx="173" cy="173"/>
              </a:xfrm>
              <a:custGeom>
                <a:avLst/>
                <a:gdLst>
                  <a:gd name="T0" fmla="*/ 49 w 106"/>
                  <a:gd name="T1" fmla="*/ 41 h 106"/>
                  <a:gd name="T2" fmla="*/ 106 w 106"/>
                  <a:gd name="T3" fmla="*/ 96 h 106"/>
                  <a:gd name="T4" fmla="*/ 0 w 106"/>
                  <a:gd name="T5" fmla="*/ 14 h 106"/>
                  <a:gd name="T6" fmla="*/ 92 w 106"/>
                  <a:gd name="T7" fmla="*/ 103 h 106"/>
                  <a:gd name="T8" fmla="*/ 96 w 106"/>
                  <a:gd name="T9" fmla="*/ 103 h 106"/>
                  <a:gd name="T10" fmla="*/ 49 w 106"/>
                  <a:gd name="T11" fmla="*/ 41 h 106"/>
                </a:gdLst>
                <a:ahLst/>
                <a:cxnLst>
                  <a:cxn ang="0">
                    <a:pos x="T0" y="T1"/>
                  </a:cxn>
                  <a:cxn ang="0">
                    <a:pos x="T2" y="T3"/>
                  </a:cxn>
                  <a:cxn ang="0">
                    <a:pos x="T4" y="T5"/>
                  </a:cxn>
                  <a:cxn ang="0">
                    <a:pos x="T6" y="T7"/>
                  </a:cxn>
                  <a:cxn ang="0">
                    <a:pos x="T8" y="T9"/>
                  </a:cxn>
                  <a:cxn ang="0">
                    <a:pos x="T10" y="T11"/>
                  </a:cxn>
                </a:cxnLst>
                <a:rect l="0" t="0" r="r" b="b"/>
                <a:pathLst>
                  <a:path w="106" h="106">
                    <a:moveTo>
                      <a:pt x="49" y="41"/>
                    </a:moveTo>
                    <a:cubicBezTo>
                      <a:pt x="80" y="55"/>
                      <a:pt x="106" y="98"/>
                      <a:pt x="106" y="96"/>
                    </a:cubicBezTo>
                    <a:cubicBezTo>
                      <a:pt x="93" y="40"/>
                      <a:pt x="46" y="0"/>
                      <a:pt x="0" y="14"/>
                    </a:cubicBezTo>
                    <a:cubicBezTo>
                      <a:pt x="46" y="62"/>
                      <a:pt x="31" y="106"/>
                      <a:pt x="92" y="103"/>
                    </a:cubicBezTo>
                    <a:cubicBezTo>
                      <a:pt x="93" y="103"/>
                      <a:pt x="95" y="103"/>
                      <a:pt x="96" y="103"/>
                    </a:cubicBezTo>
                    <a:cubicBezTo>
                      <a:pt x="100" y="103"/>
                      <a:pt x="77" y="68"/>
                      <a:pt x="49"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defTabSz="914400">
                  <a:defRPr/>
                </a:pPr>
                <a:endParaRPr lang="zh-CN" altLang="en-US" dirty="0">
                  <a:gradFill>
                    <a:gsLst>
                      <a:gs pos="0">
                        <a:srgbClr val="0BD0D9"/>
                      </a:gs>
                      <a:gs pos="100000">
                        <a:srgbClr val="0F6FC6"/>
                      </a:gs>
                    </a:gsLst>
                    <a:lin ang="2700000" scaled="0"/>
                  </a:gradFill>
                  <a:cs typeface="+mn-ea"/>
                  <a:sym typeface="+mn-lt"/>
                </a:endParaRPr>
              </a:p>
            </p:txBody>
          </p:sp>
          <p:sp>
            <p:nvSpPr>
              <p:cNvPr id="162" name="任意多边形: 形状 161">
                <a:extLst>
                  <a:ext uri="{FF2B5EF4-FFF2-40B4-BE49-F238E27FC236}">
                    <a16:creationId xmlns:a16="http://schemas.microsoft.com/office/drawing/2014/main" id="{B1842DDC-3165-47AD-8E50-F71A81330DB2}"/>
                  </a:ext>
                </a:extLst>
              </p:cNvPr>
              <p:cNvSpPr>
                <a:spLocks/>
              </p:cNvSpPr>
              <p:nvPr/>
            </p:nvSpPr>
            <p:spPr bwMode="auto">
              <a:xfrm>
                <a:off x="265" y="168"/>
                <a:ext cx="204" cy="124"/>
              </a:xfrm>
              <a:custGeom>
                <a:avLst/>
                <a:gdLst>
                  <a:gd name="T0" fmla="*/ 0 w 124"/>
                  <a:gd name="T1" fmla="*/ 20 h 76"/>
                  <a:gd name="T2" fmla="*/ 72 w 124"/>
                  <a:gd name="T3" fmla="*/ 4 h 76"/>
                  <a:gd name="T4" fmla="*/ 85 w 124"/>
                  <a:gd name="T5" fmla="*/ 26 h 76"/>
                  <a:gd name="T6" fmla="*/ 35 w 124"/>
                  <a:gd name="T7" fmla="*/ 35 h 76"/>
                  <a:gd name="T8" fmla="*/ 96 w 124"/>
                  <a:gd name="T9" fmla="*/ 33 h 76"/>
                  <a:gd name="T10" fmla="*/ 124 w 124"/>
                  <a:gd name="T11" fmla="*/ 38 h 76"/>
                  <a:gd name="T12" fmla="*/ 0 w 124"/>
                  <a:gd name="T13" fmla="*/ 20 h 76"/>
                </a:gdLst>
                <a:ahLst/>
                <a:cxnLst>
                  <a:cxn ang="0">
                    <a:pos x="T0" y="T1"/>
                  </a:cxn>
                  <a:cxn ang="0">
                    <a:pos x="T2" y="T3"/>
                  </a:cxn>
                  <a:cxn ang="0">
                    <a:pos x="T4" y="T5"/>
                  </a:cxn>
                  <a:cxn ang="0">
                    <a:pos x="T6" y="T7"/>
                  </a:cxn>
                  <a:cxn ang="0">
                    <a:pos x="T8" y="T9"/>
                  </a:cxn>
                  <a:cxn ang="0">
                    <a:pos x="T10" y="T11"/>
                  </a:cxn>
                  <a:cxn ang="0">
                    <a:pos x="T12" y="T13"/>
                  </a:cxn>
                </a:cxnLst>
                <a:rect l="0" t="0" r="r" b="b"/>
                <a:pathLst>
                  <a:path w="124" h="76">
                    <a:moveTo>
                      <a:pt x="0" y="20"/>
                    </a:moveTo>
                    <a:cubicBezTo>
                      <a:pt x="50" y="20"/>
                      <a:pt x="46" y="0"/>
                      <a:pt x="72" y="4"/>
                    </a:cubicBezTo>
                    <a:cubicBezTo>
                      <a:pt x="75" y="12"/>
                      <a:pt x="79" y="20"/>
                      <a:pt x="85" y="26"/>
                    </a:cubicBezTo>
                    <a:cubicBezTo>
                      <a:pt x="60" y="38"/>
                      <a:pt x="33" y="34"/>
                      <a:pt x="35" y="35"/>
                    </a:cubicBezTo>
                    <a:cubicBezTo>
                      <a:pt x="37" y="36"/>
                      <a:pt x="68" y="46"/>
                      <a:pt x="96" y="33"/>
                    </a:cubicBezTo>
                    <a:cubicBezTo>
                      <a:pt x="104" y="37"/>
                      <a:pt x="114" y="38"/>
                      <a:pt x="124" y="38"/>
                    </a:cubicBezTo>
                    <a:cubicBezTo>
                      <a:pt x="82" y="76"/>
                      <a:pt x="22" y="60"/>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defTabSz="914400">
                  <a:defRPr/>
                </a:pPr>
                <a:endParaRPr lang="zh-CN" altLang="en-US" dirty="0">
                  <a:gradFill>
                    <a:gsLst>
                      <a:gs pos="0">
                        <a:srgbClr val="0BD0D9"/>
                      </a:gs>
                      <a:gs pos="100000">
                        <a:srgbClr val="0F6FC6"/>
                      </a:gs>
                    </a:gsLst>
                    <a:lin ang="2700000" scaled="0"/>
                  </a:gradFill>
                  <a:cs typeface="+mn-ea"/>
                  <a:sym typeface="+mn-lt"/>
                </a:endParaRPr>
              </a:p>
            </p:txBody>
          </p:sp>
          <p:sp>
            <p:nvSpPr>
              <p:cNvPr id="163" name="任意多边形: 形状 162">
                <a:extLst>
                  <a:ext uri="{FF2B5EF4-FFF2-40B4-BE49-F238E27FC236}">
                    <a16:creationId xmlns:a16="http://schemas.microsoft.com/office/drawing/2014/main" id="{463180A5-3C46-439D-984C-C3C158E21933}"/>
                  </a:ext>
                </a:extLst>
              </p:cNvPr>
              <p:cNvSpPr>
                <a:spLocks/>
              </p:cNvSpPr>
              <p:nvPr/>
            </p:nvSpPr>
            <p:spPr bwMode="auto">
              <a:xfrm>
                <a:off x="474" y="183"/>
                <a:ext cx="60" cy="80"/>
              </a:xfrm>
              <a:custGeom>
                <a:avLst/>
                <a:gdLst>
                  <a:gd name="T0" fmla="*/ 0 w 37"/>
                  <a:gd name="T1" fmla="*/ 0 h 49"/>
                  <a:gd name="T2" fmla="*/ 20 w 37"/>
                  <a:gd name="T3" fmla="*/ 33 h 49"/>
                  <a:gd name="T4" fmla="*/ 1 w 37"/>
                  <a:gd name="T5" fmla="*/ 27 h 49"/>
                  <a:gd name="T6" fmla="*/ 36 w 37"/>
                  <a:gd name="T7" fmla="*/ 49 h 49"/>
                  <a:gd name="T8" fmla="*/ 36 w 37"/>
                  <a:gd name="T9" fmla="*/ 47 h 49"/>
                  <a:gd name="T10" fmla="*/ 0 w 37"/>
                  <a:gd name="T11" fmla="*/ 0 h 49"/>
                </a:gdLst>
                <a:ahLst/>
                <a:cxnLst>
                  <a:cxn ang="0">
                    <a:pos x="T0" y="T1"/>
                  </a:cxn>
                  <a:cxn ang="0">
                    <a:pos x="T2" y="T3"/>
                  </a:cxn>
                  <a:cxn ang="0">
                    <a:pos x="T4" y="T5"/>
                  </a:cxn>
                  <a:cxn ang="0">
                    <a:pos x="T6" y="T7"/>
                  </a:cxn>
                  <a:cxn ang="0">
                    <a:pos x="T8" y="T9"/>
                  </a:cxn>
                  <a:cxn ang="0">
                    <a:pos x="T10" y="T11"/>
                  </a:cxn>
                </a:cxnLst>
                <a:rect l="0" t="0" r="r" b="b"/>
                <a:pathLst>
                  <a:path w="37" h="49">
                    <a:moveTo>
                      <a:pt x="0" y="0"/>
                    </a:moveTo>
                    <a:cubicBezTo>
                      <a:pt x="7" y="11"/>
                      <a:pt x="15" y="23"/>
                      <a:pt x="20" y="33"/>
                    </a:cubicBezTo>
                    <a:cubicBezTo>
                      <a:pt x="16" y="31"/>
                      <a:pt x="9" y="26"/>
                      <a:pt x="1" y="27"/>
                    </a:cubicBezTo>
                    <a:cubicBezTo>
                      <a:pt x="14" y="32"/>
                      <a:pt x="24" y="42"/>
                      <a:pt x="36" y="49"/>
                    </a:cubicBezTo>
                    <a:cubicBezTo>
                      <a:pt x="36" y="49"/>
                      <a:pt x="37" y="48"/>
                      <a:pt x="36" y="47"/>
                    </a:cubicBezTo>
                    <a:cubicBezTo>
                      <a:pt x="25" y="32"/>
                      <a:pt x="12" y="14"/>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defTabSz="914400">
                  <a:defRPr/>
                </a:pPr>
                <a:endParaRPr lang="zh-CN" altLang="en-US" dirty="0">
                  <a:gradFill>
                    <a:gsLst>
                      <a:gs pos="0">
                        <a:srgbClr val="0BD0D9"/>
                      </a:gs>
                      <a:gs pos="100000">
                        <a:srgbClr val="0F6FC6"/>
                      </a:gs>
                    </a:gsLst>
                    <a:lin ang="2700000" scaled="0"/>
                  </a:gradFill>
                  <a:cs typeface="+mn-ea"/>
                  <a:sym typeface="+mn-lt"/>
                </a:endParaRPr>
              </a:p>
            </p:txBody>
          </p:sp>
          <p:sp>
            <p:nvSpPr>
              <p:cNvPr id="164" name="任意多边形: 形状 163">
                <a:extLst>
                  <a:ext uri="{FF2B5EF4-FFF2-40B4-BE49-F238E27FC236}">
                    <a16:creationId xmlns:a16="http://schemas.microsoft.com/office/drawing/2014/main" id="{10612B7B-745E-451E-B7FB-825E5D67C6EC}"/>
                  </a:ext>
                </a:extLst>
              </p:cNvPr>
              <p:cNvSpPr>
                <a:spLocks/>
              </p:cNvSpPr>
              <p:nvPr/>
            </p:nvSpPr>
            <p:spPr bwMode="auto">
              <a:xfrm>
                <a:off x="126" y="-20"/>
                <a:ext cx="190" cy="170"/>
              </a:xfrm>
              <a:custGeom>
                <a:avLst/>
                <a:gdLst>
                  <a:gd name="T0" fmla="*/ 51 w 116"/>
                  <a:gd name="T1" fmla="*/ 38 h 104"/>
                  <a:gd name="T2" fmla="*/ 115 w 116"/>
                  <a:gd name="T3" fmla="*/ 81 h 104"/>
                  <a:gd name="T4" fmla="*/ 0 w 116"/>
                  <a:gd name="T5" fmla="*/ 22 h 104"/>
                  <a:gd name="T6" fmla="*/ 103 w 116"/>
                  <a:gd name="T7" fmla="*/ 90 h 104"/>
                  <a:gd name="T8" fmla="*/ 107 w 116"/>
                  <a:gd name="T9" fmla="*/ 89 h 104"/>
                  <a:gd name="T10" fmla="*/ 51 w 116"/>
                  <a:gd name="T11" fmla="*/ 38 h 104"/>
                </a:gdLst>
                <a:ahLst/>
                <a:cxnLst>
                  <a:cxn ang="0">
                    <a:pos x="T0" y="T1"/>
                  </a:cxn>
                  <a:cxn ang="0">
                    <a:pos x="T2" y="T3"/>
                  </a:cxn>
                  <a:cxn ang="0">
                    <a:pos x="T4" y="T5"/>
                  </a:cxn>
                  <a:cxn ang="0">
                    <a:pos x="T6" y="T7"/>
                  </a:cxn>
                  <a:cxn ang="0">
                    <a:pos x="T8" y="T9"/>
                  </a:cxn>
                  <a:cxn ang="0">
                    <a:pos x="T10" y="T11"/>
                  </a:cxn>
                </a:cxnLst>
                <a:rect l="0" t="0" r="r" b="b"/>
                <a:pathLst>
                  <a:path w="116" h="104">
                    <a:moveTo>
                      <a:pt x="51" y="38"/>
                    </a:moveTo>
                    <a:cubicBezTo>
                      <a:pt x="84" y="46"/>
                      <a:pt x="116" y="82"/>
                      <a:pt x="115" y="81"/>
                    </a:cubicBezTo>
                    <a:cubicBezTo>
                      <a:pt x="93" y="30"/>
                      <a:pt x="41" y="0"/>
                      <a:pt x="0" y="22"/>
                    </a:cubicBezTo>
                    <a:cubicBezTo>
                      <a:pt x="52" y="59"/>
                      <a:pt x="46" y="104"/>
                      <a:pt x="103" y="90"/>
                    </a:cubicBezTo>
                    <a:cubicBezTo>
                      <a:pt x="105" y="90"/>
                      <a:pt x="106" y="89"/>
                      <a:pt x="107" y="89"/>
                    </a:cubicBezTo>
                    <a:cubicBezTo>
                      <a:pt x="111" y="88"/>
                      <a:pt x="83" y="59"/>
                      <a:pt x="51"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defTabSz="914400">
                  <a:defRPr/>
                </a:pPr>
                <a:endParaRPr lang="zh-CN" altLang="en-US" dirty="0">
                  <a:gradFill>
                    <a:gsLst>
                      <a:gs pos="0">
                        <a:srgbClr val="0BD0D9"/>
                      </a:gs>
                      <a:gs pos="100000">
                        <a:srgbClr val="0F6FC6"/>
                      </a:gs>
                    </a:gsLst>
                    <a:lin ang="2700000" scaled="0"/>
                  </a:gradFill>
                  <a:cs typeface="+mn-ea"/>
                  <a:sym typeface="+mn-lt"/>
                </a:endParaRPr>
              </a:p>
            </p:txBody>
          </p:sp>
          <p:sp>
            <p:nvSpPr>
              <p:cNvPr id="165" name="任意多边形: 形状 164">
                <a:extLst>
                  <a:ext uri="{FF2B5EF4-FFF2-40B4-BE49-F238E27FC236}">
                    <a16:creationId xmlns:a16="http://schemas.microsoft.com/office/drawing/2014/main" id="{BE5CE34F-730D-47B0-899E-15F7FB95E656}"/>
                  </a:ext>
                </a:extLst>
              </p:cNvPr>
              <p:cNvSpPr>
                <a:spLocks/>
              </p:cNvSpPr>
              <p:nvPr/>
            </p:nvSpPr>
            <p:spPr bwMode="auto">
              <a:xfrm>
                <a:off x="90" y="101"/>
                <a:ext cx="197" cy="108"/>
              </a:xfrm>
              <a:custGeom>
                <a:avLst/>
                <a:gdLst>
                  <a:gd name="T0" fmla="*/ 0 w 120"/>
                  <a:gd name="T1" fmla="*/ 28 h 66"/>
                  <a:gd name="T2" fmla="*/ 65 w 120"/>
                  <a:gd name="T3" fmla="*/ 0 h 66"/>
                  <a:gd name="T4" fmla="*/ 81 w 120"/>
                  <a:gd name="T5" fmla="*/ 18 h 66"/>
                  <a:gd name="T6" fmla="*/ 35 w 120"/>
                  <a:gd name="T7" fmla="*/ 36 h 66"/>
                  <a:gd name="T8" fmla="*/ 93 w 120"/>
                  <a:gd name="T9" fmla="*/ 23 h 66"/>
                  <a:gd name="T10" fmla="*/ 120 w 120"/>
                  <a:gd name="T11" fmla="*/ 22 h 66"/>
                  <a:gd name="T12" fmla="*/ 0 w 120"/>
                  <a:gd name="T13" fmla="*/ 28 h 66"/>
                </a:gdLst>
                <a:ahLst/>
                <a:cxnLst>
                  <a:cxn ang="0">
                    <a:pos x="T0" y="T1"/>
                  </a:cxn>
                  <a:cxn ang="0">
                    <a:pos x="T2" y="T3"/>
                  </a:cxn>
                  <a:cxn ang="0">
                    <a:pos x="T4" y="T5"/>
                  </a:cxn>
                  <a:cxn ang="0">
                    <a:pos x="T6" y="T7"/>
                  </a:cxn>
                  <a:cxn ang="0">
                    <a:pos x="T8" y="T9"/>
                  </a:cxn>
                  <a:cxn ang="0">
                    <a:pos x="T10" y="T11"/>
                  </a:cxn>
                  <a:cxn ang="0">
                    <a:pos x="T12" y="T13"/>
                  </a:cxn>
                </a:cxnLst>
                <a:rect l="0" t="0" r="r" b="b"/>
                <a:pathLst>
                  <a:path w="120" h="66">
                    <a:moveTo>
                      <a:pt x="0" y="28"/>
                    </a:moveTo>
                    <a:cubicBezTo>
                      <a:pt x="47" y="19"/>
                      <a:pt x="40" y="0"/>
                      <a:pt x="65" y="0"/>
                    </a:cubicBezTo>
                    <a:cubicBezTo>
                      <a:pt x="69" y="7"/>
                      <a:pt x="74" y="13"/>
                      <a:pt x="81" y="18"/>
                    </a:cubicBezTo>
                    <a:cubicBezTo>
                      <a:pt x="60" y="34"/>
                      <a:pt x="34" y="35"/>
                      <a:pt x="35" y="36"/>
                    </a:cubicBezTo>
                    <a:cubicBezTo>
                      <a:pt x="37" y="36"/>
                      <a:pt x="69" y="40"/>
                      <a:pt x="93" y="23"/>
                    </a:cubicBezTo>
                    <a:cubicBezTo>
                      <a:pt x="102" y="25"/>
                      <a:pt x="111" y="24"/>
                      <a:pt x="120" y="22"/>
                    </a:cubicBezTo>
                    <a:cubicBezTo>
                      <a:pt x="87" y="66"/>
                      <a:pt x="27" y="62"/>
                      <a:pt x="0"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defTabSz="914400">
                  <a:defRPr/>
                </a:pPr>
                <a:endParaRPr lang="zh-CN" altLang="en-US" dirty="0">
                  <a:gradFill>
                    <a:gsLst>
                      <a:gs pos="0">
                        <a:srgbClr val="0BD0D9"/>
                      </a:gs>
                      <a:gs pos="100000">
                        <a:srgbClr val="0F6FC6"/>
                      </a:gs>
                    </a:gsLst>
                    <a:lin ang="2700000" scaled="0"/>
                  </a:gradFill>
                  <a:cs typeface="+mn-ea"/>
                  <a:sym typeface="+mn-lt"/>
                </a:endParaRPr>
              </a:p>
            </p:txBody>
          </p:sp>
          <p:sp>
            <p:nvSpPr>
              <p:cNvPr id="166" name="任意多边形: 形状 165">
                <a:extLst>
                  <a:ext uri="{FF2B5EF4-FFF2-40B4-BE49-F238E27FC236}">
                    <a16:creationId xmlns:a16="http://schemas.microsoft.com/office/drawing/2014/main" id="{FE9BC660-4D1E-49BB-92D4-BDDA50CD5647}"/>
                  </a:ext>
                </a:extLst>
              </p:cNvPr>
              <p:cNvSpPr>
                <a:spLocks/>
              </p:cNvSpPr>
              <p:nvPr/>
            </p:nvSpPr>
            <p:spPr bwMode="auto">
              <a:xfrm>
                <a:off x="285" y="91"/>
                <a:ext cx="71" cy="66"/>
              </a:xfrm>
              <a:custGeom>
                <a:avLst/>
                <a:gdLst>
                  <a:gd name="T0" fmla="*/ 0 w 43"/>
                  <a:gd name="T1" fmla="*/ 0 h 40"/>
                  <a:gd name="T2" fmla="*/ 24 w 43"/>
                  <a:gd name="T3" fmla="*/ 28 h 40"/>
                  <a:gd name="T4" fmla="*/ 5 w 43"/>
                  <a:gd name="T5" fmla="*/ 26 h 40"/>
                  <a:gd name="T6" fmla="*/ 42 w 43"/>
                  <a:gd name="T7" fmla="*/ 40 h 40"/>
                  <a:gd name="T8" fmla="*/ 42 w 43"/>
                  <a:gd name="T9" fmla="*/ 38 h 40"/>
                  <a:gd name="T10" fmla="*/ 0 w 43"/>
                  <a:gd name="T11" fmla="*/ 0 h 40"/>
                </a:gdLst>
                <a:ahLst/>
                <a:cxnLst>
                  <a:cxn ang="0">
                    <a:pos x="T0" y="T1"/>
                  </a:cxn>
                  <a:cxn ang="0">
                    <a:pos x="T2" y="T3"/>
                  </a:cxn>
                  <a:cxn ang="0">
                    <a:pos x="T4" y="T5"/>
                  </a:cxn>
                  <a:cxn ang="0">
                    <a:pos x="T6" y="T7"/>
                  </a:cxn>
                  <a:cxn ang="0">
                    <a:pos x="T8" y="T9"/>
                  </a:cxn>
                  <a:cxn ang="0">
                    <a:pos x="T10" y="T11"/>
                  </a:cxn>
                </a:cxnLst>
                <a:rect l="0" t="0" r="r" b="b"/>
                <a:pathLst>
                  <a:path w="43" h="40">
                    <a:moveTo>
                      <a:pt x="0" y="0"/>
                    </a:moveTo>
                    <a:cubicBezTo>
                      <a:pt x="8" y="10"/>
                      <a:pt x="17" y="19"/>
                      <a:pt x="24" y="28"/>
                    </a:cubicBezTo>
                    <a:cubicBezTo>
                      <a:pt x="20" y="27"/>
                      <a:pt x="13" y="24"/>
                      <a:pt x="5" y="26"/>
                    </a:cubicBezTo>
                    <a:cubicBezTo>
                      <a:pt x="18" y="28"/>
                      <a:pt x="30" y="35"/>
                      <a:pt x="42" y="40"/>
                    </a:cubicBezTo>
                    <a:cubicBezTo>
                      <a:pt x="43" y="40"/>
                      <a:pt x="43" y="39"/>
                      <a:pt x="42" y="38"/>
                    </a:cubicBezTo>
                    <a:cubicBezTo>
                      <a:pt x="29" y="26"/>
                      <a:pt x="13" y="1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defTabSz="914400">
                  <a:defRPr/>
                </a:pPr>
                <a:endParaRPr lang="zh-CN" altLang="en-US" dirty="0">
                  <a:gradFill>
                    <a:gsLst>
                      <a:gs pos="0">
                        <a:srgbClr val="0BD0D9"/>
                      </a:gs>
                      <a:gs pos="100000">
                        <a:srgbClr val="0F6FC6"/>
                      </a:gs>
                    </a:gsLst>
                    <a:lin ang="2700000" scaled="0"/>
                  </a:gradFill>
                  <a:cs typeface="+mn-ea"/>
                  <a:sym typeface="+mn-lt"/>
                </a:endParaRPr>
              </a:p>
            </p:txBody>
          </p:sp>
        </p:grpSp>
        <p:grpSp>
          <p:nvGrpSpPr>
            <p:cNvPr id="167" name="组合 166">
              <a:extLst>
                <a:ext uri="{FF2B5EF4-FFF2-40B4-BE49-F238E27FC236}">
                  <a16:creationId xmlns:a16="http://schemas.microsoft.com/office/drawing/2014/main" id="{2B7B6684-72B2-4A29-A552-F48237C86136}"/>
                </a:ext>
              </a:extLst>
            </p:cNvPr>
            <p:cNvGrpSpPr>
              <a:grpSpLocks noChangeAspect="1"/>
            </p:cNvGrpSpPr>
            <p:nvPr/>
          </p:nvGrpSpPr>
          <p:grpSpPr bwMode="auto">
            <a:xfrm>
              <a:off x="6896738" y="3163625"/>
              <a:ext cx="383163" cy="849215"/>
              <a:chOff x="1" y="-20"/>
              <a:chExt cx="1137" cy="2520"/>
            </a:xfrm>
            <a:gradFill flip="none" rotWithShape="1">
              <a:gsLst>
                <a:gs pos="78000">
                  <a:schemeClr val="accent1"/>
                </a:gs>
                <a:gs pos="0">
                  <a:schemeClr val="accent2"/>
                </a:gs>
              </a:gsLst>
              <a:lin ang="5400000" scaled="1"/>
              <a:tileRect/>
            </a:gradFill>
          </p:grpSpPr>
          <p:sp>
            <p:nvSpPr>
              <p:cNvPr id="168" name="任意多边形: 形状 167">
                <a:extLst>
                  <a:ext uri="{FF2B5EF4-FFF2-40B4-BE49-F238E27FC236}">
                    <a16:creationId xmlns:a16="http://schemas.microsoft.com/office/drawing/2014/main" id="{8E471696-7C99-4015-9F47-1D3744366046}"/>
                  </a:ext>
                </a:extLst>
              </p:cNvPr>
              <p:cNvSpPr>
                <a:spLocks/>
              </p:cNvSpPr>
              <p:nvPr/>
            </p:nvSpPr>
            <p:spPr bwMode="auto">
              <a:xfrm>
                <a:off x="80" y="2302"/>
                <a:ext cx="295" cy="198"/>
              </a:xfrm>
              <a:custGeom>
                <a:avLst/>
                <a:gdLst>
                  <a:gd name="T0" fmla="*/ 110 w 180"/>
                  <a:gd name="T1" fmla="*/ 76 h 121"/>
                  <a:gd name="T2" fmla="*/ 2 w 180"/>
                  <a:gd name="T3" fmla="*/ 86 h 121"/>
                  <a:gd name="T4" fmla="*/ 180 w 180"/>
                  <a:gd name="T5" fmla="*/ 48 h 121"/>
                  <a:gd name="T6" fmla="*/ 7 w 180"/>
                  <a:gd name="T7" fmla="*/ 65 h 121"/>
                  <a:gd name="T8" fmla="*/ 4 w 180"/>
                  <a:gd name="T9" fmla="*/ 70 h 121"/>
                  <a:gd name="T10" fmla="*/ 110 w 180"/>
                  <a:gd name="T11" fmla="*/ 76 h 121"/>
                </a:gdLst>
                <a:ahLst/>
                <a:cxnLst>
                  <a:cxn ang="0">
                    <a:pos x="T0" y="T1"/>
                  </a:cxn>
                  <a:cxn ang="0">
                    <a:pos x="T2" y="T3"/>
                  </a:cxn>
                  <a:cxn ang="0">
                    <a:pos x="T4" y="T5"/>
                  </a:cxn>
                  <a:cxn ang="0">
                    <a:pos x="T6" y="T7"/>
                  </a:cxn>
                  <a:cxn ang="0">
                    <a:pos x="T8" y="T9"/>
                  </a:cxn>
                  <a:cxn ang="0">
                    <a:pos x="T10" y="T11"/>
                  </a:cxn>
                </a:cxnLst>
                <a:rect l="0" t="0" r="r" b="b"/>
                <a:pathLst>
                  <a:path w="180" h="121">
                    <a:moveTo>
                      <a:pt x="110" y="76"/>
                    </a:moveTo>
                    <a:cubicBezTo>
                      <a:pt x="68" y="96"/>
                      <a:pt x="0" y="85"/>
                      <a:pt x="2" y="86"/>
                    </a:cubicBezTo>
                    <a:cubicBezTo>
                      <a:pt x="72" y="121"/>
                      <a:pt x="154" y="108"/>
                      <a:pt x="180" y="48"/>
                    </a:cubicBezTo>
                    <a:cubicBezTo>
                      <a:pt x="90" y="54"/>
                      <a:pt x="57" y="0"/>
                      <a:pt x="7" y="65"/>
                    </a:cubicBezTo>
                    <a:cubicBezTo>
                      <a:pt x="6" y="67"/>
                      <a:pt x="5" y="69"/>
                      <a:pt x="4" y="70"/>
                    </a:cubicBezTo>
                    <a:cubicBezTo>
                      <a:pt x="1" y="74"/>
                      <a:pt x="57" y="81"/>
                      <a:pt x="110"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defTabSz="914400">
                  <a:defRPr/>
                </a:pPr>
                <a:endParaRPr lang="zh-CN" altLang="en-US" dirty="0">
                  <a:gradFill>
                    <a:gsLst>
                      <a:gs pos="0">
                        <a:srgbClr val="0BD0D9"/>
                      </a:gs>
                      <a:gs pos="100000">
                        <a:srgbClr val="0F6FC6"/>
                      </a:gs>
                    </a:gsLst>
                    <a:lin ang="2700000" scaled="0"/>
                  </a:gradFill>
                  <a:cs typeface="+mn-ea"/>
                  <a:sym typeface="+mn-lt"/>
                </a:endParaRPr>
              </a:p>
            </p:txBody>
          </p:sp>
          <p:sp>
            <p:nvSpPr>
              <p:cNvPr id="169" name="任意多边形: 形状 168">
                <a:extLst>
                  <a:ext uri="{FF2B5EF4-FFF2-40B4-BE49-F238E27FC236}">
                    <a16:creationId xmlns:a16="http://schemas.microsoft.com/office/drawing/2014/main" id="{F1D233E5-BC96-4B77-B3E2-3191144AD075}"/>
                  </a:ext>
                </a:extLst>
              </p:cNvPr>
              <p:cNvSpPr>
                <a:spLocks/>
              </p:cNvSpPr>
              <p:nvPr/>
            </p:nvSpPr>
            <p:spPr bwMode="auto">
              <a:xfrm>
                <a:off x="87" y="2185"/>
                <a:ext cx="211" cy="207"/>
              </a:xfrm>
              <a:custGeom>
                <a:avLst/>
                <a:gdLst>
                  <a:gd name="T0" fmla="*/ 129 w 129"/>
                  <a:gd name="T1" fmla="*/ 13 h 126"/>
                  <a:gd name="T2" fmla="*/ 83 w 129"/>
                  <a:gd name="T3" fmla="*/ 100 h 126"/>
                  <a:gd name="T4" fmla="*/ 50 w 129"/>
                  <a:gd name="T5" fmla="*/ 96 h 126"/>
                  <a:gd name="T6" fmla="*/ 83 w 129"/>
                  <a:gd name="T7" fmla="*/ 36 h 126"/>
                  <a:gd name="T8" fmla="*/ 33 w 129"/>
                  <a:gd name="T9" fmla="*/ 100 h 126"/>
                  <a:gd name="T10" fmla="*/ 3 w 129"/>
                  <a:gd name="T11" fmla="*/ 126 h 126"/>
                  <a:gd name="T12" fmla="*/ 129 w 129"/>
                  <a:gd name="T13" fmla="*/ 13 h 126"/>
                </a:gdLst>
                <a:ahLst/>
                <a:cxnLst>
                  <a:cxn ang="0">
                    <a:pos x="T0" y="T1"/>
                  </a:cxn>
                  <a:cxn ang="0">
                    <a:pos x="T2" y="T3"/>
                  </a:cxn>
                  <a:cxn ang="0">
                    <a:pos x="T4" y="T5"/>
                  </a:cxn>
                  <a:cxn ang="0">
                    <a:pos x="T6" y="T7"/>
                  </a:cxn>
                  <a:cxn ang="0">
                    <a:pos x="T8" y="T9"/>
                  </a:cxn>
                  <a:cxn ang="0">
                    <a:pos x="T10" y="T11"/>
                  </a:cxn>
                  <a:cxn ang="0">
                    <a:pos x="T12" y="T13"/>
                  </a:cxn>
                </a:cxnLst>
                <a:rect l="0" t="0" r="r" b="b"/>
                <a:pathLst>
                  <a:path w="129" h="126">
                    <a:moveTo>
                      <a:pt x="129" y="13"/>
                    </a:moveTo>
                    <a:cubicBezTo>
                      <a:pt x="86" y="64"/>
                      <a:pt x="110" y="78"/>
                      <a:pt x="83" y="100"/>
                    </a:cubicBezTo>
                    <a:cubicBezTo>
                      <a:pt x="72" y="97"/>
                      <a:pt x="61" y="94"/>
                      <a:pt x="50" y="96"/>
                    </a:cubicBezTo>
                    <a:cubicBezTo>
                      <a:pt x="58" y="59"/>
                      <a:pt x="86" y="35"/>
                      <a:pt x="83" y="36"/>
                    </a:cubicBezTo>
                    <a:cubicBezTo>
                      <a:pt x="81" y="36"/>
                      <a:pt x="43" y="61"/>
                      <a:pt x="33" y="100"/>
                    </a:cubicBezTo>
                    <a:cubicBezTo>
                      <a:pt x="21" y="105"/>
                      <a:pt x="12" y="115"/>
                      <a:pt x="3" y="126"/>
                    </a:cubicBezTo>
                    <a:cubicBezTo>
                      <a:pt x="0" y="49"/>
                      <a:pt x="69" y="0"/>
                      <a:pt x="129"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defTabSz="914400">
                  <a:defRPr/>
                </a:pPr>
                <a:endParaRPr lang="zh-CN" altLang="en-US" dirty="0">
                  <a:gradFill>
                    <a:gsLst>
                      <a:gs pos="0">
                        <a:srgbClr val="0BD0D9"/>
                      </a:gs>
                      <a:gs pos="100000">
                        <a:srgbClr val="0F6FC6"/>
                      </a:gs>
                    </a:gsLst>
                    <a:lin ang="2700000" scaled="0"/>
                  </a:gradFill>
                  <a:cs typeface="+mn-ea"/>
                  <a:sym typeface="+mn-lt"/>
                </a:endParaRPr>
              </a:p>
            </p:txBody>
          </p:sp>
          <p:sp>
            <p:nvSpPr>
              <p:cNvPr id="170" name="任意多边形: 形状 169">
                <a:extLst>
                  <a:ext uri="{FF2B5EF4-FFF2-40B4-BE49-F238E27FC236}">
                    <a16:creationId xmlns:a16="http://schemas.microsoft.com/office/drawing/2014/main" id="{978CFDC1-7875-44A3-B6E6-9D1446C17EC0}"/>
                  </a:ext>
                </a:extLst>
              </p:cNvPr>
              <p:cNvSpPr>
                <a:spLocks/>
              </p:cNvSpPr>
              <p:nvPr/>
            </p:nvSpPr>
            <p:spPr bwMode="auto">
              <a:xfrm>
                <a:off x="1" y="2401"/>
                <a:ext cx="133" cy="36"/>
              </a:xfrm>
              <a:custGeom>
                <a:avLst/>
                <a:gdLst>
                  <a:gd name="T0" fmla="*/ 81 w 81"/>
                  <a:gd name="T1" fmla="*/ 22 h 22"/>
                  <a:gd name="T2" fmla="*/ 30 w 81"/>
                  <a:gd name="T3" fmla="*/ 14 h 22"/>
                  <a:gd name="T4" fmla="*/ 53 w 81"/>
                  <a:gd name="T5" fmla="*/ 0 h 22"/>
                  <a:gd name="T6" fmla="*/ 0 w 81"/>
                  <a:gd name="T7" fmla="*/ 16 h 22"/>
                  <a:gd name="T8" fmla="*/ 3 w 81"/>
                  <a:gd name="T9" fmla="*/ 18 h 22"/>
                  <a:gd name="T10" fmla="*/ 81 w 81"/>
                  <a:gd name="T11" fmla="*/ 22 h 22"/>
                </a:gdLst>
                <a:ahLst/>
                <a:cxnLst>
                  <a:cxn ang="0">
                    <a:pos x="T0" y="T1"/>
                  </a:cxn>
                  <a:cxn ang="0">
                    <a:pos x="T2" y="T3"/>
                  </a:cxn>
                  <a:cxn ang="0">
                    <a:pos x="T4" y="T5"/>
                  </a:cxn>
                  <a:cxn ang="0">
                    <a:pos x="T6" y="T7"/>
                  </a:cxn>
                  <a:cxn ang="0">
                    <a:pos x="T8" y="T9"/>
                  </a:cxn>
                  <a:cxn ang="0">
                    <a:pos x="T10" y="T11"/>
                  </a:cxn>
                </a:cxnLst>
                <a:rect l="0" t="0" r="r" b="b"/>
                <a:pathLst>
                  <a:path w="81" h="22">
                    <a:moveTo>
                      <a:pt x="81" y="22"/>
                    </a:moveTo>
                    <a:cubicBezTo>
                      <a:pt x="64" y="19"/>
                      <a:pt x="46" y="17"/>
                      <a:pt x="30" y="14"/>
                    </a:cubicBezTo>
                    <a:cubicBezTo>
                      <a:pt x="37" y="11"/>
                      <a:pt x="47" y="8"/>
                      <a:pt x="53" y="0"/>
                    </a:cubicBezTo>
                    <a:cubicBezTo>
                      <a:pt x="37" y="9"/>
                      <a:pt x="18" y="11"/>
                      <a:pt x="0" y="16"/>
                    </a:cubicBezTo>
                    <a:cubicBezTo>
                      <a:pt x="0" y="17"/>
                      <a:pt x="0" y="18"/>
                      <a:pt x="3" y="18"/>
                    </a:cubicBezTo>
                    <a:cubicBezTo>
                      <a:pt x="27" y="20"/>
                      <a:pt x="58" y="22"/>
                      <a:pt x="81"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defTabSz="914400">
                  <a:defRPr/>
                </a:pPr>
                <a:endParaRPr lang="zh-CN" altLang="en-US" dirty="0">
                  <a:gradFill>
                    <a:gsLst>
                      <a:gs pos="0">
                        <a:srgbClr val="0BD0D9"/>
                      </a:gs>
                      <a:gs pos="100000">
                        <a:srgbClr val="0F6FC6"/>
                      </a:gs>
                    </a:gsLst>
                    <a:lin ang="2700000" scaled="0"/>
                  </a:gradFill>
                  <a:cs typeface="+mn-ea"/>
                  <a:sym typeface="+mn-lt"/>
                </a:endParaRPr>
              </a:p>
            </p:txBody>
          </p:sp>
          <p:sp>
            <p:nvSpPr>
              <p:cNvPr id="171" name="任意多边形: 形状 170">
                <a:extLst>
                  <a:ext uri="{FF2B5EF4-FFF2-40B4-BE49-F238E27FC236}">
                    <a16:creationId xmlns:a16="http://schemas.microsoft.com/office/drawing/2014/main" id="{8D692EF7-0DD9-45CB-BA64-A3E130F7AA87}"/>
                  </a:ext>
                </a:extLst>
              </p:cNvPr>
              <p:cNvSpPr>
                <a:spLocks/>
              </p:cNvSpPr>
              <p:nvPr/>
            </p:nvSpPr>
            <p:spPr bwMode="auto">
              <a:xfrm>
                <a:off x="316" y="2199"/>
                <a:ext cx="274" cy="186"/>
              </a:xfrm>
              <a:custGeom>
                <a:avLst/>
                <a:gdLst>
                  <a:gd name="T0" fmla="*/ 105 w 167"/>
                  <a:gd name="T1" fmla="*/ 63 h 114"/>
                  <a:gd name="T2" fmla="*/ 3 w 167"/>
                  <a:gd name="T3" fmla="*/ 93 h 114"/>
                  <a:gd name="T4" fmla="*/ 167 w 167"/>
                  <a:gd name="T5" fmla="*/ 24 h 114"/>
                  <a:gd name="T6" fmla="*/ 4 w 167"/>
                  <a:gd name="T7" fmla="*/ 72 h 114"/>
                  <a:gd name="T8" fmla="*/ 2 w 167"/>
                  <a:gd name="T9" fmla="*/ 77 h 114"/>
                  <a:gd name="T10" fmla="*/ 105 w 167"/>
                  <a:gd name="T11" fmla="*/ 63 h 114"/>
                </a:gdLst>
                <a:ahLst/>
                <a:cxnLst>
                  <a:cxn ang="0">
                    <a:pos x="T0" y="T1"/>
                  </a:cxn>
                  <a:cxn ang="0">
                    <a:pos x="T2" y="T3"/>
                  </a:cxn>
                  <a:cxn ang="0">
                    <a:pos x="T4" y="T5"/>
                  </a:cxn>
                  <a:cxn ang="0">
                    <a:pos x="T6" y="T7"/>
                  </a:cxn>
                  <a:cxn ang="0">
                    <a:pos x="T8" y="T9"/>
                  </a:cxn>
                  <a:cxn ang="0">
                    <a:pos x="T10" y="T11"/>
                  </a:cxn>
                </a:cxnLst>
                <a:rect l="0" t="0" r="r" b="b"/>
                <a:pathLst>
                  <a:path w="167" h="114">
                    <a:moveTo>
                      <a:pt x="105" y="63"/>
                    </a:moveTo>
                    <a:cubicBezTo>
                      <a:pt x="68" y="90"/>
                      <a:pt x="1" y="92"/>
                      <a:pt x="3" y="93"/>
                    </a:cubicBezTo>
                    <a:cubicBezTo>
                      <a:pt x="77" y="114"/>
                      <a:pt x="154" y="86"/>
                      <a:pt x="167" y="24"/>
                    </a:cubicBezTo>
                    <a:cubicBezTo>
                      <a:pt x="82" y="46"/>
                      <a:pt x="40" y="0"/>
                      <a:pt x="4" y="72"/>
                    </a:cubicBezTo>
                    <a:cubicBezTo>
                      <a:pt x="3" y="74"/>
                      <a:pt x="3" y="76"/>
                      <a:pt x="2" y="77"/>
                    </a:cubicBezTo>
                    <a:cubicBezTo>
                      <a:pt x="0" y="82"/>
                      <a:pt x="55" y="78"/>
                      <a:pt x="105"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defTabSz="914400">
                  <a:defRPr/>
                </a:pPr>
                <a:endParaRPr lang="zh-CN" altLang="en-US" dirty="0">
                  <a:gradFill>
                    <a:gsLst>
                      <a:gs pos="0">
                        <a:srgbClr val="0BD0D9"/>
                      </a:gs>
                      <a:gs pos="100000">
                        <a:srgbClr val="0F6FC6"/>
                      </a:gs>
                    </a:gsLst>
                    <a:lin ang="2700000" scaled="0"/>
                  </a:gradFill>
                  <a:cs typeface="+mn-ea"/>
                  <a:sym typeface="+mn-lt"/>
                </a:endParaRPr>
              </a:p>
            </p:txBody>
          </p:sp>
          <p:sp>
            <p:nvSpPr>
              <p:cNvPr id="172" name="任意多边形: 形状 171">
                <a:extLst>
                  <a:ext uri="{FF2B5EF4-FFF2-40B4-BE49-F238E27FC236}">
                    <a16:creationId xmlns:a16="http://schemas.microsoft.com/office/drawing/2014/main" id="{F6A438B8-7AE0-43BC-B818-DDAF5A1BE0FC}"/>
                  </a:ext>
                </a:extLst>
              </p:cNvPr>
              <p:cNvSpPr>
                <a:spLocks/>
              </p:cNvSpPr>
              <p:nvPr/>
            </p:nvSpPr>
            <p:spPr bwMode="auto">
              <a:xfrm>
                <a:off x="292" y="2082"/>
                <a:ext cx="191" cy="218"/>
              </a:xfrm>
              <a:custGeom>
                <a:avLst/>
                <a:gdLst>
                  <a:gd name="T0" fmla="*/ 117 w 117"/>
                  <a:gd name="T1" fmla="*/ 1 h 133"/>
                  <a:gd name="T2" fmla="*/ 90 w 117"/>
                  <a:gd name="T3" fmla="*/ 94 h 133"/>
                  <a:gd name="T4" fmla="*/ 56 w 117"/>
                  <a:gd name="T5" fmla="*/ 95 h 133"/>
                  <a:gd name="T6" fmla="*/ 78 w 117"/>
                  <a:gd name="T7" fmla="*/ 32 h 133"/>
                  <a:gd name="T8" fmla="*/ 41 w 117"/>
                  <a:gd name="T9" fmla="*/ 103 h 133"/>
                  <a:gd name="T10" fmla="*/ 17 w 117"/>
                  <a:gd name="T11" fmla="*/ 133 h 133"/>
                  <a:gd name="T12" fmla="*/ 117 w 117"/>
                  <a:gd name="T13" fmla="*/ 1 h 133"/>
                </a:gdLst>
                <a:ahLst/>
                <a:cxnLst>
                  <a:cxn ang="0">
                    <a:pos x="T0" y="T1"/>
                  </a:cxn>
                  <a:cxn ang="0">
                    <a:pos x="T2" y="T3"/>
                  </a:cxn>
                  <a:cxn ang="0">
                    <a:pos x="T4" y="T5"/>
                  </a:cxn>
                  <a:cxn ang="0">
                    <a:pos x="T6" y="T7"/>
                  </a:cxn>
                  <a:cxn ang="0">
                    <a:pos x="T8" y="T9"/>
                  </a:cxn>
                  <a:cxn ang="0">
                    <a:pos x="T10" y="T11"/>
                  </a:cxn>
                  <a:cxn ang="0">
                    <a:pos x="T12" y="T13"/>
                  </a:cxn>
                </a:cxnLst>
                <a:rect l="0" t="0" r="r" b="b"/>
                <a:pathLst>
                  <a:path w="117" h="133">
                    <a:moveTo>
                      <a:pt x="117" y="1"/>
                    </a:moveTo>
                    <a:cubicBezTo>
                      <a:pt x="86" y="59"/>
                      <a:pt x="111" y="67"/>
                      <a:pt x="90" y="94"/>
                    </a:cubicBezTo>
                    <a:cubicBezTo>
                      <a:pt x="78" y="92"/>
                      <a:pt x="67" y="92"/>
                      <a:pt x="56" y="95"/>
                    </a:cubicBezTo>
                    <a:cubicBezTo>
                      <a:pt x="58" y="59"/>
                      <a:pt x="80" y="30"/>
                      <a:pt x="78" y="32"/>
                    </a:cubicBezTo>
                    <a:cubicBezTo>
                      <a:pt x="75" y="33"/>
                      <a:pt x="43" y="63"/>
                      <a:pt x="41" y="103"/>
                    </a:cubicBezTo>
                    <a:cubicBezTo>
                      <a:pt x="31" y="110"/>
                      <a:pt x="23" y="121"/>
                      <a:pt x="17" y="133"/>
                    </a:cubicBezTo>
                    <a:cubicBezTo>
                      <a:pt x="0" y="59"/>
                      <a:pt x="57" y="0"/>
                      <a:pt x="11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defTabSz="914400">
                  <a:defRPr/>
                </a:pPr>
                <a:endParaRPr lang="zh-CN" altLang="en-US" dirty="0">
                  <a:gradFill>
                    <a:gsLst>
                      <a:gs pos="0">
                        <a:srgbClr val="0BD0D9"/>
                      </a:gs>
                      <a:gs pos="100000">
                        <a:srgbClr val="0F6FC6"/>
                      </a:gs>
                    </a:gsLst>
                    <a:lin ang="2700000" scaled="0"/>
                  </a:gradFill>
                  <a:cs typeface="+mn-ea"/>
                  <a:sym typeface="+mn-lt"/>
                </a:endParaRPr>
              </a:p>
            </p:txBody>
          </p:sp>
          <p:sp>
            <p:nvSpPr>
              <p:cNvPr id="173" name="任意多边形: 形状 172">
                <a:extLst>
                  <a:ext uri="{FF2B5EF4-FFF2-40B4-BE49-F238E27FC236}">
                    <a16:creationId xmlns:a16="http://schemas.microsoft.com/office/drawing/2014/main" id="{3CB0E586-B92C-43BD-9055-855255B8A4CB}"/>
                  </a:ext>
                </a:extLst>
              </p:cNvPr>
              <p:cNvSpPr>
                <a:spLocks/>
              </p:cNvSpPr>
              <p:nvPr/>
            </p:nvSpPr>
            <p:spPr bwMode="auto">
              <a:xfrm>
                <a:off x="239" y="2310"/>
                <a:ext cx="131" cy="46"/>
              </a:xfrm>
              <a:custGeom>
                <a:avLst/>
                <a:gdLst>
                  <a:gd name="T0" fmla="*/ 80 w 80"/>
                  <a:gd name="T1" fmla="*/ 16 h 28"/>
                  <a:gd name="T2" fmla="*/ 29 w 80"/>
                  <a:gd name="T3" fmla="*/ 18 h 28"/>
                  <a:gd name="T4" fmla="*/ 48 w 80"/>
                  <a:gd name="T5" fmla="*/ 0 h 28"/>
                  <a:gd name="T6" fmla="*/ 1 w 80"/>
                  <a:gd name="T7" fmla="*/ 26 h 28"/>
                  <a:gd name="T8" fmla="*/ 3 w 80"/>
                  <a:gd name="T9" fmla="*/ 27 h 28"/>
                  <a:gd name="T10" fmla="*/ 80 w 80"/>
                  <a:gd name="T11" fmla="*/ 16 h 28"/>
                </a:gdLst>
                <a:ahLst/>
                <a:cxnLst>
                  <a:cxn ang="0">
                    <a:pos x="T0" y="T1"/>
                  </a:cxn>
                  <a:cxn ang="0">
                    <a:pos x="T2" y="T3"/>
                  </a:cxn>
                  <a:cxn ang="0">
                    <a:pos x="T4" y="T5"/>
                  </a:cxn>
                  <a:cxn ang="0">
                    <a:pos x="T6" y="T7"/>
                  </a:cxn>
                  <a:cxn ang="0">
                    <a:pos x="T8" y="T9"/>
                  </a:cxn>
                  <a:cxn ang="0">
                    <a:pos x="T10" y="T11"/>
                  </a:cxn>
                </a:cxnLst>
                <a:rect l="0" t="0" r="r" b="b"/>
                <a:pathLst>
                  <a:path w="80" h="28">
                    <a:moveTo>
                      <a:pt x="80" y="16"/>
                    </a:moveTo>
                    <a:cubicBezTo>
                      <a:pt x="63" y="17"/>
                      <a:pt x="45" y="18"/>
                      <a:pt x="29" y="18"/>
                    </a:cubicBezTo>
                    <a:cubicBezTo>
                      <a:pt x="35" y="14"/>
                      <a:pt x="44" y="9"/>
                      <a:pt x="48" y="0"/>
                    </a:cubicBezTo>
                    <a:cubicBezTo>
                      <a:pt x="34" y="12"/>
                      <a:pt x="17" y="17"/>
                      <a:pt x="1" y="26"/>
                    </a:cubicBezTo>
                    <a:cubicBezTo>
                      <a:pt x="0" y="27"/>
                      <a:pt x="1" y="28"/>
                      <a:pt x="3" y="27"/>
                    </a:cubicBezTo>
                    <a:cubicBezTo>
                      <a:pt x="27" y="25"/>
                      <a:pt x="57" y="20"/>
                      <a:pt x="80"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defTabSz="914400">
                  <a:defRPr/>
                </a:pPr>
                <a:endParaRPr lang="zh-CN" altLang="en-US" dirty="0">
                  <a:gradFill>
                    <a:gsLst>
                      <a:gs pos="0">
                        <a:srgbClr val="0BD0D9"/>
                      </a:gs>
                      <a:gs pos="100000">
                        <a:srgbClr val="0F6FC6"/>
                      </a:gs>
                    </a:gsLst>
                    <a:lin ang="2700000" scaled="0"/>
                  </a:gradFill>
                  <a:cs typeface="+mn-ea"/>
                  <a:sym typeface="+mn-lt"/>
                </a:endParaRPr>
              </a:p>
            </p:txBody>
          </p:sp>
          <p:sp>
            <p:nvSpPr>
              <p:cNvPr id="174" name="任意多边形: 形状 173">
                <a:extLst>
                  <a:ext uri="{FF2B5EF4-FFF2-40B4-BE49-F238E27FC236}">
                    <a16:creationId xmlns:a16="http://schemas.microsoft.com/office/drawing/2014/main" id="{59BBB25A-59FE-431E-AA72-BDAF3B06A7CB}"/>
                  </a:ext>
                </a:extLst>
              </p:cNvPr>
              <p:cNvSpPr>
                <a:spLocks/>
              </p:cNvSpPr>
              <p:nvPr/>
            </p:nvSpPr>
            <p:spPr bwMode="auto">
              <a:xfrm>
                <a:off x="526" y="2056"/>
                <a:ext cx="246" cy="170"/>
              </a:xfrm>
              <a:custGeom>
                <a:avLst/>
                <a:gdLst>
                  <a:gd name="T0" fmla="*/ 98 w 150"/>
                  <a:gd name="T1" fmla="*/ 49 h 104"/>
                  <a:gd name="T2" fmla="*/ 6 w 150"/>
                  <a:gd name="T3" fmla="*/ 97 h 104"/>
                  <a:gd name="T4" fmla="*/ 150 w 150"/>
                  <a:gd name="T5" fmla="*/ 0 h 104"/>
                  <a:gd name="T6" fmla="*/ 3 w 150"/>
                  <a:gd name="T7" fmla="*/ 77 h 104"/>
                  <a:gd name="T8" fmla="*/ 1 w 150"/>
                  <a:gd name="T9" fmla="*/ 82 h 104"/>
                  <a:gd name="T10" fmla="*/ 98 w 150"/>
                  <a:gd name="T11" fmla="*/ 49 h 104"/>
                </a:gdLst>
                <a:ahLst/>
                <a:cxnLst>
                  <a:cxn ang="0">
                    <a:pos x="T0" y="T1"/>
                  </a:cxn>
                  <a:cxn ang="0">
                    <a:pos x="T2" y="T3"/>
                  </a:cxn>
                  <a:cxn ang="0">
                    <a:pos x="T4" y="T5"/>
                  </a:cxn>
                  <a:cxn ang="0">
                    <a:pos x="T6" y="T7"/>
                  </a:cxn>
                  <a:cxn ang="0">
                    <a:pos x="T8" y="T9"/>
                  </a:cxn>
                  <a:cxn ang="0">
                    <a:pos x="T10" y="T11"/>
                  </a:cxn>
                </a:cxnLst>
                <a:rect l="0" t="0" r="r" b="b"/>
                <a:pathLst>
                  <a:path w="150" h="104">
                    <a:moveTo>
                      <a:pt x="98" y="49"/>
                    </a:moveTo>
                    <a:cubicBezTo>
                      <a:pt x="67" y="83"/>
                      <a:pt x="3" y="96"/>
                      <a:pt x="6" y="97"/>
                    </a:cubicBezTo>
                    <a:cubicBezTo>
                      <a:pt x="80" y="104"/>
                      <a:pt x="149" y="63"/>
                      <a:pt x="150" y="0"/>
                    </a:cubicBezTo>
                    <a:cubicBezTo>
                      <a:pt x="73" y="37"/>
                      <a:pt x="24" y="1"/>
                      <a:pt x="3" y="77"/>
                    </a:cubicBezTo>
                    <a:cubicBezTo>
                      <a:pt x="2" y="79"/>
                      <a:pt x="2" y="80"/>
                      <a:pt x="1" y="82"/>
                    </a:cubicBezTo>
                    <a:cubicBezTo>
                      <a:pt x="0" y="87"/>
                      <a:pt x="53" y="73"/>
                      <a:pt x="98"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defTabSz="914400">
                  <a:defRPr/>
                </a:pPr>
                <a:endParaRPr lang="zh-CN" altLang="en-US" dirty="0">
                  <a:gradFill>
                    <a:gsLst>
                      <a:gs pos="0">
                        <a:srgbClr val="0BD0D9"/>
                      </a:gs>
                      <a:gs pos="100000">
                        <a:srgbClr val="0F6FC6"/>
                      </a:gs>
                    </a:gsLst>
                    <a:lin ang="2700000" scaled="0"/>
                  </a:gradFill>
                  <a:cs typeface="+mn-ea"/>
                  <a:sym typeface="+mn-lt"/>
                </a:endParaRPr>
              </a:p>
            </p:txBody>
          </p:sp>
          <p:sp>
            <p:nvSpPr>
              <p:cNvPr id="175" name="任意多边形: 形状 174">
                <a:extLst>
                  <a:ext uri="{FF2B5EF4-FFF2-40B4-BE49-F238E27FC236}">
                    <a16:creationId xmlns:a16="http://schemas.microsoft.com/office/drawing/2014/main" id="{38F73134-4B96-4809-A0C3-19249C98A6BC}"/>
                  </a:ext>
                </a:extLst>
              </p:cNvPr>
              <p:cNvSpPr>
                <a:spLocks/>
              </p:cNvSpPr>
              <p:nvPr/>
            </p:nvSpPr>
            <p:spPr bwMode="auto">
              <a:xfrm>
                <a:off x="475" y="1929"/>
                <a:ext cx="177" cy="237"/>
              </a:xfrm>
              <a:custGeom>
                <a:avLst/>
                <a:gdLst>
                  <a:gd name="T0" fmla="*/ 102 w 108"/>
                  <a:gd name="T1" fmla="*/ 0 h 145"/>
                  <a:gd name="T2" fmla="*/ 92 w 108"/>
                  <a:gd name="T3" fmla="*/ 95 h 145"/>
                  <a:gd name="T4" fmla="*/ 61 w 108"/>
                  <a:gd name="T5" fmla="*/ 102 h 145"/>
                  <a:gd name="T6" fmla="*/ 69 w 108"/>
                  <a:gd name="T7" fmla="*/ 37 h 145"/>
                  <a:gd name="T8" fmla="*/ 47 w 108"/>
                  <a:gd name="T9" fmla="*/ 112 h 145"/>
                  <a:gd name="T10" fmla="*/ 30 w 108"/>
                  <a:gd name="T11" fmla="*/ 145 h 145"/>
                  <a:gd name="T12" fmla="*/ 102 w 108"/>
                  <a:gd name="T13" fmla="*/ 0 h 145"/>
                </a:gdLst>
                <a:ahLst/>
                <a:cxnLst>
                  <a:cxn ang="0">
                    <a:pos x="T0" y="T1"/>
                  </a:cxn>
                  <a:cxn ang="0">
                    <a:pos x="T2" y="T3"/>
                  </a:cxn>
                  <a:cxn ang="0">
                    <a:pos x="T4" y="T5"/>
                  </a:cxn>
                  <a:cxn ang="0">
                    <a:pos x="T6" y="T7"/>
                  </a:cxn>
                  <a:cxn ang="0">
                    <a:pos x="T8" y="T9"/>
                  </a:cxn>
                  <a:cxn ang="0">
                    <a:pos x="T10" y="T11"/>
                  </a:cxn>
                  <a:cxn ang="0">
                    <a:pos x="T12" y="T13"/>
                  </a:cxn>
                </a:cxnLst>
                <a:rect l="0" t="0" r="r" b="b"/>
                <a:pathLst>
                  <a:path w="108" h="145">
                    <a:moveTo>
                      <a:pt x="102" y="0"/>
                    </a:moveTo>
                    <a:cubicBezTo>
                      <a:pt x="82" y="61"/>
                      <a:pt x="108" y="65"/>
                      <a:pt x="92" y="95"/>
                    </a:cubicBezTo>
                    <a:cubicBezTo>
                      <a:pt x="81" y="95"/>
                      <a:pt x="70" y="97"/>
                      <a:pt x="61" y="102"/>
                    </a:cubicBezTo>
                    <a:cubicBezTo>
                      <a:pt x="55" y="67"/>
                      <a:pt x="71" y="35"/>
                      <a:pt x="69" y="37"/>
                    </a:cubicBezTo>
                    <a:cubicBezTo>
                      <a:pt x="67" y="39"/>
                      <a:pt x="42" y="74"/>
                      <a:pt x="47" y="112"/>
                    </a:cubicBezTo>
                    <a:cubicBezTo>
                      <a:pt x="39" y="121"/>
                      <a:pt x="34" y="133"/>
                      <a:pt x="30" y="145"/>
                    </a:cubicBezTo>
                    <a:cubicBezTo>
                      <a:pt x="0" y="78"/>
                      <a:pt x="44" y="10"/>
                      <a:pt x="10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defTabSz="914400">
                  <a:defRPr/>
                </a:pPr>
                <a:endParaRPr lang="zh-CN" altLang="en-US" dirty="0">
                  <a:gradFill>
                    <a:gsLst>
                      <a:gs pos="0">
                        <a:srgbClr val="0BD0D9"/>
                      </a:gs>
                      <a:gs pos="100000">
                        <a:srgbClr val="0F6FC6"/>
                      </a:gs>
                    </a:gsLst>
                    <a:lin ang="2700000" scaled="0"/>
                  </a:gradFill>
                  <a:cs typeface="+mn-ea"/>
                  <a:sym typeface="+mn-lt"/>
                </a:endParaRPr>
              </a:p>
            </p:txBody>
          </p:sp>
          <p:sp>
            <p:nvSpPr>
              <p:cNvPr id="176" name="任意多边形: 形状 175">
                <a:extLst>
                  <a:ext uri="{FF2B5EF4-FFF2-40B4-BE49-F238E27FC236}">
                    <a16:creationId xmlns:a16="http://schemas.microsoft.com/office/drawing/2014/main" id="{7587E0B0-3C31-423D-865D-34D46CEA2257}"/>
                  </a:ext>
                </a:extLst>
              </p:cNvPr>
              <p:cNvSpPr>
                <a:spLocks/>
              </p:cNvSpPr>
              <p:nvPr/>
            </p:nvSpPr>
            <p:spPr bwMode="auto">
              <a:xfrm>
                <a:off x="457" y="2176"/>
                <a:ext cx="122" cy="59"/>
              </a:xfrm>
              <a:custGeom>
                <a:avLst/>
                <a:gdLst>
                  <a:gd name="T0" fmla="*/ 74 w 74"/>
                  <a:gd name="T1" fmla="*/ 10 h 36"/>
                  <a:gd name="T2" fmla="*/ 26 w 74"/>
                  <a:gd name="T3" fmla="*/ 21 h 36"/>
                  <a:gd name="T4" fmla="*/ 41 w 74"/>
                  <a:gd name="T5" fmla="*/ 0 h 36"/>
                  <a:gd name="T6" fmla="*/ 0 w 74"/>
                  <a:gd name="T7" fmla="*/ 34 h 36"/>
                  <a:gd name="T8" fmla="*/ 3 w 74"/>
                  <a:gd name="T9" fmla="*/ 35 h 36"/>
                  <a:gd name="T10" fmla="*/ 74 w 74"/>
                  <a:gd name="T11" fmla="*/ 10 h 36"/>
                </a:gdLst>
                <a:ahLst/>
                <a:cxnLst>
                  <a:cxn ang="0">
                    <a:pos x="T0" y="T1"/>
                  </a:cxn>
                  <a:cxn ang="0">
                    <a:pos x="T2" y="T3"/>
                  </a:cxn>
                  <a:cxn ang="0">
                    <a:pos x="T4" y="T5"/>
                  </a:cxn>
                  <a:cxn ang="0">
                    <a:pos x="T6" y="T7"/>
                  </a:cxn>
                  <a:cxn ang="0">
                    <a:pos x="T8" y="T9"/>
                  </a:cxn>
                  <a:cxn ang="0">
                    <a:pos x="T10" y="T11"/>
                  </a:cxn>
                </a:cxnLst>
                <a:rect l="0" t="0" r="r" b="b"/>
                <a:pathLst>
                  <a:path w="74" h="36">
                    <a:moveTo>
                      <a:pt x="74" y="10"/>
                    </a:moveTo>
                    <a:cubicBezTo>
                      <a:pt x="58" y="14"/>
                      <a:pt x="41" y="19"/>
                      <a:pt x="26" y="21"/>
                    </a:cubicBezTo>
                    <a:cubicBezTo>
                      <a:pt x="31" y="17"/>
                      <a:pt x="39" y="10"/>
                      <a:pt x="41" y="0"/>
                    </a:cubicBezTo>
                    <a:cubicBezTo>
                      <a:pt x="30" y="14"/>
                      <a:pt x="14" y="23"/>
                      <a:pt x="0" y="34"/>
                    </a:cubicBezTo>
                    <a:cubicBezTo>
                      <a:pt x="0" y="35"/>
                      <a:pt x="1" y="36"/>
                      <a:pt x="3" y="35"/>
                    </a:cubicBezTo>
                    <a:cubicBezTo>
                      <a:pt x="25" y="28"/>
                      <a:pt x="53" y="18"/>
                      <a:pt x="74"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defTabSz="914400">
                  <a:defRPr/>
                </a:pPr>
                <a:endParaRPr lang="zh-CN" altLang="en-US" dirty="0">
                  <a:gradFill>
                    <a:gsLst>
                      <a:gs pos="0">
                        <a:srgbClr val="0BD0D9"/>
                      </a:gs>
                      <a:gs pos="100000">
                        <a:srgbClr val="0F6FC6"/>
                      </a:gs>
                    </a:gsLst>
                    <a:lin ang="2700000" scaled="0"/>
                  </a:gradFill>
                  <a:cs typeface="+mn-ea"/>
                  <a:sym typeface="+mn-lt"/>
                </a:endParaRPr>
              </a:p>
            </p:txBody>
          </p:sp>
          <p:sp>
            <p:nvSpPr>
              <p:cNvPr id="177" name="任意多边形: 形状 176">
                <a:extLst>
                  <a:ext uri="{FF2B5EF4-FFF2-40B4-BE49-F238E27FC236}">
                    <a16:creationId xmlns:a16="http://schemas.microsoft.com/office/drawing/2014/main" id="{72F1DC9C-C0DA-4A47-8F87-1250B237CC3B}"/>
                  </a:ext>
                </a:extLst>
              </p:cNvPr>
              <p:cNvSpPr>
                <a:spLocks/>
              </p:cNvSpPr>
              <p:nvPr/>
            </p:nvSpPr>
            <p:spPr bwMode="auto">
              <a:xfrm>
                <a:off x="706" y="1842"/>
                <a:ext cx="227" cy="195"/>
              </a:xfrm>
              <a:custGeom>
                <a:avLst/>
                <a:gdLst>
                  <a:gd name="T0" fmla="*/ 86 w 138"/>
                  <a:gd name="T1" fmla="*/ 56 h 119"/>
                  <a:gd name="T2" fmla="*/ 7 w 138"/>
                  <a:gd name="T3" fmla="*/ 119 h 119"/>
                  <a:gd name="T4" fmla="*/ 127 w 138"/>
                  <a:gd name="T5" fmla="*/ 0 h 119"/>
                  <a:gd name="T6" fmla="*/ 0 w 138"/>
                  <a:gd name="T7" fmla="*/ 100 h 119"/>
                  <a:gd name="T8" fmla="*/ 0 w 138"/>
                  <a:gd name="T9" fmla="*/ 106 h 119"/>
                  <a:gd name="T10" fmla="*/ 86 w 138"/>
                  <a:gd name="T11" fmla="*/ 56 h 119"/>
                </a:gdLst>
                <a:ahLst/>
                <a:cxnLst>
                  <a:cxn ang="0">
                    <a:pos x="T0" y="T1"/>
                  </a:cxn>
                  <a:cxn ang="0">
                    <a:pos x="T2" y="T3"/>
                  </a:cxn>
                  <a:cxn ang="0">
                    <a:pos x="T4" y="T5"/>
                  </a:cxn>
                  <a:cxn ang="0">
                    <a:pos x="T6" y="T7"/>
                  </a:cxn>
                  <a:cxn ang="0">
                    <a:pos x="T8" y="T9"/>
                  </a:cxn>
                  <a:cxn ang="0">
                    <a:pos x="T10" y="T11"/>
                  </a:cxn>
                </a:cxnLst>
                <a:rect l="0" t="0" r="r" b="b"/>
                <a:pathLst>
                  <a:path w="138" h="119">
                    <a:moveTo>
                      <a:pt x="86" y="56"/>
                    </a:moveTo>
                    <a:cubicBezTo>
                      <a:pt x="63" y="94"/>
                      <a:pt x="4" y="119"/>
                      <a:pt x="7" y="119"/>
                    </a:cubicBezTo>
                    <a:cubicBezTo>
                      <a:pt x="79" y="112"/>
                      <a:pt x="138" y="60"/>
                      <a:pt x="127" y="0"/>
                    </a:cubicBezTo>
                    <a:cubicBezTo>
                      <a:pt x="60" y="49"/>
                      <a:pt x="7" y="23"/>
                      <a:pt x="0" y="100"/>
                    </a:cubicBezTo>
                    <a:cubicBezTo>
                      <a:pt x="0" y="102"/>
                      <a:pt x="0" y="104"/>
                      <a:pt x="0" y="106"/>
                    </a:cubicBezTo>
                    <a:cubicBezTo>
                      <a:pt x="0" y="110"/>
                      <a:pt x="48" y="87"/>
                      <a:pt x="86"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defTabSz="914400">
                  <a:defRPr/>
                </a:pPr>
                <a:endParaRPr lang="zh-CN" altLang="en-US" dirty="0">
                  <a:gradFill>
                    <a:gsLst>
                      <a:gs pos="0">
                        <a:srgbClr val="0BD0D9"/>
                      </a:gs>
                      <a:gs pos="100000">
                        <a:srgbClr val="0F6FC6"/>
                      </a:gs>
                    </a:gsLst>
                    <a:lin ang="2700000" scaled="0"/>
                  </a:gradFill>
                  <a:cs typeface="+mn-ea"/>
                  <a:sym typeface="+mn-lt"/>
                </a:endParaRPr>
              </a:p>
            </p:txBody>
          </p:sp>
          <p:sp>
            <p:nvSpPr>
              <p:cNvPr id="178" name="任意多边形: 形状 177">
                <a:extLst>
                  <a:ext uri="{FF2B5EF4-FFF2-40B4-BE49-F238E27FC236}">
                    <a16:creationId xmlns:a16="http://schemas.microsoft.com/office/drawing/2014/main" id="{C47B4E8B-FCDA-4FB9-B8D4-1FB82B5EBF2A}"/>
                  </a:ext>
                </a:extLst>
              </p:cNvPr>
              <p:cNvSpPr>
                <a:spLocks/>
              </p:cNvSpPr>
              <p:nvPr/>
            </p:nvSpPr>
            <p:spPr bwMode="auto">
              <a:xfrm>
                <a:off x="631" y="1742"/>
                <a:ext cx="166" cy="249"/>
              </a:xfrm>
              <a:custGeom>
                <a:avLst/>
                <a:gdLst>
                  <a:gd name="T0" fmla="*/ 83 w 101"/>
                  <a:gd name="T1" fmla="*/ 0 h 152"/>
                  <a:gd name="T2" fmla="*/ 91 w 101"/>
                  <a:gd name="T3" fmla="*/ 92 h 152"/>
                  <a:gd name="T4" fmla="*/ 62 w 101"/>
                  <a:gd name="T5" fmla="*/ 106 h 152"/>
                  <a:gd name="T6" fmla="*/ 59 w 101"/>
                  <a:gd name="T7" fmla="*/ 41 h 152"/>
                  <a:gd name="T8" fmla="*/ 51 w 101"/>
                  <a:gd name="T9" fmla="*/ 118 h 152"/>
                  <a:gd name="T10" fmla="*/ 41 w 101"/>
                  <a:gd name="T11" fmla="*/ 152 h 152"/>
                  <a:gd name="T12" fmla="*/ 83 w 101"/>
                  <a:gd name="T13" fmla="*/ 0 h 152"/>
                </a:gdLst>
                <a:ahLst/>
                <a:cxnLst>
                  <a:cxn ang="0">
                    <a:pos x="T0" y="T1"/>
                  </a:cxn>
                  <a:cxn ang="0">
                    <a:pos x="T2" y="T3"/>
                  </a:cxn>
                  <a:cxn ang="0">
                    <a:pos x="T4" y="T5"/>
                  </a:cxn>
                  <a:cxn ang="0">
                    <a:pos x="T6" y="T7"/>
                  </a:cxn>
                  <a:cxn ang="0">
                    <a:pos x="T8" y="T9"/>
                  </a:cxn>
                  <a:cxn ang="0">
                    <a:pos x="T10" y="T11"/>
                  </a:cxn>
                  <a:cxn ang="0">
                    <a:pos x="T12" y="T13"/>
                  </a:cxn>
                </a:cxnLst>
                <a:rect l="0" t="0" r="r" b="b"/>
                <a:pathLst>
                  <a:path w="101" h="152">
                    <a:moveTo>
                      <a:pt x="83" y="0"/>
                    </a:moveTo>
                    <a:cubicBezTo>
                      <a:pt x="75" y="62"/>
                      <a:pt x="101" y="61"/>
                      <a:pt x="91" y="92"/>
                    </a:cubicBezTo>
                    <a:cubicBezTo>
                      <a:pt x="81" y="95"/>
                      <a:pt x="70" y="99"/>
                      <a:pt x="62" y="106"/>
                    </a:cubicBezTo>
                    <a:cubicBezTo>
                      <a:pt x="51" y="73"/>
                      <a:pt x="60" y="39"/>
                      <a:pt x="59" y="41"/>
                    </a:cubicBezTo>
                    <a:cubicBezTo>
                      <a:pt x="57" y="43"/>
                      <a:pt x="39" y="82"/>
                      <a:pt x="51" y="118"/>
                    </a:cubicBezTo>
                    <a:cubicBezTo>
                      <a:pt x="45" y="128"/>
                      <a:pt x="42" y="140"/>
                      <a:pt x="41" y="152"/>
                    </a:cubicBezTo>
                    <a:cubicBezTo>
                      <a:pt x="0" y="93"/>
                      <a:pt x="29" y="20"/>
                      <a:pt x="8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defTabSz="914400">
                  <a:defRPr/>
                </a:pPr>
                <a:endParaRPr lang="zh-CN" altLang="en-US" dirty="0">
                  <a:gradFill>
                    <a:gsLst>
                      <a:gs pos="0">
                        <a:srgbClr val="0BD0D9"/>
                      </a:gs>
                      <a:gs pos="100000">
                        <a:srgbClr val="0F6FC6"/>
                      </a:gs>
                    </a:gsLst>
                    <a:lin ang="2700000" scaled="0"/>
                  </a:gradFill>
                  <a:cs typeface="+mn-ea"/>
                  <a:sym typeface="+mn-lt"/>
                </a:endParaRPr>
              </a:p>
            </p:txBody>
          </p:sp>
          <p:sp>
            <p:nvSpPr>
              <p:cNvPr id="179" name="任意多边形: 形状 178">
                <a:extLst>
                  <a:ext uri="{FF2B5EF4-FFF2-40B4-BE49-F238E27FC236}">
                    <a16:creationId xmlns:a16="http://schemas.microsoft.com/office/drawing/2014/main" id="{D59C1062-FBFD-414A-BD95-158F3A0F9F4D}"/>
                  </a:ext>
                </a:extLst>
              </p:cNvPr>
              <p:cNvSpPr>
                <a:spLocks/>
              </p:cNvSpPr>
              <p:nvPr/>
            </p:nvSpPr>
            <p:spPr bwMode="auto">
              <a:xfrm>
                <a:off x="646" y="2001"/>
                <a:ext cx="110" cy="67"/>
              </a:xfrm>
              <a:custGeom>
                <a:avLst/>
                <a:gdLst>
                  <a:gd name="T0" fmla="*/ 67 w 67"/>
                  <a:gd name="T1" fmla="*/ 4 h 41"/>
                  <a:gd name="T2" fmla="*/ 22 w 67"/>
                  <a:gd name="T3" fmla="*/ 23 h 41"/>
                  <a:gd name="T4" fmla="*/ 33 w 67"/>
                  <a:gd name="T5" fmla="*/ 0 h 41"/>
                  <a:gd name="T6" fmla="*/ 0 w 67"/>
                  <a:gd name="T7" fmla="*/ 40 h 41"/>
                  <a:gd name="T8" fmla="*/ 3 w 67"/>
                  <a:gd name="T9" fmla="*/ 40 h 41"/>
                  <a:gd name="T10" fmla="*/ 67 w 67"/>
                  <a:gd name="T11" fmla="*/ 4 h 41"/>
                </a:gdLst>
                <a:ahLst/>
                <a:cxnLst>
                  <a:cxn ang="0">
                    <a:pos x="T0" y="T1"/>
                  </a:cxn>
                  <a:cxn ang="0">
                    <a:pos x="T2" y="T3"/>
                  </a:cxn>
                  <a:cxn ang="0">
                    <a:pos x="T4" y="T5"/>
                  </a:cxn>
                  <a:cxn ang="0">
                    <a:pos x="T6" y="T7"/>
                  </a:cxn>
                  <a:cxn ang="0">
                    <a:pos x="T8" y="T9"/>
                  </a:cxn>
                  <a:cxn ang="0">
                    <a:pos x="T10" y="T11"/>
                  </a:cxn>
                </a:cxnLst>
                <a:rect l="0" t="0" r="r" b="b"/>
                <a:pathLst>
                  <a:path w="67" h="41">
                    <a:moveTo>
                      <a:pt x="67" y="4"/>
                    </a:moveTo>
                    <a:cubicBezTo>
                      <a:pt x="52" y="10"/>
                      <a:pt x="36" y="18"/>
                      <a:pt x="22" y="23"/>
                    </a:cubicBezTo>
                    <a:cubicBezTo>
                      <a:pt x="26" y="18"/>
                      <a:pt x="33" y="10"/>
                      <a:pt x="33" y="0"/>
                    </a:cubicBezTo>
                    <a:cubicBezTo>
                      <a:pt x="25" y="16"/>
                      <a:pt x="11" y="27"/>
                      <a:pt x="0" y="40"/>
                    </a:cubicBezTo>
                    <a:cubicBezTo>
                      <a:pt x="0" y="41"/>
                      <a:pt x="1" y="41"/>
                      <a:pt x="3" y="40"/>
                    </a:cubicBezTo>
                    <a:cubicBezTo>
                      <a:pt x="23" y="30"/>
                      <a:pt x="48" y="15"/>
                      <a:pt x="6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defTabSz="914400">
                  <a:defRPr/>
                </a:pPr>
                <a:endParaRPr lang="zh-CN" altLang="en-US" dirty="0">
                  <a:gradFill>
                    <a:gsLst>
                      <a:gs pos="0">
                        <a:srgbClr val="0BD0D9"/>
                      </a:gs>
                      <a:gs pos="100000">
                        <a:srgbClr val="0F6FC6"/>
                      </a:gs>
                    </a:gsLst>
                    <a:lin ang="2700000" scaled="0"/>
                  </a:gradFill>
                  <a:cs typeface="+mn-ea"/>
                  <a:sym typeface="+mn-lt"/>
                </a:endParaRPr>
              </a:p>
            </p:txBody>
          </p:sp>
          <p:sp>
            <p:nvSpPr>
              <p:cNvPr id="180" name="任意多边形: 形状 179">
                <a:extLst>
                  <a:ext uri="{FF2B5EF4-FFF2-40B4-BE49-F238E27FC236}">
                    <a16:creationId xmlns:a16="http://schemas.microsoft.com/office/drawing/2014/main" id="{BA7A4A28-DBE3-4AC0-B204-F2A912CEA24D}"/>
                  </a:ext>
                </a:extLst>
              </p:cNvPr>
              <p:cNvSpPr>
                <a:spLocks/>
              </p:cNvSpPr>
              <p:nvPr/>
            </p:nvSpPr>
            <p:spPr bwMode="auto">
              <a:xfrm>
                <a:off x="829" y="1609"/>
                <a:ext cx="219" cy="223"/>
              </a:xfrm>
              <a:custGeom>
                <a:avLst/>
                <a:gdLst>
                  <a:gd name="T0" fmla="*/ 83 w 133"/>
                  <a:gd name="T1" fmla="*/ 62 h 136"/>
                  <a:gd name="T2" fmla="*/ 18 w 133"/>
                  <a:gd name="T3" fmla="*/ 136 h 136"/>
                  <a:gd name="T4" fmla="*/ 112 w 133"/>
                  <a:gd name="T5" fmla="*/ 0 h 136"/>
                  <a:gd name="T6" fmla="*/ 8 w 133"/>
                  <a:gd name="T7" fmla="*/ 119 h 136"/>
                  <a:gd name="T8" fmla="*/ 9 w 133"/>
                  <a:gd name="T9" fmla="*/ 125 h 136"/>
                  <a:gd name="T10" fmla="*/ 83 w 133"/>
                  <a:gd name="T11" fmla="*/ 62 h 136"/>
                </a:gdLst>
                <a:ahLst/>
                <a:cxnLst>
                  <a:cxn ang="0">
                    <a:pos x="T0" y="T1"/>
                  </a:cxn>
                  <a:cxn ang="0">
                    <a:pos x="T2" y="T3"/>
                  </a:cxn>
                  <a:cxn ang="0">
                    <a:pos x="T4" y="T5"/>
                  </a:cxn>
                  <a:cxn ang="0">
                    <a:pos x="T6" y="T7"/>
                  </a:cxn>
                  <a:cxn ang="0">
                    <a:pos x="T8" y="T9"/>
                  </a:cxn>
                  <a:cxn ang="0">
                    <a:pos x="T10" y="T11"/>
                  </a:cxn>
                </a:cxnLst>
                <a:rect l="0" t="0" r="r" b="b"/>
                <a:pathLst>
                  <a:path w="133" h="136">
                    <a:moveTo>
                      <a:pt x="83" y="62"/>
                    </a:moveTo>
                    <a:cubicBezTo>
                      <a:pt x="67" y="102"/>
                      <a:pt x="15" y="136"/>
                      <a:pt x="18" y="136"/>
                    </a:cubicBezTo>
                    <a:cubicBezTo>
                      <a:pt x="86" y="116"/>
                      <a:pt x="133" y="56"/>
                      <a:pt x="112" y="0"/>
                    </a:cubicBezTo>
                    <a:cubicBezTo>
                      <a:pt x="56" y="60"/>
                      <a:pt x="0" y="45"/>
                      <a:pt x="8" y="119"/>
                    </a:cubicBezTo>
                    <a:cubicBezTo>
                      <a:pt x="8" y="121"/>
                      <a:pt x="8" y="123"/>
                      <a:pt x="9" y="125"/>
                    </a:cubicBezTo>
                    <a:cubicBezTo>
                      <a:pt x="9" y="129"/>
                      <a:pt x="51" y="98"/>
                      <a:pt x="83"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defTabSz="914400">
                  <a:defRPr/>
                </a:pPr>
                <a:endParaRPr lang="zh-CN" altLang="en-US" dirty="0">
                  <a:gradFill>
                    <a:gsLst>
                      <a:gs pos="0">
                        <a:srgbClr val="0BD0D9"/>
                      </a:gs>
                      <a:gs pos="100000">
                        <a:srgbClr val="0F6FC6"/>
                      </a:gs>
                    </a:gsLst>
                    <a:lin ang="2700000" scaled="0"/>
                  </a:gradFill>
                  <a:cs typeface="+mn-ea"/>
                  <a:sym typeface="+mn-lt"/>
                </a:endParaRPr>
              </a:p>
            </p:txBody>
          </p:sp>
          <p:sp>
            <p:nvSpPr>
              <p:cNvPr id="181" name="任意多边形: 形状 180">
                <a:extLst>
                  <a:ext uri="{FF2B5EF4-FFF2-40B4-BE49-F238E27FC236}">
                    <a16:creationId xmlns:a16="http://schemas.microsoft.com/office/drawing/2014/main" id="{5266B5FA-D4F9-4680-9E65-C3A071D1A5BD}"/>
                  </a:ext>
                </a:extLst>
              </p:cNvPr>
              <p:cNvSpPr>
                <a:spLocks/>
              </p:cNvSpPr>
              <p:nvPr/>
            </p:nvSpPr>
            <p:spPr bwMode="auto">
              <a:xfrm>
                <a:off x="749" y="1541"/>
                <a:ext cx="149" cy="252"/>
              </a:xfrm>
              <a:custGeom>
                <a:avLst/>
                <a:gdLst>
                  <a:gd name="T0" fmla="*/ 63 w 91"/>
                  <a:gd name="T1" fmla="*/ 0 h 154"/>
                  <a:gd name="T2" fmla="*/ 88 w 91"/>
                  <a:gd name="T3" fmla="*/ 87 h 154"/>
                  <a:gd name="T4" fmla="*/ 62 w 91"/>
                  <a:gd name="T5" fmla="*/ 105 h 154"/>
                  <a:gd name="T6" fmla="*/ 47 w 91"/>
                  <a:gd name="T7" fmla="*/ 44 h 154"/>
                  <a:gd name="T8" fmla="*/ 54 w 91"/>
                  <a:gd name="T9" fmla="*/ 119 h 154"/>
                  <a:gd name="T10" fmla="*/ 50 w 91"/>
                  <a:gd name="T11" fmla="*/ 154 h 154"/>
                  <a:gd name="T12" fmla="*/ 63 w 91"/>
                  <a:gd name="T13" fmla="*/ 0 h 154"/>
                </a:gdLst>
                <a:ahLst/>
                <a:cxnLst>
                  <a:cxn ang="0">
                    <a:pos x="T0" y="T1"/>
                  </a:cxn>
                  <a:cxn ang="0">
                    <a:pos x="T2" y="T3"/>
                  </a:cxn>
                  <a:cxn ang="0">
                    <a:pos x="T4" y="T5"/>
                  </a:cxn>
                  <a:cxn ang="0">
                    <a:pos x="T6" y="T7"/>
                  </a:cxn>
                  <a:cxn ang="0">
                    <a:pos x="T8" y="T9"/>
                  </a:cxn>
                  <a:cxn ang="0">
                    <a:pos x="T10" y="T11"/>
                  </a:cxn>
                  <a:cxn ang="0">
                    <a:pos x="T12" y="T13"/>
                  </a:cxn>
                </a:cxnLst>
                <a:rect l="0" t="0" r="r" b="b"/>
                <a:pathLst>
                  <a:path w="91" h="154">
                    <a:moveTo>
                      <a:pt x="63" y="0"/>
                    </a:moveTo>
                    <a:cubicBezTo>
                      <a:pt x="67" y="61"/>
                      <a:pt x="91" y="55"/>
                      <a:pt x="88" y="87"/>
                    </a:cubicBezTo>
                    <a:cubicBezTo>
                      <a:pt x="78" y="92"/>
                      <a:pt x="69" y="97"/>
                      <a:pt x="62" y="105"/>
                    </a:cubicBezTo>
                    <a:cubicBezTo>
                      <a:pt x="45" y="76"/>
                      <a:pt x="48" y="42"/>
                      <a:pt x="47" y="44"/>
                    </a:cubicBezTo>
                    <a:cubicBezTo>
                      <a:pt x="46" y="46"/>
                      <a:pt x="36" y="86"/>
                      <a:pt x="54" y="119"/>
                    </a:cubicBezTo>
                    <a:cubicBezTo>
                      <a:pt x="49" y="130"/>
                      <a:pt x="49" y="142"/>
                      <a:pt x="50" y="154"/>
                    </a:cubicBezTo>
                    <a:cubicBezTo>
                      <a:pt x="0" y="105"/>
                      <a:pt x="15" y="29"/>
                      <a:pt x="6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defTabSz="914400">
                  <a:defRPr/>
                </a:pPr>
                <a:endParaRPr lang="zh-CN" altLang="en-US" dirty="0">
                  <a:gradFill>
                    <a:gsLst>
                      <a:gs pos="0">
                        <a:srgbClr val="0BD0D9"/>
                      </a:gs>
                      <a:gs pos="100000">
                        <a:srgbClr val="0F6FC6"/>
                      </a:gs>
                    </a:gsLst>
                    <a:lin ang="2700000" scaled="0"/>
                  </a:gradFill>
                  <a:cs typeface="+mn-ea"/>
                  <a:sym typeface="+mn-lt"/>
                </a:endParaRPr>
              </a:p>
            </p:txBody>
          </p:sp>
          <p:sp>
            <p:nvSpPr>
              <p:cNvPr id="182" name="任意多边形: 形状 181">
                <a:extLst>
                  <a:ext uri="{FF2B5EF4-FFF2-40B4-BE49-F238E27FC236}">
                    <a16:creationId xmlns:a16="http://schemas.microsoft.com/office/drawing/2014/main" id="{8B3737E4-44B9-44E9-85DD-18D574FD5377}"/>
                  </a:ext>
                </a:extLst>
              </p:cNvPr>
              <p:cNvSpPr>
                <a:spLocks/>
              </p:cNvSpPr>
              <p:nvPr/>
            </p:nvSpPr>
            <p:spPr bwMode="auto">
              <a:xfrm>
                <a:off x="795" y="1798"/>
                <a:ext cx="93" cy="78"/>
              </a:xfrm>
              <a:custGeom>
                <a:avLst/>
                <a:gdLst>
                  <a:gd name="T0" fmla="*/ 57 w 57"/>
                  <a:gd name="T1" fmla="*/ 0 h 48"/>
                  <a:gd name="T2" fmla="*/ 18 w 57"/>
                  <a:gd name="T3" fmla="*/ 26 h 48"/>
                  <a:gd name="T4" fmla="*/ 25 w 57"/>
                  <a:gd name="T5" fmla="*/ 2 h 48"/>
                  <a:gd name="T6" fmla="*/ 0 w 57"/>
                  <a:gd name="T7" fmla="*/ 46 h 48"/>
                  <a:gd name="T8" fmla="*/ 3 w 57"/>
                  <a:gd name="T9" fmla="*/ 47 h 48"/>
                  <a:gd name="T10" fmla="*/ 57 w 57"/>
                  <a:gd name="T11" fmla="*/ 0 h 48"/>
                </a:gdLst>
                <a:ahLst/>
                <a:cxnLst>
                  <a:cxn ang="0">
                    <a:pos x="T0" y="T1"/>
                  </a:cxn>
                  <a:cxn ang="0">
                    <a:pos x="T2" y="T3"/>
                  </a:cxn>
                  <a:cxn ang="0">
                    <a:pos x="T4" y="T5"/>
                  </a:cxn>
                  <a:cxn ang="0">
                    <a:pos x="T6" y="T7"/>
                  </a:cxn>
                  <a:cxn ang="0">
                    <a:pos x="T8" y="T9"/>
                  </a:cxn>
                  <a:cxn ang="0">
                    <a:pos x="T10" y="T11"/>
                  </a:cxn>
                </a:cxnLst>
                <a:rect l="0" t="0" r="r" b="b"/>
                <a:pathLst>
                  <a:path w="57" h="48">
                    <a:moveTo>
                      <a:pt x="57" y="0"/>
                    </a:moveTo>
                    <a:cubicBezTo>
                      <a:pt x="44" y="9"/>
                      <a:pt x="31" y="19"/>
                      <a:pt x="18" y="26"/>
                    </a:cubicBezTo>
                    <a:cubicBezTo>
                      <a:pt x="21" y="21"/>
                      <a:pt x="26" y="12"/>
                      <a:pt x="25" y="2"/>
                    </a:cubicBezTo>
                    <a:cubicBezTo>
                      <a:pt x="20" y="19"/>
                      <a:pt x="8" y="32"/>
                      <a:pt x="0" y="46"/>
                    </a:cubicBezTo>
                    <a:cubicBezTo>
                      <a:pt x="0" y="48"/>
                      <a:pt x="1" y="48"/>
                      <a:pt x="3" y="47"/>
                    </a:cubicBezTo>
                    <a:cubicBezTo>
                      <a:pt x="20" y="33"/>
                      <a:pt x="41" y="14"/>
                      <a:pt x="5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defTabSz="914400">
                  <a:defRPr/>
                </a:pPr>
                <a:endParaRPr lang="zh-CN" altLang="en-US" dirty="0">
                  <a:gradFill>
                    <a:gsLst>
                      <a:gs pos="0">
                        <a:srgbClr val="0BD0D9"/>
                      </a:gs>
                      <a:gs pos="100000">
                        <a:srgbClr val="0F6FC6"/>
                      </a:gs>
                    </a:gsLst>
                    <a:lin ang="2700000" scaled="0"/>
                  </a:gradFill>
                  <a:cs typeface="+mn-ea"/>
                  <a:sym typeface="+mn-lt"/>
                </a:endParaRPr>
              </a:p>
            </p:txBody>
          </p:sp>
          <p:sp>
            <p:nvSpPr>
              <p:cNvPr id="183" name="任意多边形: 形状 182">
                <a:extLst>
                  <a:ext uri="{FF2B5EF4-FFF2-40B4-BE49-F238E27FC236}">
                    <a16:creationId xmlns:a16="http://schemas.microsoft.com/office/drawing/2014/main" id="{6B48B041-3B98-43BB-9AF3-1ABEAFD48FC3}"/>
                  </a:ext>
                </a:extLst>
              </p:cNvPr>
              <p:cNvSpPr>
                <a:spLocks/>
              </p:cNvSpPr>
              <p:nvPr/>
            </p:nvSpPr>
            <p:spPr bwMode="auto">
              <a:xfrm>
                <a:off x="910" y="1369"/>
                <a:ext cx="211" cy="244"/>
              </a:xfrm>
              <a:custGeom>
                <a:avLst/>
                <a:gdLst>
                  <a:gd name="T0" fmla="*/ 82 w 129"/>
                  <a:gd name="T1" fmla="*/ 65 h 149"/>
                  <a:gd name="T2" fmla="*/ 33 w 129"/>
                  <a:gd name="T3" fmla="*/ 148 h 149"/>
                  <a:gd name="T4" fmla="*/ 98 w 129"/>
                  <a:gd name="T5" fmla="*/ 0 h 149"/>
                  <a:gd name="T6" fmla="*/ 21 w 129"/>
                  <a:gd name="T7" fmla="*/ 134 h 149"/>
                  <a:gd name="T8" fmla="*/ 23 w 129"/>
                  <a:gd name="T9" fmla="*/ 139 h 149"/>
                  <a:gd name="T10" fmla="*/ 82 w 129"/>
                  <a:gd name="T11" fmla="*/ 65 h 149"/>
                </a:gdLst>
                <a:ahLst/>
                <a:cxnLst>
                  <a:cxn ang="0">
                    <a:pos x="T0" y="T1"/>
                  </a:cxn>
                  <a:cxn ang="0">
                    <a:pos x="T2" y="T3"/>
                  </a:cxn>
                  <a:cxn ang="0">
                    <a:pos x="T4" y="T5"/>
                  </a:cxn>
                  <a:cxn ang="0">
                    <a:pos x="T6" y="T7"/>
                  </a:cxn>
                  <a:cxn ang="0">
                    <a:pos x="T8" y="T9"/>
                  </a:cxn>
                  <a:cxn ang="0">
                    <a:pos x="T10" y="T11"/>
                  </a:cxn>
                </a:cxnLst>
                <a:rect l="0" t="0" r="r" b="b"/>
                <a:pathLst>
                  <a:path w="129" h="149">
                    <a:moveTo>
                      <a:pt x="82" y="65"/>
                    </a:moveTo>
                    <a:cubicBezTo>
                      <a:pt x="75" y="106"/>
                      <a:pt x="31" y="149"/>
                      <a:pt x="33" y="148"/>
                    </a:cubicBezTo>
                    <a:cubicBezTo>
                      <a:pt x="95" y="117"/>
                      <a:pt x="129" y="50"/>
                      <a:pt x="98" y="0"/>
                    </a:cubicBezTo>
                    <a:cubicBezTo>
                      <a:pt x="56" y="68"/>
                      <a:pt x="0" y="64"/>
                      <a:pt x="21" y="134"/>
                    </a:cubicBezTo>
                    <a:cubicBezTo>
                      <a:pt x="22" y="136"/>
                      <a:pt x="22" y="137"/>
                      <a:pt x="23" y="139"/>
                    </a:cubicBezTo>
                    <a:cubicBezTo>
                      <a:pt x="24" y="143"/>
                      <a:pt x="58" y="106"/>
                      <a:pt x="82"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defTabSz="914400">
                  <a:defRPr/>
                </a:pPr>
                <a:endParaRPr lang="zh-CN" altLang="en-US" dirty="0">
                  <a:gradFill>
                    <a:gsLst>
                      <a:gs pos="0">
                        <a:srgbClr val="0BD0D9"/>
                      </a:gs>
                      <a:gs pos="100000">
                        <a:srgbClr val="0F6FC6"/>
                      </a:gs>
                    </a:gsLst>
                    <a:lin ang="2700000" scaled="0"/>
                  </a:gradFill>
                  <a:cs typeface="+mn-ea"/>
                  <a:sym typeface="+mn-lt"/>
                </a:endParaRPr>
              </a:p>
            </p:txBody>
          </p:sp>
          <p:sp>
            <p:nvSpPr>
              <p:cNvPr id="184" name="任意多边形: 形状 183">
                <a:extLst>
                  <a:ext uri="{FF2B5EF4-FFF2-40B4-BE49-F238E27FC236}">
                    <a16:creationId xmlns:a16="http://schemas.microsoft.com/office/drawing/2014/main" id="{A903A38A-6969-4AF7-AEF8-FC68C04EAED0}"/>
                  </a:ext>
                </a:extLst>
              </p:cNvPr>
              <p:cNvSpPr>
                <a:spLocks/>
              </p:cNvSpPr>
              <p:nvPr/>
            </p:nvSpPr>
            <p:spPr bwMode="auto">
              <a:xfrm>
                <a:off x="838" y="1335"/>
                <a:ext cx="132" cy="245"/>
              </a:xfrm>
              <a:custGeom>
                <a:avLst/>
                <a:gdLst>
                  <a:gd name="T0" fmla="*/ 41 w 81"/>
                  <a:gd name="T1" fmla="*/ 0 h 150"/>
                  <a:gd name="T2" fmla="*/ 81 w 81"/>
                  <a:gd name="T3" fmla="*/ 78 h 150"/>
                  <a:gd name="T4" fmla="*/ 60 w 81"/>
                  <a:gd name="T5" fmla="*/ 100 h 150"/>
                  <a:gd name="T6" fmla="*/ 34 w 81"/>
                  <a:gd name="T7" fmla="*/ 45 h 150"/>
                  <a:gd name="T8" fmla="*/ 54 w 81"/>
                  <a:gd name="T9" fmla="*/ 115 h 150"/>
                  <a:gd name="T10" fmla="*/ 57 w 81"/>
                  <a:gd name="T11" fmla="*/ 150 h 150"/>
                  <a:gd name="T12" fmla="*/ 41 w 81"/>
                  <a:gd name="T13" fmla="*/ 0 h 150"/>
                </a:gdLst>
                <a:ahLst/>
                <a:cxnLst>
                  <a:cxn ang="0">
                    <a:pos x="T0" y="T1"/>
                  </a:cxn>
                  <a:cxn ang="0">
                    <a:pos x="T2" y="T3"/>
                  </a:cxn>
                  <a:cxn ang="0">
                    <a:pos x="T4" y="T5"/>
                  </a:cxn>
                  <a:cxn ang="0">
                    <a:pos x="T6" y="T7"/>
                  </a:cxn>
                  <a:cxn ang="0">
                    <a:pos x="T8" y="T9"/>
                  </a:cxn>
                  <a:cxn ang="0">
                    <a:pos x="T10" y="T11"/>
                  </a:cxn>
                  <a:cxn ang="0">
                    <a:pos x="T12" y="T13"/>
                  </a:cxn>
                </a:cxnLst>
                <a:rect l="0" t="0" r="r" b="b"/>
                <a:pathLst>
                  <a:path w="81" h="150">
                    <a:moveTo>
                      <a:pt x="41" y="0"/>
                    </a:moveTo>
                    <a:cubicBezTo>
                      <a:pt x="56" y="58"/>
                      <a:pt x="79" y="47"/>
                      <a:pt x="81" y="78"/>
                    </a:cubicBezTo>
                    <a:cubicBezTo>
                      <a:pt x="72" y="85"/>
                      <a:pt x="65" y="92"/>
                      <a:pt x="60" y="100"/>
                    </a:cubicBezTo>
                    <a:cubicBezTo>
                      <a:pt x="38" y="75"/>
                      <a:pt x="35" y="42"/>
                      <a:pt x="34" y="45"/>
                    </a:cubicBezTo>
                    <a:cubicBezTo>
                      <a:pt x="33" y="47"/>
                      <a:pt x="31" y="87"/>
                      <a:pt x="54" y="115"/>
                    </a:cubicBezTo>
                    <a:cubicBezTo>
                      <a:pt x="52" y="126"/>
                      <a:pt x="54" y="138"/>
                      <a:pt x="57" y="150"/>
                    </a:cubicBezTo>
                    <a:cubicBezTo>
                      <a:pt x="0" y="112"/>
                      <a:pt x="1" y="36"/>
                      <a:pt x="4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defTabSz="914400">
                  <a:defRPr/>
                </a:pPr>
                <a:endParaRPr lang="zh-CN" altLang="en-US" dirty="0">
                  <a:gradFill>
                    <a:gsLst>
                      <a:gs pos="0">
                        <a:srgbClr val="0BD0D9"/>
                      </a:gs>
                      <a:gs pos="100000">
                        <a:srgbClr val="0F6FC6"/>
                      </a:gs>
                    </a:gsLst>
                    <a:lin ang="2700000" scaled="0"/>
                  </a:gradFill>
                  <a:cs typeface="+mn-ea"/>
                  <a:sym typeface="+mn-lt"/>
                </a:endParaRPr>
              </a:p>
            </p:txBody>
          </p:sp>
          <p:sp>
            <p:nvSpPr>
              <p:cNvPr id="185" name="任意多边形: 形状 184">
                <a:extLst>
                  <a:ext uri="{FF2B5EF4-FFF2-40B4-BE49-F238E27FC236}">
                    <a16:creationId xmlns:a16="http://schemas.microsoft.com/office/drawing/2014/main" id="{58960B69-D46C-4BF2-82D8-56F4CC15D408}"/>
                  </a:ext>
                </a:extLst>
              </p:cNvPr>
              <p:cNvSpPr>
                <a:spLocks/>
              </p:cNvSpPr>
              <p:nvPr/>
            </p:nvSpPr>
            <p:spPr bwMode="auto">
              <a:xfrm>
                <a:off x="911" y="1572"/>
                <a:ext cx="78" cy="93"/>
              </a:xfrm>
              <a:custGeom>
                <a:avLst/>
                <a:gdLst>
                  <a:gd name="T0" fmla="*/ 47 w 47"/>
                  <a:gd name="T1" fmla="*/ 0 h 57"/>
                  <a:gd name="T2" fmla="*/ 14 w 47"/>
                  <a:gd name="T3" fmla="*/ 33 h 57"/>
                  <a:gd name="T4" fmla="*/ 15 w 47"/>
                  <a:gd name="T5" fmla="*/ 9 h 57"/>
                  <a:gd name="T6" fmla="*/ 0 w 47"/>
                  <a:gd name="T7" fmla="*/ 56 h 57"/>
                  <a:gd name="T8" fmla="*/ 3 w 47"/>
                  <a:gd name="T9" fmla="*/ 56 h 57"/>
                  <a:gd name="T10" fmla="*/ 47 w 47"/>
                  <a:gd name="T11" fmla="*/ 0 h 57"/>
                </a:gdLst>
                <a:ahLst/>
                <a:cxnLst>
                  <a:cxn ang="0">
                    <a:pos x="T0" y="T1"/>
                  </a:cxn>
                  <a:cxn ang="0">
                    <a:pos x="T2" y="T3"/>
                  </a:cxn>
                  <a:cxn ang="0">
                    <a:pos x="T4" y="T5"/>
                  </a:cxn>
                  <a:cxn ang="0">
                    <a:pos x="T6" y="T7"/>
                  </a:cxn>
                  <a:cxn ang="0">
                    <a:pos x="T8" y="T9"/>
                  </a:cxn>
                  <a:cxn ang="0">
                    <a:pos x="T10" y="T11"/>
                  </a:cxn>
                </a:cxnLst>
                <a:rect l="0" t="0" r="r" b="b"/>
                <a:pathLst>
                  <a:path w="47" h="57">
                    <a:moveTo>
                      <a:pt x="47" y="0"/>
                    </a:moveTo>
                    <a:cubicBezTo>
                      <a:pt x="36" y="12"/>
                      <a:pt x="25" y="24"/>
                      <a:pt x="14" y="33"/>
                    </a:cubicBezTo>
                    <a:cubicBezTo>
                      <a:pt x="15" y="27"/>
                      <a:pt x="18" y="18"/>
                      <a:pt x="15" y="9"/>
                    </a:cubicBezTo>
                    <a:cubicBezTo>
                      <a:pt x="14" y="26"/>
                      <a:pt x="5" y="40"/>
                      <a:pt x="0" y="56"/>
                    </a:cubicBezTo>
                    <a:cubicBezTo>
                      <a:pt x="0" y="57"/>
                      <a:pt x="1" y="57"/>
                      <a:pt x="3" y="56"/>
                    </a:cubicBezTo>
                    <a:cubicBezTo>
                      <a:pt x="17" y="39"/>
                      <a:pt x="34" y="17"/>
                      <a:pt x="4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defTabSz="914400">
                  <a:defRPr/>
                </a:pPr>
                <a:endParaRPr lang="zh-CN" altLang="en-US" dirty="0">
                  <a:gradFill>
                    <a:gsLst>
                      <a:gs pos="0">
                        <a:srgbClr val="0BD0D9"/>
                      </a:gs>
                      <a:gs pos="100000">
                        <a:srgbClr val="0F6FC6"/>
                      </a:gs>
                    </a:gsLst>
                    <a:lin ang="2700000" scaled="0"/>
                  </a:gradFill>
                  <a:cs typeface="+mn-ea"/>
                  <a:sym typeface="+mn-lt"/>
                </a:endParaRPr>
              </a:p>
            </p:txBody>
          </p:sp>
          <p:sp>
            <p:nvSpPr>
              <p:cNvPr id="186" name="任意多边形: 形状 185">
                <a:extLst>
                  <a:ext uri="{FF2B5EF4-FFF2-40B4-BE49-F238E27FC236}">
                    <a16:creationId xmlns:a16="http://schemas.microsoft.com/office/drawing/2014/main" id="{393EE4BB-2B4D-4074-AFC4-C903982641E2}"/>
                  </a:ext>
                </a:extLst>
              </p:cNvPr>
              <p:cNvSpPr>
                <a:spLocks/>
              </p:cNvSpPr>
              <p:nvPr/>
            </p:nvSpPr>
            <p:spPr bwMode="auto">
              <a:xfrm>
                <a:off x="938" y="1124"/>
                <a:ext cx="200" cy="253"/>
              </a:xfrm>
              <a:custGeom>
                <a:avLst/>
                <a:gdLst>
                  <a:gd name="T0" fmla="*/ 80 w 122"/>
                  <a:gd name="T1" fmla="*/ 65 h 155"/>
                  <a:gd name="T2" fmla="*/ 48 w 122"/>
                  <a:gd name="T3" fmla="*/ 154 h 155"/>
                  <a:gd name="T4" fmla="*/ 83 w 122"/>
                  <a:gd name="T5" fmla="*/ 0 h 155"/>
                  <a:gd name="T6" fmla="*/ 34 w 122"/>
                  <a:gd name="T7" fmla="*/ 142 h 155"/>
                  <a:gd name="T8" fmla="*/ 36 w 122"/>
                  <a:gd name="T9" fmla="*/ 147 h 155"/>
                  <a:gd name="T10" fmla="*/ 80 w 122"/>
                  <a:gd name="T11" fmla="*/ 65 h 155"/>
                </a:gdLst>
                <a:ahLst/>
                <a:cxnLst>
                  <a:cxn ang="0">
                    <a:pos x="T0" y="T1"/>
                  </a:cxn>
                  <a:cxn ang="0">
                    <a:pos x="T2" y="T3"/>
                  </a:cxn>
                  <a:cxn ang="0">
                    <a:pos x="T4" y="T5"/>
                  </a:cxn>
                  <a:cxn ang="0">
                    <a:pos x="T6" y="T7"/>
                  </a:cxn>
                  <a:cxn ang="0">
                    <a:pos x="T8" y="T9"/>
                  </a:cxn>
                  <a:cxn ang="0">
                    <a:pos x="T10" y="T11"/>
                  </a:cxn>
                </a:cxnLst>
                <a:rect l="0" t="0" r="r" b="b"/>
                <a:pathLst>
                  <a:path w="122" h="155">
                    <a:moveTo>
                      <a:pt x="80" y="65"/>
                    </a:moveTo>
                    <a:cubicBezTo>
                      <a:pt x="80" y="106"/>
                      <a:pt x="46" y="155"/>
                      <a:pt x="48" y="154"/>
                    </a:cubicBezTo>
                    <a:cubicBezTo>
                      <a:pt x="102" y="112"/>
                      <a:pt x="122" y="42"/>
                      <a:pt x="83" y="0"/>
                    </a:cubicBezTo>
                    <a:cubicBezTo>
                      <a:pt x="55" y="73"/>
                      <a:pt x="0" y="79"/>
                      <a:pt x="34" y="142"/>
                    </a:cubicBezTo>
                    <a:cubicBezTo>
                      <a:pt x="35" y="144"/>
                      <a:pt x="35" y="145"/>
                      <a:pt x="36" y="147"/>
                    </a:cubicBezTo>
                    <a:cubicBezTo>
                      <a:pt x="38" y="150"/>
                      <a:pt x="65" y="109"/>
                      <a:pt x="80"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defTabSz="914400">
                  <a:defRPr/>
                </a:pPr>
                <a:endParaRPr lang="zh-CN" altLang="en-US" dirty="0">
                  <a:gradFill>
                    <a:gsLst>
                      <a:gs pos="0">
                        <a:srgbClr val="0BD0D9"/>
                      </a:gs>
                      <a:gs pos="100000">
                        <a:srgbClr val="0F6FC6"/>
                      </a:gs>
                    </a:gsLst>
                    <a:lin ang="2700000" scaled="0"/>
                  </a:gradFill>
                  <a:cs typeface="+mn-ea"/>
                  <a:sym typeface="+mn-lt"/>
                </a:endParaRPr>
              </a:p>
            </p:txBody>
          </p:sp>
          <p:sp>
            <p:nvSpPr>
              <p:cNvPr id="187" name="任意多边形: 形状 186">
                <a:extLst>
                  <a:ext uri="{FF2B5EF4-FFF2-40B4-BE49-F238E27FC236}">
                    <a16:creationId xmlns:a16="http://schemas.microsoft.com/office/drawing/2014/main" id="{9BA49E4E-2556-4A95-B344-25FFE4276B95}"/>
                  </a:ext>
                </a:extLst>
              </p:cNvPr>
              <p:cNvSpPr>
                <a:spLocks/>
              </p:cNvSpPr>
              <p:nvPr/>
            </p:nvSpPr>
            <p:spPr bwMode="auto">
              <a:xfrm>
                <a:off x="856" y="1120"/>
                <a:ext cx="139" cy="229"/>
              </a:xfrm>
              <a:custGeom>
                <a:avLst/>
                <a:gdLst>
                  <a:gd name="T0" fmla="*/ 33 w 85"/>
                  <a:gd name="T1" fmla="*/ 0 h 140"/>
                  <a:gd name="T2" fmla="*/ 85 w 85"/>
                  <a:gd name="T3" fmla="*/ 68 h 140"/>
                  <a:gd name="T4" fmla="*/ 69 w 85"/>
                  <a:gd name="T5" fmla="*/ 93 h 140"/>
                  <a:gd name="T6" fmla="*/ 34 w 85"/>
                  <a:gd name="T7" fmla="*/ 44 h 140"/>
                  <a:gd name="T8" fmla="*/ 66 w 85"/>
                  <a:gd name="T9" fmla="*/ 108 h 140"/>
                  <a:gd name="T10" fmla="*/ 75 w 85"/>
                  <a:gd name="T11" fmla="*/ 140 h 140"/>
                  <a:gd name="T12" fmla="*/ 33 w 85"/>
                  <a:gd name="T13" fmla="*/ 0 h 140"/>
                </a:gdLst>
                <a:ahLst/>
                <a:cxnLst>
                  <a:cxn ang="0">
                    <a:pos x="T0" y="T1"/>
                  </a:cxn>
                  <a:cxn ang="0">
                    <a:pos x="T2" y="T3"/>
                  </a:cxn>
                  <a:cxn ang="0">
                    <a:pos x="T4" y="T5"/>
                  </a:cxn>
                  <a:cxn ang="0">
                    <a:pos x="T6" y="T7"/>
                  </a:cxn>
                  <a:cxn ang="0">
                    <a:pos x="T8" y="T9"/>
                  </a:cxn>
                  <a:cxn ang="0">
                    <a:pos x="T10" y="T11"/>
                  </a:cxn>
                  <a:cxn ang="0">
                    <a:pos x="T12" y="T13"/>
                  </a:cxn>
                </a:cxnLst>
                <a:rect l="0" t="0" r="r" b="b"/>
                <a:pathLst>
                  <a:path w="85" h="140">
                    <a:moveTo>
                      <a:pt x="33" y="0"/>
                    </a:moveTo>
                    <a:cubicBezTo>
                      <a:pt x="57" y="53"/>
                      <a:pt x="77" y="39"/>
                      <a:pt x="85" y="68"/>
                    </a:cubicBezTo>
                    <a:cubicBezTo>
                      <a:pt x="78" y="75"/>
                      <a:pt x="72" y="84"/>
                      <a:pt x="69" y="93"/>
                    </a:cubicBezTo>
                    <a:cubicBezTo>
                      <a:pt x="43" y="73"/>
                      <a:pt x="34" y="42"/>
                      <a:pt x="34" y="44"/>
                    </a:cubicBezTo>
                    <a:cubicBezTo>
                      <a:pt x="33" y="47"/>
                      <a:pt x="39" y="86"/>
                      <a:pt x="66" y="108"/>
                    </a:cubicBezTo>
                    <a:cubicBezTo>
                      <a:pt x="66" y="119"/>
                      <a:pt x="70" y="130"/>
                      <a:pt x="75" y="140"/>
                    </a:cubicBezTo>
                    <a:cubicBezTo>
                      <a:pt x="14" y="114"/>
                      <a:pt x="0" y="42"/>
                      <a:pt x="3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defTabSz="914400">
                  <a:defRPr/>
                </a:pPr>
                <a:endParaRPr lang="zh-CN" altLang="en-US" dirty="0">
                  <a:gradFill>
                    <a:gsLst>
                      <a:gs pos="0">
                        <a:srgbClr val="0BD0D9"/>
                      </a:gs>
                      <a:gs pos="100000">
                        <a:srgbClr val="0F6FC6"/>
                      </a:gs>
                    </a:gsLst>
                    <a:lin ang="2700000" scaled="0"/>
                  </a:gradFill>
                  <a:cs typeface="+mn-ea"/>
                  <a:sym typeface="+mn-lt"/>
                </a:endParaRPr>
              </a:p>
            </p:txBody>
          </p:sp>
          <p:sp>
            <p:nvSpPr>
              <p:cNvPr id="188" name="任意多边形: 形状 187">
                <a:extLst>
                  <a:ext uri="{FF2B5EF4-FFF2-40B4-BE49-F238E27FC236}">
                    <a16:creationId xmlns:a16="http://schemas.microsoft.com/office/drawing/2014/main" id="{975D2E03-0C30-4F19-A522-08831D177CDA}"/>
                  </a:ext>
                </a:extLst>
              </p:cNvPr>
              <p:cNvSpPr>
                <a:spLocks/>
              </p:cNvSpPr>
              <p:nvPr/>
            </p:nvSpPr>
            <p:spPr bwMode="auto">
              <a:xfrm>
                <a:off x="975" y="1333"/>
                <a:ext cx="56" cy="103"/>
              </a:xfrm>
              <a:custGeom>
                <a:avLst/>
                <a:gdLst>
                  <a:gd name="T0" fmla="*/ 34 w 34"/>
                  <a:gd name="T1" fmla="*/ 0 h 63"/>
                  <a:gd name="T2" fmla="*/ 9 w 34"/>
                  <a:gd name="T3" fmla="*/ 38 h 63"/>
                  <a:gd name="T4" fmla="*/ 6 w 34"/>
                  <a:gd name="T5" fmla="*/ 14 h 63"/>
                  <a:gd name="T6" fmla="*/ 0 w 34"/>
                  <a:gd name="T7" fmla="*/ 62 h 63"/>
                  <a:gd name="T8" fmla="*/ 3 w 34"/>
                  <a:gd name="T9" fmla="*/ 61 h 63"/>
                  <a:gd name="T10" fmla="*/ 34 w 34"/>
                  <a:gd name="T11" fmla="*/ 0 h 63"/>
                </a:gdLst>
                <a:ahLst/>
                <a:cxnLst>
                  <a:cxn ang="0">
                    <a:pos x="T0" y="T1"/>
                  </a:cxn>
                  <a:cxn ang="0">
                    <a:pos x="T2" y="T3"/>
                  </a:cxn>
                  <a:cxn ang="0">
                    <a:pos x="T4" y="T5"/>
                  </a:cxn>
                  <a:cxn ang="0">
                    <a:pos x="T6" y="T7"/>
                  </a:cxn>
                  <a:cxn ang="0">
                    <a:pos x="T8" y="T9"/>
                  </a:cxn>
                  <a:cxn ang="0">
                    <a:pos x="T10" y="T11"/>
                  </a:cxn>
                </a:cxnLst>
                <a:rect l="0" t="0" r="r" b="b"/>
                <a:pathLst>
                  <a:path w="34" h="63">
                    <a:moveTo>
                      <a:pt x="34" y="0"/>
                    </a:moveTo>
                    <a:cubicBezTo>
                      <a:pt x="26" y="13"/>
                      <a:pt x="18" y="26"/>
                      <a:pt x="9" y="38"/>
                    </a:cubicBezTo>
                    <a:cubicBezTo>
                      <a:pt x="9" y="32"/>
                      <a:pt x="11" y="22"/>
                      <a:pt x="6" y="14"/>
                    </a:cubicBezTo>
                    <a:cubicBezTo>
                      <a:pt x="8" y="30"/>
                      <a:pt x="2" y="46"/>
                      <a:pt x="0" y="62"/>
                    </a:cubicBezTo>
                    <a:cubicBezTo>
                      <a:pt x="0" y="63"/>
                      <a:pt x="2" y="63"/>
                      <a:pt x="3" y="61"/>
                    </a:cubicBezTo>
                    <a:cubicBezTo>
                      <a:pt x="13" y="43"/>
                      <a:pt x="25" y="19"/>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defTabSz="914400">
                  <a:defRPr/>
                </a:pPr>
                <a:endParaRPr lang="zh-CN" altLang="en-US" dirty="0">
                  <a:gradFill>
                    <a:gsLst>
                      <a:gs pos="0">
                        <a:srgbClr val="0BD0D9"/>
                      </a:gs>
                      <a:gs pos="100000">
                        <a:srgbClr val="0F6FC6"/>
                      </a:gs>
                    </a:gsLst>
                    <a:lin ang="2700000" scaled="0"/>
                  </a:gradFill>
                  <a:cs typeface="+mn-ea"/>
                  <a:sym typeface="+mn-lt"/>
                </a:endParaRPr>
              </a:p>
            </p:txBody>
          </p:sp>
          <p:sp>
            <p:nvSpPr>
              <p:cNvPr id="189" name="任意多边形: 形状 188">
                <a:extLst>
                  <a:ext uri="{FF2B5EF4-FFF2-40B4-BE49-F238E27FC236}">
                    <a16:creationId xmlns:a16="http://schemas.microsoft.com/office/drawing/2014/main" id="{5CEE5694-C41F-4ED8-A1CF-BF003198F3A4}"/>
                  </a:ext>
                </a:extLst>
              </p:cNvPr>
              <p:cNvSpPr>
                <a:spLocks/>
              </p:cNvSpPr>
              <p:nvPr/>
            </p:nvSpPr>
            <p:spPr bwMode="auto">
              <a:xfrm>
                <a:off x="931" y="893"/>
                <a:ext cx="179" cy="253"/>
              </a:xfrm>
              <a:custGeom>
                <a:avLst/>
                <a:gdLst>
                  <a:gd name="T0" fmla="*/ 73 w 109"/>
                  <a:gd name="T1" fmla="*/ 63 h 155"/>
                  <a:gd name="T2" fmla="*/ 59 w 109"/>
                  <a:gd name="T3" fmla="*/ 154 h 155"/>
                  <a:gd name="T4" fmla="*/ 65 w 109"/>
                  <a:gd name="T5" fmla="*/ 0 h 155"/>
                  <a:gd name="T6" fmla="*/ 44 w 109"/>
                  <a:gd name="T7" fmla="*/ 146 h 155"/>
                  <a:gd name="T8" fmla="*/ 47 w 109"/>
                  <a:gd name="T9" fmla="*/ 149 h 155"/>
                  <a:gd name="T10" fmla="*/ 73 w 109"/>
                  <a:gd name="T11" fmla="*/ 63 h 155"/>
                </a:gdLst>
                <a:ahLst/>
                <a:cxnLst>
                  <a:cxn ang="0">
                    <a:pos x="T0" y="T1"/>
                  </a:cxn>
                  <a:cxn ang="0">
                    <a:pos x="T2" y="T3"/>
                  </a:cxn>
                  <a:cxn ang="0">
                    <a:pos x="T4" y="T5"/>
                  </a:cxn>
                  <a:cxn ang="0">
                    <a:pos x="T6" y="T7"/>
                  </a:cxn>
                  <a:cxn ang="0">
                    <a:pos x="T8" y="T9"/>
                  </a:cxn>
                  <a:cxn ang="0">
                    <a:pos x="T10" y="T11"/>
                  </a:cxn>
                </a:cxnLst>
                <a:rect l="0" t="0" r="r" b="b"/>
                <a:pathLst>
                  <a:path w="109" h="155">
                    <a:moveTo>
                      <a:pt x="73" y="63"/>
                    </a:moveTo>
                    <a:cubicBezTo>
                      <a:pt x="81" y="102"/>
                      <a:pt x="58" y="155"/>
                      <a:pt x="59" y="154"/>
                    </a:cubicBezTo>
                    <a:cubicBezTo>
                      <a:pt x="103" y="104"/>
                      <a:pt x="109" y="34"/>
                      <a:pt x="65" y="0"/>
                    </a:cubicBezTo>
                    <a:cubicBezTo>
                      <a:pt x="51" y="75"/>
                      <a:pt x="0" y="91"/>
                      <a:pt x="44" y="146"/>
                    </a:cubicBezTo>
                    <a:cubicBezTo>
                      <a:pt x="45" y="147"/>
                      <a:pt x="46" y="148"/>
                      <a:pt x="47" y="149"/>
                    </a:cubicBezTo>
                    <a:cubicBezTo>
                      <a:pt x="49" y="152"/>
                      <a:pt x="67" y="108"/>
                      <a:pt x="73"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defTabSz="914400">
                  <a:defRPr/>
                </a:pPr>
                <a:endParaRPr lang="zh-CN" altLang="en-US" dirty="0">
                  <a:gradFill>
                    <a:gsLst>
                      <a:gs pos="0">
                        <a:srgbClr val="0BD0D9"/>
                      </a:gs>
                      <a:gs pos="100000">
                        <a:srgbClr val="0F6FC6"/>
                      </a:gs>
                    </a:gsLst>
                    <a:lin ang="2700000" scaled="0"/>
                  </a:gradFill>
                  <a:cs typeface="+mn-ea"/>
                  <a:sym typeface="+mn-lt"/>
                </a:endParaRPr>
              </a:p>
            </p:txBody>
          </p:sp>
          <p:sp>
            <p:nvSpPr>
              <p:cNvPr id="190" name="任意多边形: 形状 189">
                <a:extLst>
                  <a:ext uri="{FF2B5EF4-FFF2-40B4-BE49-F238E27FC236}">
                    <a16:creationId xmlns:a16="http://schemas.microsoft.com/office/drawing/2014/main" id="{3CEDE254-855F-4A0D-93E4-A31926078A79}"/>
                  </a:ext>
                </a:extLst>
              </p:cNvPr>
              <p:cNvSpPr>
                <a:spLocks/>
              </p:cNvSpPr>
              <p:nvPr/>
            </p:nvSpPr>
            <p:spPr bwMode="auto">
              <a:xfrm>
                <a:off x="841" y="921"/>
                <a:ext cx="148" cy="206"/>
              </a:xfrm>
              <a:custGeom>
                <a:avLst/>
                <a:gdLst>
                  <a:gd name="T0" fmla="*/ 23 w 90"/>
                  <a:gd name="T1" fmla="*/ 0 h 126"/>
                  <a:gd name="T2" fmla="*/ 86 w 90"/>
                  <a:gd name="T3" fmla="*/ 55 h 126"/>
                  <a:gd name="T4" fmla="*/ 75 w 90"/>
                  <a:gd name="T5" fmla="*/ 82 h 126"/>
                  <a:gd name="T6" fmla="*/ 32 w 90"/>
                  <a:gd name="T7" fmla="*/ 42 h 126"/>
                  <a:gd name="T8" fmla="*/ 75 w 90"/>
                  <a:gd name="T9" fmla="*/ 97 h 126"/>
                  <a:gd name="T10" fmla="*/ 90 w 90"/>
                  <a:gd name="T11" fmla="*/ 126 h 126"/>
                  <a:gd name="T12" fmla="*/ 23 w 90"/>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90" h="126">
                    <a:moveTo>
                      <a:pt x="23" y="0"/>
                    </a:moveTo>
                    <a:cubicBezTo>
                      <a:pt x="56" y="46"/>
                      <a:pt x="73" y="29"/>
                      <a:pt x="86" y="55"/>
                    </a:cubicBezTo>
                    <a:cubicBezTo>
                      <a:pt x="80" y="64"/>
                      <a:pt x="76" y="73"/>
                      <a:pt x="75" y="82"/>
                    </a:cubicBezTo>
                    <a:cubicBezTo>
                      <a:pt x="47" y="68"/>
                      <a:pt x="32" y="40"/>
                      <a:pt x="32" y="42"/>
                    </a:cubicBezTo>
                    <a:cubicBezTo>
                      <a:pt x="32" y="44"/>
                      <a:pt x="45" y="81"/>
                      <a:pt x="75" y="97"/>
                    </a:cubicBezTo>
                    <a:cubicBezTo>
                      <a:pt x="77" y="108"/>
                      <a:pt x="83" y="117"/>
                      <a:pt x="90" y="126"/>
                    </a:cubicBezTo>
                    <a:cubicBezTo>
                      <a:pt x="26" y="113"/>
                      <a:pt x="0" y="46"/>
                      <a:pt x="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defTabSz="914400">
                  <a:defRPr/>
                </a:pPr>
                <a:endParaRPr lang="zh-CN" altLang="en-US" dirty="0">
                  <a:gradFill>
                    <a:gsLst>
                      <a:gs pos="0">
                        <a:srgbClr val="0BD0D9"/>
                      </a:gs>
                      <a:gs pos="100000">
                        <a:srgbClr val="0F6FC6"/>
                      </a:gs>
                    </a:gsLst>
                    <a:lin ang="2700000" scaled="0"/>
                  </a:gradFill>
                  <a:cs typeface="+mn-ea"/>
                  <a:sym typeface="+mn-lt"/>
                </a:endParaRPr>
              </a:p>
            </p:txBody>
          </p:sp>
          <p:sp>
            <p:nvSpPr>
              <p:cNvPr id="191" name="任意多边形: 形状 190">
                <a:extLst>
                  <a:ext uri="{FF2B5EF4-FFF2-40B4-BE49-F238E27FC236}">
                    <a16:creationId xmlns:a16="http://schemas.microsoft.com/office/drawing/2014/main" id="{82B0EE67-7E98-4DBA-B24A-489A446CD1D0}"/>
                  </a:ext>
                </a:extLst>
              </p:cNvPr>
              <p:cNvSpPr>
                <a:spLocks/>
              </p:cNvSpPr>
              <p:nvPr/>
            </p:nvSpPr>
            <p:spPr bwMode="auto">
              <a:xfrm>
                <a:off x="995" y="1102"/>
                <a:ext cx="41" cy="108"/>
              </a:xfrm>
              <a:custGeom>
                <a:avLst/>
                <a:gdLst>
                  <a:gd name="T0" fmla="*/ 25 w 25"/>
                  <a:gd name="T1" fmla="*/ 0 h 66"/>
                  <a:gd name="T2" fmla="*/ 7 w 25"/>
                  <a:gd name="T3" fmla="*/ 40 h 66"/>
                  <a:gd name="T4" fmla="*/ 0 w 25"/>
                  <a:gd name="T5" fmla="*/ 18 h 66"/>
                  <a:gd name="T6" fmla="*/ 3 w 25"/>
                  <a:gd name="T7" fmla="*/ 65 h 66"/>
                  <a:gd name="T8" fmla="*/ 5 w 25"/>
                  <a:gd name="T9" fmla="*/ 64 h 66"/>
                  <a:gd name="T10" fmla="*/ 25 w 25"/>
                  <a:gd name="T11" fmla="*/ 0 h 66"/>
                </a:gdLst>
                <a:ahLst/>
                <a:cxnLst>
                  <a:cxn ang="0">
                    <a:pos x="T0" y="T1"/>
                  </a:cxn>
                  <a:cxn ang="0">
                    <a:pos x="T2" y="T3"/>
                  </a:cxn>
                  <a:cxn ang="0">
                    <a:pos x="T4" y="T5"/>
                  </a:cxn>
                  <a:cxn ang="0">
                    <a:pos x="T6" y="T7"/>
                  </a:cxn>
                  <a:cxn ang="0">
                    <a:pos x="T8" y="T9"/>
                  </a:cxn>
                  <a:cxn ang="0">
                    <a:pos x="T10" y="T11"/>
                  </a:cxn>
                </a:cxnLst>
                <a:rect l="0" t="0" r="r" b="b"/>
                <a:pathLst>
                  <a:path w="25" h="66">
                    <a:moveTo>
                      <a:pt x="25" y="0"/>
                    </a:moveTo>
                    <a:cubicBezTo>
                      <a:pt x="19" y="13"/>
                      <a:pt x="13" y="28"/>
                      <a:pt x="7" y="40"/>
                    </a:cubicBezTo>
                    <a:cubicBezTo>
                      <a:pt x="6" y="34"/>
                      <a:pt x="6" y="25"/>
                      <a:pt x="0" y="18"/>
                    </a:cubicBezTo>
                    <a:cubicBezTo>
                      <a:pt x="4" y="33"/>
                      <a:pt x="2" y="49"/>
                      <a:pt x="3" y="65"/>
                    </a:cubicBezTo>
                    <a:cubicBezTo>
                      <a:pt x="3" y="66"/>
                      <a:pt x="5" y="66"/>
                      <a:pt x="5" y="64"/>
                    </a:cubicBezTo>
                    <a:cubicBezTo>
                      <a:pt x="12" y="44"/>
                      <a:pt x="19" y="19"/>
                      <a:pt x="2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defTabSz="914400">
                  <a:defRPr/>
                </a:pPr>
                <a:endParaRPr lang="zh-CN" altLang="en-US" dirty="0">
                  <a:gradFill>
                    <a:gsLst>
                      <a:gs pos="0">
                        <a:srgbClr val="0BD0D9"/>
                      </a:gs>
                      <a:gs pos="100000">
                        <a:srgbClr val="0F6FC6"/>
                      </a:gs>
                    </a:gsLst>
                    <a:lin ang="2700000" scaled="0"/>
                  </a:gradFill>
                  <a:cs typeface="+mn-ea"/>
                  <a:sym typeface="+mn-lt"/>
                </a:endParaRPr>
              </a:p>
            </p:txBody>
          </p:sp>
          <p:sp>
            <p:nvSpPr>
              <p:cNvPr id="192" name="任意多边形: 形状 191">
                <a:extLst>
                  <a:ext uri="{FF2B5EF4-FFF2-40B4-BE49-F238E27FC236}">
                    <a16:creationId xmlns:a16="http://schemas.microsoft.com/office/drawing/2014/main" id="{6B130325-CAA4-401B-AD20-63076BB72FE4}"/>
                  </a:ext>
                </a:extLst>
              </p:cNvPr>
              <p:cNvSpPr>
                <a:spLocks/>
              </p:cNvSpPr>
              <p:nvPr/>
            </p:nvSpPr>
            <p:spPr bwMode="auto">
              <a:xfrm>
                <a:off x="877" y="667"/>
                <a:ext cx="164" cy="244"/>
              </a:xfrm>
              <a:custGeom>
                <a:avLst/>
                <a:gdLst>
                  <a:gd name="T0" fmla="*/ 64 w 100"/>
                  <a:gd name="T1" fmla="*/ 58 h 149"/>
                  <a:gd name="T2" fmla="*/ 68 w 100"/>
                  <a:gd name="T3" fmla="*/ 147 h 149"/>
                  <a:gd name="T4" fmla="*/ 45 w 100"/>
                  <a:gd name="T5" fmla="*/ 0 h 149"/>
                  <a:gd name="T6" fmla="*/ 51 w 100"/>
                  <a:gd name="T7" fmla="*/ 143 h 149"/>
                  <a:gd name="T8" fmla="*/ 55 w 100"/>
                  <a:gd name="T9" fmla="*/ 146 h 149"/>
                  <a:gd name="T10" fmla="*/ 64 w 100"/>
                  <a:gd name="T11" fmla="*/ 58 h 149"/>
                </a:gdLst>
                <a:ahLst/>
                <a:cxnLst>
                  <a:cxn ang="0">
                    <a:pos x="T0" y="T1"/>
                  </a:cxn>
                  <a:cxn ang="0">
                    <a:pos x="T2" y="T3"/>
                  </a:cxn>
                  <a:cxn ang="0">
                    <a:pos x="T4" y="T5"/>
                  </a:cxn>
                  <a:cxn ang="0">
                    <a:pos x="T6" y="T7"/>
                  </a:cxn>
                  <a:cxn ang="0">
                    <a:pos x="T8" y="T9"/>
                  </a:cxn>
                  <a:cxn ang="0">
                    <a:pos x="T10" y="T11"/>
                  </a:cxn>
                </a:cxnLst>
                <a:rect l="0" t="0" r="r" b="b"/>
                <a:pathLst>
                  <a:path w="100" h="149">
                    <a:moveTo>
                      <a:pt x="64" y="58"/>
                    </a:moveTo>
                    <a:cubicBezTo>
                      <a:pt x="79" y="94"/>
                      <a:pt x="67" y="149"/>
                      <a:pt x="68" y="147"/>
                    </a:cubicBezTo>
                    <a:cubicBezTo>
                      <a:pt x="100" y="92"/>
                      <a:pt x="94" y="23"/>
                      <a:pt x="45" y="0"/>
                    </a:cubicBezTo>
                    <a:cubicBezTo>
                      <a:pt x="46" y="74"/>
                      <a:pt x="0" y="98"/>
                      <a:pt x="51" y="143"/>
                    </a:cubicBezTo>
                    <a:cubicBezTo>
                      <a:pt x="52" y="144"/>
                      <a:pt x="54" y="145"/>
                      <a:pt x="55" y="146"/>
                    </a:cubicBezTo>
                    <a:cubicBezTo>
                      <a:pt x="58" y="148"/>
                      <a:pt x="66" y="102"/>
                      <a:pt x="64"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defTabSz="914400">
                  <a:defRPr/>
                </a:pPr>
                <a:endParaRPr lang="zh-CN" altLang="en-US" dirty="0">
                  <a:gradFill>
                    <a:gsLst>
                      <a:gs pos="0">
                        <a:srgbClr val="0BD0D9"/>
                      </a:gs>
                      <a:gs pos="100000">
                        <a:srgbClr val="0F6FC6"/>
                      </a:gs>
                    </a:gsLst>
                    <a:lin ang="2700000" scaled="0"/>
                  </a:gradFill>
                  <a:cs typeface="+mn-ea"/>
                  <a:sym typeface="+mn-lt"/>
                </a:endParaRPr>
              </a:p>
            </p:txBody>
          </p:sp>
          <p:sp>
            <p:nvSpPr>
              <p:cNvPr id="193" name="任意多边形: 形状 192">
                <a:extLst>
                  <a:ext uri="{FF2B5EF4-FFF2-40B4-BE49-F238E27FC236}">
                    <a16:creationId xmlns:a16="http://schemas.microsoft.com/office/drawing/2014/main" id="{4152E487-1DCD-4E24-B7B4-A34A7E4FA27C}"/>
                  </a:ext>
                </a:extLst>
              </p:cNvPr>
              <p:cNvSpPr>
                <a:spLocks/>
              </p:cNvSpPr>
              <p:nvPr/>
            </p:nvSpPr>
            <p:spPr bwMode="auto">
              <a:xfrm>
                <a:off x="782" y="721"/>
                <a:ext cx="164" cy="178"/>
              </a:xfrm>
              <a:custGeom>
                <a:avLst/>
                <a:gdLst>
                  <a:gd name="T0" fmla="*/ 13 w 100"/>
                  <a:gd name="T1" fmla="*/ 0 h 109"/>
                  <a:gd name="T2" fmla="*/ 83 w 100"/>
                  <a:gd name="T3" fmla="*/ 42 h 109"/>
                  <a:gd name="T4" fmla="*/ 78 w 100"/>
                  <a:gd name="T5" fmla="*/ 69 h 109"/>
                  <a:gd name="T6" fmla="*/ 30 w 100"/>
                  <a:gd name="T7" fmla="*/ 39 h 109"/>
                  <a:gd name="T8" fmla="*/ 81 w 100"/>
                  <a:gd name="T9" fmla="*/ 84 h 109"/>
                  <a:gd name="T10" fmla="*/ 100 w 100"/>
                  <a:gd name="T11" fmla="*/ 109 h 109"/>
                  <a:gd name="T12" fmla="*/ 13 w 100"/>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100" h="109">
                    <a:moveTo>
                      <a:pt x="13" y="0"/>
                    </a:moveTo>
                    <a:cubicBezTo>
                      <a:pt x="54" y="38"/>
                      <a:pt x="66" y="19"/>
                      <a:pt x="83" y="42"/>
                    </a:cubicBezTo>
                    <a:cubicBezTo>
                      <a:pt x="80" y="51"/>
                      <a:pt x="77" y="60"/>
                      <a:pt x="78" y="69"/>
                    </a:cubicBezTo>
                    <a:cubicBezTo>
                      <a:pt x="48" y="61"/>
                      <a:pt x="30" y="37"/>
                      <a:pt x="30" y="39"/>
                    </a:cubicBezTo>
                    <a:cubicBezTo>
                      <a:pt x="30" y="41"/>
                      <a:pt x="49" y="73"/>
                      <a:pt x="81" y="84"/>
                    </a:cubicBezTo>
                    <a:cubicBezTo>
                      <a:pt x="85" y="94"/>
                      <a:pt x="92" y="102"/>
                      <a:pt x="100" y="109"/>
                    </a:cubicBezTo>
                    <a:cubicBezTo>
                      <a:pt x="37" y="108"/>
                      <a:pt x="0" y="49"/>
                      <a:pt x="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defTabSz="914400">
                  <a:defRPr/>
                </a:pPr>
                <a:endParaRPr lang="zh-CN" altLang="en-US" dirty="0">
                  <a:gradFill>
                    <a:gsLst>
                      <a:gs pos="0">
                        <a:srgbClr val="0BD0D9"/>
                      </a:gs>
                      <a:gs pos="100000">
                        <a:srgbClr val="0F6FC6"/>
                      </a:gs>
                    </a:gsLst>
                    <a:lin ang="2700000" scaled="0"/>
                  </a:gradFill>
                  <a:cs typeface="+mn-ea"/>
                  <a:sym typeface="+mn-lt"/>
                </a:endParaRPr>
              </a:p>
            </p:txBody>
          </p:sp>
          <p:sp>
            <p:nvSpPr>
              <p:cNvPr id="194" name="任意多边形: 形状 193">
                <a:extLst>
                  <a:ext uri="{FF2B5EF4-FFF2-40B4-BE49-F238E27FC236}">
                    <a16:creationId xmlns:a16="http://schemas.microsoft.com/office/drawing/2014/main" id="{AFAA62F2-B621-4CC1-A13C-6E8654F47596}"/>
                  </a:ext>
                </a:extLst>
              </p:cNvPr>
              <p:cNvSpPr>
                <a:spLocks/>
              </p:cNvSpPr>
              <p:nvPr/>
            </p:nvSpPr>
            <p:spPr bwMode="auto">
              <a:xfrm>
                <a:off x="954" y="867"/>
                <a:ext cx="33" cy="109"/>
              </a:xfrm>
              <a:custGeom>
                <a:avLst/>
                <a:gdLst>
                  <a:gd name="T0" fmla="*/ 20 w 20"/>
                  <a:gd name="T1" fmla="*/ 0 h 67"/>
                  <a:gd name="T2" fmla="*/ 11 w 20"/>
                  <a:gd name="T3" fmla="*/ 42 h 67"/>
                  <a:gd name="T4" fmla="*/ 0 w 20"/>
                  <a:gd name="T5" fmla="*/ 22 h 67"/>
                  <a:gd name="T6" fmla="*/ 11 w 20"/>
                  <a:gd name="T7" fmla="*/ 66 h 67"/>
                  <a:gd name="T8" fmla="*/ 13 w 20"/>
                  <a:gd name="T9" fmla="*/ 65 h 67"/>
                  <a:gd name="T10" fmla="*/ 20 w 20"/>
                  <a:gd name="T11" fmla="*/ 0 h 67"/>
                </a:gdLst>
                <a:ahLst/>
                <a:cxnLst>
                  <a:cxn ang="0">
                    <a:pos x="T0" y="T1"/>
                  </a:cxn>
                  <a:cxn ang="0">
                    <a:pos x="T2" y="T3"/>
                  </a:cxn>
                  <a:cxn ang="0">
                    <a:pos x="T4" y="T5"/>
                  </a:cxn>
                  <a:cxn ang="0">
                    <a:pos x="T6" y="T7"/>
                  </a:cxn>
                  <a:cxn ang="0">
                    <a:pos x="T8" y="T9"/>
                  </a:cxn>
                  <a:cxn ang="0">
                    <a:pos x="T10" y="T11"/>
                  </a:cxn>
                </a:cxnLst>
                <a:rect l="0" t="0" r="r" b="b"/>
                <a:pathLst>
                  <a:path w="20" h="67">
                    <a:moveTo>
                      <a:pt x="20" y="0"/>
                    </a:moveTo>
                    <a:cubicBezTo>
                      <a:pt x="17" y="14"/>
                      <a:pt x="14" y="29"/>
                      <a:pt x="11" y="42"/>
                    </a:cubicBezTo>
                    <a:cubicBezTo>
                      <a:pt x="9" y="36"/>
                      <a:pt x="7" y="28"/>
                      <a:pt x="0" y="22"/>
                    </a:cubicBezTo>
                    <a:cubicBezTo>
                      <a:pt x="7" y="36"/>
                      <a:pt x="8" y="52"/>
                      <a:pt x="11" y="66"/>
                    </a:cubicBezTo>
                    <a:cubicBezTo>
                      <a:pt x="12" y="67"/>
                      <a:pt x="13" y="66"/>
                      <a:pt x="13" y="65"/>
                    </a:cubicBezTo>
                    <a:cubicBezTo>
                      <a:pt x="16" y="45"/>
                      <a:pt x="19" y="19"/>
                      <a:pt x="2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defTabSz="914400">
                  <a:defRPr/>
                </a:pPr>
                <a:endParaRPr lang="zh-CN" altLang="en-US" dirty="0">
                  <a:gradFill>
                    <a:gsLst>
                      <a:gs pos="0">
                        <a:srgbClr val="0BD0D9"/>
                      </a:gs>
                      <a:gs pos="100000">
                        <a:srgbClr val="0F6FC6"/>
                      </a:gs>
                    </a:gsLst>
                    <a:lin ang="2700000" scaled="0"/>
                  </a:gradFill>
                  <a:cs typeface="+mn-ea"/>
                  <a:sym typeface="+mn-lt"/>
                </a:endParaRPr>
              </a:p>
            </p:txBody>
          </p:sp>
          <p:sp>
            <p:nvSpPr>
              <p:cNvPr id="195" name="任意多边形: 形状 194">
                <a:extLst>
                  <a:ext uri="{FF2B5EF4-FFF2-40B4-BE49-F238E27FC236}">
                    <a16:creationId xmlns:a16="http://schemas.microsoft.com/office/drawing/2014/main" id="{DC337793-2B74-4FE7-818B-DBB63C37B57B}"/>
                  </a:ext>
                </a:extLst>
              </p:cNvPr>
              <p:cNvSpPr>
                <a:spLocks/>
              </p:cNvSpPr>
              <p:nvPr/>
            </p:nvSpPr>
            <p:spPr bwMode="auto">
              <a:xfrm>
                <a:off x="795" y="467"/>
                <a:ext cx="156" cy="229"/>
              </a:xfrm>
              <a:custGeom>
                <a:avLst/>
                <a:gdLst>
                  <a:gd name="T0" fmla="*/ 54 w 95"/>
                  <a:gd name="T1" fmla="*/ 53 h 140"/>
                  <a:gd name="T2" fmla="*/ 74 w 95"/>
                  <a:gd name="T3" fmla="*/ 137 h 140"/>
                  <a:gd name="T4" fmla="*/ 25 w 95"/>
                  <a:gd name="T5" fmla="*/ 0 h 140"/>
                  <a:gd name="T6" fmla="*/ 57 w 95"/>
                  <a:gd name="T7" fmla="*/ 136 h 140"/>
                  <a:gd name="T8" fmla="*/ 61 w 95"/>
                  <a:gd name="T9" fmla="*/ 138 h 140"/>
                  <a:gd name="T10" fmla="*/ 54 w 95"/>
                  <a:gd name="T11" fmla="*/ 53 h 140"/>
                </a:gdLst>
                <a:ahLst/>
                <a:cxnLst>
                  <a:cxn ang="0">
                    <a:pos x="T0" y="T1"/>
                  </a:cxn>
                  <a:cxn ang="0">
                    <a:pos x="T2" y="T3"/>
                  </a:cxn>
                  <a:cxn ang="0">
                    <a:pos x="T4" y="T5"/>
                  </a:cxn>
                  <a:cxn ang="0">
                    <a:pos x="T6" y="T7"/>
                  </a:cxn>
                  <a:cxn ang="0">
                    <a:pos x="T8" y="T9"/>
                  </a:cxn>
                  <a:cxn ang="0">
                    <a:pos x="T10" y="T11"/>
                  </a:cxn>
                </a:cxnLst>
                <a:rect l="0" t="0" r="r" b="b"/>
                <a:pathLst>
                  <a:path w="95" h="140">
                    <a:moveTo>
                      <a:pt x="54" y="53"/>
                    </a:moveTo>
                    <a:cubicBezTo>
                      <a:pt x="75" y="84"/>
                      <a:pt x="73" y="139"/>
                      <a:pt x="74" y="137"/>
                    </a:cubicBezTo>
                    <a:cubicBezTo>
                      <a:pt x="95" y="78"/>
                      <a:pt x="76" y="14"/>
                      <a:pt x="25" y="0"/>
                    </a:cubicBezTo>
                    <a:cubicBezTo>
                      <a:pt x="39" y="71"/>
                      <a:pt x="0" y="103"/>
                      <a:pt x="57" y="136"/>
                    </a:cubicBezTo>
                    <a:cubicBezTo>
                      <a:pt x="59" y="137"/>
                      <a:pt x="60" y="137"/>
                      <a:pt x="61" y="138"/>
                    </a:cubicBezTo>
                    <a:cubicBezTo>
                      <a:pt x="65" y="140"/>
                      <a:pt x="64" y="94"/>
                      <a:pt x="54"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defTabSz="914400">
                  <a:defRPr/>
                </a:pPr>
                <a:endParaRPr lang="zh-CN" altLang="en-US" dirty="0">
                  <a:gradFill>
                    <a:gsLst>
                      <a:gs pos="0">
                        <a:srgbClr val="0BD0D9"/>
                      </a:gs>
                      <a:gs pos="100000">
                        <a:srgbClr val="0F6FC6"/>
                      </a:gs>
                    </a:gsLst>
                    <a:lin ang="2700000" scaled="0"/>
                  </a:gradFill>
                  <a:cs typeface="+mn-ea"/>
                  <a:sym typeface="+mn-lt"/>
                </a:endParaRPr>
              </a:p>
            </p:txBody>
          </p:sp>
          <p:sp>
            <p:nvSpPr>
              <p:cNvPr id="196" name="任意多边形: 形状 195">
                <a:extLst>
                  <a:ext uri="{FF2B5EF4-FFF2-40B4-BE49-F238E27FC236}">
                    <a16:creationId xmlns:a16="http://schemas.microsoft.com/office/drawing/2014/main" id="{B3F621DE-71AD-4FE9-B80C-3A4A0067386A}"/>
                  </a:ext>
                </a:extLst>
              </p:cNvPr>
              <p:cNvSpPr>
                <a:spLocks/>
              </p:cNvSpPr>
              <p:nvPr/>
            </p:nvSpPr>
            <p:spPr bwMode="auto">
              <a:xfrm>
                <a:off x="698" y="548"/>
                <a:ext cx="177" cy="160"/>
              </a:xfrm>
              <a:custGeom>
                <a:avLst/>
                <a:gdLst>
                  <a:gd name="T0" fmla="*/ 4 w 108"/>
                  <a:gd name="T1" fmla="*/ 0 h 98"/>
                  <a:gd name="T2" fmla="*/ 79 w 108"/>
                  <a:gd name="T3" fmla="*/ 27 h 98"/>
                  <a:gd name="T4" fmla="*/ 79 w 108"/>
                  <a:gd name="T5" fmla="*/ 54 h 98"/>
                  <a:gd name="T6" fmla="*/ 27 w 108"/>
                  <a:gd name="T7" fmla="*/ 34 h 98"/>
                  <a:gd name="T8" fmla="*/ 84 w 108"/>
                  <a:gd name="T9" fmla="*/ 67 h 98"/>
                  <a:gd name="T10" fmla="*/ 108 w 108"/>
                  <a:gd name="T11" fmla="*/ 88 h 98"/>
                  <a:gd name="T12" fmla="*/ 4 w 108"/>
                  <a:gd name="T13" fmla="*/ 0 h 98"/>
                </a:gdLst>
                <a:ahLst/>
                <a:cxnLst>
                  <a:cxn ang="0">
                    <a:pos x="T0" y="T1"/>
                  </a:cxn>
                  <a:cxn ang="0">
                    <a:pos x="T2" y="T3"/>
                  </a:cxn>
                  <a:cxn ang="0">
                    <a:pos x="T4" y="T5"/>
                  </a:cxn>
                  <a:cxn ang="0">
                    <a:pos x="T6" y="T7"/>
                  </a:cxn>
                  <a:cxn ang="0">
                    <a:pos x="T8" y="T9"/>
                  </a:cxn>
                  <a:cxn ang="0">
                    <a:pos x="T10" y="T11"/>
                  </a:cxn>
                  <a:cxn ang="0">
                    <a:pos x="T12" y="T13"/>
                  </a:cxn>
                </a:cxnLst>
                <a:rect l="0" t="0" r="r" b="b"/>
                <a:pathLst>
                  <a:path w="108" h="98">
                    <a:moveTo>
                      <a:pt x="4" y="0"/>
                    </a:moveTo>
                    <a:cubicBezTo>
                      <a:pt x="50" y="28"/>
                      <a:pt x="58" y="8"/>
                      <a:pt x="79" y="27"/>
                    </a:cubicBezTo>
                    <a:cubicBezTo>
                      <a:pt x="77" y="36"/>
                      <a:pt x="77" y="45"/>
                      <a:pt x="79" y="54"/>
                    </a:cubicBezTo>
                    <a:cubicBezTo>
                      <a:pt x="49" y="51"/>
                      <a:pt x="27" y="32"/>
                      <a:pt x="27" y="34"/>
                    </a:cubicBezTo>
                    <a:cubicBezTo>
                      <a:pt x="28" y="36"/>
                      <a:pt x="52" y="63"/>
                      <a:pt x="84" y="67"/>
                    </a:cubicBezTo>
                    <a:cubicBezTo>
                      <a:pt x="90" y="76"/>
                      <a:pt x="98" y="82"/>
                      <a:pt x="108" y="88"/>
                    </a:cubicBezTo>
                    <a:cubicBezTo>
                      <a:pt x="47" y="98"/>
                      <a:pt x="0" y="49"/>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defTabSz="914400">
                  <a:defRPr/>
                </a:pPr>
                <a:endParaRPr lang="zh-CN" altLang="en-US" dirty="0">
                  <a:gradFill>
                    <a:gsLst>
                      <a:gs pos="0">
                        <a:srgbClr val="0BD0D9"/>
                      </a:gs>
                      <a:gs pos="100000">
                        <a:srgbClr val="0F6FC6"/>
                      </a:gs>
                    </a:gsLst>
                    <a:lin ang="2700000" scaled="0"/>
                  </a:gradFill>
                  <a:cs typeface="+mn-ea"/>
                  <a:sym typeface="+mn-lt"/>
                </a:endParaRPr>
              </a:p>
            </p:txBody>
          </p:sp>
          <p:sp>
            <p:nvSpPr>
              <p:cNvPr id="197" name="任意多边形: 形状 196">
                <a:extLst>
                  <a:ext uri="{FF2B5EF4-FFF2-40B4-BE49-F238E27FC236}">
                    <a16:creationId xmlns:a16="http://schemas.microsoft.com/office/drawing/2014/main" id="{230BC59C-9D5F-4085-BA49-43D49C61555F}"/>
                  </a:ext>
                </a:extLst>
              </p:cNvPr>
              <p:cNvSpPr>
                <a:spLocks/>
              </p:cNvSpPr>
              <p:nvPr/>
            </p:nvSpPr>
            <p:spPr bwMode="auto">
              <a:xfrm>
                <a:off x="884" y="652"/>
                <a:ext cx="32" cy="108"/>
              </a:xfrm>
              <a:custGeom>
                <a:avLst/>
                <a:gdLst>
                  <a:gd name="T0" fmla="*/ 15 w 20"/>
                  <a:gd name="T1" fmla="*/ 0 h 66"/>
                  <a:gd name="T2" fmla="*/ 13 w 20"/>
                  <a:gd name="T3" fmla="*/ 42 h 66"/>
                  <a:gd name="T4" fmla="*/ 0 w 20"/>
                  <a:gd name="T5" fmla="*/ 25 h 66"/>
                  <a:gd name="T6" fmla="*/ 18 w 20"/>
                  <a:gd name="T7" fmla="*/ 65 h 66"/>
                  <a:gd name="T8" fmla="*/ 20 w 20"/>
                  <a:gd name="T9" fmla="*/ 63 h 66"/>
                  <a:gd name="T10" fmla="*/ 15 w 20"/>
                  <a:gd name="T11" fmla="*/ 0 h 66"/>
                </a:gdLst>
                <a:ahLst/>
                <a:cxnLst>
                  <a:cxn ang="0">
                    <a:pos x="T0" y="T1"/>
                  </a:cxn>
                  <a:cxn ang="0">
                    <a:pos x="T2" y="T3"/>
                  </a:cxn>
                  <a:cxn ang="0">
                    <a:pos x="T4" y="T5"/>
                  </a:cxn>
                  <a:cxn ang="0">
                    <a:pos x="T6" y="T7"/>
                  </a:cxn>
                  <a:cxn ang="0">
                    <a:pos x="T8" y="T9"/>
                  </a:cxn>
                  <a:cxn ang="0">
                    <a:pos x="T10" y="T11"/>
                  </a:cxn>
                </a:cxnLst>
                <a:rect l="0" t="0" r="r" b="b"/>
                <a:pathLst>
                  <a:path w="20" h="66">
                    <a:moveTo>
                      <a:pt x="15" y="0"/>
                    </a:moveTo>
                    <a:cubicBezTo>
                      <a:pt x="14" y="14"/>
                      <a:pt x="14" y="29"/>
                      <a:pt x="13" y="42"/>
                    </a:cubicBezTo>
                    <a:cubicBezTo>
                      <a:pt x="11" y="37"/>
                      <a:pt x="7" y="29"/>
                      <a:pt x="0" y="25"/>
                    </a:cubicBezTo>
                    <a:cubicBezTo>
                      <a:pt x="9" y="37"/>
                      <a:pt x="12" y="52"/>
                      <a:pt x="18" y="65"/>
                    </a:cubicBezTo>
                    <a:cubicBezTo>
                      <a:pt x="19" y="66"/>
                      <a:pt x="20" y="65"/>
                      <a:pt x="20" y="63"/>
                    </a:cubicBezTo>
                    <a:cubicBezTo>
                      <a:pt x="19" y="44"/>
                      <a:pt x="17" y="19"/>
                      <a:pt x="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defTabSz="914400">
                  <a:defRPr/>
                </a:pPr>
                <a:endParaRPr lang="zh-CN" altLang="en-US" dirty="0">
                  <a:gradFill>
                    <a:gsLst>
                      <a:gs pos="0">
                        <a:srgbClr val="0BD0D9"/>
                      </a:gs>
                      <a:gs pos="100000">
                        <a:srgbClr val="0F6FC6"/>
                      </a:gs>
                    </a:gsLst>
                    <a:lin ang="2700000" scaled="0"/>
                  </a:gradFill>
                  <a:cs typeface="+mn-ea"/>
                  <a:sym typeface="+mn-lt"/>
                </a:endParaRPr>
              </a:p>
            </p:txBody>
          </p:sp>
          <p:sp>
            <p:nvSpPr>
              <p:cNvPr id="198" name="任意多边形: 形状 197">
                <a:extLst>
                  <a:ext uri="{FF2B5EF4-FFF2-40B4-BE49-F238E27FC236}">
                    <a16:creationId xmlns:a16="http://schemas.microsoft.com/office/drawing/2014/main" id="{1E151382-FA7C-4B06-A531-E2E131DDE0AB}"/>
                  </a:ext>
                </a:extLst>
              </p:cNvPr>
              <p:cNvSpPr>
                <a:spLocks/>
              </p:cNvSpPr>
              <p:nvPr/>
            </p:nvSpPr>
            <p:spPr bwMode="auto">
              <a:xfrm>
                <a:off x="680" y="307"/>
                <a:ext cx="141" cy="206"/>
              </a:xfrm>
              <a:custGeom>
                <a:avLst/>
                <a:gdLst>
                  <a:gd name="T0" fmla="*/ 43 w 86"/>
                  <a:gd name="T1" fmla="*/ 45 h 126"/>
                  <a:gd name="T2" fmla="*/ 77 w 86"/>
                  <a:gd name="T3" fmla="*/ 122 h 126"/>
                  <a:gd name="T4" fmla="*/ 5 w 86"/>
                  <a:gd name="T5" fmla="*/ 0 h 126"/>
                  <a:gd name="T6" fmla="*/ 61 w 86"/>
                  <a:gd name="T7" fmla="*/ 123 h 126"/>
                  <a:gd name="T8" fmla="*/ 65 w 86"/>
                  <a:gd name="T9" fmla="*/ 125 h 126"/>
                  <a:gd name="T10" fmla="*/ 43 w 86"/>
                  <a:gd name="T11" fmla="*/ 45 h 126"/>
                </a:gdLst>
                <a:ahLst/>
                <a:cxnLst>
                  <a:cxn ang="0">
                    <a:pos x="T0" y="T1"/>
                  </a:cxn>
                  <a:cxn ang="0">
                    <a:pos x="T2" y="T3"/>
                  </a:cxn>
                  <a:cxn ang="0">
                    <a:pos x="T4" y="T5"/>
                  </a:cxn>
                  <a:cxn ang="0">
                    <a:pos x="T6" y="T7"/>
                  </a:cxn>
                  <a:cxn ang="0">
                    <a:pos x="T8" y="T9"/>
                  </a:cxn>
                  <a:cxn ang="0">
                    <a:pos x="T10" y="T11"/>
                  </a:cxn>
                </a:cxnLst>
                <a:rect l="0" t="0" r="r" b="b"/>
                <a:pathLst>
                  <a:path w="86" h="126">
                    <a:moveTo>
                      <a:pt x="43" y="45"/>
                    </a:moveTo>
                    <a:cubicBezTo>
                      <a:pt x="69" y="71"/>
                      <a:pt x="77" y="124"/>
                      <a:pt x="77" y="122"/>
                    </a:cubicBezTo>
                    <a:cubicBezTo>
                      <a:pt x="86" y="62"/>
                      <a:pt x="56" y="4"/>
                      <a:pt x="5" y="0"/>
                    </a:cubicBezTo>
                    <a:cubicBezTo>
                      <a:pt x="32" y="65"/>
                      <a:pt x="0" y="103"/>
                      <a:pt x="61" y="123"/>
                    </a:cubicBezTo>
                    <a:cubicBezTo>
                      <a:pt x="62" y="124"/>
                      <a:pt x="64" y="124"/>
                      <a:pt x="65" y="125"/>
                    </a:cubicBezTo>
                    <a:cubicBezTo>
                      <a:pt x="69" y="126"/>
                      <a:pt x="60" y="83"/>
                      <a:pt x="43"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defTabSz="914400">
                  <a:defRPr/>
                </a:pPr>
                <a:endParaRPr lang="zh-CN" altLang="en-US" dirty="0">
                  <a:gradFill>
                    <a:gsLst>
                      <a:gs pos="0">
                        <a:srgbClr val="0BD0D9"/>
                      </a:gs>
                      <a:gs pos="100000">
                        <a:srgbClr val="0F6FC6"/>
                      </a:gs>
                    </a:gsLst>
                    <a:lin ang="2700000" scaled="0"/>
                  </a:gradFill>
                  <a:cs typeface="+mn-ea"/>
                  <a:sym typeface="+mn-lt"/>
                </a:endParaRPr>
              </a:p>
            </p:txBody>
          </p:sp>
          <p:sp>
            <p:nvSpPr>
              <p:cNvPr id="199" name="任意多边形: 形状 198">
                <a:extLst>
                  <a:ext uri="{FF2B5EF4-FFF2-40B4-BE49-F238E27FC236}">
                    <a16:creationId xmlns:a16="http://schemas.microsoft.com/office/drawing/2014/main" id="{93489A7E-C893-489F-A0EF-1F2C96177217}"/>
                  </a:ext>
                </a:extLst>
              </p:cNvPr>
              <p:cNvSpPr>
                <a:spLocks/>
              </p:cNvSpPr>
              <p:nvPr/>
            </p:nvSpPr>
            <p:spPr bwMode="auto">
              <a:xfrm>
                <a:off x="579" y="404"/>
                <a:ext cx="188" cy="144"/>
              </a:xfrm>
              <a:custGeom>
                <a:avLst/>
                <a:gdLst>
                  <a:gd name="T0" fmla="*/ 0 w 115"/>
                  <a:gd name="T1" fmla="*/ 2 h 88"/>
                  <a:gd name="T2" fmla="*/ 76 w 115"/>
                  <a:gd name="T3" fmla="*/ 14 h 88"/>
                  <a:gd name="T4" fmla="*/ 81 w 115"/>
                  <a:gd name="T5" fmla="*/ 40 h 88"/>
                  <a:gd name="T6" fmla="*/ 28 w 115"/>
                  <a:gd name="T7" fmla="*/ 30 h 88"/>
                  <a:gd name="T8" fmla="*/ 89 w 115"/>
                  <a:gd name="T9" fmla="*/ 52 h 88"/>
                  <a:gd name="T10" fmla="*/ 115 w 115"/>
                  <a:gd name="T11" fmla="*/ 67 h 88"/>
                  <a:gd name="T12" fmla="*/ 0 w 115"/>
                  <a:gd name="T13" fmla="*/ 2 h 88"/>
                </a:gdLst>
                <a:ahLst/>
                <a:cxnLst>
                  <a:cxn ang="0">
                    <a:pos x="T0" y="T1"/>
                  </a:cxn>
                  <a:cxn ang="0">
                    <a:pos x="T2" y="T3"/>
                  </a:cxn>
                  <a:cxn ang="0">
                    <a:pos x="T4" y="T5"/>
                  </a:cxn>
                  <a:cxn ang="0">
                    <a:pos x="T6" y="T7"/>
                  </a:cxn>
                  <a:cxn ang="0">
                    <a:pos x="T8" y="T9"/>
                  </a:cxn>
                  <a:cxn ang="0">
                    <a:pos x="T10" y="T11"/>
                  </a:cxn>
                  <a:cxn ang="0">
                    <a:pos x="T12" y="T13"/>
                  </a:cxn>
                </a:cxnLst>
                <a:rect l="0" t="0" r="r" b="b"/>
                <a:pathLst>
                  <a:path w="115" h="88">
                    <a:moveTo>
                      <a:pt x="0" y="2"/>
                    </a:moveTo>
                    <a:cubicBezTo>
                      <a:pt x="49" y="21"/>
                      <a:pt x="53" y="0"/>
                      <a:pt x="76" y="14"/>
                    </a:cubicBezTo>
                    <a:cubicBezTo>
                      <a:pt x="76" y="23"/>
                      <a:pt x="77" y="32"/>
                      <a:pt x="81" y="40"/>
                    </a:cubicBezTo>
                    <a:cubicBezTo>
                      <a:pt x="52" y="43"/>
                      <a:pt x="27" y="28"/>
                      <a:pt x="28" y="30"/>
                    </a:cubicBezTo>
                    <a:cubicBezTo>
                      <a:pt x="29" y="32"/>
                      <a:pt x="57" y="54"/>
                      <a:pt x="89" y="52"/>
                    </a:cubicBezTo>
                    <a:cubicBezTo>
                      <a:pt x="95" y="59"/>
                      <a:pt x="105" y="64"/>
                      <a:pt x="115" y="67"/>
                    </a:cubicBezTo>
                    <a:cubicBezTo>
                      <a:pt x="58" y="88"/>
                      <a:pt x="5" y="49"/>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defTabSz="914400">
                  <a:defRPr/>
                </a:pPr>
                <a:endParaRPr lang="zh-CN" altLang="en-US" dirty="0">
                  <a:gradFill>
                    <a:gsLst>
                      <a:gs pos="0">
                        <a:srgbClr val="0BD0D9"/>
                      </a:gs>
                      <a:gs pos="100000">
                        <a:srgbClr val="0F6FC6"/>
                      </a:gs>
                    </a:gsLst>
                    <a:lin ang="2700000" scaled="0"/>
                  </a:gradFill>
                  <a:cs typeface="+mn-ea"/>
                  <a:sym typeface="+mn-lt"/>
                </a:endParaRPr>
              </a:p>
            </p:txBody>
          </p:sp>
          <p:sp>
            <p:nvSpPr>
              <p:cNvPr id="200" name="任意多边形: 形状 199">
                <a:extLst>
                  <a:ext uri="{FF2B5EF4-FFF2-40B4-BE49-F238E27FC236}">
                    <a16:creationId xmlns:a16="http://schemas.microsoft.com/office/drawing/2014/main" id="{E4CB9B07-22F3-4DC9-930A-3845472F51AC}"/>
                  </a:ext>
                </a:extLst>
              </p:cNvPr>
              <p:cNvSpPr>
                <a:spLocks/>
              </p:cNvSpPr>
              <p:nvPr/>
            </p:nvSpPr>
            <p:spPr bwMode="auto">
              <a:xfrm>
                <a:off x="775" y="471"/>
                <a:ext cx="43" cy="101"/>
              </a:xfrm>
              <a:custGeom>
                <a:avLst/>
                <a:gdLst>
                  <a:gd name="T0" fmla="*/ 9 w 26"/>
                  <a:gd name="T1" fmla="*/ 0 h 62"/>
                  <a:gd name="T2" fmla="*/ 16 w 26"/>
                  <a:gd name="T3" fmla="*/ 40 h 62"/>
                  <a:gd name="T4" fmla="*/ 0 w 26"/>
                  <a:gd name="T5" fmla="*/ 26 h 62"/>
                  <a:gd name="T6" fmla="*/ 25 w 26"/>
                  <a:gd name="T7" fmla="*/ 61 h 62"/>
                  <a:gd name="T8" fmla="*/ 26 w 26"/>
                  <a:gd name="T9" fmla="*/ 59 h 62"/>
                  <a:gd name="T10" fmla="*/ 9 w 26"/>
                  <a:gd name="T11" fmla="*/ 0 h 62"/>
                </a:gdLst>
                <a:ahLst/>
                <a:cxnLst>
                  <a:cxn ang="0">
                    <a:pos x="T0" y="T1"/>
                  </a:cxn>
                  <a:cxn ang="0">
                    <a:pos x="T2" y="T3"/>
                  </a:cxn>
                  <a:cxn ang="0">
                    <a:pos x="T4" y="T5"/>
                  </a:cxn>
                  <a:cxn ang="0">
                    <a:pos x="T6" y="T7"/>
                  </a:cxn>
                  <a:cxn ang="0">
                    <a:pos x="T8" y="T9"/>
                  </a:cxn>
                  <a:cxn ang="0">
                    <a:pos x="T10" y="T11"/>
                  </a:cxn>
                </a:cxnLst>
                <a:rect l="0" t="0" r="r" b="b"/>
                <a:pathLst>
                  <a:path w="26" h="62">
                    <a:moveTo>
                      <a:pt x="9" y="0"/>
                    </a:moveTo>
                    <a:cubicBezTo>
                      <a:pt x="12" y="13"/>
                      <a:pt x="15" y="27"/>
                      <a:pt x="16" y="40"/>
                    </a:cubicBezTo>
                    <a:cubicBezTo>
                      <a:pt x="12" y="36"/>
                      <a:pt x="8" y="29"/>
                      <a:pt x="0" y="26"/>
                    </a:cubicBezTo>
                    <a:cubicBezTo>
                      <a:pt x="10" y="36"/>
                      <a:pt x="16" y="50"/>
                      <a:pt x="25" y="61"/>
                    </a:cubicBezTo>
                    <a:cubicBezTo>
                      <a:pt x="26" y="62"/>
                      <a:pt x="26" y="61"/>
                      <a:pt x="26" y="59"/>
                    </a:cubicBezTo>
                    <a:cubicBezTo>
                      <a:pt x="22" y="41"/>
                      <a:pt x="15" y="17"/>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defTabSz="914400">
                  <a:defRPr/>
                </a:pPr>
                <a:endParaRPr lang="zh-CN" altLang="en-US" dirty="0">
                  <a:gradFill>
                    <a:gsLst>
                      <a:gs pos="0">
                        <a:srgbClr val="0BD0D9"/>
                      </a:gs>
                      <a:gs pos="100000">
                        <a:srgbClr val="0F6FC6"/>
                      </a:gs>
                    </a:gsLst>
                    <a:lin ang="2700000" scaled="0"/>
                  </a:gradFill>
                  <a:cs typeface="+mn-ea"/>
                  <a:sym typeface="+mn-lt"/>
                </a:endParaRPr>
              </a:p>
            </p:txBody>
          </p:sp>
          <p:sp>
            <p:nvSpPr>
              <p:cNvPr id="201" name="任意多边形: 形状 200">
                <a:extLst>
                  <a:ext uri="{FF2B5EF4-FFF2-40B4-BE49-F238E27FC236}">
                    <a16:creationId xmlns:a16="http://schemas.microsoft.com/office/drawing/2014/main" id="{7688E742-D13D-48BB-898F-46CE3B205BA1}"/>
                  </a:ext>
                </a:extLst>
              </p:cNvPr>
              <p:cNvSpPr>
                <a:spLocks/>
              </p:cNvSpPr>
              <p:nvPr/>
            </p:nvSpPr>
            <p:spPr bwMode="auto">
              <a:xfrm>
                <a:off x="513" y="165"/>
                <a:ext cx="149" cy="188"/>
              </a:xfrm>
              <a:custGeom>
                <a:avLst/>
                <a:gdLst>
                  <a:gd name="T0" fmla="*/ 44 w 91"/>
                  <a:gd name="T1" fmla="*/ 42 h 115"/>
                  <a:gd name="T2" fmla="*/ 91 w 91"/>
                  <a:gd name="T3" fmla="*/ 110 h 115"/>
                  <a:gd name="T4" fmla="*/ 0 w 91"/>
                  <a:gd name="T5" fmla="*/ 6 h 115"/>
                  <a:gd name="T6" fmla="*/ 75 w 91"/>
                  <a:gd name="T7" fmla="*/ 114 h 115"/>
                  <a:gd name="T8" fmla="*/ 80 w 91"/>
                  <a:gd name="T9" fmla="*/ 114 h 115"/>
                  <a:gd name="T10" fmla="*/ 44 w 91"/>
                  <a:gd name="T11" fmla="*/ 42 h 115"/>
                </a:gdLst>
                <a:ahLst/>
                <a:cxnLst>
                  <a:cxn ang="0">
                    <a:pos x="T0" y="T1"/>
                  </a:cxn>
                  <a:cxn ang="0">
                    <a:pos x="T2" y="T3"/>
                  </a:cxn>
                  <a:cxn ang="0">
                    <a:pos x="T4" y="T5"/>
                  </a:cxn>
                  <a:cxn ang="0">
                    <a:pos x="T6" y="T7"/>
                  </a:cxn>
                  <a:cxn ang="0">
                    <a:pos x="T8" y="T9"/>
                  </a:cxn>
                  <a:cxn ang="0">
                    <a:pos x="T10" y="T11"/>
                  </a:cxn>
                </a:cxnLst>
                <a:rect l="0" t="0" r="r" b="b"/>
                <a:pathLst>
                  <a:path w="91" h="115">
                    <a:moveTo>
                      <a:pt x="44" y="42"/>
                    </a:moveTo>
                    <a:cubicBezTo>
                      <a:pt x="73" y="63"/>
                      <a:pt x="91" y="111"/>
                      <a:pt x="91" y="110"/>
                    </a:cubicBezTo>
                    <a:cubicBezTo>
                      <a:pt x="88" y="50"/>
                      <a:pt x="49" y="0"/>
                      <a:pt x="0" y="6"/>
                    </a:cubicBezTo>
                    <a:cubicBezTo>
                      <a:pt x="37" y="63"/>
                      <a:pt x="13" y="105"/>
                      <a:pt x="75" y="114"/>
                    </a:cubicBezTo>
                    <a:cubicBezTo>
                      <a:pt x="77" y="114"/>
                      <a:pt x="78" y="114"/>
                      <a:pt x="80" y="114"/>
                    </a:cubicBezTo>
                    <a:cubicBezTo>
                      <a:pt x="83" y="115"/>
                      <a:pt x="67" y="75"/>
                      <a:pt x="44"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defTabSz="914400">
                  <a:defRPr/>
                </a:pPr>
                <a:endParaRPr lang="zh-CN" altLang="en-US" dirty="0">
                  <a:gradFill>
                    <a:gsLst>
                      <a:gs pos="0">
                        <a:srgbClr val="0BD0D9"/>
                      </a:gs>
                      <a:gs pos="100000">
                        <a:srgbClr val="0F6FC6"/>
                      </a:gs>
                    </a:gsLst>
                    <a:lin ang="2700000" scaled="0"/>
                  </a:gradFill>
                  <a:cs typeface="+mn-ea"/>
                  <a:sym typeface="+mn-lt"/>
                </a:endParaRPr>
              </a:p>
            </p:txBody>
          </p:sp>
          <p:sp>
            <p:nvSpPr>
              <p:cNvPr id="202" name="任意多边形: 形状 201">
                <a:extLst>
                  <a:ext uri="{FF2B5EF4-FFF2-40B4-BE49-F238E27FC236}">
                    <a16:creationId xmlns:a16="http://schemas.microsoft.com/office/drawing/2014/main" id="{F6BF3F99-D504-45BB-82AF-386F9C430B39}"/>
                  </a:ext>
                </a:extLst>
              </p:cNvPr>
              <p:cNvSpPr>
                <a:spLocks/>
              </p:cNvSpPr>
              <p:nvPr/>
            </p:nvSpPr>
            <p:spPr bwMode="auto">
              <a:xfrm>
                <a:off x="426" y="271"/>
                <a:ext cx="198" cy="136"/>
              </a:xfrm>
              <a:custGeom>
                <a:avLst/>
                <a:gdLst>
                  <a:gd name="T0" fmla="*/ 0 w 121"/>
                  <a:gd name="T1" fmla="*/ 11 h 83"/>
                  <a:gd name="T2" fmla="*/ 75 w 121"/>
                  <a:gd name="T3" fmla="*/ 9 h 83"/>
                  <a:gd name="T4" fmla="*/ 84 w 121"/>
                  <a:gd name="T5" fmla="*/ 33 h 83"/>
                  <a:gd name="T6" fmla="*/ 32 w 121"/>
                  <a:gd name="T7" fmla="*/ 33 h 83"/>
                  <a:gd name="T8" fmla="*/ 94 w 121"/>
                  <a:gd name="T9" fmla="*/ 43 h 83"/>
                  <a:gd name="T10" fmla="*/ 121 w 121"/>
                  <a:gd name="T11" fmla="*/ 53 h 83"/>
                  <a:gd name="T12" fmla="*/ 0 w 121"/>
                  <a:gd name="T13" fmla="*/ 11 h 83"/>
                </a:gdLst>
                <a:ahLst/>
                <a:cxnLst>
                  <a:cxn ang="0">
                    <a:pos x="T0" y="T1"/>
                  </a:cxn>
                  <a:cxn ang="0">
                    <a:pos x="T2" y="T3"/>
                  </a:cxn>
                  <a:cxn ang="0">
                    <a:pos x="T4" y="T5"/>
                  </a:cxn>
                  <a:cxn ang="0">
                    <a:pos x="T6" y="T7"/>
                  </a:cxn>
                  <a:cxn ang="0">
                    <a:pos x="T8" y="T9"/>
                  </a:cxn>
                  <a:cxn ang="0">
                    <a:pos x="T10" y="T11"/>
                  </a:cxn>
                  <a:cxn ang="0">
                    <a:pos x="T12" y="T13"/>
                  </a:cxn>
                </a:cxnLst>
                <a:rect l="0" t="0" r="r" b="b"/>
                <a:pathLst>
                  <a:path w="121" h="83">
                    <a:moveTo>
                      <a:pt x="0" y="11"/>
                    </a:moveTo>
                    <a:cubicBezTo>
                      <a:pt x="50" y="21"/>
                      <a:pt x="50" y="0"/>
                      <a:pt x="75" y="9"/>
                    </a:cubicBezTo>
                    <a:cubicBezTo>
                      <a:pt x="77" y="18"/>
                      <a:pt x="79" y="26"/>
                      <a:pt x="84" y="33"/>
                    </a:cubicBezTo>
                    <a:cubicBezTo>
                      <a:pt x="57" y="41"/>
                      <a:pt x="30" y="32"/>
                      <a:pt x="32" y="33"/>
                    </a:cubicBezTo>
                    <a:cubicBezTo>
                      <a:pt x="33" y="35"/>
                      <a:pt x="64" y="51"/>
                      <a:pt x="94" y="43"/>
                    </a:cubicBezTo>
                    <a:cubicBezTo>
                      <a:pt x="101" y="49"/>
                      <a:pt x="111" y="51"/>
                      <a:pt x="121" y="53"/>
                    </a:cubicBezTo>
                    <a:cubicBezTo>
                      <a:pt x="71" y="83"/>
                      <a:pt x="13" y="56"/>
                      <a:pt x="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defTabSz="914400">
                  <a:defRPr/>
                </a:pPr>
                <a:endParaRPr lang="zh-CN" altLang="en-US" dirty="0">
                  <a:gradFill>
                    <a:gsLst>
                      <a:gs pos="0">
                        <a:srgbClr val="0BD0D9"/>
                      </a:gs>
                      <a:gs pos="100000">
                        <a:srgbClr val="0F6FC6"/>
                      </a:gs>
                    </a:gsLst>
                    <a:lin ang="2700000" scaled="0"/>
                  </a:gradFill>
                  <a:cs typeface="+mn-ea"/>
                  <a:sym typeface="+mn-lt"/>
                </a:endParaRPr>
              </a:p>
            </p:txBody>
          </p:sp>
          <p:sp>
            <p:nvSpPr>
              <p:cNvPr id="203" name="任意多边形: 形状 202">
                <a:extLst>
                  <a:ext uri="{FF2B5EF4-FFF2-40B4-BE49-F238E27FC236}">
                    <a16:creationId xmlns:a16="http://schemas.microsoft.com/office/drawing/2014/main" id="{58FF9088-2850-4AE1-8CF3-14C54ED60B86}"/>
                  </a:ext>
                </a:extLst>
              </p:cNvPr>
              <p:cNvSpPr>
                <a:spLocks/>
              </p:cNvSpPr>
              <p:nvPr/>
            </p:nvSpPr>
            <p:spPr bwMode="auto">
              <a:xfrm>
                <a:off x="633" y="312"/>
                <a:ext cx="52" cy="92"/>
              </a:xfrm>
              <a:custGeom>
                <a:avLst/>
                <a:gdLst>
                  <a:gd name="T0" fmla="*/ 4 w 32"/>
                  <a:gd name="T1" fmla="*/ 0 h 56"/>
                  <a:gd name="T2" fmla="*/ 18 w 32"/>
                  <a:gd name="T3" fmla="*/ 37 h 56"/>
                  <a:gd name="T4" fmla="*/ 0 w 32"/>
                  <a:gd name="T5" fmla="*/ 27 h 56"/>
                  <a:gd name="T6" fmla="*/ 30 w 32"/>
                  <a:gd name="T7" fmla="*/ 56 h 56"/>
                  <a:gd name="T8" fmla="*/ 31 w 32"/>
                  <a:gd name="T9" fmla="*/ 54 h 56"/>
                  <a:gd name="T10" fmla="*/ 4 w 32"/>
                  <a:gd name="T11" fmla="*/ 0 h 56"/>
                </a:gdLst>
                <a:ahLst/>
                <a:cxnLst>
                  <a:cxn ang="0">
                    <a:pos x="T0" y="T1"/>
                  </a:cxn>
                  <a:cxn ang="0">
                    <a:pos x="T2" y="T3"/>
                  </a:cxn>
                  <a:cxn ang="0">
                    <a:pos x="T4" y="T5"/>
                  </a:cxn>
                  <a:cxn ang="0">
                    <a:pos x="T6" y="T7"/>
                  </a:cxn>
                  <a:cxn ang="0">
                    <a:pos x="T8" y="T9"/>
                  </a:cxn>
                  <a:cxn ang="0">
                    <a:pos x="T10" y="T11"/>
                  </a:cxn>
                </a:cxnLst>
                <a:rect l="0" t="0" r="r" b="b"/>
                <a:pathLst>
                  <a:path w="32" h="56">
                    <a:moveTo>
                      <a:pt x="4" y="0"/>
                    </a:moveTo>
                    <a:cubicBezTo>
                      <a:pt x="9" y="12"/>
                      <a:pt x="14" y="25"/>
                      <a:pt x="18" y="37"/>
                    </a:cubicBezTo>
                    <a:cubicBezTo>
                      <a:pt x="14" y="34"/>
                      <a:pt x="8" y="28"/>
                      <a:pt x="0" y="27"/>
                    </a:cubicBezTo>
                    <a:cubicBezTo>
                      <a:pt x="12" y="34"/>
                      <a:pt x="20" y="46"/>
                      <a:pt x="30" y="56"/>
                    </a:cubicBezTo>
                    <a:cubicBezTo>
                      <a:pt x="31" y="56"/>
                      <a:pt x="32" y="55"/>
                      <a:pt x="31" y="54"/>
                    </a:cubicBezTo>
                    <a:cubicBezTo>
                      <a:pt x="24" y="37"/>
                      <a:pt x="13" y="16"/>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defTabSz="914400">
                  <a:defRPr/>
                </a:pPr>
                <a:endParaRPr lang="zh-CN" altLang="en-US" dirty="0">
                  <a:gradFill>
                    <a:gsLst>
                      <a:gs pos="0">
                        <a:srgbClr val="0BD0D9"/>
                      </a:gs>
                      <a:gs pos="100000">
                        <a:srgbClr val="0F6FC6"/>
                      </a:gs>
                    </a:gsLst>
                    <a:lin ang="2700000" scaled="0"/>
                  </a:gradFill>
                  <a:cs typeface="+mn-ea"/>
                  <a:sym typeface="+mn-lt"/>
                </a:endParaRPr>
              </a:p>
            </p:txBody>
          </p:sp>
          <p:sp>
            <p:nvSpPr>
              <p:cNvPr id="204" name="任意多边形: 形状 203">
                <a:extLst>
                  <a:ext uri="{FF2B5EF4-FFF2-40B4-BE49-F238E27FC236}">
                    <a16:creationId xmlns:a16="http://schemas.microsoft.com/office/drawing/2014/main" id="{E3A47ED0-B2B4-47BB-AE98-951E7C857F54}"/>
                  </a:ext>
                </a:extLst>
              </p:cNvPr>
              <p:cNvSpPr>
                <a:spLocks/>
              </p:cNvSpPr>
              <p:nvPr/>
            </p:nvSpPr>
            <p:spPr bwMode="auto">
              <a:xfrm>
                <a:off x="328" y="52"/>
                <a:ext cx="173" cy="173"/>
              </a:xfrm>
              <a:custGeom>
                <a:avLst/>
                <a:gdLst>
                  <a:gd name="T0" fmla="*/ 49 w 106"/>
                  <a:gd name="T1" fmla="*/ 41 h 106"/>
                  <a:gd name="T2" fmla="*/ 106 w 106"/>
                  <a:gd name="T3" fmla="*/ 96 h 106"/>
                  <a:gd name="T4" fmla="*/ 0 w 106"/>
                  <a:gd name="T5" fmla="*/ 14 h 106"/>
                  <a:gd name="T6" fmla="*/ 92 w 106"/>
                  <a:gd name="T7" fmla="*/ 103 h 106"/>
                  <a:gd name="T8" fmla="*/ 96 w 106"/>
                  <a:gd name="T9" fmla="*/ 103 h 106"/>
                  <a:gd name="T10" fmla="*/ 49 w 106"/>
                  <a:gd name="T11" fmla="*/ 41 h 106"/>
                </a:gdLst>
                <a:ahLst/>
                <a:cxnLst>
                  <a:cxn ang="0">
                    <a:pos x="T0" y="T1"/>
                  </a:cxn>
                  <a:cxn ang="0">
                    <a:pos x="T2" y="T3"/>
                  </a:cxn>
                  <a:cxn ang="0">
                    <a:pos x="T4" y="T5"/>
                  </a:cxn>
                  <a:cxn ang="0">
                    <a:pos x="T6" y="T7"/>
                  </a:cxn>
                  <a:cxn ang="0">
                    <a:pos x="T8" y="T9"/>
                  </a:cxn>
                  <a:cxn ang="0">
                    <a:pos x="T10" y="T11"/>
                  </a:cxn>
                </a:cxnLst>
                <a:rect l="0" t="0" r="r" b="b"/>
                <a:pathLst>
                  <a:path w="106" h="106">
                    <a:moveTo>
                      <a:pt x="49" y="41"/>
                    </a:moveTo>
                    <a:cubicBezTo>
                      <a:pt x="80" y="55"/>
                      <a:pt x="106" y="98"/>
                      <a:pt x="106" y="96"/>
                    </a:cubicBezTo>
                    <a:cubicBezTo>
                      <a:pt x="93" y="40"/>
                      <a:pt x="46" y="0"/>
                      <a:pt x="0" y="14"/>
                    </a:cubicBezTo>
                    <a:cubicBezTo>
                      <a:pt x="46" y="62"/>
                      <a:pt x="31" y="106"/>
                      <a:pt x="92" y="103"/>
                    </a:cubicBezTo>
                    <a:cubicBezTo>
                      <a:pt x="93" y="103"/>
                      <a:pt x="95" y="103"/>
                      <a:pt x="96" y="103"/>
                    </a:cubicBezTo>
                    <a:cubicBezTo>
                      <a:pt x="100" y="103"/>
                      <a:pt x="77" y="68"/>
                      <a:pt x="49"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defTabSz="914400">
                  <a:defRPr/>
                </a:pPr>
                <a:endParaRPr lang="zh-CN" altLang="en-US" dirty="0">
                  <a:gradFill>
                    <a:gsLst>
                      <a:gs pos="0">
                        <a:srgbClr val="0BD0D9"/>
                      </a:gs>
                      <a:gs pos="100000">
                        <a:srgbClr val="0F6FC6"/>
                      </a:gs>
                    </a:gsLst>
                    <a:lin ang="2700000" scaled="0"/>
                  </a:gradFill>
                  <a:cs typeface="+mn-ea"/>
                  <a:sym typeface="+mn-lt"/>
                </a:endParaRPr>
              </a:p>
            </p:txBody>
          </p:sp>
          <p:sp>
            <p:nvSpPr>
              <p:cNvPr id="205" name="任意多边形: 形状 204">
                <a:extLst>
                  <a:ext uri="{FF2B5EF4-FFF2-40B4-BE49-F238E27FC236}">
                    <a16:creationId xmlns:a16="http://schemas.microsoft.com/office/drawing/2014/main" id="{225272BA-5E4E-44FC-B95A-CC54F5029A54}"/>
                  </a:ext>
                </a:extLst>
              </p:cNvPr>
              <p:cNvSpPr>
                <a:spLocks/>
              </p:cNvSpPr>
              <p:nvPr/>
            </p:nvSpPr>
            <p:spPr bwMode="auto">
              <a:xfrm>
                <a:off x="265" y="168"/>
                <a:ext cx="204" cy="124"/>
              </a:xfrm>
              <a:custGeom>
                <a:avLst/>
                <a:gdLst>
                  <a:gd name="T0" fmla="*/ 0 w 124"/>
                  <a:gd name="T1" fmla="*/ 20 h 76"/>
                  <a:gd name="T2" fmla="*/ 72 w 124"/>
                  <a:gd name="T3" fmla="*/ 4 h 76"/>
                  <a:gd name="T4" fmla="*/ 85 w 124"/>
                  <a:gd name="T5" fmla="*/ 26 h 76"/>
                  <a:gd name="T6" fmla="*/ 35 w 124"/>
                  <a:gd name="T7" fmla="*/ 35 h 76"/>
                  <a:gd name="T8" fmla="*/ 96 w 124"/>
                  <a:gd name="T9" fmla="*/ 33 h 76"/>
                  <a:gd name="T10" fmla="*/ 124 w 124"/>
                  <a:gd name="T11" fmla="*/ 38 h 76"/>
                  <a:gd name="T12" fmla="*/ 0 w 124"/>
                  <a:gd name="T13" fmla="*/ 20 h 76"/>
                </a:gdLst>
                <a:ahLst/>
                <a:cxnLst>
                  <a:cxn ang="0">
                    <a:pos x="T0" y="T1"/>
                  </a:cxn>
                  <a:cxn ang="0">
                    <a:pos x="T2" y="T3"/>
                  </a:cxn>
                  <a:cxn ang="0">
                    <a:pos x="T4" y="T5"/>
                  </a:cxn>
                  <a:cxn ang="0">
                    <a:pos x="T6" y="T7"/>
                  </a:cxn>
                  <a:cxn ang="0">
                    <a:pos x="T8" y="T9"/>
                  </a:cxn>
                  <a:cxn ang="0">
                    <a:pos x="T10" y="T11"/>
                  </a:cxn>
                  <a:cxn ang="0">
                    <a:pos x="T12" y="T13"/>
                  </a:cxn>
                </a:cxnLst>
                <a:rect l="0" t="0" r="r" b="b"/>
                <a:pathLst>
                  <a:path w="124" h="76">
                    <a:moveTo>
                      <a:pt x="0" y="20"/>
                    </a:moveTo>
                    <a:cubicBezTo>
                      <a:pt x="50" y="20"/>
                      <a:pt x="46" y="0"/>
                      <a:pt x="72" y="4"/>
                    </a:cubicBezTo>
                    <a:cubicBezTo>
                      <a:pt x="75" y="12"/>
                      <a:pt x="79" y="20"/>
                      <a:pt x="85" y="26"/>
                    </a:cubicBezTo>
                    <a:cubicBezTo>
                      <a:pt x="60" y="38"/>
                      <a:pt x="33" y="34"/>
                      <a:pt x="35" y="35"/>
                    </a:cubicBezTo>
                    <a:cubicBezTo>
                      <a:pt x="37" y="36"/>
                      <a:pt x="68" y="46"/>
                      <a:pt x="96" y="33"/>
                    </a:cubicBezTo>
                    <a:cubicBezTo>
                      <a:pt x="104" y="37"/>
                      <a:pt x="114" y="38"/>
                      <a:pt x="124" y="38"/>
                    </a:cubicBezTo>
                    <a:cubicBezTo>
                      <a:pt x="82" y="76"/>
                      <a:pt x="22" y="60"/>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defTabSz="914400">
                  <a:defRPr/>
                </a:pPr>
                <a:endParaRPr lang="zh-CN" altLang="en-US" dirty="0">
                  <a:gradFill>
                    <a:gsLst>
                      <a:gs pos="0">
                        <a:srgbClr val="0BD0D9"/>
                      </a:gs>
                      <a:gs pos="100000">
                        <a:srgbClr val="0F6FC6"/>
                      </a:gs>
                    </a:gsLst>
                    <a:lin ang="2700000" scaled="0"/>
                  </a:gradFill>
                  <a:cs typeface="+mn-ea"/>
                  <a:sym typeface="+mn-lt"/>
                </a:endParaRPr>
              </a:p>
            </p:txBody>
          </p:sp>
          <p:sp>
            <p:nvSpPr>
              <p:cNvPr id="206" name="任意多边形: 形状 205">
                <a:extLst>
                  <a:ext uri="{FF2B5EF4-FFF2-40B4-BE49-F238E27FC236}">
                    <a16:creationId xmlns:a16="http://schemas.microsoft.com/office/drawing/2014/main" id="{5307CAC7-140D-4CC5-A1F9-2F389D25F236}"/>
                  </a:ext>
                </a:extLst>
              </p:cNvPr>
              <p:cNvSpPr>
                <a:spLocks/>
              </p:cNvSpPr>
              <p:nvPr/>
            </p:nvSpPr>
            <p:spPr bwMode="auto">
              <a:xfrm>
                <a:off x="474" y="183"/>
                <a:ext cx="60" cy="80"/>
              </a:xfrm>
              <a:custGeom>
                <a:avLst/>
                <a:gdLst>
                  <a:gd name="T0" fmla="*/ 0 w 37"/>
                  <a:gd name="T1" fmla="*/ 0 h 49"/>
                  <a:gd name="T2" fmla="*/ 20 w 37"/>
                  <a:gd name="T3" fmla="*/ 33 h 49"/>
                  <a:gd name="T4" fmla="*/ 1 w 37"/>
                  <a:gd name="T5" fmla="*/ 27 h 49"/>
                  <a:gd name="T6" fmla="*/ 36 w 37"/>
                  <a:gd name="T7" fmla="*/ 49 h 49"/>
                  <a:gd name="T8" fmla="*/ 36 w 37"/>
                  <a:gd name="T9" fmla="*/ 47 h 49"/>
                  <a:gd name="T10" fmla="*/ 0 w 37"/>
                  <a:gd name="T11" fmla="*/ 0 h 49"/>
                </a:gdLst>
                <a:ahLst/>
                <a:cxnLst>
                  <a:cxn ang="0">
                    <a:pos x="T0" y="T1"/>
                  </a:cxn>
                  <a:cxn ang="0">
                    <a:pos x="T2" y="T3"/>
                  </a:cxn>
                  <a:cxn ang="0">
                    <a:pos x="T4" y="T5"/>
                  </a:cxn>
                  <a:cxn ang="0">
                    <a:pos x="T6" y="T7"/>
                  </a:cxn>
                  <a:cxn ang="0">
                    <a:pos x="T8" y="T9"/>
                  </a:cxn>
                  <a:cxn ang="0">
                    <a:pos x="T10" y="T11"/>
                  </a:cxn>
                </a:cxnLst>
                <a:rect l="0" t="0" r="r" b="b"/>
                <a:pathLst>
                  <a:path w="37" h="49">
                    <a:moveTo>
                      <a:pt x="0" y="0"/>
                    </a:moveTo>
                    <a:cubicBezTo>
                      <a:pt x="7" y="11"/>
                      <a:pt x="15" y="23"/>
                      <a:pt x="20" y="33"/>
                    </a:cubicBezTo>
                    <a:cubicBezTo>
                      <a:pt x="16" y="31"/>
                      <a:pt x="9" y="26"/>
                      <a:pt x="1" y="27"/>
                    </a:cubicBezTo>
                    <a:cubicBezTo>
                      <a:pt x="14" y="32"/>
                      <a:pt x="24" y="42"/>
                      <a:pt x="36" y="49"/>
                    </a:cubicBezTo>
                    <a:cubicBezTo>
                      <a:pt x="36" y="49"/>
                      <a:pt x="37" y="48"/>
                      <a:pt x="36" y="47"/>
                    </a:cubicBezTo>
                    <a:cubicBezTo>
                      <a:pt x="25" y="32"/>
                      <a:pt x="12" y="14"/>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defTabSz="914400">
                  <a:defRPr/>
                </a:pPr>
                <a:endParaRPr lang="zh-CN" altLang="en-US" dirty="0">
                  <a:gradFill>
                    <a:gsLst>
                      <a:gs pos="0">
                        <a:srgbClr val="0BD0D9"/>
                      </a:gs>
                      <a:gs pos="100000">
                        <a:srgbClr val="0F6FC6"/>
                      </a:gs>
                    </a:gsLst>
                    <a:lin ang="2700000" scaled="0"/>
                  </a:gradFill>
                  <a:cs typeface="+mn-ea"/>
                  <a:sym typeface="+mn-lt"/>
                </a:endParaRPr>
              </a:p>
            </p:txBody>
          </p:sp>
          <p:sp>
            <p:nvSpPr>
              <p:cNvPr id="207" name="任意多边形: 形状 206">
                <a:extLst>
                  <a:ext uri="{FF2B5EF4-FFF2-40B4-BE49-F238E27FC236}">
                    <a16:creationId xmlns:a16="http://schemas.microsoft.com/office/drawing/2014/main" id="{24FE019B-9DE2-46F4-84FC-FDDF228F0A87}"/>
                  </a:ext>
                </a:extLst>
              </p:cNvPr>
              <p:cNvSpPr>
                <a:spLocks/>
              </p:cNvSpPr>
              <p:nvPr/>
            </p:nvSpPr>
            <p:spPr bwMode="auto">
              <a:xfrm>
                <a:off x="126" y="-20"/>
                <a:ext cx="190" cy="170"/>
              </a:xfrm>
              <a:custGeom>
                <a:avLst/>
                <a:gdLst>
                  <a:gd name="T0" fmla="*/ 51 w 116"/>
                  <a:gd name="T1" fmla="*/ 38 h 104"/>
                  <a:gd name="T2" fmla="*/ 115 w 116"/>
                  <a:gd name="T3" fmla="*/ 81 h 104"/>
                  <a:gd name="T4" fmla="*/ 0 w 116"/>
                  <a:gd name="T5" fmla="*/ 22 h 104"/>
                  <a:gd name="T6" fmla="*/ 103 w 116"/>
                  <a:gd name="T7" fmla="*/ 90 h 104"/>
                  <a:gd name="T8" fmla="*/ 107 w 116"/>
                  <a:gd name="T9" fmla="*/ 89 h 104"/>
                  <a:gd name="T10" fmla="*/ 51 w 116"/>
                  <a:gd name="T11" fmla="*/ 38 h 104"/>
                </a:gdLst>
                <a:ahLst/>
                <a:cxnLst>
                  <a:cxn ang="0">
                    <a:pos x="T0" y="T1"/>
                  </a:cxn>
                  <a:cxn ang="0">
                    <a:pos x="T2" y="T3"/>
                  </a:cxn>
                  <a:cxn ang="0">
                    <a:pos x="T4" y="T5"/>
                  </a:cxn>
                  <a:cxn ang="0">
                    <a:pos x="T6" y="T7"/>
                  </a:cxn>
                  <a:cxn ang="0">
                    <a:pos x="T8" y="T9"/>
                  </a:cxn>
                  <a:cxn ang="0">
                    <a:pos x="T10" y="T11"/>
                  </a:cxn>
                </a:cxnLst>
                <a:rect l="0" t="0" r="r" b="b"/>
                <a:pathLst>
                  <a:path w="116" h="104">
                    <a:moveTo>
                      <a:pt x="51" y="38"/>
                    </a:moveTo>
                    <a:cubicBezTo>
                      <a:pt x="84" y="46"/>
                      <a:pt x="116" y="82"/>
                      <a:pt x="115" y="81"/>
                    </a:cubicBezTo>
                    <a:cubicBezTo>
                      <a:pt x="93" y="30"/>
                      <a:pt x="41" y="0"/>
                      <a:pt x="0" y="22"/>
                    </a:cubicBezTo>
                    <a:cubicBezTo>
                      <a:pt x="52" y="59"/>
                      <a:pt x="46" y="104"/>
                      <a:pt x="103" y="90"/>
                    </a:cubicBezTo>
                    <a:cubicBezTo>
                      <a:pt x="105" y="90"/>
                      <a:pt x="106" y="89"/>
                      <a:pt x="107" y="89"/>
                    </a:cubicBezTo>
                    <a:cubicBezTo>
                      <a:pt x="111" y="88"/>
                      <a:pt x="83" y="59"/>
                      <a:pt x="51"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defTabSz="914400">
                  <a:defRPr/>
                </a:pPr>
                <a:endParaRPr lang="zh-CN" altLang="en-US" dirty="0">
                  <a:gradFill>
                    <a:gsLst>
                      <a:gs pos="0">
                        <a:srgbClr val="0BD0D9"/>
                      </a:gs>
                      <a:gs pos="100000">
                        <a:srgbClr val="0F6FC6"/>
                      </a:gs>
                    </a:gsLst>
                    <a:lin ang="2700000" scaled="0"/>
                  </a:gradFill>
                  <a:cs typeface="+mn-ea"/>
                  <a:sym typeface="+mn-lt"/>
                </a:endParaRPr>
              </a:p>
            </p:txBody>
          </p:sp>
          <p:sp>
            <p:nvSpPr>
              <p:cNvPr id="208" name="任意多边形: 形状 207">
                <a:extLst>
                  <a:ext uri="{FF2B5EF4-FFF2-40B4-BE49-F238E27FC236}">
                    <a16:creationId xmlns:a16="http://schemas.microsoft.com/office/drawing/2014/main" id="{E6BEE575-3A92-4D56-888D-EFC3825E0802}"/>
                  </a:ext>
                </a:extLst>
              </p:cNvPr>
              <p:cNvSpPr>
                <a:spLocks/>
              </p:cNvSpPr>
              <p:nvPr/>
            </p:nvSpPr>
            <p:spPr bwMode="auto">
              <a:xfrm>
                <a:off x="90" y="101"/>
                <a:ext cx="197" cy="108"/>
              </a:xfrm>
              <a:custGeom>
                <a:avLst/>
                <a:gdLst>
                  <a:gd name="T0" fmla="*/ 0 w 120"/>
                  <a:gd name="T1" fmla="*/ 28 h 66"/>
                  <a:gd name="T2" fmla="*/ 65 w 120"/>
                  <a:gd name="T3" fmla="*/ 0 h 66"/>
                  <a:gd name="T4" fmla="*/ 81 w 120"/>
                  <a:gd name="T5" fmla="*/ 18 h 66"/>
                  <a:gd name="T6" fmla="*/ 35 w 120"/>
                  <a:gd name="T7" fmla="*/ 36 h 66"/>
                  <a:gd name="T8" fmla="*/ 93 w 120"/>
                  <a:gd name="T9" fmla="*/ 23 h 66"/>
                  <a:gd name="T10" fmla="*/ 120 w 120"/>
                  <a:gd name="T11" fmla="*/ 22 h 66"/>
                  <a:gd name="T12" fmla="*/ 0 w 120"/>
                  <a:gd name="T13" fmla="*/ 28 h 66"/>
                </a:gdLst>
                <a:ahLst/>
                <a:cxnLst>
                  <a:cxn ang="0">
                    <a:pos x="T0" y="T1"/>
                  </a:cxn>
                  <a:cxn ang="0">
                    <a:pos x="T2" y="T3"/>
                  </a:cxn>
                  <a:cxn ang="0">
                    <a:pos x="T4" y="T5"/>
                  </a:cxn>
                  <a:cxn ang="0">
                    <a:pos x="T6" y="T7"/>
                  </a:cxn>
                  <a:cxn ang="0">
                    <a:pos x="T8" y="T9"/>
                  </a:cxn>
                  <a:cxn ang="0">
                    <a:pos x="T10" y="T11"/>
                  </a:cxn>
                  <a:cxn ang="0">
                    <a:pos x="T12" y="T13"/>
                  </a:cxn>
                </a:cxnLst>
                <a:rect l="0" t="0" r="r" b="b"/>
                <a:pathLst>
                  <a:path w="120" h="66">
                    <a:moveTo>
                      <a:pt x="0" y="28"/>
                    </a:moveTo>
                    <a:cubicBezTo>
                      <a:pt x="47" y="19"/>
                      <a:pt x="40" y="0"/>
                      <a:pt x="65" y="0"/>
                    </a:cubicBezTo>
                    <a:cubicBezTo>
                      <a:pt x="69" y="7"/>
                      <a:pt x="74" y="13"/>
                      <a:pt x="81" y="18"/>
                    </a:cubicBezTo>
                    <a:cubicBezTo>
                      <a:pt x="60" y="34"/>
                      <a:pt x="34" y="35"/>
                      <a:pt x="35" y="36"/>
                    </a:cubicBezTo>
                    <a:cubicBezTo>
                      <a:pt x="37" y="36"/>
                      <a:pt x="69" y="40"/>
                      <a:pt x="93" y="23"/>
                    </a:cubicBezTo>
                    <a:cubicBezTo>
                      <a:pt x="102" y="25"/>
                      <a:pt x="111" y="24"/>
                      <a:pt x="120" y="22"/>
                    </a:cubicBezTo>
                    <a:cubicBezTo>
                      <a:pt x="87" y="66"/>
                      <a:pt x="27" y="62"/>
                      <a:pt x="0"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defTabSz="914400">
                  <a:defRPr/>
                </a:pPr>
                <a:endParaRPr lang="zh-CN" altLang="en-US" dirty="0">
                  <a:gradFill>
                    <a:gsLst>
                      <a:gs pos="0">
                        <a:srgbClr val="0BD0D9"/>
                      </a:gs>
                      <a:gs pos="100000">
                        <a:srgbClr val="0F6FC6"/>
                      </a:gs>
                    </a:gsLst>
                    <a:lin ang="2700000" scaled="0"/>
                  </a:gradFill>
                  <a:cs typeface="+mn-ea"/>
                  <a:sym typeface="+mn-lt"/>
                </a:endParaRPr>
              </a:p>
            </p:txBody>
          </p:sp>
          <p:sp>
            <p:nvSpPr>
              <p:cNvPr id="209" name="任意多边形: 形状 208">
                <a:extLst>
                  <a:ext uri="{FF2B5EF4-FFF2-40B4-BE49-F238E27FC236}">
                    <a16:creationId xmlns:a16="http://schemas.microsoft.com/office/drawing/2014/main" id="{72628A28-4EF3-4DA3-9462-494FB015B084}"/>
                  </a:ext>
                </a:extLst>
              </p:cNvPr>
              <p:cNvSpPr>
                <a:spLocks/>
              </p:cNvSpPr>
              <p:nvPr/>
            </p:nvSpPr>
            <p:spPr bwMode="auto">
              <a:xfrm>
                <a:off x="285" y="91"/>
                <a:ext cx="71" cy="66"/>
              </a:xfrm>
              <a:custGeom>
                <a:avLst/>
                <a:gdLst>
                  <a:gd name="T0" fmla="*/ 0 w 43"/>
                  <a:gd name="T1" fmla="*/ 0 h 40"/>
                  <a:gd name="T2" fmla="*/ 24 w 43"/>
                  <a:gd name="T3" fmla="*/ 28 h 40"/>
                  <a:gd name="T4" fmla="*/ 5 w 43"/>
                  <a:gd name="T5" fmla="*/ 26 h 40"/>
                  <a:gd name="T6" fmla="*/ 42 w 43"/>
                  <a:gd name="T7" fmla="*/ 40 h 40"/>
                  <a:gd name="T8" fmla="*/ 42 w 43"/>
                  <a:gd name="T9" fmla="*/ 38 h 40"/>
                  <a:gd name="T10" fmla="*/ 0 w 43"/>
                  <a:gd name="T11" fmla="*/ 0 h 40"/>
                </a:gdLst>
                <a:ahLst/>
                <a:cxnLst>
                  <a:cxn ang="0">
                    <a:pos x="T0" y="T1"/>
                  </a:cxn>
                  <a:cxn ang="0">
                    <a:pos x="T2" y="T3"/>
                  </a:cxn>
                  <a:cxn ang="0">
                    <a:pos x="T4" y="T5"/>
                  </a:cxn>
                  <a:cxn ang="0">
                    <a:pos x="T6" y="T7"/>
                  </a:cxn>
                  <a:cxn ang="0">
                    <a:pos x="T8" y="T9"/>
                  </a:cxn>
                  <a:cxn ang="0">
                    <a:pos x="T10" y="T11"/>
                  </a:cxn>
                </a:cxnLst>
                <a:rect l="0" t="0" r="r" b="b"/>
                <a:pathLst>
                  <a:path w="43" h="40">
                    <a:moveTo>
                      <a:pt x="0" y="0"/>
                    </a:moveTo>
                    <a:cubicBezTo>
                      <a:pt x="8" y="10"/>
                      <a:pt x="17" y="19"/>
                      <a:pt x="24" y="28"/>
                    </a:cubicBezTo>
                    <a:cubicBezTo>
                      <a:pt x="20" y="27"/>
                      <a:pt x="13" y="24"/>
                      <a:pt x="5" y="26"/>
                    </a:cubicBezTo>
                    <a:cubicBezTo>
                      <a:pt x="18" y="28"/>
                      <a:pt x="30" y="35"/>
                      <a:pt x="42" y="40"/>
                    </a:cubicBezTo>
                    <a:cubicBezTo>
                      <a:pt x="43" y="40"/>
                      <a:pt x="43" y="39"/>
                      <a:pt x="42" y="38"/>
                    </a:cubicBezTo>
                    <a:cubicBezTo>
                      <a:pt x="29" y="26"/>
                      <a:pt x="13" y="11"/>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defTabSz="914400">
                  <a:defRPr/>
                </a:pPr>
                <a:endParaRPr lang="zh-CN" altLang="en-US" dirty="0">
                  <a:gradFill>
                    <a:gsLst>
                      <a:gs pos="0">
                        <a:srgbClr val="0BD0D9"/>
                      </a:gs>
                      <a:gs pos="100000">
                        <a:srgbClr val="0F6FC6"/>
                      </a:gs>
                    </a:gsLst>
                    <a:lin ang="2700000" scaled="0"/>
                  </a:gradFill>
                  <a:cs typeface="+mn-ea"/>
                  <a:sym typeface="+mn-lt"/>
                </a:endParaRPr>
              </a:p>
            </p:txBody>
          </p:sp>
        </p:grpSp>
      </p:grpSp>
    </p:spTree>
    <p:extLst>
      <p:ext uri="{BB962C8B-B14F-4D97-AF65-F5344CB8AC3E}">
        <p14:creationId xmlns:p14="http://schemas.microsoft.com/office/powerpoint/2010/main" val="20535662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a:extLst>
              <a:ext uri="{FF2B5EF4-FFF2-40B4-BE49-F238E27FC236}">
                <a16:creationId xmlns:a16="http://schemas.microsoft.com/office/drawing/2014/main" id="{10F93DC7-C912-4B45-9C47-4AEACACEBA2B}"/>
              </a:ext>
            </a:extLst>
          </p:cNvPr>
          <p:cNvGrpSpPr/>
          <p:nvPr/>
        </p:nvGrpSpPr>
        <p:grpSpPr>
          <a:xfrm>
            <a:off x="6216855" y="3929773"/>
            <a:ext cx="4829781" cy="1938600"/>
            <a:chOff x="6216855" y="3929773"/>
            <a:chExt cx="4829781" cy="1938600"/>
          </a:xfrm>
        </p:grpSpPr>
        <p:sp>
          <p:nvSpPr>
            <p:cNvPr id="18" name="矩形 17">
              <a:extLst>
                <a:ext uri="{FF2B5EF4-FFF2-40B4-BE49-F238E27FC236}">
                  <a16:creationId xmlns:a16="http://schemas.microsoft.com/office/drawing/2014/main" id="{B8CD7BA0-076F-4BAC-898C-2AD2B943E0A3}"/>
                </a:ext>
              </a:extLst>
            </p:cNvPr>
            <p:cNvSpPr/>
            <p:nvPr/>
          </p:nvSpPr>
          <p:spPr>
            <a:xfrm rot="10800000">
              <a:off x="6216855" y="3929773"/>
              <a:ext cx="4829781" cy="1938600"/>
            </a:xfrm>
            <a:prstGeom prst="rect">
              <a:avLst/>
            </a:prstGeom>
            <a:gradFill flip="none" rotWithShape="1">
              <a:gsLst>
                <a:gs pos="0">
                  <a:schemeClr val="accent3">
                    <a:lumMod val="50000"/>
                    <a:alpha val="20000"/>
                  </a:schemeClr>
                </a:gs>
                <a:gs pos="98000">
                  <a:schemeClr val="bg1"/>
                </a:gs>
              </a:gsLst>
              <a:lin ang="2700000" scaled="1"/>
              <a:tileRect/>
            </a:gradFill>
            <a:ln w="6350">
              <a:gradFill>
                <a:gsLst>
                  <a:gs pos="0">
                    <a:schemeClr val="accent1">
                      <a:lumMod val="5000"/>
                      <a:lumOff val="95000"/>
                      <a:alpha val="0"/>
                    </a:schemeClr>
                  </a:gs>
                  <a:gs pos="100000">
                    <a:srgbClr val="463D7A">
                      <a:alpha val="50000"/>
                    </a:srgbClr>
                  </a:gs>
                </a:gsLst>
                <a:lin ang="27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cs typeface="+mn-ea"/>
                <a:sym typeface="+mn-lt"/>
              </a:endParaRPr>
            </a:p>
          </p:txBody>
        </p:sp>
        <p:sp>
          <p:nvSpPr>
            <p:cNvPr id="19" name="矩形 18">
              <a:extLst>
                <a:ext uri="{FF2B5EF4-FFF2-40B4-BE49-F238E27FC236}">
                  <a16:creationId xmlns:a16="http://schemas.microsoft.com/office/drawing/2014/main" id="{63BD0434-A259-4DEB-9AB7-7882F2A33B1B}"/>
                </a:ext>
              </a:extLst>
            </p:cNvPr>
            <p:cNvSpPr/>
            <p:nvPr/>
          </p:nvSpPr>
          <p:spPr>
            <a:xfrm rot="10800000">
              <a:off x="6293056" y="3994432"/>
              <a:ext cx="968803" cy="935759"/>
            </a:xfrm>
            <a:prstGeom prst="rect">
              <a:avLst/>
            </a:prstGeom>
            <a:noFill/>
            <a:ln w="6350">
              <a:gradFill>
                <a:gsLst>
                  <a:gs pos="41000">
                    <a:schemeClr val="accent1">
                      <a:lumMod val="5000"/>
                      <a:lumOff val="95000"/>
                      <a:alpha val="0"/>
                    </a:schemeClr>
                  </a:gs>
                  <a:gs pos="100000">
                    <a:srgbClr val="463D7A">
                      <a:alpha val="50000"/>
                    </a:srgbClr>
                  </a:gs>
                </a:gsLst>
                <a:lin ang="27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grpSp>
      <p:grpSp>
        <p:nvGrpSpPr>
          <p:cNvPr id="11" name="组合 10">
            <a:extLst>
              <a:ext uri="{FF2B5EF4-FFF2-40B4-BE49-F238E27FC236}">
                <a16:creationId xmlns:a16="http://schemas.microsoft.com/office/drawing/2014/main" id="{10B52FFF-FA7C-4439-8974-0AF919CA8523}"/>
              </a:ext>
            </a:extLst>
          </p:cNvPr>
          <p:cNvGrpSpPr/>
          <p:nvPr/>
        </p:nvGrpSpPr>
        <p:grpSpPr>
          <a:xfrm>
            <a:off x="6216855" y="1619332"/>
            <a:ext cx="4829781" cy="1938600"/>
            <a:chOff x="6216855" y="1619332"/>
            <a:chExt cx="4829781" cy="1938600"/>
          </a:xfrm>
        </p:grpSpPr>
        <p:sp>
          <p:nvSpPr>
            <p:cNvPr id="8" name="矩形 7">
              <a:extLst>
                <a:ext uri="{FF2B5EF4-FFF2-40B4-BE49-F238E27FC236}">
                  <a16:creationId xmlns:a16="http://schemas.microsoft.com/office/drawing/2014/main" id="{CE0D4616-2E11-46DB-8DDE-F25630BE8CD7}"/>
                </a:ext>
              </a:extLst>
            </p:cNvPr>
            <p:cNvSpPr/>
            <p:nvPr/>
          </p:nvSpPr>
          <p:spPr>
            <a:xfrm rot="10800000">
              <a:off x="6216855" y="1619332"/>
              <a:ext cx="4829781" cy="1938600"/>
            </a:xfrm>
            <a:prstGeom prst="rect">
              <a:avLst/>
            </a:prstGeom>
            <a:gradFill flip="none" rotWithShape="1">
              <a:gsLst>
                <a:gs pos="0">
                  <a:schemeClr val="accent3">
                    <a:lumMod val="50000"/>
                    <a:alpha val="20000"/>
                  </a:schemeClr>
                </a:gs>
                <a:gs pos="98000">
                  <a:schemeClr val="bg1"/>
                </a:gs>
              </a:gsLst>
              <a:lin ang="2700000" scaled="1"/>
              <a:tileRect/>
            </a:gradFill>
            <a:ln w="6350">
              <a:gradFill>
                <a:gsLst>
                  <a:gs pos="0">
                    <a:schemeClr val="accent1">
                      <a:lumMod val="5000"/>
                      <a:lumOff val="95000"/>
                      <a:alpha val="0"/>
                    </a:schemeClr>
                  </a:gs>
                  <a:gs pos="100000">
                    <a:srgbClr val="463D7A">
                      <a:alpha val="50000"/>
                    </a:srgbClr>
                  </a:gs>
                </a:gsLst>
                <a:lin ang="27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0000"/>
                </a:solidFill>
                <a:cs typeface="+mn-ea"/>
                <a:sym typeface="+mn-lt"/>
              </a:endParaRPr>
            </a:p>
          </p:txBody>
        </p:sp>
        <p:sp>
          <p:nvSpPr>
            <p:cNvPr id="9" name="矩形 8">
              <a:extLst>
                <a:ext uri="{FF2B5EF4-FFF2-40B4-BE49-F238E27FC236}">
                  <a16:creationId xmlns:a16="http://schemas.microsoft.com/office/drawing/2014/main" id="{CB2A3297-93D0-412E-90B8-8A0E3187AC2E}"/>
                </a:ext>
              </a:extLst>
            </p:cNvPr>
            <p:cNvSpPr/>
            <p:nvPr/>
          </p:nvSpPr>
          <p:spPr>
            <a:xfrm rot="10800000">
              <a:off x="6293056" y="1683991"/>
              <a:ext cx="968803" cy="935759"/>
            </a:xfrm>
            <a:prstGeom prst="rect">
              <a:avLst/>
            </a:prstGeom>
            <a:noFill/>
            <a:ln w="6350">
              <a:gradFill>
                <a:gsLst>
                  <a:gs pos="41000">
                    <a:schemeClr val="accent1">
                      <a:lumMod val="5000"/>
                      <a:lumOff val="95000"/>
                      <a:alpha val="0"/>
                    </a:schemeClr>
                  </a:gs>
                  <a:gs pos="100000">
                    <a:srgbClr val="463D7A">
                      <a:alpha val="50000"/>
                    </a:srgbClr>
                  </a:gs>
                </a:gsLst>
                <a:lin ang="27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grpSp>
      <p:grpSp>
        <p:nvGrpSpPr>
          <p:cNvPr id="7" name="组合 6">
            <a:extLst>
              <a:ext uri="{FF2B5EF4-FFF2-40B4-BE49-F238E27FC236}">
                <a16:creationId xmlns:a16="http://schemas.microsoft.com/office/drawing/2014/main" id="{1F0055BD-454A-4CD9-9771-D434B8E676C6}"/>
              </a:ext>
            </a:extLst>
          </p:cNvPr>
          <p:cNvGrpSpPr/>
          <p:nvPr/>
        </p:nvGrpSpPr>
        <p:grpSpPr>
          <a:xfrm>
            <a:off x="943037" y="1588214"/>
            <a:ext cx="4829781" cy="1938600"/>
            <a:chOff x="943037" y="1588214"/>
            <a:chExt cx="4829781" cy="1938600"/>
          </a:xfrm>
        </p:grpSpPr>
        <p:sp>
          <p:nvSpPr>
            <p:cNvPr id="3" name="矩形 2">
              <a:extLst>
                <a:ext uri="{FF2B5EF4-FFF2-40B4-BE49-F238E27FC236}">
                  <a16:creationId xmlns:a16="http://schemas.microsoft.com/office/drawing/2014/main" id="{138AFAD4-DAE1-4174-8F65-5ECB4A87A87A}"/>
                </a:ext>
              </a:extLst>
            </p:cNvPr>
            <p:cNvSpPr/>
            <p:nvPr/>
          </p:nvSpPr>
          <p:spPr>
            <a:xfrm rot="10800000">
              <a:off x="943037" y="1588214"/>
              <a:ext cx="4829781" cy="1938600"/>
            </a:xfrm>
            <a:prstGeom prst="rect">
              <a:avLst/>
            </a:prstGeom>
            <a:gradFill flip="none" rotWithShape="1">
              <a:gsLst>
                <a:gs pos="0">
                  <a:schemeClr val="accent3">
                    <a:lumMod val="50000"/>
                    <a:alpha val="20000"/>
                  </a:schemeClr>
                </a:gs>
                <a:gs pos="98000">
                  <a:schemeClr val="bg1"/>
                </a:gs>
              </a:gsLst>
              <a:lin ang="2700000" scaled="1"/>
              <a:tileRect/>
            </a:gradFill>
            <a:ln w="6350">
              <a:gradFill>
                <a:gsLst>
                  <a:gs pos="0">
                    <a:schemeClr val="accent1">
                      <a:lumMod val="5000"/>
                      <a:lumOff val="95000"/>
                      <a:alpha val="0"/>
                    </a:schemeClr>
                  </a:gs>
                  <a:gs pos="100000">
                    <a:srgbClr val="463D7A">
                      <a:alpha val="50000"/>
                    </a:srgbClr>
                  </a:gs>
                </a:gsLst>
                <a:lin ang="27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4" name="矩形 3">
              <a:extLst>
                <a:ext uri="{FF2B5EF4-FFF2-40B4-BE49-F238E27FC236}">
                  <a16:creationId xmlns:a16="http://schemas.microsoft.com/office/drawing/2014/main" id="{B2E3BC7E-F13F-4C49-8BCA-A82F0879DB6B}"/>
                </a:ext>
              </a:extLst>
            </p:cNvPr>
            <p:cNvSpPr/>
            <p:nvPr/>
          </p:nvSpPr>
          <p:spPr>
            <a:xfrm rot="10800000">
              <a:off x="1019238" y="1652873"/>
              <a:ext cx="968803" cy="935759"/>
            </a:xfrm>
            <a:prstGeom prst="rect">
              <a:avLst/>
            </a:prstGeom>
            <a:noFill/>
            <a:ln w="6350">
              <a:gradFill>
                <a:gsLst>
                  <a:gs pos="41000">
                    <a:schemeClr val="accent1">
                      <a:lumMod val="5000"/>
                      <a:lumOff val="95000"/>
                      <a:alpha val="0"/>
                    </a:schemeClr>
                  </a:gs>
                  <a:gs pos="100000">
                    <a:srgbClr val="463D7A">
                      <a:alpha val="50000"/>
                    </a:srgbClr>
                  </a:gs>
                </a:gsLst>
                <a:lin ang="27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grpSp>
      <p:grpSp>
        <p:nvGrpSpPr>
          <p:cNvPr id="2" name="组合 1">
            <a:extLst>
              <a:ext uri="{FF2B5EF4-FFF2-40B4-BE49-F238E27FC236}">
                <a16:creationId xmlns:a16="http://schemas.microsoft.com/office/drawing/2014/main" id="{EE3064D8-46FB-4146-AA34-F4B2211DE9DB}"/>
              </a:ext>
            </a:extLst>
          </p:cNvPr>
          <p:cNvGrpSpPr/>
          <p:nvPr/>
        </p:nvGrpSpPr>
        <p:grpSpPr>
          <a:xfrm>
            <a:off x="943037" y="3898655"/>
            <a:ext cx="4829781" cy="1938600"/>
            <a:chOff x="943037" y="3898655"/>
            <a:chExt cx="4829781" cy="1938600"/>
          </a:xfrm>
        </p:grpSpPr>
        <p:sp>
          <p:nvSpPr>
            <p:cNvPr id="13" name="矩形 12">
              <a:extLst>
                <a:ext uri="{FF2B5EF4-FFF2-40B4-BE49-F238E27FC236}">
                  <a16:creationId xmlns:a16="http://schemas.microsoft.com/office/drawing/2014/main" id="{F610F73F-877C-4F7D-BD26-C598C710BD86}"/>
                </a:ext>
              </a:extLst>
            </p:cNvPr>
            <p:cNvSpPr/>
            <p:nvPr/>
          </p:nvSpPr>
          <p:spPr>
            <a:xfrm rot="10800000">
              <a:off x="943037" y="3898655"/>
              <a:ext cx="4829781" cy="1938600"/>
            </a:xfrm>
            <a:prstGeom prst="rect">
              <a:avLst/>
            </a:prstGeom>
            <a:gradFill flip="none" rotWithShape="1">
              <a:gsLst>
                <a:gs pos="0">
                  <a:schemeClr val="accent3">
                    <a:lumMod val="50000"/>
                    <a:alpha val="20000"/>
                  </a:schemeClr>
                </a:gs>
                <a:gs pos="98000">
                  <a:schemeClr val="bg1"/>
                </a:gs>
              </a:gsLst>
              <a:lin ang="2700000" scaled="1"/>
              <a:tileRect/>
            </a:gradFill>
            <a:ln w="6350">
              <a:gradFill>
                <a:gsLst>
                  <a:gs pos="0">
                    <a:schemeClr val="accent1">
                      <a:lumMod val="5000"/>
                      <a:lumOff val="95000"/>
                      <a:alpha val="0"/>
                    </a:schemeClr>
                  </a:gs>
                  <a:gs pos="100000">
                    <a:srgbClr val="463D7A">
                      <a:alpha val="50000"/>
                    </a:srgbClr>
                  </a:gs>
                </a:gsLst>
                <a:lin ang="27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cs typeface="+mn-ea"/>
                <a:sym typeface="+mn-lt"/>
              </a:endParaRPr>
            </a:p>
          </p:txBody>
        </p:sp>
        <p:sp>
          <p:nvSpPr>
            <p:cNvPr id="14" name="矩形 13">
              <a:extLst>
                <a:ext uri="{FF2B5EF4-FFF2-40B4-BE49-F238E27FC236}">
                  <a16:creationId xmlns:a16="http://schemas.microsoft.com/office/drawing/2014/main" id="{3E96F7B2-7FB3-4AA0-B310-96661ECEDFDB}"/>
                </a:ext>
              </a:extLst>
            </p:cNvPr>
            <p:cNvSpPr/>
            <p:nvPr/>
          </p:nvSpPr>
          <p:spPr>
            <a:xfrm rot="10800000">
              <a:off x="1019238" y="3963314"/>
              <a:ext cx="968803" cy="935759"/>
            </a:xfrm>
            <a:prstGeom prst="rect">
              <a:avLst/>
            </a:prstGeom>
            <a:noFill/>
            <a:ln w="6350">
              <a:gradFill>
                <a:gsLst>
                  <a:gs pos="41000">
                    <a:schemeClr val="accent1">
                      <a:lumMod val="5000"/>
                      <a:lumOff val="95000"/>
                      <a:alpha val="0"/>
                    </a:schemeClr>
                  </a:gs>
                  <a:gs pos="100000">
                    <a:srgbClr val="463D7A">
                      <a:alpha val="50000"/>
                    </a:srgbClr>
                  </a:gs>
                </a:gsLst>
                <a:lin ang="27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grpSp>
      <p:sp>
        <p:nvSpPr>
          <p:cNvPr id="5" name="矩形: 圆角 4">
            <a:extLst>
              <a:ext uri="{FF2B5EF4-FFF2-40B4-BE49-F238E27FC236}">
                <a16:creationId xmlns:a16="http://schemas.microsoft.com/office/drawing/2014/main" id="{F9D2FF91-7BF6-4B8C-A9B3-A27F28C81934}"/>
              </a:ext>
            </a:extLst>
          </p:cNvPr>
          <p:cNvSpPr/>
          <p:nvPr/>
        </p:nvSpPr>
        <p:spPr>
          <a:xfrm>
            <a:off x="1223923" y="1899260"/>
            <a:ext cx="2471777" cy="303145"/>
          </a:xfrm>
          <a:prstGeom prst="roundRect">
            <a:avLst>
              <a:gd name="adj" fmla="val 50000"/>
            </a:avLst>
          </a:prstGeom>
          <a:gradFill flip="none" rotWithShape="1">
            <a:gsLst>
              <a:gs pos="0">
                <a:schemeClr val="accent1">
                  <a:alpha val="81000"/>
                </a:schemeClr>
              </a:gs>
              <a:gs pos="28000">
                <a:schemeClr val="tx2">
                  <a:alpha val="85000"/>
                </a:schemeClr>
              </a:gs>
              <a:gs pos="100000">
                <a:schemeClr val="accent1">
                  <a:lumMod val="50000"/>
                </a:schemeClr>
              </a:gs>
            </a:gsLst>
            <a:path path="circle">
              <a:fillToRect l="50000" t="130000" r="50000" b="-30000"/>
            </a:path>
            <a:tileRect/>
          </a:gra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600" dirty="0">
                <a:cs typeface="+mn-ea"/>
                <a:sym typeface="+mn-lt"/>
              </a:rPr>
              <a:t>陕西科技大学标题</a:t>
            </a:r>
          </a:p>
        </p:txBody>
      </p:sp>
      <p:sp>
        <p:nvSpPr>
          <p:cNvPr id="6" name="矩形 5">
            <a:extLst>
              <a:ext uri="{FF2B5EF4-FFF2-40B4-BE49-F238E27FC236}">
                <a16:creationId xmlns:a16="http://schemas.microsoft.com/office/drawing/2014/main" id="{5659EC23-25C8-481A-B6AA-5F9DB11C9D41}"/>
              </a:ext>
            </a:extLst>
          </p:cNvPr>
          <p:cNvSpPr/>
          <p:nvPr/>
        </p:nvSpPr>
        <p:spPr>
          <a:xfrm>
            <a:off x="1200035" y="2301670"/>
            <a:ext cx="4443777" cy="1032142"/>
          </a:xfrm>
          <a:prstGeom prst="rect">
            <a:avLst/>
          </a:prstGeom>
        </p:spPr>
        <p:txBody>
          <a:bodyPr wrap="square">
            <a:spAutoFit/>
          </a:bodyPr>
          <a:lstStyle/>
          <a:p>
            <a:pPr marL="216000" indent="-216000">
              <a:lnSpc>
                <a:spcPct val="130000"/>
              </a:lnSpc>
              <a:buFont typeface="Arial" panose="020B0604020202020204" pitchFamily="34" charset="0"/>
              <a:buChar char="•"/>
            </a:pPr>
            <a:r>
              <a:rPr lang="zh-CN" altLang="en-US" sz="1600" kern="100" dirty="0">
                <a:cs typeface="+mn-ea"/>
                <a:sym typeface="+mn-lt"/>
              </a:rPr>
              <a:t>迎着祖国初生的太阳，我们从首都北京起航，渭水之滨，搏击风浪；三实作风放飞理想。回首往昔写国计民生的篇章。</a:t>
            </a:r>
          </a:p>
        </p:txBody>
      </p:sp>
      <p:sp>
        <p:nvSpPr>
          <p:cNvPr id="10" name="矩形: 圆角 9">
            <a:extLst>
              <a:ext uri="{FF2B5EF4-FFF2-40B4-BE49-F238E27FC236}">
                <a16:creationId xmlns:a16="http://schemas.microsoft.com/office/drawing/2014/main" id="{7D8EDBDB-4A3E-461D-A698-71D32F498F95}"/>
              </a:ext>
            </a:extLst>
          </p:cNvPr>
          <p:cNvSpPr/>
          <p:nvPr/>
        </p:nvSpPr>
        <p:spPr>
          <a:xfrm>
            <a:off x="6497741" y="1930378"/>
            <a:ext cx="2471777" cy="303145"/>
          </a:xfrm>
          <a:prstGeom prst="roundRect">
            <a:avLst>
              <a:gd name="adj" fmla="val 50000"/>
            </a:avLst>
          </a:prstGeom>
          <a:gradFill flip="none" rotWithShape="1">
            <a:gsLst>
              <a:gs pos="0">
                <a:schemeClr val="accent1">
                  <a:alpha val="81000"/>
                </a:schemeClr>
              </a:gs>
              <a:gs pos="28000">
                <a:schemeClr val="tx2">
                  <a:alpha val="85000"/>
                </a:schemeClr>
              </a:gs>
              <a:gs pos="100000">
                <a:schemeClr val="accent1">
                  <a:lumMod val="50000"/>
                </a:schemeClr>
              </a:gs>
            </a:gsLst>
            <a:path path="circle">
              <a:fillToRect l="50000" t="130000" r="50000" b="-30000"/>
            </a:path>
            <a:tileRect/>
          </a:gra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600" dirty="0">
                <a:cs typeface="+mn-ea"/>
                <a:sym typeface="+mn-lt"/>
              </a:rPr>
              <a:t>陕西科技大学标题</a:t>
            </a:r>
          </a:p>
        </p:txBody>
      </p:sp>
      <p:sp>
        <p:nvSpPr>
          <p:cNvPr id="15" name="矩形: 圆角 14">
            <a:extLst>
              <a:ext uri="{FF2B5EF4-FFF2-40B4-BE49-F238E27FC236}">
                <a16:creationId xmlns:a16="http://schemas.microsoft.com/office/drawing/2014/main" id="{08650411-4DD4-40E4-B924-98826C7BD736}"/>
              </a:ext>
            </a:extLst>
          </p:cNvPr>
          <p:cNvSpPr/>
          <p:nvPr/>
        </p:nvSpPr>
        <p:spPr>
          <a:xfrm>
            <a:off x="1223923" y="4209701"/>
            <a:ext cx="2471777" cy="303145"/>
          </a:xfrm>
          <a:prstGeom prst="roundRect">
            <a:avLst>
              <a:gd name="adj" fmla="val 50000"/>
            </a:avLst>
          </a:prstGeom>
          <a:gradFill flip="none" rotWithShape="1">
            <a:gsLst>
              <a:gs pos="0">
                <a:schemeClr val="accent1">
                  <a:alpha val="81000"/>
                </a:schemeClr>
              </a:gs>
              <a:gs pos="28000">
                <a:schemeClr val="tx2">
                  <a:alpha val="85000"/>
                </a:schemeClr>
              </a:gs>
              <a:gs pos="100000">
                <a:schemeClr val="accent1">
                  <a:lumMod val="50000"/>
                </a:schemeClr>
              </a:gs>
            </a:gsLst>
            <a:path path="circle">
              <a:fillToRect l="50000" t="130000" r="50000" b="-30000"/>
            </a:path>
            <a:tileRect/>
          </a:gra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600" dirty="0">
                <a:cs typeface="+mn-ea"/>
                <a:sym typeface="+mn-lt"/>
              </a:rPr>
              <a:t>陕西科技大学标题</a:t>
            </a:r>
          </a:p>
        </p:txBody>
      </p:sp>
      <p:sp>
        <p:nvSpPr>
          <p:cNvPr id="20" name="矩形: 圆角 19">
            <a:extLst>
              <a:ext uri="{FF2B5EF4-FFF2-40B4-BE49-F238E27FC236}">
                <a16:creationId xmlns:a16="http://schemas.microsoft.com/office/drawing/2014/main" id="{7CAADB3C-633C-44BB-A660-9891844A50D6}"/>
              </a:ext>
            </a:extLst>
          </p:cNvPr>
          <p:cNvSpPr/>
          <p:nvPr/>
        </p:nvSpPr>
        <p:spPr>
          <a:xfrm>
            <a:off x="6497741" y="4240819"/>
            <a:ext cx="2471777" cy="303145"/>
          </a:xfrm>
          <a:prstGeom prst="roundRect">
            <a:avLst>
              <a:gd name="adj" fmla="val 50000"/>
            </a:avLst>
          </a:prstGeom>
          <a:gradFill flip="none" rotWithShape="1">
            <a:gsLst>
              <a:gs pos="0">
                <a:schemeClr val="accent1">
                  <a:alpha val="81000"/>
                </a:schemeClr>
              </a:gs>
              <a:gs pos="28000">
                <a:schemeClr val="tx2">
                  <a:alpha val="85000"/>
                </a:schemeClr>
              </a:gs>
              <a:gs pos="100000">
                <a:schemeClr val="accent1">
                  <a:lumMod val="50000"/>
                </a:schemeClr>
              </a:gs>
            </a:gsLst>
            <a:path path="circle">
              <a:fillToRect l="50000" t="130000" r="50000" b="-30000"/>
            </a:path>
            <a:tileRect/>
          </a:gra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600" dirty="0">
                <a:cs typeface="+mn-ea"/>
                <a:sym typeface="+mn-lt"/>
              </a:rPr>
              <a:t>陕西科技大学标题</a:t>
            </a:r>
          </a:p>
        </p:txBody>
      </p:sp>
      <p:sp>
        <p:nvSpPr>
          <p:cNvPr id="22" name="文本占位符 21">
            <a:extLst>
              <a:ext uri="{FF2B5EF4-FFF2-40B4-BE49-F238E27FC236}">
                <a16:creationId xmlns:a16="http://schemas.microsoft.com/office/drawing/2014/main" id="{6E58D0DF-2059-45F8-8441-1D05E8141D1A}"/>
              </a:ext>
            </a:extLst>
          </p:cNvPr>
          <p:cNvSpPr>
            <a:spLocks noGrp="1"/>
          </p:cNvSpPr>
          <p:nvPr>
            <p:ph type="body" sz="quarter" idx="10"/>
          </p:nvPr>
        </p:nvSpPr>
        <p:spPr>
          <a:xfrm>
            <a:off x="1814117" y="443111"/>
            <a:ext cx="7240943" cy="437414"/>
          </a:xfrm>
        </p:spPr>
        <p:txBody>
          <a:bodyPr/>
          <a:lstStyle/>
          <a:p>
            <a:r>
              <a:rPr lang="zh-CN" altLang="en-US" dirty="0">
                <a:latin typeface="+mn-lt"/>
                <a:ea typeface="+mn-ea"/>
                <a:cs typeface="+mn-ea"/>
                <a:sym typeface="+mn-lt"/>
              </a:rPr>
              <a:t>四段话</a:t>
            </a:r>
          </a:p>
        </p:txBody>
      </p:sp>
      <p:sp>
        <p:nvSpPr>
          <p:cNvPr id="24" name="矩形 23">
            <a:extLst>
              <a:ext uri="{FF2B5EF4-FFF2-40B4-BE49-F238E27FC236}">
                <a16:creationId xmlns:a16="http://schemas.microsoft.com/office/drawing/2014/main" id="{A9912C76-D37D-4CEA-A1B1-F653E46D796F}"/>
              </a:ext>
            </a:extLst>
          </p:cNvPr>
          <p:cNvSpPr/>
          <p:nvPr/>
        </p:nvSpPr>
        <p:spPr>
          <a:xfrm>
            <a:off x="1200035" y="4658980"/>
            <a:ext cx="4443777" cy="1032142"/>
          </a:xfrm>
          <a:prstGeom prst="rect">
            <a:avLst/>
          </a:prstGeom>
        </p:spPr>
        <p:txBody>
          <a:bodyPr wrap="square">
            <a:spAutoFit/>
          </a:bodyPr>
          <a:lstStyle/>
          <a:p>
            <a:pPr marL="216000" indent="-216000">
              <a:lnSpc>
                <a:spcPct val="130000"/>
              </a:lnSpc>
              <a:buFont typeface="Arial" panose="020B0604020202020204" pitchFamily="34" charset="0"/>
              <a:buChar char="•"/>
            </a:pPr>
            <a:r>
              <a:rPr lang="zh-CN" altLang="en-US" sz="1600" kern="100" dirty="0">
                <a:cs typeface="+mn-ea"/>
                <a:sym typeface="+mn-lt"/>
              </a:rPr>
              <a:t>迎着祖国初生的太阳，我们从首都北京起航，渭水之滨，搏击风浪；三实作风放飞理想。回首往昔写国计民生的篇章。</a:t>
            </a:r>
          </a:p>
        </p:txBody>
      </p:sp>
      <p:sp>
        <p:nvSpPr>
          <p:cNvPr id="25" name="矩形 24">
            <a:extLst>
              <a:ext uri="{FF2B5EF4-FFF2-40B4-BE49-F238E27FC236}">
                <a16:creationId xmlns:a16="http://schemas.microsoft.com/office/drawing/2014/main" id="{EF87BB9B-A769-4037-A30E-A677A5FDC697}"/>
              </a:ext>
            </a:extLst>
          </p:cNvPr>
          <p:cNvSpPr/>
          <p:nvPr/>
        </p:nvSpPr>
        <p:spPr>
          <a:xfrm>
            <a:off x="6524300" y="2301670"/>
            <a:ext cx="4443777" cy="1032142"/>
          </a:xfrm>
          <a:prstGeom prst="rect">
            <a:avLst/>
          </a:prstGeom>
        </p:spPr>
        <p:txBody>
          <a:bodyPr wrap="square">
            <a:spAutoFit/>
          </a:bodyPr>
          <a:lstStyle/>
          <a:p>
            <a:pPr marL="216000" indent="-216000">
              <a:lnSpc>
                <a:spcPct val="130000"/>
              </a:lnSpc>
              <a:buFont typeface="Arial" panose="020B0604020202020204" pitchFamily="34" charset="0"/>
              <a:buChar char="•"/>
            </a:pPr>
            <a:r>
              <a:rPr lang="zh-CN" altLang="en-US" sz="1600" kern="100" dirty="0">
                <a:cs typeface="+mn-ea"/>
                <a:sym typeface="+mn-lt"/>
              </a:rPr>
              <a:t>迎着祖国初生的太阳，我们从首都北京起航，渭水之滨，搏击风浪；三实作风放飞理想。回首往昔写国计民生的篇章。</a:t>
            </a:r>
          </a:p>
        </p:txBody>
      </p:sp>
      <p:sp>
        <p:nvSpPr>
          <p:cNvPr id="26" name="矩形 25">
            <a:extLst>
              <a:ext uri="{FF2B5EF4-FFF2-40B4-BE49-F238E27FC236}">
                <a16:creationId xmlns:a16="http://schemas.microsoft.com/office/drawing/2014/main" id="{02840E5E-7223-4CB7-ACA1-A60010558D88}"/>
              </a:ext>
            </a:extLst>
          </p:cNvPr>
          <p:cNvSpPr/>
          <p:nvPr/>
        </p:nvSpPr>
        <p:spPr>
          <a:xfrm>
            <a:off x="6524300" y="4658980"/>
            <a:ext cx="4443777" cy="1032142"/>
          </a:xfrm>
          <a:prstGeom prst="rect">
            <a:avLst/>
          </a:prstGeom>
        </p:spPr>
        <p:txBody>
          <a:bodyPr wrap="square">
            <a:spAutoFit/>
          </a:bodyPr>
          <a:lstStyle/>
          <a:p>
            <a:pPr marL="216000" indent="-216000">
              <a:lnSpc>
                <a:spcPct val="130000"/>
              </a:lnSpc>
              <a:buFont typeface="Arial" panose="020B0604020202020204" pitchFamily="34" charset="0"/>
              <a:buChar char="•"/>
            </a:pPr>
            <a:r>
              <a:rPr lang="zh-CN" altLang="en-US" sz="1600" kern="100" dirty="0">
                <a:cs typeface="+mn-ea"/>
                <a:sym typeface="+mn-lt"/>
              </a:rPr>
              <a:t>迎着祖国初生的太阳，我们从首都北京起航，渭水之滨，搏击风浪；三实作风放飞理想。回首往昔写国计民生的篇章。</a:t>
            </a:r>
          </a:p>
        </p:txBody>
      </p:sp>
    </p:spTree>
    <p:extLst>
      <p:ext uri="{BB962C8B-B14F-4D97-AF65-F5344CB8AC3E}">
        <p14:creationId xmlns:p14="http://schemas.microsoft.com/office/powerpoint/2010/main" val="36061977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a16="http://schemas.microsoft.com/office/drawing/2014/main" id="{241B1038-E3EE-4B60-B030-7105FBD7C82F}"/>
              </a:ext>
            </a:extLst>
          </p:cNvPr>
          <p:cNvGrpSpPr/>
          <p:nvPr/>
        </p:nvGrpSpPr>
        <p:grpSpPr>
          <a:xfrm>
            <a:off x="6232090" y="1363613"/>
            <a:ext cx="5081047" cy="2332030"/>
            <a:chOff x="6232090" y="1363613"/>
            <a:chExt cx="5081047" cy="2332030"/>
          </a:xfrm>
        </p:grpSpPr>
        <p:sp>
          <p:nvSpPr>
            <p:cNvPr id="4" name="任意多边形: 形状 3">
              <a:extLst>
                <a:ext uri="{FF2B5EF4-FFF2-40B4-BE49-F238E27FC236}">
                  <a16:creationId xmlns:a16="http://schemas.microsoft.com/office/drawing/2014/main" id="{72CC60DA-0E99-481F-BF90-AA6096B2D12C}"/>
                </a:ext>
              </a:extLst>
            </p:cNvPr>
            <p:cNvSpPr/>
            <p:nvPr/>
          </p:nvSpPr>
          <p:spPr>
            <a:xfrm rot="14689446" flipH="1">
              <a:off x="6020702" y="1830573"/>
              <a:ext cx="2076458" cy="1653681"/>
            </a:xfrm>
            <a:custGeom>
              <a:avLst/>
              <a:gdLst>
                <a:gd name="connsiteX0" fmla="*/ 0 w 2124000"/>
                <a:gd name="connsiteY0" fmla="*/ 1653681 h 1653681"/>
                <a:gd name="connsiteX1" fmla="*/ 1232855 w 2124000"/>
                <a:gd name="connsiteY1" fmla="*/ 0 h 1653681"/>
                <a:gd name="connsiteX2" fmla="*/ 2124000 w 2124000"/>
                <a:gd name="connsiteY2" fmla="*/ 1653681 h 1653681"/>
                <a:gd name="connsiteX3" fmla="*/ 0 w 2124000"/>
                <a:gd name="connsiteY3" fmla="*/ 1653681 h 1653681"/>
                <a:gd name="connsiteX0" fmla="*/ 0 w 2076458"/>
                <a:gd name="connsiteY0" fmla="*/ 1653681 h 1653681"/>
                <a:gd name="connsiteX1" fmla="*/ 1232855 w 2076458"/>
                <a:gd name="connsiteY1" fmla="*/ 0 h 1653681"/>
                <a:gd name="connsiteX2" fmla="*/ 2076458 w 2076458"/>
                <a:gd name="connsiteY2" fmla="*/ 1552538 h 1653681"/>
                <a:gd name="connsiteX3" fmla="*/ 0 w 2076458"/>
                <a:gd name="connsiteY3" fmla="*/ 1653681 h 1653681"/>
              </a:gdLst>
              <a:ahLst/>
              <a:cxnLst>
                <a:cxn ang="0">
                  <a:pos x="connsiteX0" y="connsiteY0"/>
                </a:cxn>
                <a:cxn ang="0">
                  <a:pos x="connsiteX1" y="connsiteY1"/>
                </a:cxn>
                <a:cxn ang="0">
                  <a:pos x="connsiteX2" y="connsiteY2"/>
                </a:cxn>
                <a:cxn ang="0">
                  <a:pos x="connsiteX3" y="connsiteY3"/>
                </a:cxn>
              </a:cxnLst>
              <a:rect l="l" t="t" r="r" b="b"/>
              <a:pathLst>
                <a:path w="2076458" h="1653681">
                  <a:moveTo>
                    <a:pt x="0" y="1653681"/>
                  </a:moveTo>
                  <a:lnTo>
                    <a:pt x="1232855" y="0"/>
                  </a:lnTo>
                  <a:lnTo>
                    <a:pt x="2076458" y="1552538"/>
                  </a:lnTo>
                  <a:lnTo>
                    <a:pt x="0" y="1653681"/>
                  </a:lnTo>
                  <a:close/>
                </a:path>
              </a:pathLst>
            </a:custGeom>
            <a:gradFill flip="none" rotWithShape="1">
              <a:gsLst>
                <a:gs pos="88000">
                  <a:schemeClr val="accent3">
                    <a:lumMod val="50000"/>
                    <a:alpha val="15000"/>
                  </a:schemeClr>
                </a:gs>
                <a:gs pos="0">
                  <a:schemeClr val="accent3">
                    <a:alpha val="0"/>
                  </a:schemeClr>
                </a:gs>
              </a:gsLst>
              <a:lin ang="54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prstClr val="white"/>
                </a:solidFill>
                <a:cs typeface="+mn-ea"/>
                <a:sym typeface="+mn-lt"/>
              </a:endParaRPr>
            </a:p>
          </p:txBody>
        </p:sp>
        <p:sp>
          <p:nvSpPr>
            <p:cNvPr id="19" name="流程图: 手动输入 18">
              <a:extLst>
                <a:ext uri="{FF2B5EF4-FFF2-40B4-BE49-F238E27FC236}">
                  <a16:creationId xmlns:a16="http://schemas.microsoft.com/office/drawing/2014/main" id="{08D81C70-51F4-4413-BD8D-6083B0D0B463}"/>
                </a:ext>
              </a:extLst>
            </p:cNvPr>
            <p:cNvSpPr/>
            <p:nvPr/>
          </p:nvSpPr>
          <p:spPr>
            <a:xfrm rot="5400000" flipH="1" flipV="1">
              <a:off x="8380602" y="352256"/>
              <a:ext cx="1921177" cy="3943892"/>
            </a:xfrm>
            <a:prstGeom prst="flowChartManualInput">
              <a:avLst/>
            </a:prstGeom>
            <a:solidFill>
              <a:schemeClr val="accent3">
                <a:lumMod val="50000"/>
                <a:alpha val="20000"/>
              </a:schemeClr>
            </a:solidFill>
            <a:ln w="6350" cap="rnd" algn="ctr">
              <a:noFill/>
              <a:prstDash val="sysDot"/>
              <a:round/>
              <a:headEnd/>
              <a:tailEnd/>
            </a:ln>
          </p:spPr>
          <p:txBody>
            <a:bodyPr wrap="none" rIns="576000" anchor="ctr"/>
            <a:lstStyle/>
            <a:p>
              <a:pPr algn="r" latinLnBrk="1"/>
              <a:endParaRPr kumimoji="1" lang="zh-CN" altLang="en-US" sz="1600" b="1" dirty="0">
                <a:solidFill>
                  <a:srgbClr val="000000"/>
                </a:solidFill>
                <a:cs typeface="+mn-ea"/>
                <a:sym typeface="+mn-lt"/>
              </a:endParaRPr>
            </a:p>
          </p:txBody>
        </p:sp>
      </p:grpSp>
      <p:grpSp>
        <p:nvGrpSpPr>
          <p:cNvPr id="8" name="组合 7">
            <a:extLst>
              <a:ext uri="{FF2B5EF4-FFF2-40B4-BE49-F238E27FC236}">
                <a16:creationId xmlns:a16="http://schemas.microsoft.com/office/drawing/2014/main" id="{DA2422C1-76D0-403E-8BE1-B2B521FD55F3}"/>
              </a:ext>
            </a:extLst>
          </p:cNvPr>
          <p:cNvGrpSpPr/>
          <p:nvPr/>
        </p:nvGrpSpPr>
        <p:grpSpPr>
          <a:xfrm>
            <a:off x="6233068" y="3682473"/>
            <a:ext cx="5080069" cy="2332799"/>
            <a:chOff x="6233068" y="3682473"/>
            <a:chExt cx="5080069" cy="2332799"/>
          </a:xfrm>
        </p:grpSpPr>
        <p:sp>
          <p:nvSpPr>
            <p:cNvPr id="2" name="任意多边形: 形状 1">
              <a:extLst>
                <a:ext uri="{FF2B5EF4-FFF2-40B4-BE49-F238E27FC236}">
                  <a16:creationId xmlns:a16="http://schemas.microsoft.com/office/drawing/2014/main" id="{4B46CF78-09B6-4299-879F-CCAADD71EF81}"/>
                </a:ext>
              </a:extLst>
            </p:cNvPr>
            <p:cNvSpPr/>
            <p:nvPr/>
          </p:nvSpPr>
          <p:spPr>
            <a:xfrm rot="6910554" flipH="1" flipV="1">
              <a:off x="6019381" y="3896160"/>
              <a:ext cx="2081055" cy="1653681"/>
            </a:xfrm>
            <a:custGeom>
              <a:avLst/>
              <a:gdLst>
                <a:gd name="connsiteX0" fmla="*/ 0 w 2124000"/>
                <a:gd name="connsiteY0" fmla="*/ 1653681 h 1653681"/>
                <a:gd name="connsiteX1" fmla="*/ 1730954 w 2124000"/>
                <a:gd name="connsiteY1" fmla="*/ 0 h 1653681"/>
                <a:gd name="connsiteX2" fmla="*/ 2124000 w 2124000"/>
                <a:gd name="connsiteY2" fmla="*/ 1653681 h 1653681"/>
                <a:gd name="connsiteX3" fmla="*/ 0 w 2124000"/>
                <a:gd name="connsiteY3" fmla="*/ 1653681 h 1653681"/>
                <a:gd name="connsiteX0" fmla="*/ 0 w 2081055"/>
                <a:gd name="connsiteY0" fmla="*/ 1653681 h 1653681"/>
                <a:gd name="connsiteX1" fmla="*/ 1730954 w 2081055"/>
                <a:gd name="connsiteY1" fmla="*/ 0 h 1653681"/>
                <a:gd name="connsiteX2" fmla="*/ 2081055 w 2081055"/>
                <a:gd name="connsiteY2" fmla="*/ 1550376 h 1653681"/>
                <a:gd name="connsiteX3" fmla="*/ 0 w 2081055"/>
                <a:gd name="connsiteY3" fmla="*/ 1653681 h 1653681"/>
              </a:gdLst>
              <a:ahLst/>
              <a:cxnLst>
                <a:cxn ang="0">
                  <a:pos x="connsiteX0" y="connsiteY0"/>
                </a:cxn>
                <a:cxn ang="0">
                  <a:pos x="connsiteX1" y="connsiteY1"/>
                </a:cxn>
                <a:cxn ang="0">
                  <a:pos x="connsiteX2" y="connsiteY2"/>
                </a:cxn>
                <a:cxn ang="0">
                  <a:pos x="connsiteX3" y="connsiteY3"/>
                </a:cxn>
              </a:cxnLst>
              <a:rect l="l" t="t" r="r" b="b"/>
              <a:pathLst>
                <a:path w="2081055" h="1653681">
                  <a:moveTo>
                    <a:pt x="0" y="1653681"/>
                  </a:moveTo>
                  <a:lnTo>
                    <a:pt x="1730954" y="0"/>
                  </a:lnTo>
                  <a:lnTo>
                    <a:pt x="2081055" y="1550376"/>
                  </a:lnTo>
                  <a:lnTo>
                    <a:pt x="0" y="1653681"/>
                  </a:lnTo>
                  <a:close/>
                </a:path>
              </a:pathLst>
            </a:custGeom>
            <a:gradFill flip="none" rotWithShape="1">
              <a:gsLst>
                <a:gs pos="88000">
                  <a:schemeClr val="accent3">
                    <a:lumMod val="50000"/>
                    <a:alpha val="15000"/>
                  </a:schemeClr>
                </a:gs>
                <a:gs pos="0">
                  <a:schemeClr val="accent3">
                    <a:alpha val="0"/>
                  </a:schemeClr>
                </a:gs>
              </a:gsLst>
              <a:lin ang="54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prstClr val="white"/>
                </a:solidFill>
                <a:cs typeface="+mn-ea"/>
                <a:sym typeface="+mn-lt"/>
              </a:endParaRPr>
            </a:p>
          </p:txBody>
        </p:sp>
        <p:sp>
          <p:nvSpPr>
            <p:cNvPr id="18" name="流程图: 手动输入 17">
              <a:extLst>
                <a:ext uri="{FF2B5EF4-FFF2-40B4-BE49-F238E27FC236}">
                  <a16:creationId xmlns:a16="http://schemas.microsoft.com/office/drawing/2014/main" id="{1C07C607-6021-472B-A2E7-E9DFF03FB46C}"/>
                </a:ext>
              </a:extLst>
            </p:cNvPr>
            <p:cNvSpPr/>
            <p:nvPr/>
          </p:nvSpPr>
          <p:spPr>
            <a:xfrm rot="16200000" flipH="1">
              <a:off x="8380602" y="3082738"/>
              <a:ext cx="1921177" cy="3943892"/>
            </a:xfrm>
            <a:prstGeom prst="flowChartManualInput">
              <a:avLst/>
            </a:prstGeom>
            <a:solidFill>
              <a:schemeClr val="accent3">
                <a:lumMod val="50000"/>
                <a:alpha val="20000"/>
              </a:schemeClr>
            </a:solidFill>
            <a:ln w="6350" cap="rnd" algn="ctr">
              <a:noFill/>
              <a:prstDash val="sysDot"/>
              <a:round/>
              <a:headEnd/>
              <a:tailEnd/>
            </a:ln>
          </p:spPr>
          <p:txBody>
            <a:bodyPr wrap="none" rIns="576000" anchor="ctr"/>
            <a:lstStyle/>
            <a:p>
              <a:pPr algn="r" latinLnBrk="1"/>
              <a:endParaRPr kumimoji="1" lang="zh-CN" altLang="en-US" sz="1600" b="1" dirty="0">
                <a:solidFill>
                  <a:srgbClr val="000000"/>
                </a:solidFill>
                <a:cs typeface="+mn-ea"/>
                <a:sym typeface="+mn-lt"/>
              </a:endParaRPr>
            </a:p>
          </p:txBody>
        </p:sp>
      </p:grpSp>
      <p:grpSp>
        <p:nvGrpSpPr>
          <p:cNvPr id="7" name="组合 6">
            <a:extLst>
              <a:ext uri="{FF2B5EF4-FFF2-40B4-BE49-F238E27FC236}">
                <a16:creationId xmlns:a16="http://schemas.microsoft.com/office/drawing/2014/main" id="{432CD086-ACAE-4177-8479-2DC40DFEC14F}"/>
              </a:ext>
            </a:extLst>
          </p:cNvPr>
          <p:cNvGrpSpPr/>
          <p:nvPr/>
        </p:nvGrpSpPr>
        <p:grpSpPr>
          <a:xfrm>
            <a:off x="878863" y="3704742"/>
            <a:ext cx="4960636" cy="2310530"/>
            <a:chOff x="878863" y="3704742"/>
            <a:chExt cx="4960636" cy="2310530"/>
          </a:xfrm>
        </p:grpSpPr>
        <p:sp>
          <p:nvSpPr>
            <p:cNvPr id="3" name="任意多边形: 形状 2">
              <a:extLst>
                <a:ext uri="{FF2B5EF4-FFF2-40B4-BE49-F238E27FC236}">
                  <a16:creationId xmlns:a16="http://schemas.microsoft.com/office/drawing/2014/main" id="{31FEFC7A-BE2B-4823-9A12-67844EBF299E}"/>
                </a:ext>
              </a:extLst>
            </p:cNvPr>
            <p:cNvSpPr/>
            <p:nvPr/>
          </p:nvSpPr>
          <p:spPr>
            <a:xfrm rot="14689446" flipV="1">
              <a:off x="3983821" y="3906739"/>
              <a:ext cx="2057675" cy="1653681"/>
            </a:xfrm>
            <a:custGeom>
              <a:avLst/>
              <a:gdLst>
                <a:gd name="connsiteX0" fmla="*/ 0 w 2124000"/>
                <a:gd name="connsiteY0" fmla="*/ 1653681 h 1653681"/>
                <a:gd name="connsiteX1" fmla="*/ 1828318 w 2124000"/>
                <a:gd name="connsiteY1" fmla="*/ 0 h 1653681"/>
                <a:gd name="connsiteX2" fmla="*/ 2124000 w 2124000"/>
                <a:gd name="connsiteY2" fmla="*/ 1653681 h 1653681"/>
                <a:gd name="connsiteX3" fmla="*/ 0 w 2124000"/>
                <a:gd name="connsiteY3" fmla="*/ 1653681 h 1653681"/>
                <a:gd name="connsiteX0" fmla="*/ 0 w 2083099"/>
                <a:gd name="connsiteY0" fmla="*/ 1653681 h 1653681"/>
                <a:gd name="connsiteX1" fmla="*/ 1828318 w 2083099"/>
                <a:gd name="connsiteY1" fmla="*/ 0 h 1653681"/>
                <a:gd name="connsiteX2" fmla="*/ 2083099 w 2083099"/>
                <a:gd name="connsiteY2" fmla="*/ 1512930 h 1653681"/>
                <a:gd name="connsiteX3" fmla="*/ 0 w 2083099"/>
                <a:gd name="connsiteY3" fmla="*/ 1653681 h 1653681"/>
                <a:gd name="connsiteX0" fmla="*/ 0 w 2057675"/>
                <a:gd name="connsiteY0" fmla="*/ 1653681 h 1653681"/>
                <a:gd name="connsiteX1" fmla="*/ 1828318 w 2057675"/>
                <a:gd name="connsiteY1" fmla="*/ 0 h 1653681"/>
                <a:gd name="connsiteX2" fmla="*/ 2057675 w 2057675"/>
                <a:gd name="connsiteY2" fmla="*/ 1530493 h 1653681"/>
                <a:gd name="connsiteX3" fmla="*/ 0 w 2057675"/>
                <a:gd name="connsiteY3" fmla="*/ 1653681 h 1653681"/>
              </a:gdLst>
              <a:ahLst/>
              <a:cxnLst>
                <a:cxn ang="0">
                  <a:pos x="connsiteX0" y="connsiteY0"/>
                </a:cxn>
                <a:cxn ang="0">
                  <a:pos x="connsiteX1" y="connsiteY1"/>
                </a:cxn>
                <a:cxn ang="0">
                  <a:pos x="connsiteX2" y="connsiteY2"/>
                </a:cxn>
                <a:cxn ang="0">
                  <a:pos x="connsiteX3" y="connsiteY3"/>
                </a:cxn>
              </a:cxnLst>
              <a:rect l="l" t="t" r="r" b="b"/>
              <a:pathLst>
                <a:path w="2057675" h="1653681">
                  <a:moveTo>
                    <a:pt x="0" y="1653681"/>
                  </a:moveTo>
                  <a:lnTo>
                    <a:pt x="1828318" y="0"/>
                  </a:lnTo>
                  <a:lnTo>
                    <a:pt x="2057675" y="1530493"/>
                  </a:lnTo>
                  <a:lnTo>
                    <a:pt x="0" y="1653681"/>
                  </a:lnTo>
                  <a:close/>
                </a:path>
              </a:pathLst>
            </a:custGeom>
            <a:gradFill flip="none" rotWithShape="1">
              <a:gsLst>
                <a:gs pos="88000">
                  <a:schemeClr val="accent3">
                    <a:lumMod val="50000"/>
                    <a:alpha val="15000"/>
                  </a:schemeClr>
                </a:gs>
                <a:gs pos="0">
                  <a:schemeClr val="accent3">
                    <a:alpha val="0"/>
                  </a:schemeClr>
                </a:gs>
              </a:gsLst>
              <a:lin ang="54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prstClr val="white"/>
                </a:solidFill>
                <a:cs typeface="+mn-ea"/>
                <a:sym typeface="+mn-lt"/>
              </a:endParaRPr>
            </a:p>
          </p:txBody>
        </p:sp>
        <p:sp>
          <p:nvSpPr>
            <p:cNvPr id="14" name="流程图: 手动输入 13">
              <a:extLst>
                <a:ext uri="{FF2B5EF4-FFF2-40B4-BE49-F238E27FC236}">
                  <a16:creationId xmlns:a16="http://schemas.microsoft.com/office/drawing/2014/main" id="{52CEEB30-1E09-428F-8813-C6353ED1213A}"/>
                </a:ext>
              </a:extLst>
            </p:cNvPr>
            <p:cNvSpPr/>
            <p:nvPr/>
          </p:nvSpPr>
          <p:spPr>
            <a:xfrm rot="5400000">
              <a:off x="1828019" y="3144939"/>
              <a:ext cx="1921177" cy="3819489"/>
            </a:xfrm>
            <a:prstGeom prst="flowChartManualInput">
              <a:avLst/>
            </a:prstGeom>
            <a:solidFill>
              <a:schemeClr val="accent3">
                <a:lumMod val="50000"/>
                <a:alpha val="20000"/>
              </a:schemeClr>
            </a:solidFill>
            <a:ln w="6350" cap="rnd" algn="ctr">
              <a:noFill/>
              <a:prstDash val="sysDot"/>
              <a:round/>
              <a:headEnd/>
              <a:tailEnd/>
            </a:ln>
          </p:spPr>
          <p:txBody>
            <a:bodyPr wrap="none" rIns="576000" anchor="ctr"/>
            <a:lstStyle/>
            <a:p>
              <a:pPr algn="r" latinLnBrk="1"/>
              <a:endParaRPr kumimoji="1" lang="zh-CN" altLang="en-US" sz="1600" b="1" dirty="0">
                <a:solidFill>
                  <a:srgbClr val="000000"/>
                </a:solidFill>
                <a:cs typeface="+mn-ea"/>
                <a:sym typeface="+mn-lt"/>
              </a:endParaRPr>
            </a:p>
          </p:txBody>
        </p:sp>
      </p:grpSp>
      <p:grpSp>
        <p:nvGrpSpPr>
          <p:cNvPr id="6" name="组合 5">
            <a:extLst>
              <a:ext uri="{FF2B5EF4-FFF2-40B4-BE49-F238E27FC236}">
                <a16:creationId xmlns:a16="http://schemas.microsoft.com/office/drawing/2014/main" id="{7C46A186-99B2-45EA-B997-BDFF83A6D89A}"/>
              </a:ext>
            </a:extLst>
          </p:cNvPr>
          <p:cNvGrpSpPr/>
          <p:nvPr/>
        </p:nvGrpSpPr>
        <p:grpSpPr>
          <a:xfrm>
            <a:off x="878863" y="1363613"/>
            <a:ext cx="4958479" cy="2323795"/>
            <a:chOff x="878863" y="1363613"/>
            <a:chExt cx="4958479" cy="2323795"/>
          </a:xfrm>
        </p:grpSpPr>
        <p:sp>
          <p:nvSpPr>
            <p:cNvPr id="5" name="任意多边形: 形状 4">
              <a:extLst>
                <a:ext uri="{FF2B5EF4-FFF2-40B4-BE49-F238E27FC236}">
                  <a16:creationId xmlns:a16="http://schemas.microsoft.com/office/drawing/2014/main" id="{76A11310-3C91-4556-910C-E51E7DA15DDA}"/>
                </a:ext>
              </a:extLst>
            </p:cNvPr>
            <p:cNvSpPr/>
            <p:nvPr/>
          </p:nvSpPr>
          <p:spPr>
            <a:xfrm rot="6910554">
              <a:off x="3976595" y="1826661"/>
              <a:ext cx="2067813" cy="1653681"/>
            </a:xfrm>
            <a:custGeom>
              <a:avLst/>
              <a:gdLst>
                <a:gd name="connsiteX0" fmla="*/ 0 w 2124000"/>
                <a:gd name="connsiteY0" fmla="*/ 1653681 h 1653681"/>
                <a:gd name="connsiteX1" fmla="*/ 1232855 w 2124000"/>
                <a:gd name="connsiteY1" fmla="*/ 0 h 1653681"/>
                <a:gd name="connsiteX2" fmla="*/ 2124000 w 2124000"/>
                <a:gd name="connsiteY2" fmla="*/ 1653681 h 1653681"/>
                <a:gd name="connsiteX3" fmla="*/ 0 w 2124000"/>
                <a:gd name="connsiteY3" fmla="*/ 1653681 h 1653681"/>
                <a:gd name="connsiteX0" fmla="*/ 0 w 2067813"/>
                <a:gd name="connsiteY0" fmla="*/ 1653681 h 1653681"/>
                <a:gd name="connsiteX1" fmla="*/ 1232855 w 2067813"/>
                <a:gd name="connsiteY1" fmla="*/ 0 h 1653681"/>
                <a:gd name="connsiteX2" fmla="*/ 2067813 w 2067813"/>
                <a:gd name="connsiteY2" fmla="*/ 1534147 h 1653681"/>
                <a:gd name="connsiteX3" fmla="*/ 0 w 2067813"/>
                <a:gd name="connsiteY3" fmla="*/ 1653681 h 1653681"/>
              </a:gdLst>
              <a:ahLst/>
              <a:cxnLst>
                <a:cxn ang="0">
                  <a:pos x="connsiteX0" y="connsiteY0"/>
                </a:cxn>
                <a:cxn ang="0">
                  <a:pos x="connsiteX1" y="connsiteY1"/>
                </a:cxn>
                <a:cxn ang="0">
                  <a:pos x="connsiteX2" y="connsiteY2"/>
                </a:cxn>
                <a:cxn ang="0">
                  <a:pos x="connsiteX3" y="connsiteY3"/>
                </a:cxn>
              </a:cxnLst>
              <a:rect l="l" t="t" r="r" b="b"/>
              <a:pathLst>
                <a:path w="2067813" h="1653681">
                  <a:moveTo>
                    <a:pt x="0" y="1653681"/>
                  </a:moveTo>
                  <a:lnTo>
                    <a:pt x="1232855" y="0"/>
                  </a:lnTo>
                  <a:lnTo>
                    <a:pt x="2067813" y="1534147"/>
                  </a:lnTo>
                  <a:lnTo>
                    <a:pt x="0" y="1653681"/>
                  </a:lnTo>
                  <a:close/>
                </a:path>
              </a:pathLst>
            </a:custGeom>
            <a:gradFill flip="none" rotWithShape="1">
              <a:gsLst>
                <a:gs pos="88000">
                  <a:schemeClr val="accent3">
                    <a:lumMod val="50000"/>
                    <a:alpha val="15000"/>
                  </a:schemeClr>
                </a:gs>
                <a:gs pos="0">
                  <a:schemeClr val="accent3">
                    <a:alpha val="0"/>
                  </a:schemeClr>
                </a:gs>
              </a:gsLst>
              <a:lin ang="54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prstClr val="white"/>
                </a:solidFill>
                <a:cs typeface="+mn-ea"/>
                <a:sym typeface="+mn-lt"/>
              </a:endParaRPr>
            </a:p>
          </p:txBody>
        </p:sp>
        <p:sp>
          <p:nvSpPr>
            <p:cNvPr id="16" name="流程图: 手动输入 15">
              <a:extLst>
                <a:ext uri="{FF2B5EF4-FFF2-40B4-BE49-F238E27FC236}">
                  <a16:creationId xmlns:a16="http://schemas.microsoft.com/office/drawing/2014/main" id="{4FC3D071-9225-467E-9B2A-9ECCDD29D010}"/>
                </a:ext>
              </a:extLst>
            </p:cNvPr>
            <p:cNvSpPr/>
            <p:nvPr/>
          </p:nvSpPr>
          <p:spPr>
            <a:xfrm rot="16200000" flipV="1">
              <a:off x="1828019" y="414457"/>
              <a:ext cx="1921177" cy="3819489"/>
            </a:xfrm>
            <a:prstGeom prst="flowChartManualInput">
              <a:avLst/>
            </a:prstGeom>
            <a:solidFill>
              <a:schemeClr val="accent3">
                <a:lumMod val="50000"/>
                <a:alpha val="20000"/>
              </a:schemeClr>
            </a:solidFill>
            <a:ln w="6350" cap="rnd" algn="ctr">
              <a:noFill/>
              <a:prstDash val="sysDot"/>
              <a:round/>
              <a:headEnd/>
              <a:tailEnd/>
            </a:ln>
          </p:spPr>
          <p:txBody>
            <a:bodyPr wrap="none" rIns="576000" anchor="ctr"/>
            <a:lstStyle/>
            <a:p>
              <a:pPr algn="r" latinLnBrk="1"/>
              <a:endParaRPr kumimoji="1" lang="zh-CN" altLang="en-US" sz="1600" b="1" dirty="0">
                <a:solidFill>
                  <a:srgbClr val="000000"/>
                </a:solidFill>
                <a:cs typeface="+mn-ea"/>
                <a:sym typeface="+mn-lt"/>
              </a:endParaRPr>
            </a:p>
          </p:txBody>
        </p:sp>
      </p:grpSp>
      <p:sp>
        <p:nvSpPr>
          <p:cNvPr id="15" name="矩形 14">
            <a:extLst>
              <a:ext uri="{FF2B5EF4-FFF2-40B4-BE49-F238E27FC236}">
                <a16:creationId xmlns:a16="http://schemas.microsoft.com/office/drawing/2014/main" id="{A7B22780-DF62-4470-AD1A-EEBFA0EAAB31}"/>
              </a:ext>
            </a:extLst>
          </p:cNvPr>
          <p:cNvSpPr/>
          <p:nvPr/>
        </p:nvSpPr>
        <p:spPr>
          <a:xfrm rot="20298126">
            <a:off x="3777815" y="4388692"/>
            <a:ext cx="461665" cy="1502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p>
            <a:pPr algn="ctr">
              <a:spcBef>
                <a:spcPct val="0"/>
              </a:spcBef>
            </a:pPr>
            <a:r>
              <a:rPr lang="zh-CN" altLang="en-US" b="1" spc="400" dirty="0">
                <a:solidFill>
                  <a:schemeClr val="accent1"/>
                </a:solidFill>
                <a:cs typeface="+mn-ea"/>
                <a:sym typeface="+mn-lt"/>
              </a:rPr>
              <a:t>陕科大标题</a:t>
            </a:r>
          </a:p>
        </p:txBody>
      </p:sp>
      <p:sp>
        <p:nvSpPr>
          <p:cNvPr id="17" name="矩形 16">
            <a:extLst>
              <a:ext uri="{FF2B5EF4-FFF2-40B4-BE49-F238E27FC236}">
                <a16:creationId xmlns:a16="http://schemas.microsoft.com/office/drawing/2014/main" id="{10629EE5-A685-4A0E-A207-A4586F392E57}"/>
              </a:ext>
            </a:extLst>
          </p:cNvPr>
          <p:cNvSpPr/>
          <p:nvPr/>
        </p:nvSpPr>
        <p:spPr>
          <a:xfrm rot="1352106">
            <a:off x="3771254" y="1565337"/>
            <a:ext cx="461665" cy="1502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p>
            <a:pPr algn="ctr">
              <a:spcBef>
                <a:spcPct val="0"/>
              </a:spcBef>
            </a:pPr>
            <a:r>
              <a:rPr lang="zh-CN" altLang="en-US" b="1" spc="400" dirty="0">
                <a:solidFill>
                  <a:schemeClr val="accent1"/>
                </a:solidFill>
                <a:cs typeface="+mn-ea"/>
                <a:sym typeface="+mn-lt"/>
              </a:rPr>
              <a:t>陕科大标题</a:t>
            </a:r>
          </a:p>
        </p:txBody>
      </p:sp>
      <p:sp>
        <p:nvSpPr>
          <p:cNvPr id="20" name="矩形 19">
            <a:extLst>
              <a:ext uri="{FF2B5EF4-FFF2-40B4-BE49-F238E27FC236}">
                <a16:creationId xmlns:a16="http://schemas.microsoft.com/office/drawing/2014/main" id="{56C23896-789E-461B-A06C-07A0688830E1}"/>
              </a:ext>
            </a:extLst>
          </p:cNvPr>
          <p:cNvSpPr/>
          <p:nvPr/>
        </p:nvSpPr>
        <p:spPr>
          <a:xfrm rot="1355648" flipH="1">
            <a:off x="7848639" y="4388691"/>
            <a:ext cx="461665" cy="1502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p>
            <a:pPr algn="ctr">
              <a:spcBef>
                <a:spcPct val="0"/>
              </a:spcBef>
            </a:pPr>
            <a:r>
              <a:rPr lang="zh-CN" altLang="en-US" b="1" spc="400" dirty="0">
                <a:solidFill>
                  <a:schemeClr val="accent1"/>
                </a:solidFill>
                <a:cs typeface="+mn-ea"/>
                <a:sym typeface="+mn-lt"/>
              </a:rPr>
              <a:t>陕科大标题</a:t>
            </a:r>
          </a:p>
        </p:txBody>
      </p:sp>
      <p:sp>
        <p:nvSpPr>
          <p:cNvPr id="21" name="矩形 20">
            <a:extLst>
              <a:ext uri="{FF2B5EF4-FFF2-40B4-BE49-F238E27FC236}">
                <a16:creationId xmlns:a16="http://schemas.microsoft.com/office/drawing/2014/main" id="{4692E3E4-DA48-4722-97FB-2C688BDE88AC}"/>
              </a:ext>
            </a:extLst>
          </p:cNvPr>
          <p:cNvSpPr/>
          <p:nvPr/>
        </p:nvSpPr>
        <p:spPr>
          <a:xfrm rot="20212454" flipH="1">
            <a:off x="7842078" y="1565336"/>
            <a:ext cx="461665" cy="1502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p>
            <a:pPr algn="ctr">
              <a:spcBef>
                <a:spcPct val="0"/>
              </a:spcBef>
            </a:pPr>
            <a:r>
              <a:rPr lang="zh-CN" altLang="en-US" b="1" spc="400" dirty="0">
                <a:solidFill>
                  <a:schemeClr val="accent1"/>
                </a:solidFill>
                <a:cs typeface="+mn-ea"/>
                <a:sym typeface="+mn-lt"/>
              </a:rPr>
              <a:t>陕科大标题</a:t>
            </a:r>
          </a:p>
        </p:txBody>
      </p:sp>
      <p:sp>
        <p:nvSpPr>
          <p:cNvPr id="77" name="文本占位符 76">
            <a:extLst>
              <a:ext uri="{FF2B5EF4-FFF2-40B4-BE49-F238E27FC236}">
                <a16:creationId xmlns:a16="http://schemas.microsoft.com/office/drawing/2014/main" id="{8B937645-F074-45CF-9770-A9B71BDE0FD0}"/>
              </a:ext>
            </a:extLst>
          </p:cNvPr>
          <p:cNvSpPr>
            <a:spLocks noGrp="1"/>
          </p:cNvSpPr>
          <p:nvPr>
            <p:ph type="body" sz="quarter" idx="10"/>
          </p:nvPr>
        </p:nvSpPr>
        <p:spPr>
          <a:xfrm>
            <a:off x="1814117" y="443111"/>
            <a:ext cx="7240943" cy="437414"/>
          </a:xfrm>
        </p:spPr>
        <p:txBody>
          <a:bodyPr/>
          <a:lstStyle/>
          <a:p>
            <a:r>
              <a:rPr lang="zh-CN" altLang="en-US" dirty="0">
                <a:latin typeface="+mn-lt"/>
                <a:ea typeface="+mn-ea"/>
                <a:cs typeface="+mn-ea"/>
                <a:sym typeface="+mn-lt"/>
              </a:rPr>
              <a:t>四段话</a:t>
            </a:r>
          </a:p>
        </p:txBody>
      </p:sp>
      <p:grpSp>
        <p:nvGrpSpPr>
          <p:cNvPr id="11" name="组合 10">
            <a:extLst>
              <a:ext uri="{FF2B5EF4-FFF2-40B4-BE49-F238E27FC236}">
                <a16:creationId xmlns:a16="http://schemas.microsoft.com/office/drawing/2014/main" id="{E7047063-4D43-4BEA-8939-372C5871B948}"/>
              </a:ext>
            </a:extLst>
          </p:cNvPr>
          <p:cNvGrpSpPr/>
          <p:nvPr/>
        </p:nvGrpSpPr>
        <p:grpSpPr>
          <a:xfrm>
            <a:off x="4881880" y="2490124"/>
            <a:ext cx="2428240" cy="2428240"/>
            <a:chOff x="4881880" y="2490124"/>
            <a:chExt cx="2428240" cy="2428240"/>
          </a:xfrm>
        </p:grpSpPr>
        <p:sp>
          <p:nvSpPr>
            <p:cNvPr id="10" name="椭圆 9">
              <a:extLst>
                <a:ext uri="{FF2B5EF4-FFF2-40B4-BE49-F238E27FC236}">
                  <a16:creationId xmlns:a16="http://schemas.microsoft.com/office/drawing/2014/main" id="{E083169A-C852-4BDD-8E52-3DFC9FD4033A}"/>
                </a:ext>
              </a:extLst>
            </p:cNvPr>
            <p:cNvSpPr>
              <a:spLocks/>
            </p:cNvSpPr>
            <p:nvPr/>
          </p:nvSpPr>
          <p:spPr>
            <a:xfrm flipV="1">
              <a:off x="4881880" y="2490124"/>
              <a:ext cx="2428240" cy="2428240"/>
            </a:xfrm>
            <a:prstGeom prst="ellipse">
              <a:avLst/>
            </a:prstGeom>
            <a:gradFill>
              <a:gsLst>
                <a:gs pos="22000">
                  <a:schemeClr val="accent1">
                    <a:lumMod val="0"/>
                    <a:lumOff val="100000"/>
                    <a:alpha val="0"/>
                  </a:schemeClr>
                </a:gs>
                <a:gs pos="79564">
                  <a:schemeClr val="accent3">
                    <a:lumMod val="50000"/>
                    <a:alpha val="23000"/>
                  </a:schemeClr>
                </a:gs>
                <a:gs pos="100000">
                  <a:schemeClr val="accent3">
                    <a:lumMod val="50000"/>
                    <a:alpha val="50000"/>
                  </a:schemeClr>
                </a:gs>
              </a:gsLst>
              <a:path path="circle">
                <a:fillToRect l="50000" t="50000" r="50000" b="50000"/>
              </a:path>
              <a:tileRect/>
            </a:gradFill>
            <a:ln>
              <a:noFill/>
            </a:ln>
            <a:effectLst>
              <a:glow>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lt1"/>
                </a:solidFill>
                <a:cs typeface="+mn-ea"/>
                <a:sym typeface="+mn-lt"/>
              </a:endParaRPr>
            </a:p>
          </p:txBody>
        </p:sp>
        <p:pic>
          <p:nvPicPr>
            <p:cNvPr id="78" name="图片 77">
              <a:extLst>
                <a:ext uri="{FF2B5EF4-FFF2-40B4-BE49-F238E27FC236}">
                  <a16:creationId xmlns:a16="http://schemas.microsoft.com/office/drawing/2014/main" id="{BB4E1311-EC53-4FBE-BE3E-E2101116429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135411" y="2743655"/>
              <a:ext cx="1921178" cy="1921178"/>
            </a:xfrm>
            <a:prstGeom prst="rect">
              <a:avLst/>
            </a:prstGeom>
          </p:spPr>
        </p:pic>
      </p:grpSp>
      <p:sp>
        <p:nvSpPr>
          <p:cNvPr id="79" name="矩形 78">
            <a:extLst>
              <a:ext uri="{FF2B5EF4-FFF2-40B4-BE49-F238E27FC236}">
                <a16:creationId xmlns:a16="http://schemas.microsoft.com/office/drawing/2014/main" id="{55F60F09-F522-4E5A-B32D-5503E67A428E}"/>
              </a:ext>
            </a:extLst>
          </p:cNvPr>
          <p:cNvSpPr/>
          <p:nvPr/>
        </p:nvSpPr>
        <p:spPr>
          <a:xfrm>
            <a:off x="1099155" y="1750593"/>
            <a:ext cx="2535711" cy="1194686"/>
          </a:xfrm>
          <a:prstGeom prst="rect">
            <a:avLst/>
          </a:prstGeom>
        </p:spPr>
        <p:txBody>
          <a:bodyPr wrap="square">
            <a:spAutoFit/>
          </a:bodyPr>
          <a:lstStyle/>
          <a:p>
            <a:pPr lvl="0">
              <a:lnSpc>
                <a:spcPct val="130000"/>
              </a:lnSpc>
              <a:defRPr/>
            </a:pPr>
            <a:r>
              <a:rPr lang="zh-CN" altLang="en-US" sz="1400" dirty="0">
                <a:solidFill>
                  <a:schemeClr val="tx1">
                    <a:lumMod val="85000"/>
                    <a:lumOff val="15000"/>
                  </a:schemeClr>
                </a:solidFill>
                <a:cs typeface="+mn-ea"/>
                <a:sym typeface="+mn-lt"/>
              </a:rPr>
              <a:t>迎着祖国初生的太阳，我们从首都北京起航，渭水之滨，搏击风浪；三实作风放飞理想。回首往昔写国计民生的篇章。</a:t>
            </a:r>
          </a:p>
        </p:txBody>
      </p:sp>
      <p:sp>
        <p:nvSpPr>
          <p:cNvPr id="83" name="矩形 82">
            <a:extLst>
              <a:ext uri="{FF2B5EF4-FFF2-40B4-BE49-F238E27FC236}">
                <a16:creationId xmlns:a16="http://schemas.microsoft.com/office/drawing/2014/main" id="{AF47C004-4B94-4695-90EA-A458B5E62BA1}"/>
              </a:ext>
            </a:extLst>
          </p:cNvPr>
          <p:cNvSpPr/>
          <p:nvPr/>
        </p:nvSpPr>
        <p:spPr>
          <a:xfrm>
            <a:off x="1099155" y="4533649"/>
            <a:ext cx="2535711" cy="1194686"/>
          </a:xfrm>
          <a:prstGeom prst="rect">
            <a:avLst/>
          </a:prstGeom>
        </p:spPr>
        <p:txBody>
          <a:bodyPr wrap="square">
            <a:spAutoFit/>
          </a:bodyPr>
          <a:lstStyle/>
          <a:p>
            <a:pPr lvl="0">
              <a:lnSpc>
                <a:spcPct val="130000"/>
              </a:lnSpc>
              <a:defRPr/>
            </a:pPr>
            <a:r>
              <a:rPr lang="zh-CN" altLang="en-US" sz="1400" dirty="0">
                <a:solidFill>
                  <a:schemeClr val="tx1">
                    <a:lumMod val="85000"/>
                    <a:lumOff val="15000"/>
                  </a:schemeClr>
                </a:solidFill>
                <a:cs typeface="+mn-ea"/>
                <a:sym typeface="+mn-lt"/>
              </a:rPr>
              <a:t>迎着祖国初生的太阳，我们从首都北京起航，渭水之滨，搏击风浪；三实作风放飞理想。回首往昔写国计民生的篇章。</a:t>
            </a:r>
          </a:p>
        </p:txBody>
      </p:sp>
      <p:sp>
        <p:nvSpPr>
          <p:cNvPr id="84" name="矩形 83">
            <a:extLst>
              <a:ext uri="{FF2B5EF4-FFF2-40B4-BE49-F238E27FC236}">
                <a16:creationId xmlns:a16="http://schemas.microsoft.com/office/drawing/2014/main" id="{4CDB4FC7-CF09-4106-A890-CD1ABFA591BB}"/>
              </a:ext>
            </a:extLst>
          </p:cNvPr>
          <p:cNvSpPr/>
          <p:nvPr/>
        </p:nvSpPr>
        <p:spPr>
          <a:xfrm>
            <a:off x="8521162" y="1750593"/>
            <a:ext cx="2535711" cy="1194686"/>
          </a:xfrm>
          <a:prstGeom prst="rect">
            <a:avLst/>
          </a:prstGeom>
        </p:spPr>
        <p:txBody>
          <a:bodyPr wrap="square">
            <a:spAutoFit/>
          </a:bodyPr>
          <a:lstStyle/>
          <a:p>
            <a:pPr lvl="0" algn="r">
              <a:lnSpc>
                <a:spcPct val="130000"/>
              </a:lnSpc>
              <a:defRPr/>
            </a:pPr>
            <a:r>
              <a:rPr lang="zh-CN" altLang="en-US" sz="1400" dirty="0">
                <a:solidFill>
                  <a:schemeClr val="tx1">
                    <a:lumMod val="85000"/>
                    <a:lumOff val="15000"/>
                  </a:schemeClr>
                </a:solidFill>
                <a:cs typeface="+mn-ea"/>
                <a:sym typeface="+mn-lt"/>
              </a:rPr>
              <a:t>迎着祖国初生的太阳，我们从首都北京起航，渭水之滨，搏击风浪；三实作风放飞理想。回首往昔写国计民生的篇章。</a:t>
            </a:r>
          </a:p>
        </p:txBody>
      </p:sp>
      <p:sp>
        <p:nvSpPr>
          <p:cNvPr id="85" name="矩形 84">
            <a:extLst>
              <a:ext uri="{FF2B5EF4-FFF2-40B4-BE49-F238E27FC236}">
                <a16:creationId xmlns:a16="http://schemas.microsoft.com/office/drawing/2014/main" id="{9327479A-A128-4F46-9A94-3335B4DB0B8E}"/>
              </a:ext>
            </a:extLst>
          </p:cNvPr>
          <p:cNvSpPr/>
          <p:nvPr/>
        </p:nvSpPr>
        <p:spPr>
          <a:xfrm>
            <a:off x="8521162" y="4533649"/>
            <a:ext cx="2535711" cy="1194686"/>
          </a:xfrm>
          <a:prstGeom prst="rect">
            <a:avLst/>
          </a:prstGeom>
        </p:spPr>
        <p:txBody>
          <a:bodyPr wrap="square">
            <a:spAutoFit/>
          </a:bodyPr>
          <a:lstStyle/>
          <a:p>
            <a:pPr lvl="0" algn="r">
              <a:lnSpc>
                <a:spcPct val="130000"/>
              </a:lnSpc>
              <a:defRPr/>
            </a:pPr>
            <a:r>
              <a:rPr lang="zh-CN" altLang="en-US" sz="1400" dirty="0">
                <a:solidFill>
                  <a:schemeClr val="tx1">
                    <a:lumMod val="85000"/>
                    <a:lumOff val="15000"/>
                  </a:schemeClr>
                </a:solidFill>
                <a:cs typeface="+mn-ea"/>
                <a:sym typeface="+mn-lt"/>
              </a:rPr>
              <a:t>迎着祖国初生的太阳，我们从首都北京起航，渭水之滨，搏击风浪；三实作风放飞理想。回首往昔写国计民生的篇章。</a:t>
            </a:r>
          </a:p>
        </p:txBody>
      </p:sp>
    </p:spTree>
    <p:extLst>
      <p:ext uri="{BB962C8B-B14F-4D97-AF65-F5344CB8AC3E}">
        <p14:creationId xmlns:p14="http://schemas.microsoft.com/office/powerpoint/2010/main" val="1718016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6DE52103-6E85-40BA-898B-BF81742858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9681" y="1206830"/>
            <a:ext cx="1029357" cy="1029357"/>
          </a:xfrm>
          <a:prstGeom prst="rect">
            <a:avLst/>
          </a:prstGeom>
        </p:spPr>
      </p:pic>
      <p:cxnSp>
        <p:nvCxnSpPr>
          <p:cNvPr id="2" name="直接连接符 1">
            <a:extLst>
              <a:ext uri="{FF2B5EF4-FFF2-40B4-BE49-F238E27FC236}">
                <a16:creationId xmlns:a16="http://schemas.microsoft.com/office/drawing/2014/main" id="{CACFB848-10FE-4EBA-86BC-EEDD3BAD978D}"/>
              </a:ext>
            </a:extLst>
          </p:cNvPr>
          <p:cNvCxnSpPr/>
          <p:nvPr/>
        </p:nvCxnSpPr>
        <p:spPr>
          <a:xfrm>
            <a:off x="2254916" y="1840614"/>
            <a:ext cx="1677176" cy="603092"/>
          </a:xfrm>
          <a:prstGeom prst="line">
            <a:avLst/>
          </a:prstGeom>
          <a:ln w="12700" cap="rnd">
            <a:solidFill>
              <a:schemeClr val="accent3">
                <a:lumMod val="50000"/>
              </a:schemeClr>
            </a:solidFill>
            <a:prstDash val="dash"/>
            <a:round/>
          </a:ln>
        </p:spPr>
        <p:style>
          <a:lnRef idx="1">
            <a:schemeClr val="accent1"/>
          </a:lnRef>
          <a:fillRef idx="0">
            <a:schemeClr val="accent1"/>
          </a:fillRef>
          <a:effectRef idx="0">
            <a:schemeClr val="accent1"/>
          </a:effectRef>
          <a:fontRef idx="minor">
            <a:schemeClr val="tx1"/>
          </a:fontRef>
        </p:style>
      </p:cxnSp>
      <p:cxnSp>
        <p:nvCxnSpPr>
          <p:cNvPr id="3" name="直接连接符 2">
            <a:extLst>
              <a:ext uri="{FF2B5EF4-FFF2-40B4-BE49-F238E27FC236}">
                <a16:creationId xmlns:a16="http://schemas.microsoft.com/office/drawing/2014/main" id="{06AD259F-C17A-413F-B567-5A5D089A36ED}"/>
              </a:ext>
            </a:extLst>
          </p:cNvPr>
          <p:cNvCxnSpPr/>
          <p:nvPr/>
        </p:nvCxnSpPr>
        <p:spPr>
          <a:xfrm flipV="1">
            <a:off x="3932092" y="1840614"/>
            <a:ext cx="1677175" cy="603092"/>
          </a:xfrm>
          <a:prstGeom prst="line">
            <a:avLst/>
          </a:prstGeom>
          <a:ln w="12700" cap="rnd">
            <a:solidFill>
              <a:schemeClr val="accent3">
                <a:lumMod val="50000"/>
              </a:schemeClr>
            </a:solidFill>
            <a:prstDash val="dash"/>
            <a:round/>
          </a:ln>
        </p:spPr>
        <p:style>
          <a:lnRef idx="1">
            <a:schemeClr val="accent1"/>
          </a:lnRef>
          <a:fillRef idx="0">
            <a:schemeClr val="accent1"/>
          </a:fillRef>
          <a:effectRef idx="0">
            <a:schemeClr val="accent1"/>
          </a:effectRef>
          <a:fontRef idx="minor">
            <a:schemeClr val="tx1"/>
          </a:fontRef>
        </p:style>
      </p:cxnSp>
      <p:cxnSp>
        <p:nvCxnSpPr>
          <p:cNvPr id="4" name="直接连接符 3">
            <a:extLst>
              <a:ext uri="{FF2B5EF4-FFF2-40B4-BE49-F238E27FC236}">
                <a16:creationId xmlns:a16="http://schemas.microsoft.com/office/drawing/2014/main" id="{FFEC6868-1045-4652-A743-E23B9BD3DA52}"/>
              </a:ext>
            </a:extLst>
          </p:cNvPr>
          <p:cNvCxnSpPr/>
          <p:nvPr/>
        </p:nvCxnSpPr>
        <p:spPr>
          <a:xfrm>
            <a:off x="6589245" y="1840614"/>
            <a:ext cx="1677176" cy="603092"/>
          </a:xfrm>
          <a:prstGeom prst="line">
            <a:avLst/>
          </a:prstGeom>
          <a:ln w="12700" cap="rnd">
            <a:solidFill>
              <a:schemeClr val="accent3">
                <a:lumMod val="50000"/>
              </a:schemeClr>
            </a:solidFill>
            <a:prstDash val="dash"/>
            <a:round/>
          </a:ln>
        </p:spPr>
        <p:style>
          <a:lnRef idx="1">
            <a:schemeClr val="accent1"/>
          </a:lnRef>
          <a:fillRef idx="0">
            <a:schemeClr val="accent1"/>
          </a:fillRef>
          <a:effectRef idx="0">
            <a:schemeClr val="accent1"/>
          </a:effectRef>
          <a:fontRef idx="minor">
            <a:schemeClr val="tx1"/>
          </a:fontRef>
        </p:style>
      </p:cxnSp>
      <p:cxnSp>
        <p:nvCxnSpPr>
          <p:cNvPr id="5" name="直接连接符 4">
            <a:extLst>
              <a:ext uri="{FF2B5EF4-FFF2-40B4-BE49-F238E27FC236}">
                <a16:creationId xmlns:a16="http://schemas.microsoft.com/office/drawing/2014/main" id="{8DC0D057-29EC-43B1-9CEA-60416FEF7A17}"/>
              </a:ext>
            </a:extLst>
          </p:cNvPr>
          <p:cNvCxnSpPr/>
          <p:nvPr/>
        </p:nvCxnSpPr>
        <p:spPr>
          <a:xfrm flipV="1">
            <a:off x="8266420" y="1840614"/>
            <a:ext cx="1677176" cy="603092"/>
          </a:xfrm>
          <a:prstGeom prst="line">
            <a:avLst/>
          </a:prstGeom>
          <a:ln w="12700" cap="rnd">
            <a:solidFill>
              <a:schemeClr val="accent3">
                <a:lumMod val="50000"/>
              </a:schemeClr>
            </a:solidFill>
            <a:prstDash val="dash"/>
            <a:round/>
          </a:ln>
        </p:spPr>
        <p:style>
          <a:lnRef idx="1">
            <a:schemeClr val="accent1"/>
          </a:lnRef>
          <a:fillRef idx="0">
            <a:schemeClr val="accent1"/>
          </a:fillRef>
          <a:effectRef idx="0">
            <a:schemeClr val="accent1"/>
          </a:effectRef>
          <a:fontRef idx="minor">
            <a:schemeClr val="tx1"/>
          </a:fontRef>
        </p:style>
      </p:cxnSp>
      <p:cxnSp>
        <p:nvCxnSpPr>
          <p:cNvPr id="6" name="直接连接符 5">
            <a:extLst>
              <a:ext uri="{FF2B5EF4-FFF2-40B4-BE49-F238E27FC236}">
                <a16:creationId xmlns:a16="http://schemas.microsoft.com/office/drawing/2014/main" id="{6DA6ACE5-2D5F-4196-81B5-97AFA55E86AE}"/>
              </a:ext>
            </a:extLst>
          </p:cNvPr>
          <p:cNvCxnSpPr>
            <a:cxnSpLocks/>
          </p:cNvCxnSpPr>
          <p:nvPr/>
        </p:nvCxnSpPr>
        <p:spPr>
          <a:xfrm>
            <a:off x="8266420" y="2443706"/>
            <a:ext cx="1" cy="1303194"/>
          </a:xfrm>
          <a:prstGeom prst="line">
            <a:avLst/>
          </a:prstGeom>
          <a:ln w="12700" cap="rnd">
            <a:solidFill>
              <a:schemeClr val="accent3">
                <a:lumMod val="50000"/>
              </a:schemeClr>
            </a:solidFill>
            <a:prstDash val="dash"/>
            <a:round/>
          </a:ln>
        </p:spPr>
        <p:style>
          <a:lnRef idx="1">
            <a:schemeClr val="accent1"/>
          </a:lnRef>
          <a:fillRef idx="0">
            <a:schemeClr val="accent1"/>
          </a:fillRef>
          <a:effectRef idx="0">
            <a:schemeClr val="accent1"/>
          </a:effectRef>
          <a:fontRef idx="minor">
            <a:schemeClr val="tx1"/>
          </a:fontRef>
        </p:style>
      </p:cxnSp>
      <p:grpSp>
        <p:nvGrpSpPr>
          <p:cNvPr id="7" name="组合 6">
            <a:extLst>
              <a:ext uri="{FF2B5EF4-FFF2-40B4-BE49-F238E27FC236}">
                <a16:creationId xmlns:a16="http://schemas.microsoft.com/office/drawing/2014/main" id="{1203C6BA-AE4C-4BFB-A63D-E131EABF141C}"/>
              </a:ext>
            </a:extLst>
          </p:cNvPr>
          <p:cNvGrpSpPr/>
          <p:nvPr/>
        </p:nvGrpSpPr>
        <p:grpSpPr>
          <a:xfrm>
            <a:off x="1281209" y="1483360"/>
            <a:ext cx="1029357" cy="1029357"/>
            <a:chOff x="1281209" y="1483360"/>
            <a:chExt cx="1029357" cy="1029357"/>
          </a:xfrm>
        </p:grpSpPr>
        <p:pic>
          <p:nvPicPr>
            <p:cNvPr id="13" name="图片 12">
              <a:extLst>
                <a:ext uri="{FF2B5EF4-FFF2-40B4-BE49-F238E27FC236}">
                  <a16:creationId xmlns:a16="http://schemas.microsoft.com/office/drawing/2014/main" id="{605CCF64-4BE8-4ADA-A0E0-D82BDAE7A4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1209" y="1483360"/>
              <a:ext cx="1029357" cy="1029357"/>
            </a:xfrm>
            <a:prstGeom prst="rect">
              <a:avLst/>
            </a:prstGeom>
          </p:spPr>
        </p:pic>
        <p:sp>
          <p:nvSpPr>
            <p:cNvPr id="12" name="椭圆 11">
              <a:extLst>
                <a:ext uri="{FF2B5EF4-FFF2-40B4-BE49-F238E27FC236}">
                  <a16:creationId xmlns:a16="http://schemas.microsoft.com/office/drawing/2014/main" id="{AE2EE741-4BEA-4120-9FB3-09694759F5E7}"/>
                </a:ext>
              </a:extLst>
            </p:cNvPr>
            <p:cNvSpPr/>
            <p:nvPr/>
          </p:nvSpPr>
          <p:spPr>
            <a:xfrm>
              <a:off x="1406405" y="1606299"/>
              <a:ext cx="781911" cy="781911"/>
            </a:xfrm>
            <a:prstGeom prst="ellipse">
              <a:avLst/>
            </a:prstGeom>
            <a:gradFill>
              <a:gsLst>
                <a:gs pos="21000">
                  <a:schemeClr val="accent3">
                    <a:lumMod val="50000"/>
                  </a:schemeClr>
                </a:gs>
                <a:gs pos="88000">
                  <a:schemeClr val="accent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600" dirty="0">
                  <a:cs typeface="+mn-ea"/>
                  <a:sym typeface="+mn-lt"/>
                </a:rPr>
                <a:t>01</a:t>
              </a:r>
              <a:endParaRPr lang="zh-CN" altLang="en-US" sz="1600" dirty="0">
                <a:cs typeface="+mn-ea"/>
                <a:sym typeface="+mn-lt"/>
              </a:endParaRPr>
            </a:p>
          </p:txBody>
        </p:sp>
      </p:grpSp>
      <p:sp>
        <p:nvSpPr>
          <p:cNvPr id="17" name="椭圆 16">
            <a:extLst>
              <a:ext uri="{FF2B5EF4-FFF2-40B4-BE49-F238E27FC236}">
                <a16:creationId xmlns:a16="http://schemas.microsoft.com/office/drawing/2014/main" id="{AD5C5D8E-F22B-47BF-9542-8F37C1EF6D85}"/>
              </a:ext>
            </a:extLst>
          </p:cNvPr>
          <p:cNvSpPr/>
          <p:nvPr/>
        </p:nvSpPr>
        <p:spPr>
          <a:xfrm>
            <a:off x="5704877" y="1329769"/>
            <a:ext cx="781911" cy="781911"/>
          </a:xfrm>
          <a:prstGeom prst="ellipse">
            <a:avLst/>
          </a:prstGeom>
          <a:gradFill>
            <a:gsLst>
              <a:gs pos="21000">
                <a:schemeClr val="accent3">
                  <a:lumMod val="50000"/>
                </a:schemeClr>
              </a:gs>
              <a:gs pos="88000">
                <a:schemeClr val="accent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600" dirty="0">
                <a:cs typeface="+mn-ea"/>
                <a:sym typeface="+mn-lt"/>
              </a:rPr>
              <a:t>03</a:t>
            </a:r>
            <a:endParaRPr lang="zh-CN" altLang="en-US" sz="1600" dirty="0">
              <a:cs typeface="+mn-ea"/>
              <a:sym typeface="+mn-lt"/>
            </a:endParaRPr>
          </a:p>
        </p:txBody>
      </p:sp>
      <p:grpSp>
        <p:nvGrpSpPr>
          <p:cNvPr id="10" name="组合 9">
            <a:extLst>
              <a:ext uri="{FF2B5EF4-FFF2-40B4-BE49-F238E27FC236}">
                <a16:creationId xmlns:a16="http://schemas.microsoft.com/office/drawing/2014/main" id="{E0AFF8FA-0253-4C2E-BE1B-D21992DD380E}"/>
              </a:ext>
            </a:extLst>
          </p:cNvPr>
          <p:cNvGrpSpPr/>
          <p:nvPr/>
        </p:nvGrpSpPr>
        <p:grpSpPr>
          <a:xfrm>
            <a:off x="9881435" y="1483360"/>
            <a:ext cx="1029357" cy="1029357"/>
            <a:chOff x="9881435" y="1483360"/>
            <a:chExt cx="1029357" cy="1029357"/>
          </a:xfrm>
        </p:grpSpPr>
        <p:pic>
          <p:nvPicPr>
            <p:cNvPr id="23" name="图片 22">
              <a:extLst>
                <a:ext uri="{FF2B5EF4-FFF2-40B4-BE49-F238E27FC236}">
                  <a16:creationId xmlns:a16="http://schemas.microsoft.com/office/drawing/2014/main" id="{30EAA969-5FD6-4031-ADC7-6CCA4EF116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81435" y="1483360"/>
              <a:ext cx="1029357" cy="1029357"/>
            </a:xfrm>
            <a:prstGeom prst="rect">
              <a:avLst/>
            </a:prstGeom>
          </p:spPr>
        </p:pic>
        <p:sp>
          <p:nvSpPr>
            <p:cNvPr id="22" name="椭圆 21">
              <a:extLst>
                <a:ext uri="{FF2B5EF4-FFF2-40B4-BE49-F238E27FC236}">
                  <a16:creationId xmlns:a16="http://schemas.microsoft.com/office/drawing/2014/main" id="{579997E9-D58A-4F84-8AF3-65196FE30B07}"/>
                </a:ext>
              </a:extLst>
            </p:cNvPr>
            <p:cNvSpPr/>
            <p:nvPr/>
          </p:nvSpPr>
          <p:spPr>
            <a:xfrm>
              <a:off x="10006631" y="1606299"/>
              <a:ext cx="781911" cy="781911"/>
            </a:xfrm>
            <a:prstGeom prst="ellipse">
              <a:avLst/>
            </a:prstGeom>
            <a:gradFill>
              <a:gsLst>
                <a:gs pos="21000">
                  <a:schemeClr val="accent3">
                    <a:lumMod val="50000"/>
                  </a:schemeClr>
                </a:gs>
                <a:gs pos="88000">
                  <a:schemeClr val="accent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600" dirty="0">
                  <a:cs typeface="+mn-ea"/>
                  <a:sym typeface="+mn-lt"/>
                </a:rPr>
                <a:t>05</a:t>
              </a:r>
              <a:endParaRPr lang="zh-CN" altLang="en-US" sz="1600" dirty="0">
                <a:cs typeface="+mn-ea"/>
                <a:sym typeface="+mn-lt"/>
              </a:endParaRPr>
            </a:p>
          </p:txBody>
        </p:sp>
      </p:grpSp>
      <p:grpSp>
        <p:nvGrpSpPr>
          <p:cNvPr id="8" name="组合 7">
            <a:extLst>
              <a:ext uri="{FF2B5EF4-FFF2-40B4-BE49-F238E27FC236}">
                <a16:creationId xmlns:a16="http://schemas.microsoft.com/office/drawing/2014/main" id="{E6F3FBBF-B860-4224-B80C-40E123AE79EE}"/>
              </a:ext>
            </a:extLst>
          </p:cNvPr>
          <p:cNvGrpSpPr/>
          <p:nvPr/>
        </p:nvGrpSpPr>
        <p:grpSpPr>
          <a:xfrm>
            <a:off x="3405594" y="3793538"/>
            <a:ext cx="1029357" cy="1029357"/>
            <a:chOff x="3405594" y="3793538"/>
            <a:chExt cx="1029357" cy="1029357"/>
          </a:xfrm>
        </p:grpSpPr>
        <p:pic>
          <p:nvPicPr>
            <p:cNvPr id="28" name="图片 27">
              <a:extLst>
                <a:ext uri="{FF2B5EF4-FFF2-40B4-BE49-F238E27FC236}">
                  <a16:creationId xmlns:a16="http://schemas.microsoft.com/office/drawing/2014/main" id="{82E0D729-A56C-4255-9B96-94E94328BE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05594" y="3793538"/>
              <a:ext cx="1029357" cy="1029357"/>
            </a:xfrm>
            <a:prstGeom prst="rect">
              <a:avLst/>
            </a:prstGeom>
          </p:spPr>
        </p:pic>
        <p:sp>
          <p:nvSpPr>
            <p:cNvPr id="27" name="椭圆 26">
              <a:extLst>
                <a:ext uri="{FF2B5EF4-FFF2-40B4-BE49-F238E27FC236}">
                  <a16:creationId xmlns:a16="http://schemas.microsoft.com/office/drawing/2014/main" id="{65F40839-CDB6-4F38-9B11-BF063242EF5B}"/>
                </a:ext>
              </a:extLst>
            </p:cNvPr>
            <p:cNvSpPr/>
            <p:nvPr/>
          </p:nvSpPr>
          <p:spPr>
            <a:xfrm>
              <a:off x="3530791" y="3916476"/>
              <a:ext cx="781910" cy="781910"/>
            </a:xfrm>
            <a:prstGeom prst="ellipse">
              <a:avLst/>
            </a:prstGeom>
            <a:gradFill>
              <a:gsLst>
                <a:gs pos="21000">
                  <a:schemeClr val="accent3">
                    <a:lumMod val="50000"/>
                  </a:schemeClr>
                </a:gs>
                <a:gs pos="88000">
                  <a:schemeClr val="accent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600" dirty="0">
                  <a:cs typeface="+mn-ea"/>
                  <a:sym typeface="+mn-lt"/>
                </a:rPr>
                <a:t>02</a:t>
              </a:r>
              <a:endParaRPr lang="zh-CN" altLang="en-US" sz="1600" dirty="0">
                <a:cs typeface="+mn-ea"/>
                <a:sym typeface="+mn-lt"/>
              </a:endParaRPr>
            </a:p>
          </p:txBody>
        </p:sp>
      </p:grpSp>
      <p:grpSp>
        <p:nvGrpSpPr>
          <p:cNvPr id="9" name="组合 8">
            <a:extLst>
              <a:ext uri="{FF2B5EF4-FFF2-40B4-BE49-F238E27FC236}">
                <a16:creationId xmlns:a16="http://schemas.microsoft.com/office/drawing/2014/main" id="{BB5B580B-3CBE-483D-9207-764A621D1648}"/>
              </a:ext>
            </a:extLst>
          </p:cNvPr>
          <p:cNvGrpSpPr/>
          <p:nvPr/>
        </p:nvGrpSpPr>
        <p:grpSpPr>
          <a:xfrm>
            <a:off x="7751741" y="3793538"/>
            <a:ext cx="1029357" cy="1029357"/>
            <a:chOff x="7751741" y="3793538"/>
            <a:chExt cx="1029357" cy="1029357"/>
          </a:xfrm>
        </p:grpSpPr>
        <p:pic>
          <p:nvPicPr>
            <p:cNvPr id="33" name="图片 32">
              <a:extLst>
                <a:ext uri="{FF2B5EF4-FFF2-40B4-BE49-F238E27FC236}">
                  <a16:creationId xmlns:a16="http://schemas.microsoft.com/office/drawing/2014/main" id="{2D90BC5D-3558-4A6D-9C1A-B85062B987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1741" y="3793538"/>
              <a:ext cx="1029357" cy="1029357"/>
            </a:xfrm>
            <a:prstGeom prst="rect">
              <a:avLst/>
            </a:prstGeom>
          </p:spPr>
        </p:pic>
        <p:sp>
          <p:nvSpPr>
            <p:cNvPr id="32" name="椭圆 31">
              <a:extLst>
                <a:ext uri="{FF2B5EF4-FFF2-40B4-BE49-F238E27FC236}">
                  <a16:creationId xmlns:a16="http://schemas.microsoft.com/office/drawing/2014/main" id="{3BDD8B88-2BB3-4559-AF1C-9712ACF01319}"/>
                </a:ext>
              </a:extLst>
            </p:cNvPr>
            <p:cNvSpPr/>
            <p:nvPr/>
          </p:nvSpPr>
          <p:spPr>
            <a:xfrm>
              <a:off x="7876937" y="3916477"/>
              <a:ext cx="781911" cy="781911"/>
            </a:xfrm>
            <a:prstGeom prst="ellipse">
              <a:avLst/>
            </a:prstGeom>
            <a:gradFill>
              <a:gsLst>
                <a:gs pos="21000">
                  <a:schemeClr val="accent3">
                    <a:lumMod val="50000"/>
                  </a:schemeClr>
                </a:gs>
                <a:gs pos="88000">
                  <a:schemeClr val="accent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600" dirty="0">
                  <a:cs typeface="+mn-ea"/>
                  <a:sym typeface="+mn-lt"/>
                </a:rPr>
                <a:t>04</a:t>
              </a:r>
              <a:endParaRPr lang="zh-CN" altLang="en-US" sz="1600" dirty="0">
                <a:cs typeface="+mn-ea"/>
                <a:sym typeface="+mn-lt"/>
              </a:endParaRPr>
            </a:p>
          </p:txBody>
        </p:sp>
      </p:grpSp>
      <p:cxnSp>
        <p:nvCxnSpPr>
          <p:cNvPr id="34" name="直接连接符 33">
            <a:extLst>
              <a:ext uri="{FF2B5EF4-FFF2-40B4-BE49-F238E27FC236}">
                <a16:creationId xmlns:a16="http://schemas.microsoft.com/office/drawing/2014/main" id="{CB3D6926-09CE-4008-9844-AC32A64E4096}"/>
              </a:ext>
            </a:extLst>
          </p:cNvPr>
          <p:cNvCxnSpPr>
            <a:cxnSpLocks/>
          </p:cNvCxnSpPr>
          <p:nvPr/>
        </p:nvCxnSpPr>
        <p:spPr>
          <a:xfrm>
            <a:off x="3928426" y="2443706"/>
            <a:ext cx="0" cy="1399377"/>
          </a:xfrm>
          <a:prstGeom prst="line">
            <a:avLst/>
          </a:prstGeom>
          <a:ln w="12700" cap="rnd">
            <a:solidFill>
              <a:schemeClr val="accent3">
                <a:lumMod val="50000"/>
              </a:schemeClr>
            </a:solidFill>
            <a:prstDash val="dash"/>
            <a:round/>
          </a:ln>
        </p:spPr>
        <p:style>
          <a:lnRef idx="1">
            <a:schemeClr val="accent1"/>
          </a:lnRef>
          <a:fillRef idx="0">
            <a:schemeClr val="accent1"/>
          </a:fillRef>
          <a:effectRef idx="0">
            <a:schemeClr val="accent1"/>
          </a:effectRef>
          <a:fontRef idx="minor">
            <a:schemeClr val="tx1"/>
          </a:fontRef>
        </p:style>
      </p:cxnSp>
      <p:sp>
        <p:nvSpPr>
          <p:cNvPr id="40" name="文本占位符 39">
            <a:extLst>
              <a:ext uri="{FF2B5EF4-FFF2-40B4-BE49-F238E27FC236}">
                <a16:creationId xmlns:a16="http://schemas.microsoft.com/office/drawing/2014/main" id="{5181F621-E924-4A90-AD4D-80DB0740DE90}"/>
              </a:ext>
            </a:extLst>
          </p:cNvPr>
          <p:cNvSpPr>
            <a:spLocks noGrp="1"/>
          </p:cNvSpPr>
          <p:nvPr>
            <p:ph type="body" sz="quarter" idx="10"/>
          </p:nvPr>
        </p:nvSpPr>
        <p:spPr/>
        <p:txBody>
          <a:bodyPr/>
          <a:lstStyle/>
          <a:p>
            <a:r>
              <a:rPr lang="zh-CN" altLang="en-US" dirty="0">
                <a:latin typeface="+mn-lt"/>
                <a:ea typeface="+mn-ea"/>
                <a:cs typeface="+mn-ea"/>
                <a:sym typeface="+mn-lt"/>
              </a:rPr>
              <a:t>五段话</a:t>
            </a:r>
          </a:p>
        </p:txBody>
      </p:sp>
      <p:sp>
        <p:nvSpPr>
          <p:cNvPr id="45" name="矩形 44">
            <a:extLst>
              <a:ext uri="{FF2B5EF4-FFF2-40B4-BE49-F238E27FC236}">
                <a16:creationId xmlns:a16="http://schemas.microsoft.com/office/drawing/2014/main" id="{2A8521DD-0E0F-43B6-9A69-FBEA5AB8FFAC}"/>
              </a:ext>
            </a:extLst>
          </p:cNvPr>
          <p:cNvSpPr/>
          <p:nvPr/>
        </p:nvSpPr>
        <p:spPr>
          <a:xfrm flipH="1">
            <a:off x="682496" y="2750697"/>
            <a:ext cx="2229727" cy="1352230"/>
          </a:xfrm>
          <a:prstGeom prst="rect">
            <a:avLst/>
          </a:prstGeom>
        </p:spPr>
        <p:txBody>
          <a:bodyPr wrap="square">
            <a:spAutoFit/>
          </a:bodyPr>
          <a:lstStyle/>
          <a:p>
            <a:pPr lvl="0" algn="ctr">
              <a:lnSpc>
                <a:spcPct val="130000"/>
              </a:lnSpc>
              <a:defRPr/>
            </a:pPr>
            <a:r>
              <a:rPr lang="zh-CN" altLang="en-US" sz="1600" dirty="0">
                <a:solidFill>
                  <a:schemeClr val="tx1">
                    <a:lumMod val="85000"/>
                    <a:lumOff val="15000"/>
                  </a:schemeClr>
                </a:solidFill>
                <a:cs typeface="+mn-ea"/>
                <a:sym typeface="+mn-lt"/>
              </a:rPr>
              <a:t>迎着祖国初生的太阳，我们从首都北京起航，渭水之滨，搏击风浪；三实作风放飞理想。</a:t>
            </a:r>
          </a:p>
        </p:txBody>
      </p:sp>
      <p:sp>
        <p:nvSpPr>
          <p:cNvPr id="46" name="矩形 45">
            <a:extLst>
              <a:ext uri="{FF2B5EF4-FFF2-40B4-BE49-F238E27FC236}">
                <a16:creationId xmlns:a16="http://schemas.microsoft.com/office/drawing/2014/main" id="{813F0FDA-4DE6-45B6-9BE4-683800F3AA23}"/>
              </a:ext>
            </a:extLst>
          </p:cNvPr>
          <p:cNvSpPr/>
          <p:nvPr/>
        </p:nvSpPr>
        <p:spPr>
          <a:xfrm flipH="1">
            <a:off x="4978482" y="2493483"/>
            <a:ext cx="2229727" cy="1352230"/>
          </a:xfrm>
          <a:prstGeom prst="rect">
            <a:avLst/>
          </a:prstGeom>
        </p:spPr>
        <p:txBody>
          <a:bodyPr wrap="square">
            <a:spAutoFit/>
          </a:bodyPr>
          <a:lstStyle/>
          <a:p>
            <a:pPr lvl="0" algn="ctr">
              <a:lnSpc>
                <a:spcPct val="130000"/>
              </a:lnSpc>
              <a:defRPr/>
            </a:pPr>
            <a:r>
              <a:rPr lang="zh-CN" altLang="en-US" sz="1600" dirty="0">
                <a:solidFill>
                  <a:schemeClr val="tx1">
                    <a:lumMod val="85000"/>
                    <a:lumOff val="15000"/>
                  </a:schemeClr>
                </a:solidFill>
                <a:cs typeface="+mn-ea"/>
                <a:sym typeface="+mn-lt"/>
              </a:rPr>
              <a:t>迎着祖国初生的太阳，我们从首都北京起航，渭水之滨，搏击风浪；三实作风放飞理想。</a:t>
            </a:r>
          </a:p>
        </p:txBody>
      </p:sp>
      <p:sp>
        <p:nvSpPr>
          <p:cNvPr id="47" name="矩形 46">
            <a:extLst>
              <a:ext uri="{FF2B5EF4-FFF2-40B4-BE49-F238E27FC236}">
                <a16:creationId xmlns:a16="http://schemas.microsoft.com/office/drawing/2014/main" id="{6F85514B-C7A4-4B23-B808-D21DD597DD76}"/>
              </a:ext>
            </a:extLst>
          </p:cNvPr>
          <p:cNvSpPr/>
          <p:nvPr/>
        </p:nvSpPr>
        <p:spPr>
          <a:xfrm flipH="1">
            <a:off x="9281249" y="2750697"/>
            <a:ext cx="2229727" cy="1352230"/>
          </a:xfrm>
          <a:prstGeom prst="rect">
            <a:avLst/>
          </a:prstGeom>
        </p:spPr>
        <p:txBody>
          <a:bodyPr wrap="square">
            <a:spAutoFit/>
          </a:bodyPr>
          <a:lstStyle/>
          <a:p>
            <a:pPr lvl="0" algn="ctr">
              <a:lnSpc>
                <a:spcPct val="130000"/>
              </a:lnSpc>
              <a:defRPr/>
            </a:pPr>
            <a:r>
              <a:rPr lang="zh-CN" altLang="en-US" sz="1600" dirty="0">
                <a:solidFill>
                  <a:schemeClr val="tx1">
                    <a:lumMod val="85000"/>
                    <a:lumOff val="15000"/>
                  </a:schemeClr>
                </a:solidFill>
                <a:cs typeface="+mn-ea"/>
                <a:sym typeface="+mn-lt"/>
              </a:rPr>
              <a:t>迎着祖国初生的太阳，我们从首都北京起航，渭水之滨，搏击风浪；三实作风放飞理想。</a:t>
            </a:r>
          </a:p>
        </p:txBody>
      </p:sp>
      <p:sp>
        <p:nvSpPr>
          <p:cNvPr id="48" name="矩形 47">
            <a:extLst>
              <a:ext uri="{FF2B5EF4-FFF2-40B4-BE49-F238E27FC236}">
                <a16:creationId xmlns:a16="http://schemas.microsoft.com/office/drawing/2014/main" id="{85EA1D69-2B97-485B-9AE8-CBF6BBC3D393}"/>
              </a:ext>
            </a:extLst>
          </p:cNvPr>
          <p:cNvSpPr/>
          <p:nvPr/>
        </p:nvSpPr>
        <p:spPr>
          <a:xfrm flipH="1">
            <a:off x="2444542" y="5108407"/>
            <a:ext cx="2967767" cy="1021433"/>
          </a:xfrm>
          <a:prstGeom prst="rect">
            <a:avLst/>
          </a:prstGeom>
        </p:spPr>
        <p:txBody>
          <a:bodyPr wrap="square">
            <a:spAutoFit/>
          </a:bodyPr>
          <a:lstStyle/>
          <a:p>
            <a:pPr lvl="0" algn="ctr">
              <a:lnSpc>
                <a:spcPct val="130000"/>
              </a:lnSpc>
              <a:defRPr/>
            </a:pPr>
            <a:r>
              <a:rPr lang="zh-CN" altLang="en-US" sz="1600" dirty="0">
                <a:solidFill>
                  <a:schemeClr val="tx1">
                    <a:lumMod val="85000"/>
                    <a:lumOff val="15000"/>
                  </a:schemeClr>
                </a:solidFill>
                <a:cs typeface="+mn-ea"/>
                <a:sym typeface="+mn-lt"/>
              </a:rPr>
              <a:t>迎着祖国初生的太阳，我们从首都北京起航，渭水之滨，搏击风浪；三实作风放飞理想。</a:t>
            </a:r>
          </a:p>
        </p:txBody>
      </p:sp>
      <p:sp>
        <p:nvSpPr>
          <p:cNvPr id="49" name="矩形 48">
            <a:extLst>
              <a:ext uri="{FF2B5EF4-FFF2-40B4-BE49-F238E27FC236}">
                <a16:creationId xmlns:a16="http://schemas.microsoft.com/office/drawing/2014/main" id="{59089A32-EE18-45CF-88CE-F41DEE95C206}"/>
              </a:ext>
            </a:extLst>
          </p:cNvPr>
          <p:cNvSpPr/>
          <p:nvPr/>
        </p:nvSpPr>
        <p:spPr>
          <a:xfrm flipH="1">
            <a:off x="6747309" y="5108407"/>
            <a:ext cx="2967767" cy="1021433"/>
          </a:xfrm>
          <a:prstGeom prst="rect">
            <a:avLst/>
          </a:prstGeom>
        </p:spPr>
        <p:txBody>
          <a:bodyPr wrap="square">
            <a:spAutoFit/>
          </a:bodyPr>
          <a:lstStyle/>
          <a:p>
            <a:pPr lvl="0" algn="ctr">
              <a:lnSpc>
                <a:spcPct val="130000"/>
              </a:lnSpc>
              <a:defRPr/>
            </a:pPr>
            <a:r>
              <a:rPr lang="zh-CN" altLang="en-US" sz="1600" dirty="0">
                <a:solidFill>
                  <a:schemeClr val="tx1">
                    <a:lumMod val="85000"/>
                    <a:lumOff val="15000"/>
                  </a:schemeClr>
                </a:solidFill>
                <a:cs typeface="+mn-ea"/>
                <a:sym typeface="+mn-lt"/>
              </a:rPr>
              <a:t>迎着祖国初生的太阳，我们从首都北京起航，渭水之滨，搏击风浪；三实作风放飞理想。</a:t>
            </a:r>
          </a:p>
        </p:txBody>
      </p:sp>
    </p:spTree>
    <p:extLst>
      <p:ext uri="{BB962C8B-B14F-4D97-AF65-F5344CB8AC3E}">
        <p14:creationId xmlns:p14="http://schemas.microsoft.com/office/powerpoint/2010/main" val="17347108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0F158627-48C9-4E3B-BF2B-C79EEDAE3BD8}"/>
              </a:ext>
            </a:extLst>
          </p:cNvPr>
          <p:cNvSpPr/>
          <p:nvPr/>
        </p:nvSpPr>
        <p:spPr>
          <a:xfrm>
            <a:off x="987304" y="2428335"/>
            <a:ext cx="1900326" cy="3404459"/>
          </a:xfrm>
          <a:prstGeom prst="rect">
            <a:avLst/>
          </a:prstGeom>
          <a:solidFill>
            <a:schemeClr val="accent3">
              <a:lumMod val="50000"/>
              <a:alpha val="15000"/>
            </a:schemeClr>
          </a:solidFill>
          <a:ln w="12700" cap="flat" cmpd="sng" algn="ctr">
            <a:noFill/>
            <a:prstDash val="solid"/>
            <a:miter lim="800000"/>
          </a:ln>
          <a:effectLst/>
        </p:spPr>
        <p:txBody>
          <a:bodyPr tIns="144000" rtlCol="0" anchor="t"/>
          <a:lstStyle/>
          <a:p>
            <a:pPr>
              <a:lnSpc>
                <a:spcPct val="150000"/>
              </a:lnSpc>
              <a:spcAft>
                <a:spcPts val="1800"/>
              </a:spcAft>
            </a:pPr>
            <a:endParaRPr lang="zh-CN" altLang="en-US" sz="1500" kern="0" dirty="0">
              <a:solidFill>
                <a:schemeClr val="bg2">
                  <a:lumMod val="10000"/>
                </a:schemeClr>
              </a:solidFill>
              <a:cs typeface="+mn-ea"/>
              <a:sym typeface="+mn-lt"/>
            </a:endParaRPr>
          </a:p>
        </p:txBody>
      </p:sp>
      <p:sp>
        <p:nvSpPr>
          <p:cNvPr id="4" name="矩形 3">
            <a:extLst>
              <a:ext uri="{FF2B5EF4-FFF2-40B4-BE49-F238E27FC236}">
                <a16:creationId xmlns:a16="http://schemas.microsoft.com/office/drawing/2014/main" id="{B42514CB-4A0D-4469-BAF9-D4B693A62634}"/>
              </a:ext>
            </a:extLst>
          </p:cNvPr>
          <p:cNvSpPr/>
          <p:nvPr/>
        </p:nvSpPr>
        <p:spPr>
          <a:xfrm>
            <a:off x="3078044" y="2428335"/>
            <a:ext cx="1900326" cy="3404459"/>
          </a:xfrm>
          <a:prstGeom prst="rect">
            <a:avLst/>
          </a:prstGeom>
          <a:solidFill>
            <a:schemeClr val="accent3">
              <a:lumMod val="50000"/>
              <a:alpha val="15000"/>
            </a:schemeClr>
          </a:solidFill>
          <a:ln w="12700" cap="flat" cmpd="sng" algn="ctr">
            <a:noFill/>
            <a:prstDash val="solid"/>
            <a:miter lim="800000"/>
          </a:ln>
          <a:effectLst/>
        </p:spPr>
        <p:txBody>
          <a:bodyPr tIns="144000" rtlCol="0" anchor="t"/>
          <a:lstStyle/>
          <a:p>
            <a:pPr>
              <a:lnSpc>
                <a:spcPct val="150000"/>
              </a:lnSpc>
              <a:spcAft>
                <a:spcPts val="1800"/>
              </a:spcAft>
            </a:pPr>
            <a:endParaRPr lang="zh-CN" altLang="en-US" sz="1500" kern="0" dirty="0">
              <a:solidFill>
                <a:schemeClr val="bg2">
                  <a:lumMod val="10000"/>
                </a:schemeClr>
              </a:solidFill>
              <a:cs typeface="+mn-ea"/>
              <a:sym typeface="+mn-lt"/>
            </a:endParaRPr>
          </a:p>
        </p:txBody>
      </p:sp>
      <p:sp>
        <p:nvSpPr>
          <p:cNvPr id="5" name="矩形 4">
            <a:extLst>
              <a:ext uri="{FF2B5EF4-FFF2-40B4-BE49-F238E27FC236}">
                <a16:creationId xmlns:a16="http://schemas.microsoft.com/office/drawing/2014/main" id="{FA4FD083-A868-4CE9-ABDD-90E99D235E56}"/>
              </a:ext>
            </a:extLst>
          </p:cNvPr>
          <p:cNvSpPr/>
          <p:nvPr/>
        </p:nvSpPr>
        <p:spPr>
          <a:xfrm>
            <a:off x="5168785" y="2428335"/>
            <a:ext cx="1900326" cy="3404459"/>
          </a:xfrm>
          <a:prstGeom prst="rect">
            <a:avLst/>
          </a:prstGeom>
          <a:solidFill>
            <a:schemeClr val="accent3">
              <a:lumMod val="50000"/>
              <a:alpha val="15000"/>
            </a:schemeClr>
          </a:solidFill>
          <a:ln w="12700" cap="flat" cmpd="sng" algn="ctr">
            <a:noFill/>
            <a:prstDash val="solid"/>
            <a:miter lim="800000"/>
          </a:ln>
          <a:effectLst/>
        </p:spPr>
        <p:txBody>
          <a:bodyPr tIns="144000" rtlCol="0" anchor="t"/>
          <a:lstStyle/>
          <a:p>
            <a:pPr>
              <a:lnSpc>
                <a:spcPct val="150000"/>
              </a:lnSpc>
              <a:spcAft>
                <a:spcPts val="1800"/>
              </a:spcAft>
            </a:pPr>
            <a:endParaRPr lang="zh-CN" altLang="en-US" sz="1500" kern="0" dirty="0">
              <a:solidFill>
                <a:schemeClr val="bg2">
                  <a:lumMod val="10000"/>
                </a:schemeClr>
              </a:solidFill>
              <a:cs typeface="+mn-ea"/>
              <a:sym typeface="+mn-lt"/>
            </a:endParaRPr>
          </a:p>
        </p:txBody>
      </p:sp>
      <p:sp>
        <p:nvSpPr>
          <p:cNvPr id="6" name="矩形 5">
            <a:extLst>
              <a:ext uri="{FF2B5EF4-FFF2-40B4-BE49-F238E27FC236}">
                <a16:creationId xmlns:a16="http://schemas.microsoft.com/office/drawing/2014/main" id="{9F30E2B9-2ADE-42E0-B045-61EE729EF053}"/>
              </a:ext>
            </a:extLst>
          </p:cNvPr>
          <p:cNvSpPr/>
          <p:nvPr/>
        </p:nvSpPr>
        <p:spPr>
          <a:xfrm>
            <a:off x="7259525" y="2428335"/>
            <a:ext cx="1900326" cy="3404459"/>
          </a:xfrm>
          <a:prstGeom prst="rect">
            <a:avLst/>
          </a:prstGeom>
          <a:solidFill>
            <a:schemeClr val="accent3">
              <a:lumMod val="50000"/>
              <a:alpha val="15000"/>
            </a:schemeClr>
          </a:solidFill>
          <a:ln w="12700" cap="flat" cmpd="sng" algn="ctr">
            <a:noFill/>
            <a:prstDash val="solid"/>
            <a:miter lim="800000"/>
          </a:ln>
          <a:effectLst/>
        </p:spPr>
        <p:txBody>
          <a:bodyPr tIns="144000" rtlCol="0" anchor="t"/>
          <a:lstStyle/>
          <a:p>
            <a:pPr>
              <a:lnSpc>
                <a:spcPct val="150000"/>
              </a:lnSpc>
              <a:spcAft>
                <a:spcPts val="1800"/>
              </a:spcAft>
            </a:pPr>
            <a:endParaRPr lang="zh-CN" altLang="en-US" sz="1500" kern="0" dirty="0">
              <a:solidFill>
                <a:schemeClr val="bg2">
                  <a:lumMod val="10000"/>
                </a:schemeClr>
              </a:solidFill>
              <a:cs typeface="+mn-ea"/>
              <a:sym typeface="+mn-lt"/>
            </a:endParaRPr>
          </a:p>
        </p:txBody>
      </p:sp>
      <p:sp>
        <p:nvSpPr>
          <p:cNvPr id="7" name="矩形 6">
            <a:extLst>
              <a:ext uri="{FF2B5EF4-FFF2-40B4-BE49-F238E27FC236}">
                <a16:creationId xmlns:a16="http://schemas.microsoft.com/office/drawing/2014/main" id="{F1F26298-BE75-4948-8378-E5825183AE22}"/>
              </a:ext>
            </a:extLst>
          </p:cNvPr>
          <p:cNvSpPr/>
          <p:nvPr/>
        </p:nvSpPr>
        <p:spPr>
          <a:xfrm>
            <a:off x="9350265" y="2428335"/>
            <a:ext cx="1900326" cy="3404459"/>
          </a:xfrm>
          <a:prstGeom prst="rect">
            <a:avLst/>
          </a:prstGeom>
          <a:solidFill>
            <a:schemeClr val="accent3">
              <a:lumMod val="50000"/>
              <a:alpha val="15000"/>
            </a:schemeClr>
          </a:solidFill>
          <a:ln w="12700" cap="flat" cmpd="sng" algn="ctr">
            <a:noFill/>
            <a:prstDash val="solid"/>
            <a:miter lim="800000"/>
          </a:ln>
          <a:effectLst/>
        </p:spPr>
        <p:txBody>
          <a:bodyPr tIns="144000" rtlCol="0" anchor="t"/>
          <a:lstStyle/>
          <a:p>
            <a:pPr>
              <a:lnSpc>
                <a:spcPct val="150000"/>
              </a:lnSpc>
              <a:spcAft>
                <a:spcPts val="1800"/>
              </a:spcAft>
            </a:pPr>
            <a:endParaRPr lang="zh-CN" altLang="en-US" sz="1500" kern="0" dirty="0">
              <a:solidFill>
                <a:schemeClr val="bg2">
                  <a:lumMod val="10000"/>
                </a:schemeClr>
              </a:solidFill>
              <a:cs typeface="+mn-ea"/>
              <a:sym typeface="+mn-lt"/>
            </a:endParaRPr>
          </a:p>
        </p:txBody>
      </p:sp>
      <p:grpSp>
        <p:nvGrpSpPr>
          <p:cNvPr id="8" name="组合 7">
            <a:extLst>
              <a:ext uri="{FF2B5EF4-FFF2-40B4-BE49-F238E27FC236}">
                <a16:creationId xmlns:a16="http://schemas.microsoft.com/office/drawing/2014/main" id="{DDCF81C8-0356-414D-A0C4-68B1C1030972}"/>
              </a:ext>
            </a:extLst>
          </p:cNvPr>
          <p:cNvGrpSpPr/>
          <p:nvPr/>
        </p:nvGrpSpPr>
        <p:grpSpPr>
          <a:xfrm rot="16200000" flipV="1">
            <a:off x="3904636" y="2091615"/>
            <a:ext cx="247141" cy="281596"/>
            <a:chOff x="-3475009" y="2176285"/>
            <a:chExt cx="1170996" cy="1334241"/>
          </a:xfrm>
          <a:gradFill>
            <a:gsLst>
              <a:gs pos="24000">
                <a:schemeClr val="accent2"/>
              </a:gs>
              <a:gs pos="100000">
                <a:schemeClr val="tx2"/>
              </a:gs>
            </a:gsLst>
            <a:lin ang="2700000" scaled="0"/>
          </a:gradFill>
        </p:grpSpPr>
        <p:sp>
          <p:nvSpPr>
            <p:cNvPr id="9" name="椭圆 8">
              <a:extLst>
                <a:ext uri="{FF2B5EF4-FFF2-40B4-BE49-F238E27FC236}">
                  <a16:creationId xmlns:a16="http://schemas.microsoft.com/office/drawing/2014/main" id="{A03D8551-3D04-4FE5-B006-0E666FC76E1F}"/>
                </a:ext>
              </a:extLst>
            </p:cNvPr>
            <p:cNvSpPr/>
            <p:nvPr/>
          </p:nvSpPr>
          <p:spPr>
            <a:xfrm flipH="1">
              <a:off x="-2376013" y="2805181"/>
              <a:ext cx="72000" cy="72000"/>
            </a:xfrm>
            <a:prstGeom prst="ellipse">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10" name="任意多边形: 形状 9">
              <a:extLst>
                <a:ext uri="{FF2B5EF4-FFF2-40B4-BE49-F238E27FC236}">
                  <a16:creationId xmlns:a16="http://schemas.microsoft.com/office/drawing/2014/main" id="{CD4E7FBE-D600-4DF6-9E9D-E78950F8F1E8}"/>
                </a:ext>
              </a:extLst>
            </p:cNvPr>
            <p:cNvSpPr/>
            <p:nvPr/>
          </p:nvSpPr>
          <p:spPr>
            <a:xfrm rot="5400000" flipH="1">
              <a:off x="-3458908" y="2366095"/>
              <a:ext cx="1099536" cy="954253"/>
            </a:xfrm>
            <a:custGeom>
              <a:avLst/>
              <a:gdLst>
                <a:gd name="connsiteX0" fmla="*/ 2370162 w 2370162"/>
                <a:gd name="connsiteY0" fmla="*/ 2056991 h 2056991"/>
                <a:gd name="connsiteX1" fmla="*/ 1267305 w 2370162"/>
                <a:gd name="connsiteY1" fmla="*/ 1605291 h 2056991"/>
                <a:gd name="connsiteX2" fmla="*/ 1262337 w 2370162"/>
                <a:gd name="connsiteY2" fmla="*/ 1646967 h 2056991"/>
                <a:gd name="connsiteX3" fmla="*/ 1174366 w 2370162"/>
                <a:gd name="connsiteY3" fmla="*/ 140360 h 2056991"/>
                <a:gd name="connsiteX4" fmla="*/ 1089019 w 2370162"/>
                <a:gd name="connsiteY4" fmla="*/ 1602008 h 2056991"/>
                <a:gd name="connsiteX5" fmla="*/ 1086912 w 2370162"/>
                <a:gd name="connsiteY5" fmla="*/ 1584327 h 2056991"/>
                <a:gd name="connsiteX6" fmla="*/ 0 w 2370162"/>
                <a:gd name="connsiteY6" fmla="*/ 2029496 h 2056991"/>
                <a:gd name="connsiteX7" fmla="*/ 1177108 w 2370162"/>
                <a:gd name="connsiteY7" fmla="*/ 0 h 2056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70162" h="2056991">
                  <a:moveTo>
                    <a:pt x="2370162" y="2056991"/>
                  </a:moveTo>
                  <a:lnTo>
                    <a:pt x="1267305" y="1605291"/>
                  </a:lnTo>
                  <a:lnTo>
                    <a:pt x="1262337" y="1646967"/>
                  </a:lnTo>
                  <a:lnTo>
                    <a:pt x="1174366" y="140360"/>
                  </a:lnTo>
                  <a:lnTo>
                    <a:pt x="1089019" y="1602008"/>
                  </a:lnTo>
                  <a:lnTo>
                    <a:pt x="1086912" y="1584327"/>
                  </a:lnTo>
                  <a:lnTo>
                    <a:pt x="0" y="2029496"/>
                  </a:lnTo>
                  <a:lnTo>
                    <a:pt x="1177108" y="0"/>
                  </a:lnTo>
                  <a:close/>
                </a:path>
              </a:pathLst>
            </a:cu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11" name="椭圆 10">
              <a:extLst>
                <a:ext uri="{FF2B5EF4-FFF2-40B4-BE49-F238E27FC236}">
                  <a16:creationId xmlns:a16="http://schemas.microsoft.com/office/drawing/2014/main" id="{B624AF30-796C-49C9-8A95-B1B7B2BF2209}"/>
                </a:ext>
              </a:extLst>
            </p:cNvPr>
            <p:cNvSpPr/>
            <p:nvPr/>
          </p:nvSpPr>
          <p:spPr>
            <a:xfrm flipH="1" flipV="1">
              <a:off x="-2376013" y="2805183"/>
              <a:ext cx="72000" cy="72000"/>
            </a:xfrm>
            <a:prstGeom prst="ellipse">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cxnSp>
          <p:nvCxnSpPr>
            <p:cNvPr id="12" name="直接连接符 11">
              <a:extLst>
                <a:ext uri="{FF2B5EF4-FFF2-40B4-BE49-F238E27FC236}">
                  <a16:creationId xmlns:a16="http://schemas.microsoft.com/office/drawing/2014/main" id="{68F17469-32BC-4878-8814-765A21E39F5D}"/>
                </a:ext>
              </a:extLst>
            </p:cNvPr>
            <p:cNvCxnSpPr/>
            <p:nvPr/>
          </p:nvCxnSpPr>
          <p:spPr>
            <a:xfrm flipH="1" flipV="1">
              <a:off x="-3471451" y="2176285"/>
              <a:ext cx="1106532" cy="661786"/>
            </a:xfrm>
            <a:prstGeom prst="line">
              <a:avLst/>
            </a:prstGeom>
            <a:grpFill/>
            <a:ln w="12700" cap="flat" cmpd="sng" algn="ctr">
              <a:noFill/>
              <a:prstDash val="solid"/>
              <a:miter lim="800000"/>
            </a:ln>
            <a:effectLst/>
          </p:spPr>
        </p:cxnSp>
        <p:cxnSp>
          <p:nvCxnSpPr>
            <p:cNvPr id="13" name="直接连接符 12">
              <a:extLst>
                <a:ext uri="{FF2B5EF4-FFF2-40B4-BE49-F238E27FC236}">
                  <a16:creationId xmlns:a16="http://schemas.microsoft.com/office/drawing/2014/main" id="{FB854FA7-0DCD-436D-AFA6-9A3B897139CA}"/>
                </a:ext>
              </a:extLst>
            </p:cNvPr>
            <p:cNvCxnSpPr/>
            <p:nvPr/>
          </p:nvCxnSpPr>
          <p:spPr>
            <a:xfrm flipH="1" flipV="1">
              <a:off x="-3475009" y="2179843"/>
              <a:ext cx="255014" cy="664454"/>
            </a:xfrm>
            <a:prstGeom prst="line">
              <a:avLst/>
            </a:prstGeom>
            <a:grpFill/>
            <a:ln w="12700" cap="flat" cmpd="sng" algn="ctr">
              <a:noFill/>
              <a:prstDash val="solid"/>
              <a:miter lim="800000"/>
            </a:ln>
            <a:effectLst/>
          </p:spPr>
        </p:cxnSp>
        <p:cxnSp>
          <p:nvCxnSpPr>
            <p:cNvPr id="14" name="直接连接符 13">
              <a:extLst>
                <a:ext uri="{FF2B5EF4-FFF2-40B4-BE49-F238E27FC236}">
                  <a16:creationId xmlns:a16="http://schemas.microsoft.com/office/drawing/2014/main" id="{4F4F5524-5E04-4B95-AD03-652DF2451EAD}"/>
                </a:ext>
              </a:extLst>
            </p:cNvPr>
            <p:cNvCxnSpPr/>
            <p:nvPr/>
          </p:nvCxnSpPr>
          <p:spPr>
            <a:xfrm flipV="1">
              <a:off x="-3442987" y="2834421"/>
              <a:ext cx="218996" cy="668989"/>
            </a:xfrm>
            <a:prstGeom prst="line">
              <a:avLst/>
            </a:prstGeom>
            <a:grpFill/>
            <a:ln w="12700" cap="flat" cmpd="sng" algn="ctr">
              <a:noFill/>
              <a:prstDash val="solid"/>
              <a:miter lim="800000"/>
            </a:ln>
            <a:effectLst/>
          </p:spPr>
        </p:cxnSp>
        <p:cxnSp>
          <p:nvCxnSpPr>
            <p:cNvPr id="15" name="直接连接符 14">
              <a:extLst>
                <a:ext uri="{FF2B5EF4-FFF2-40B4-BE49-F238E27FC236}">
                  <a16:creationId xmlns:a16="http://schemas.microsoft.com/office/drawing/2014/main" id="{E068FC53-A139-4C3C-A3DA-5592BF16F065}"/>
                </a:ext>
              </a:extLst>
            </p:cNvPr>
            <p:cNvCxnSpPr/>
            <p:nvPr/>
          </p:nvCxnSpPr>
          <p:spPr>
            <a:xfrm flipV="1">
              <a:off x="-3446545" y="2843224"/>
              <a:ext cx="1088720" cy="667302"/>
            </a:xfrm>
            <a:prstGeom prst="line">
              <a:avLst/>
            </a:prstGeom>
            <a:grpFill/>
            <a:ln w="12700" cap="flat" cmpd="sng" algn="ctr">
              <a:noFill/>
              <a:prstDash val="solid"/>
              <a:miter lim="800000"/>
            </a:ln>
            <a:effectLst/>
          </p:spPr>
        </p:cxnSp>
      </p:grpSp>
      <p:grpSp>
        <p:nvGrpSpPr>
          <p:cNvPr id="16" name="组合 15">
            <a:extLst>
              <a:ext uri="{FF2B5EF4-FFF2-40B4-BE49-F238E27FC236}">
                <a16:creationId xmlns:a16="http://schemas.microsoft.com/office/drawing/2014/main" id="{601DE8A0-ED33-4C55-9F9F-206BD1E63B56}"/>
              </a:ext>
            </a:extLst>
          </p:cNvPr>
          <p:cNvGrpSpPr/>
          <p:nvPr/>
        </p:nvGrpSpPr>
        <p:grpSpPr>
          <a:xfrm rot="16200000" flipV="1">
            <a:off x="1813896" y="2091615"/>
            <a:ext cx="247141" cy="281596"/>
            <a:chOff x="-3475009" y="2176285"/>
            <a:chExt cx="1170996" cy="1334241"/>
          </a:xfrm>
          <a:gradFill>
            <a:gsLst>
              <a:gs pos="24000">
                <a:schemeClr val="accent2"/>
              </a:gs>
              <a:gs pos="100000">
                <a:schemeClr val="tx2"/>
              </a:gs>
            </a:gsLst>
            <a:lin ang="2700000" scaled="0"/>
          </a:gradFill>
        </p:grpSpPr>
        <p:sp>
          <p:nvSpPr>
            <p:cNvPr id="17" name="椭圆 16">
              <a:extLst>
                <a:ext uri="{FF2B5EF4-FFF2-40B4-BE49-F238E27FC236}">
                  <a16:creationId xmlns:a16="http://schemas.microsoft.com/office/drawing/2014/main" id="{0C176BA1-6523-4A3F-86AF-4FE353F11F3C}"/>
                </a:ext>
              </a:extLst>
            </p:cNvPr>
            <p:cNvSpPr/>
            <p:nvPr/>
          </p:nvSpPr>
          <p:spPr>
            <a:xfrm flipH="1">
              <a:off x="-2376013" y="2805181"/>
              <a:ext cx="72000" cy="72000"/>
            </a:xfrm>
            <a:prstGeom prst="ellipse">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18" name="任意多边形: 形状 17">
              <a:extLst>
                <a:ext uri="{FF2B5EF4-FFF2-40B4-BE49-F238E27FC236}">
                  <a16:creationId xmlns:a16="http://schemas.microsoft.com/office/drawing/2014/main" id="{0BEF7BE9-B87E-4BA9-AF72-4EAC2FC03DB7}"/>
                </a:ext>
              </a:extLst>
            </p:cNvPr>
            <p:cNvSpPr/>
            <p:nvPr/>
          </p:nvSpPr>
          <p:spPr>
            <a:xfrm rot="5400000" flipH="1">
              <a:off x="-3458908" y="2366095"/>
              <a:ext cx="1099536" cy="954253"/>
            </a:xfrm>
            <a:custGeom>
              <a:avLst/>
              <a:gdLst>
                <a:gd name="connsiteX0" fmla="*/ 2370162 w 2370162"/>
                <a:gd name="connsiteY0" fmla="*/ 2056991 h 2056991"/>
                <a:gd name="connsiteX1" fmla="*/ 1267305 w 2370162"/>
                <a:gd name="connsiteY1" fmla="*/ 1605291 h 2056991"/>
                <a:gd name="connsiteX2" fmla="*/ 1262337 w 2370162"/>
                <a:gd name="connsiteY2" fmla="*/ 1646967 h 2056991"/>
                <a:gd name="connsiteX3" fmla="*/ 1174366 w 2370162"/>
                <a:gd name="connsiteY3" fmla="*/ 140360 h 2056991"/>
                <a:gd name="connsiteX4" fmla="*/ 1089019 w 2370162"/>
                <a:gd name="connsiteY4" fmla="*/ 1602008 h 2056991"/>
                <a:gd name="connsiteX5" fmla="*/ 1086912 w 2370162"/>
                <a:gd name="connsiteY5" fmla="*/ 1584327 h 2056991"/>
                <a:gd name="connsiteX6" fmla="*/ 0 w 2370162"/>
                <a:gd name="connsiteY6" fmla="*/ 2029496 h 2056991"/>
                <a:gd name="connsiteX7" fmla="*/ 1177108 w 2370162"/>
                <a:gd name="connsiteY7" fmla="*/ 0 h 2056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70162" h="2056991">
                  <a:moveTo>
                    <a:pt x="2370162" y="2056991"/>
                  </a:moveTo>
                  <a:lnTo>
                    <a:pt x="1267305" y="1605291"/>
                  </a:lnTo>
                  <a:lnTo>
                    <a:pt x="1262337" y="1646967"/>
                  </a:lnTo>
                  <a:lnTo>
                    <a:pt x="1174366" y="140360"/>
                  </a:lnTo>
                  <a:lnTo>
                    <a:pt x="1089019" y="1602008"/>
                  </a:lnTo>
                  <a:lnTo>
                    <a:pt x="1086912" y="1584327"/>
                  </a:lnTo>
                  <a:lnTo>
                    <a:pt x="0" y="2029496"/>
                  </a:lnTo>
                  <a:lnTo>
                    <a:pt x="1177108" y="0"/>
                  </a:lnTo>
                  <a:close/>
                </a:path>
              </a:pathLst>
            </a:cu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19" name="椭圆 18">
              <a:extLst>
                <a:ext uri="{FF2B5EF4-FFF2-40B4-BE49-F238E27FC236}">
                  <a16:creationId xmlns:a16="http://schemas.microsoft.com/office/drawing/2014/main" id="{7F1F2D74-A5FC-42E3-BB0F-5114E9EA2FAB}"/>
                </a:ext>
              </a:extLst>
            </p:cNvPr>
            <p:cNvSpPr/>
            <p:nvPr/>
          </p:nvSpPr>
          <p:spPr>
            <a:xfrm flipH="1" flipV="1">
              <a:off x="-2376013" y="2805183"/>
              <a:ext cx="72000" cy="72000"/>
            </a:xfrm>
            <a:prstGeom prst="ellipse">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cxnSp>
          <p:nvCxnSpPr>
            <p:cNvPr id="20" name="直接连接符 19">
              <a:extLst>
                <a:ext uri="{FF2B5EF4-FFF2-40B4-BE49-F238E27FC236}">
                  <a16:creationId xmlns:a16="http://schemas.microsoft.com/office/drawing/2014/main" id="{EFFCFECD-80A1-442C-A972-7716A1525FE8}"/>
                </a:ext>
              </a:extLst>
            </p:cNvPr>
            <p:cNvCxnSpPr/>
            <p:nvPr/>
          </p:nvCxnSpPr>
          <p:spPr>
            <a:xfrm flipH="1" flipV="1">
              <a:off x="-3471451" y="2176285"/>
              <a:ext cx="1106532" cy="661786"/>
            </a:xfrm>
            <a:prstGeom prst="line">
              <a:avLst/>
            </a:prstGeom>
            <a:grpFill/>
            <a:ln w="12700" cap="flat" cmpd="sng" algn="ctr">
              <a:noFill/>
              <a:prstDash val="solid"/>
              <a:miter lim="800000"/>
            </a:ln>
            <a:effectLst/>
          </p:spPr>
        </p:cxnSp>
        <p:cxnSp>
          <p:nvCxnSpPr>
            <p:cNvPr id="21" name="直接连接符 20">
              <a:extLst>
                <a:ext uri="{FF2B5EF4-FFF2-40B4-BE49-F238E27FC236}">
                  <a16:creationId xmlns:a16="http://schemas.microsoft.com/office/drawing/2014/main" id="{142D3F60-2729-4C2D-9C28-ACD420B7EA8B}"/>
                </a:ext>
              </a:extLst>
            </p:cNvPr>
            <p:cNvCxnSpPr/>
            <p:nvPr/>
          </p:nvCxnSpPr>
          <p:spPr>
            <a:xfrm flipH="1" flipV="1">
              <a:off x="-3475009" y="2179843"/>
              <a:ext cx="255014" cy="664454"/>
            </a:xfrm>
            <a:prstGeom prst="line">
              <a:avLst/>
            </a:prstGeom>
            <a:grpFill/>
            <a:ln w="12700" cap="flat" cmpd="sng" algn="ctr">
              <a:noFill/>
              <a:prstDash val="solid"/>
              <a:miter lim="800000"/>
            </a:ln>
            <a:effectLst/>
          </p:spPr>
        </p:cxnSp>
        <p:cxnSp>
          <p:nvCxnSpPr>
            <p:cNvPr id="22" name="直接连接符 21">
              <a:extLst>
                <a:ext uri="{FF2B5EF4-FFF2-40B4-BE49-F238E27FC236}">
                  <a16:creationId xmlns:a16="http://schemas.microsoft.com/office/drawing/2014/main" id="{72E9ABB3-AAB1-42F4-A58F-9B2A24FCA5BB}"/>
                </a:ext>
              </a:extLst>
            </p:cNvPr>
            <p:cNvCxnSpPr/>
            <p:nvPr/>
          </p:nvCxnSpPr>
          <p:spPr>
            <a:xfrm flipV="1">
              <a:off x="-3442987" y="2834421"/>
              <a:ext cx="218996" cy="668989"/>
            </a:xfrm>
            <a:prstGeom prst="line">
              <a:avLst/>
            </a:prstGeom>
            <a:grpFill/>
            <a:ln w="12700" cap="flat" cmpd="sng" algn="ctr">
              <a:noFill/>
              <a:prstDash val="solid"/>
              <a:miter lim="800000"/>
            </a:ln>
            <a:effectLst/>
          </p:spPr>
        </p:cxnSp>
        <p:cxnSp>
          <p:nvCxnSpPr>
            <p:cNvPr id="23" name="直接连接符 22">
              <a:extLst>
                <a:ext uri="{FF2B5EF4-FFF2-40B4-BE49-F238E27FC236}">
                  <a16:creationId xmlns:a16="http://schemas.microsoft.com/office/drawing/2014/main" id="{72AF7481-7950-4052-B03F-6BCE3440E1C4}"/>
                </a:ext>
              </a:extLst>
            </p:cNvPr>
            <p:cNvCxnSpPr/>
            <p:nvPr/>
          </p:nvCxnSpPr>
          <p:spPr>
            <a:xfrm flipV="1">
              <a:off x="-3446545" y="2843224"/>
              <a:ext cx="1088720" cy="667302"/>
            </a:xfrm>
            <a:prstGeom prst="line">
              <a:avLst/>
            </a:prstGeom>
            <a:grpFill/>
            <a:ln w="12700" cap="flat" cmpd="sng" algn="ctr">
              <a:noFill/>
              <a:prstDash val="solid"/>
              <a:miter lim="800000"/>
            </a:ln>
            <a:effectLst/>
          </p:spPr>
        </p:cxnSp>
      </p:grpSp>
      <p:grpSp>
        <p:nvGrpSpPr>
          <p:cNvPr id="24" name="组合 23">
            <a:extLst>
              <a:ext uri="{FF2B5EF4-FFF2-40B4-BE49-F238E27FC236}">
                <a16:creationId xmlns:a16="http://schemas.microsoft.com/office/drawing/2014/main" id="{1E0FB30D-D1E4-4A0B-8B48-4EFF2ECF9128}"/>
              </a:ext>
            </a:extLst>
          </p:cNvPr>
          <p:cNvGrpSpPr/>
          <p:nvPr/>
        </p:nvGrpSpPr>
        <p:grpSpPr>
          <a:xfrm rot="16200000" flipV="1">
            <a:off x="8074761" y="2091616"/>
            <a:ext cx="247141" cy="281596"/>
            <a:chOff x="-3475009" y="2176285"/>
            <a:chExt cx="1170996" cy="1334241"/>
          </a:xfrm>
          <a:gradFill>
            <a:gsLst>
              <a:gs pos="24000">
                <a:schemeClr val="accent2"/>
              </a:gs>
              <a:gs pos="100000">
                <a:schemeClr val="tx2"/>
              </a:gs>
            </a:gsLst>
            <a:lin ang="2700000" scaled="0"/>
          </a:gradFill>
        </p:grpSpPr>
        <p:sp>
          <p:nvSpPr>
            <p:cNvPr id="25" name="椭圆 24">
              <a:extLst>
                <a:ext uri="{FF2B5EF4-FFF2-40B4-BE49-F238E27FC236}">
                  <a16:creationId xmlns:a16="http://schemas.microsoft.com/office/drawing/2014/main" id="{6205C832-D188-4168-95A7-291BE8B28A84}"/>
                </a:ext>
              </a:extLst>
            </p:cNvPr>
            <p:cNvSpPr/>
            <p:nvPr/>
          </p:nvSpPr>
          <p:spPr>
            <a:xfrm flipH="1">
              <a:off x="-2376013" y="2805181"/>
              <a:ext cx="72000" cy="72000"/>
            </a:xfrm>
            <a:prstGeom prst="ellipse">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26" name="任意多边形: 形状 25">
              <a:extLst>
                <a:ext uri="{FF2B5EF4-FFF2-40B4-BE49-F238E27FC236}">
                  <a16:creationId xmlns:a16="http://schemas.microsoft.com/office/drawing/2014/main" id="{657E65DA-2D76-4BE7-8A19-F4FEB2A3782C}"/>
                </a:ext>
              </a:extLst>
            </p:cNvPr>
            <p:cNvSpPr/>
            <p:nvPr/>
          </p:nvSpPr>
          <p:spPr>
            <a:xfrm rot="5400000" flipH="1">
              <a:off x="-3458908" y="2366095"/>
              <a:ext cx="1099536" cy="954253"/>
            </a:xfrm>
            <a:custGeom>
              <a:avLst/>
              <a:gdLst>
                <a:gd name="connsiteX0" fmla="*/ 2370162 w 2370162"/>
                <a:gd name="connsiteY0" fmla="*/ 2056991 h 2056991"/>
                <a:gd name="connsiteX1" fmla="*/ 1267305 w 2370162"/>
                <a:gd name="connsiteY1" fmla="*/ 1605291 h 2056991"/>
                <a:gd name="connsiteX2" fmla="*/ 1262337 w 2370162"/>
                <a:gd name="connsiteY2" fmla="*/ 1646967 h 2056991"/>
                <a:gd name="connsiteX3" fmla="*/ 1174366 w 2370162"/>
                <a:gd name="connsiteY3" fmla="*/ 140360 h 2056991"/>
                <a:gd name="connsiteX4" fmla="*/ 1089019 w 2370162"/>
                <a:gd name="connsiteY4" fmla="*/ 1602008 h 2056991"/>
                <a:gd name="connsiteX5" fmla="*/ 1086912 w 2370162"/>
                <a:gd name="connsiteY5" fmla="*/ 1584327 h 2056991"/>
                <a:gd name="connsiteX6" fmla="*/ 0 w 2370162"/>
                <a:gd name="connsiteY6" fmla="*/ 2029496 h 2056991"/>
                <a:gd name="connsiteX7" fmla="*/ 1177108 w 2370162"/>
                <a:gd name="connsiteY7" fmla="*/ 0 h 2056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70162" h="2056991">
                  <a:moveTo>
                    <a:pt x="2370162" y="2056991"/>
                  </a:moveTo>
                  <a:lnTo>
                    <a:pt x="1267305" y="1605291"/>
                  </a:lnTo>
                  <a:lnTo>
                    <a:pt x="1262337" y="1646967"/>
                  </a:lnTo>
                  <a:lnTo>
                    <a:pt x="1174366" y="140360"/>
                  </a:lnTo>
                  <a:lnTo>
                    <a:pt x="1089019" y="1602008"/>
                  </a:lnTo>
                  <a:lnTo>
                    <a:pt x="1086912" y="1584327"/>
                  </a:lnTo>
                  <a:lnTo>
                    <a:pt x="0" y="2029496"/>
                  </a:lnTo>
                  <a:lnTo>
                    <a:pt x="1177108" y="0"/>
                  </a:lnTo>
                  <a:close/>
                </a:path>
              </a:pathLst>
            </a:cu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27" name="椭圆 26">
              <a:extLst>
                <a:ext uri="{FF2B5EF4-FFF2-40B4-BE49-F238E27FC236}">
                  <a16:creationId xmlns:a16="http://schemas.microsoft.com/office/drawing/2014/main" id="{8DDA21C6-FCB8-48BB-809B-56EC493C91AA}"/>
                </a:ext>
              </a:extLst>
            </p:cNvPr>
            <p:cNvSpPr/>
            <p:nvPr/>
          </p:nvSpPr>
          <p:spPr>
            <a:xfrm flipH="1" flipV="1">
              <a:off x="-2376013" y="2805183"/>
              <a:ext cx="72000" cy="72000"/>
            </a:xfrm>
            <a:prstGeom prst="ellipse">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cxnSp>
          <p:nvCxnSpPr>
            <p:cNvPr id="28" name="直接连接符 27">
              <a:extLst>
                <a:ext uri="{FF2B5EF4-FFF2-40B4-BE49-F238E27FC236}">
                  <a16:creationId xmlns:a16="http://schemas.microsoft.com/office/drawing/2014/main" id="{6E5FC36F-0356-4EF0-87CE-B8497A45500E}"/>
                </a:ext>
              </a:extLst>
            </p:cNvPr>
            <p:cNvCxnSpPr/>
            <p:nvPr/>
          </p:nvCxnSpPr>
          <p:spPr>
            <a:xfrm flipH="1" flipV="1">
              <a:off x="-3471451" y="2176285"/>
              <a:ext cx="1106532" cy="661786"/>
            </a:xfrm>
            <a:prstGeom prst="line">
              <a:avLst/>
            </a:prstGeom>
            <a:grpFill/>
            <a:ln w="12700" cap="flat" cmpd="sng" algn="ctr">
              <a:noFill/>
              <a:prstDash val="solid"/>
              <a:miter lim="800000"/>
            </a:ln>
            <a:effectLst/>
          </p:spPr>
        </p:cxnSp>
        <p:cxnSp>
          <p:nvCxnSpPr>
            <p:cNvPr id="29" name="直接连接符 28">
              <a:extLst>
                <a:ext uri="{FF2B5EF4-FFF2-40B4-BE49-F238E27FC236}">
                  <a16:creationId xmlns:a16="http://schemas.microsoft.com/office/drawing/2014/main" id="{5248BEDF-775B-4677-9B24-4CB3142BC51F}"/>
                </a:ext>
              </a:extLst>
            </p:cNvPr>
            <p:cNvCxnSpPr/>
            <p:nvPr/>
          </p:nvCxnSpPr>
          <p:spPr>
            <a:xfrm flipH="1" flipV="1">
              <a:off x="-3475009" y="2179843"/>
              <a:ext cx="255014" cy="664454"/>
            </a:xfrm>
            <a:prstGeom prst="line">
              <a:avLst/>
            </a:prstGeom>
            <a:grpFill/>
            <a:ln w="12700" cap="flat" cmpd="sng" algn="ctr">
              <a:noFill/>
              <a:prstDash val="solid"/>
              <a:miter lim="800000"/>
            </a:ln>
            <a:effectLst/>
          </p:spPr>
        </p:cxnSp>
        <p:cxnSp>
          <p:nvCxnSpPr>
            <p:cNvPr id="30" name="直接连接符 29">
              <a:extLst>
                <a:ext uri="{FF2B5EF4-FFF2-40B4-BE49-F238E27FC236}">
                  <a16:creationId xmlns:a16="http://schemas.microsoft.com/office/drawing/2014/main" id="{46911EDE-E0F5-4E86-9A79-299E92B83FC5}"/>
                </a:ext>
              </a:extLst>
            </p:cNvPr>
            <p:cNvCxnSpPr/>
            <p:nvPr/>
          </p:nvCxnSpPr>
          <p:spPr>
            <a:xfrm flipV="1">
              <a:off x="-3442987" y="2834421"/>
              <a:ext cx="218996" cy="668989"/>
            </a:xfrm>
            <a:prstGeom prst="line">
              <a:avLst/>
            </a:prstGeom>
            <a:grpFill/>
            <a:ln w="12700" cap="flat" cmpd="sng" algn="ctr">
              <a:noFill/>
              <a:prstDash val="solid"/>
              <a:miter lim="800000"/>
            </a:ln>
            <a:effectLst/>
          </p:spPr>
        </p:cxnSp>
        <p:cxnSp>
          <p:nvCxnSpPr>
            <p:cNvPr id="31" name="直接连接符 30">
              <a:extLst>
                <a:ext uri="{FF2B5EF4-FFF2-40B4-BE49-F238E27FC236}">
                  <a16:creationId xmlns:a16="http://schemas.microsoft.com/office/drawing/2014/main" id="{D8CC7C4A-8DBB-4047-8BC1-4E2999DA3CF3}"/>
                </a:ext>
              </a:extLst>
            </p:cNvPr>
            <p:cNvCxnSpPr/>
            <p:nvPr/>
          </p:nvCxnSpPr>
          <p:spPr>
            <a:xfrm flipV="1">
              <a:off x="-3446545" y="2843224"/>
              <a:ext cx="1088720" cy="667302"/>
            </a:xfrm>
            <a:prstGeom prst="line">
              <a:avLst/>
            </a:prstGeom>
            <a:grpFill/>
            <a:ln w="12700" cap="flat" cmpd="sng" algn="ctr">
              <a:noFill/>
              <a:prstDash val="solid"/>
              <a:miter lim="800000"/>
            </a:ln>
            <a:effectLst/>
          </p:spPr>
        </p:cxnSp>
      </p:grpSp>
      <p:grpSp>
        <p:nvGrpSpPr>
          <p:cNvPr id="32" name="组合 31">
            <a:extLst>
              <a:ext uri="{FF2B5EF4-FFF2-40B4-BE49-F238E27FC236}">
                <a16:creationId xmlns:a16="http://schemas.microsoft.com/office/drawing/2014/main" id="{DDA761EB-03CF-4E8E-9050-FA012606D70B}"/>
              </a:ext>
            </a:extLst>
          </p:cNvPr>
          <p:cNvGrpSpPr/>
          <p:nvPr/>
        </p:nvGrpSpPr>
        <p:grpSpPr>
          <a:xfrm rot="16200000" flipV="1">
            <a:off x="5984021" y="2091616"/>
            <a:ext cx="247141" cy="281596"/>
            <a:chOff x="-3475009" y="2176285"/>
            <a:chExt cx="1170996" cy="1334241"/>
          </a:xfrm>
          <a:gradFill>
            <a:gsLst>
              <a:gs pos="24000">
                <a:schemeClr val="accent2"/>
              </a:gs>
              <a:gs pos="100000">
                <a:schemeClr val="tx2"/>
              </a:gs>
            </a:gsLst>
            <a:lin ang="2700000" scaled="0"/>
          </a:gradFill>
        </p:grpSpPr>
        <p:sp>
          <p:nvSpPr>
            <p:cNvPr id="33" name="椭圆 32">
              <a:extLst>
                <a:ext uri="{FF2B5EF4-FFF2-40B4-BE49-F238E27FC236}">
                  <a16:creationId xmlns:a16="http://schemas.microsoft.com/office/drawing/2014/main" id="{09FE4331-6EC1-44E5-A353-BCBF491FCEF3}"/>
                </a:ext>
              </a:extLst>
            </p:cNvPr>
            <p:cNvSpPr/>
            <p:nvPr/>
          </p:nvSpPr>
          <p:spPr>
            <a:xfrm flipH="1">
              <a:off x="-2376013" y="2805181"/>
              <a:ext cx="72000" cy="72000"/>
            </a:xfrm>
            <a:prstGeom prst="ellipse">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34" name="任意多边形: 形状 33">
              <a:extLst>
                <a:ext uri="{FF2B5EF4-FFF2-40B4-BE49-F238E27FC236}">
                  <a16:creationId xmlns:a16="http://schemas.microsoft.com/office/drawing/2014/main" id="{85F019B2-CCAC-4587-97E9-E085D0794F3A}"/>
                </a:ext>
              </a:extLst>
            </p:cNvPr>
            <p:cNvSpPr/>
            <p:nvPr/>
          </p:nvSpPr>
          <p:spPr>
            <a:xfrm rot="5400000" flipH="1">
              <a:off x="-3458908" y="2366095"/>
              <a:ext cx="1099536" cy="954253"/>
            </a:xfrm>
            <a:custGeom>
              <a:avLst/>
              <a:gdLst>
                <a:gd name="connsiteX0" fmla="*/ 2370162 w 2370162"/>
                <a:gd name="connsiteY0" fmla="*/ 2056991 h 2056991"/>
                <a:gd name="connsiteX1" fmla="*/ 1267305 w 2370162"/>
                <a:gd name="connsiteY1" fmla="*/ 1605291 h 2056991"/>
                <a:gd name="connsiteX2" fmla="*/ 1262337 w 2370162"/>
                <a:gd name="connsiteY2" fmla="*/ 1646967 h 2056991"/>
                <a:gd name="connsiteX3" fmla="*/ 1174366 w 2370162"/>
                <a:gd name="connsiteY3" fmla="*/ 140360 h 2056991"/>
                <a:gd name="connsiteX4" fmla="*/ 1089019 w 2370162"/>
                <a:gd name="connsiteY4" fmla="*/ 1602008 h 2056991"/>
                <a:gd name="connsiteX5" fmla="*/ 1086912 w 2370162"/>
                <a:gd name="connsiteY5" fmla="*/ 1584327 h 2056991"/>
                <a:gd name="connsiteX6" fmla="*/ 0 w 2370162"/>
                <a:gd name="connsiteY6" fmla="*/ 2029496 h 2056991"/>
                <a:gd name="connsiteX7" fmla="*/ 1177108 w 2370162"/>
                <a:gd name="connsiteY7" fmla="*/ 0 h 2056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70162" h="2056991">
                  <a:moveTo>
                    <a:pt x="2370162" y="2056991"/>
                  </a:moveTo>
                  <a:lnTo>
                    <a:pt x="1267305" y="1605291"/>
                  </a:lnTo>
                  <a:lnTo>
                    <a:pt x="1262337" y="1646967"/>
                  </a:lnTo>
                  <a:lnTo>
                    <a:pt x="1174366" y="140360"/>
                  </a:lnTo>
                  <a:lnTo>
                    <a:pt x="1089019" y="1602008"/>
                  </a:lnTo>
                  <a:lnTo>
                    <a:pt x="1086912" y="1584327"/>
                  </a:lnTo>
                  <a:lnTo>
                    <a:pt x="0" y="2029496"/>
                  </a:lnTo>
                  <a:lnTo>
                    <a:pt x="1177108" y="0"/>
                  </a:lnTo>
                  <a:close/>
                </a:path>
              </a:pathLst>
            </a:cu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35" name="椭圆 34">
              <a:extLst>
                <a:ext uri="{FF2B5EF4-FFF2-40B4-BE49-F238E27FC236}">
                  <a16:creationId xmlns:a16="http://schemas.microsoft.com/office/drawing/2014/main" id="{526AE487-76FC-4792-BEF6-39FF70122501}"/>
                </a:ext>
              </a:extLst>
            </p:cNvPr>
            <p:cNvSpPr/>
            <p:nvPr/>
          </p:nvSpPr>
          <p:spPr>
            <a:xfrm flipH="1" flipV="1">
              <a:off x="-2376013" y="2805183"/>
              <a:ext cx="72000" cy="72000"/>
            </a:xfrm>
            <a:prstGeom prst="ellipse">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cxnSp>
          <p:nvCxnSpPr>
            <p:cNvPr id="36" name="直接连接符 35">
              <a:extLst>
                <a:ext uri="{FF2B5EF4-FFF2-40B4-BE49-F238E27FC236}">
                  <a16:creationId xmlns:a16="http://schemas.microsoft.com/office/drawing/2014/main" id="{4B9C75CE-75A3-471E-9C0C-BC11D80677BB}"/>
                </a:ext>
              </a:extLst>
            </p:cNvPr>
            <p:cNvCxnSpPr/>
            <p:nvPr/>
          </p:nvCxnSpPr>
          <p:spPr>
            <a:xfrm flipH="1" flipV="1">
              <a:off x="-3471451" y="2176285"/>
              <a:ext cx="1106532" cy="661786"/>
            </a:xfrm>
            <a:prstGeom prst="line">
              <a:avLst/>
            </a:prstGeom>
            <a:grpFill/>
            <a:ln w="12700" cap="flat" cmpd="sng" algn="ctr">
              <a:noFill/>
              <a:prstDash val="solid"/>
              <a:miter lim="800000"/>
            </a:ln>
            <a:effectLst/>
          </p:spPr>
        </p:cxnSp>
        <p:cxnSp>
          <p:nvCxnSpPr>
            <p:cNvPr id="37" name="直接连接符 36">
              <a:extLst>
                <a:ext uri="{FF2B5EF4-FFF2-40B4-BE49-F238E27FC236}">
                  <a16:creationId xmlns:a16="http://schemas.microsoft.com/office/drawing/2014/main" id="{0ABB375B-17A4-4793-B530-CC9A215C3225}"/>
                </a:ext>
              </a:extLst>
            </p:cNvPr>
            <p:cNvCxnSpPr/>
            <p:nvPr/>
          </p:nvCxnSpPr>
          <p:spPr>
            <a:xfrm flipH="1" flipV="1">
              <a:off x="-3475009" y="2179843"/>
              <a:ext cx="255014" cy="664454"/>
            </a:xfrm>
            <a:prstGeom prst="line">
              <a:avLst/>
            </a:prstGeom>
            <a:grpFill/>
            <a:ln w="12700" cap="flat" cmpd="sng" algn="ctr">
              <a:noFill/>
              <a:prstDash val="solid"/>
              <a:miter lim="800000"/>
            </a:ln>
            <a:effectLst/>
          </p:spPr>
        </p:cxnSp>
        <p:cxnSp>
          <p:nvCxnSpPr>
            <p:cNvPr id="38" name="直接连接符 37">
              <a:extLst>
                <a:ext uri="{FF2B5EF4-FFF2-40B4-BE49-F238E27FC236}">
                  <a16:creationId xmlns:a16="http://schemas.microsoft.com/office/drawing/2014/main" id="{37FEB0BC-29F2-480C-8BDE-2DF904B31D4E}"/>
                </a:ext>
              </a:extLst>
            </p:cNvPr>
            <p:cNvCxnSpPr/>
            <p:nvPr/>
          </p:nvCxnSpPr>
          <p:spPr>
            <a:xfrm flipV="1">
              <a:off x="-3442987" y="2834421"/>
              <a:ext cx="218996" cy="668989"/>
            </a:xfrm>
            <a:prstGeom prst="line">
              <a:avLst/>
            </a:prstGeom>
            <a:grpFill/>
            <a:ln w="12700" cap="flat" cmpd="sng" algn="ctr">
              <a:noFill/>
              <a:prstDash val="solid"/>
              <a:miter lim="800000"/>
            </a:ln>
            <a:effectLst/>
          </p:spPr>
        </p:cxnSp>
        <p:cxnSp>
          <p:nvCxnSpPr>
            <p:cNvPr id="39" name="直接连接符 38">
              <a:extLst>
                <a:ext uri="{FF2B5EF4-FFF2-40B4-BE49-F238E27FC236}">
                  <a16:creationId xmlns:a16="http://schemas.microsoft.com/office/drawing/2014/main" id="{DF4FA591-3992-4516-A2E7-825C7D647C08}"/>
                </a:ext>
              </a:extLst>
            </p:cNvPr>
            <p:cNvCxnSpPr/>
            <p:nvPr/>
          </p:nvCxnSpPr>
          <p:spPr>
            <a:xfrm flipV="1">
              <a:off x="-3446545" y="2843224"/>
              <a:ext cx="1088720" cy="667302"/>
            </a:xfrm>
            <a:prstGeom prst="line">
              <a:avLst/>
            </a:prstGeom>
            <a:grpFill/>
            <a:ln w="12700" cap="flat" cmpd="sng" algn="ctr">
              <a:noFill/>
              <a:prstDash val="solid"/>
              <a:miter lim="800000"/>
            </a:ln>
            <a:effectLst/>
          </p:spPr>
        </p:cxnSp>
      </p:grpSp>
      <p:grpSp>
        <p:nvGrpSpPr>
          <p:cNvPr id="40" name="组合 39">
            <a:extLst>
              <a:ext uri="{FF2B5EF4-FFF2-40B4-BE49-F238E27FC236}">
                <a16:creationId xmlns:a16="http://schemas.microsoft.com/office/drawing/2014/main" id="{4B8ED79F-E371-48C9-B66F-5BB41513E7CF}"/>
              </a:ext>
            </a:extLst>
          </p:cNvPr>
          <p:cNvGrpSpPr/>
          <p:nvPr/>
        </p:nvGrpSpPr>
        <p:grpSpPr>
          <a:xfrm rot="16200000" flipV="1">
            <a:off x="10176857" y="2091617"/>
            <a:ext cx="247141" cy="281596"/>
            <a:chOff x="-3475009" y="2176285"/>
            <a:chExt cx="1170996" cy="1334241"/>
          </a:xfrm>
          <a:gradFill>
            <a:gsLst>
              <a:gs pos="24000">
                <a:schemeClr val="accent2"/>
              </a:gs>
              <a:gs pos="100000">
                <a:schemeClr val="tx2"/>
              </a:gs>
            </a:gsLst>
            <a:lin ang="2700000" scaled="0"/>
          </a:gradFill>
        </p:grpSpPr>
        <p:sp>
          <p:nvSpPr>
            <p:cNvPr id="41" name="椭圆 40">
              <a:extLst>
                <a:ext uri="{FF2B5EF4-FFF2-40B4-BE49-F238E27FC236}">
                  <a16:creationId xmlns:a16="http://schemas.microsoft.com/office/drawing/2014/main" id="{50643DD9-1EB0-442B-9F4B-784BE0EF9DDC}"/>
                </a:ext>
              </a:extLst>
            </p:cNvPr>
            <p:cNvSpPr/>
            <p:nvPr/>
          </p:nvSpPr>
          <p:spPr>
            <a:xfrm flipH="1">
              <a:off x="-2376013" y="2805181"/>
              <a:ext cx="72000" cy="72000"/>
            </a:xfrm>
            <a:prstGeom prst="ellipse">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42" name="任意多边形: 形状 41">
              <a:extLst>
                <a:ext uri="{FF2B5EF4-FFF2-40B4-BE49-F238E27FC236}">
                  <a16:creationId xmlns:a16="http://schemas.microsoft.com/office/drawing/2014/main" id="{91B7EEB6-5131-4675-B10B-15287E672B53}"/>
                </a:ext>
              </a:extLst>
            </p:cNvPr>
            <p:cNvSpPr/>
            <p:nvPr/>
          </p:nvSpPr>
          <p:spPr>
            <a:xfrm rot="5400000" flipH="1">
              <a:off x="-3458908" y="2366095"/>
              <a:ext cx="1099536" cy="954253"/>
            </a:xfrm>
            <a:custGeom>
              <a:avLst/>
              <a:gdLst>
                <a:gd name="connsiteX0" fmla="*/ 2370162 w 2370162"/>
                <a:gd name="connsiteY0" fmla="*/ 2056991 h 2056991"/>
                <a:gd name="connsiteX1" fmla="*/ 1267305 w 2370162"/>
                <a:gd name="connsiteY1" fmla="*/ 1605291 h 2056991"/>
                <a:gd name="connsiteX2" fmla="*/ 1262337 w 2370162"/>
                <a:gd name="connsiteY2" fmla="*/ 1646967 h 2056991"/>
                <a:gd name="connsiteX3" fmla="*/ 1174366 w 2370162"/>
                <a:gd name="connsiteY3" fmla="*/ 140360 h 2056991"/>
                <a:gd name="connsiteX4" fmla="*/ 1089019 w 2370162"/>
                <a:gd name="connsiteY4" fmla="*/ 1602008 h 2056991"/>
                <a:gd name="connsiteX5" fmla="*/ 1086912 w 2370162"/>
                <a:gd name="connsiteY5" fmla="*/ 1584327 h 2056991"/>
                <a:gd name="connsiteX6" fmla="*/ 0 w 2370162"/>
                <a:gd name="connsiteY6" fmla="*/ 2029496 h 2056991"/>
                <a:gd name="connsiteX7" fmla="*/ 1177108 w 2370162"/>
                <a:gd name="connsiteY7" fmla="*/ 0 h 2056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70162" h="2056991">
                  <a:moveTo>
                    <a:pt x="2370162" y="2056991"/>
                  </a:moveTo>
                  <a:lnTo>
                    <a:pt x="1267305" y="1605291"/>
                  </a:lnTo>
                  <a:lnTo>
                    <a:pt x="1262337" y="1646967"/>
                  </a:lnTo>
                  <a:lnTo>
                    <a:pt x="1174366" y="140360"/>
                  </a:lnTo>
                  <a:lnTo>
                    <a:pt x="1089019" y="1602008"/>
                  </a:lnTo>
                  <a:lnTo>
                    <a:pt x="1086912" y="1584327"/>
                  </a:lnTo>
                  <a:lnTo>
                    <a:pt x="0" y="2029496"/>
                  </a:lnTo>
                  <a:lnTo>
                    <a:pt x="1177108" y="0"/>
                  </a:lnTo>
                  <a:close/>
                </a:path>
              </a:pathLst>
            </a:cu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43" name="椭圆 42">
              <a:extLst>
                <a:ext uri="{FF2B5EF4-FFF2-40B4-BE49-F238E27FC236}">
                  <a16:creationId xmlns:a16="http://schemas.microsoft.com/office/drawing/2014/main" id="{E98AD1BF-31DF-4654-B2D2-0696C808E6D7}"/>
                </a:ext>
              </a:extLst>
            </p:cNvPr>
            <p:cNvSpPr/>
            <p:nvPr/>
          </p:nvSpPr>
          <p:spPr>
            <a:xfrm flipH="1" flipV="1">
              <a:off x="-2376013" y="2805183"/>
              <a:ext cx="72000" cy="72000"/>
            </a:xfrm>
            <a:prstGeom prst="ellipse">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cxnSp>
          <p:nvCxnSpPr>
            <p:cNvPr id="44" name="直接连接符 43">
              <a:extLst>
                <a:ext uri="{FF2B5EF4-FFF2-40B4-BE49-F238E27FC236}">
                  <a16:creationId xmlns:a16="http://schemas.microsoft.com/office/drawing/2014/main" id="{4FD30569-E81F-4ABD-B5AD-8639BE0BA9AB}"/>
                </a:ext>
              </a:extLst>
            </p:cNvPr>
            <p:cNvCxnSpPr/>
            <p:nvPr/>
          </p:nvCxnSpPr>
          <p:spPr>
            <a:xfrm flipH="1" flipV="1">
              <a:off x="-3471451" y="2176285"/>
              <a:ext cx="1106532" cy="661786"/>
            </a:xfrm>
            <a:prstGeom prst="line">
              <a:avLst/>
            </a:prstGeom>
            <a:grpFill/>
            <a:ln w="12700" cap="flat" cmpd="sng" algn="ctr">
              <a:noFill/>
              <a:prstDash val="solid"/>
              <a:miter lim="800000"/>
            </a:ln>
            <a:effectLst/>
          </p:spPr>
        </p:cxnSp>
        <p:cxnSp>
          <p:nvCxnSpPr>
            <p:cNvPr id="45" name="直接连接符 44">
              <a:extLst>
                <a:ext uri="{FF2B5EF4-FFF2-40B4-BE49-F238E27FC236}">
                  <a16:creationId xmlns:a16="http://schemas.microsoft.com/office/drawing/2014/main" id="{B0FF7674-8244-4200-9DDF-904D2015349A}"/>
                </a:ext>
              </a:extLst>
            </p:cNvPr>
            <p:cNvCxnSpPr/>
            <p:nvPr/>
          </p:nvCxnSpPr>
          <p:spPr>
            <a:xfrm flipH="1" flipV="1">
              <a:off x="-3475009" y="2179843"/>
              <a:ext cx="255014" cy="664454"/>
            </a:xfrm>
            <a:prstGeom prst="line">
              <a:avLst/>
            </a:prstGeom>
            <a:grpFill/>
            <a:ln w="12700" cap="flat" cmpd="sng" algn="ctr">
              <a:noFill/>
              <a:prstDash val="solid"/>
              <a:miter lim="800000"/>
            </a:ln>
            <a:effectLst/>
          </p:spPr>
        </p:cxnSp>
        <p:cxnSp>
          <p:nvCxnSpPr>
            <p:cNvPr id="46" name="直接连接符 45">
              <a:extLst>
                <a:ext uri="{FF2B5EF4-FFF2-40B4-BE49-F238E27FC236}">
                  <a16:creationId xmlns:a16="http://schemas.microsoft.com/office/drawing/2014/main" id="{B1576E4D-CC4B-4BCA-8A41-16E1073F1C06}"/>
                </a:ext>
              </a:extLst>
            </p:cNvPr>
            <p:cNvCxnSpPr/>
            <p:nvPr/>
          </p:nvCxnSpPr>
          <p:spPr>
            <a:xfrm flipV="1">
              <a:off x="-3442987" y="2834421"/>
              <a:ext cx="218996" cy="668989"/>
            </a:xfrm>
            <a:prstGeom prst="line">
              <a:avLst/>
            </a:prstGeom>
            <a:grpFill/>
            <a:ln w="12700" cap="flat" cmpd="sng" algn="ctr">
              <a:noFill/>
              <a:prstDash val="solid"/>
              <a:miter lim="800000"/>
            </a:ln>
            <a:effectLst/>
          </p:spPr>
        </p:cxnSp>
        <p:cxnSp>
          <p:nvCxnSpPr>
            <p:cNvPr id="47" name="直接连接符 46">
              <a:extLst>
                <a:ext uri="{FF2B5EF4-FFF2-40B4-BE49-F238E27FC236}">
                  <a16:creationId xmlns:a16="http://schemas.microsoft.com/office/drawing/2014/main" id="{8617AAA7-92A4-4B59-AD01-D4E03A5B4F4F}"/>
                </a:ext>
              </a:extLst>
            </p:cNvPr>
            <p:cNvCxnSpPr/>
            <p:nvPr/>
          </p:nvCxnSpPr>
          <p:spPr>
            <a:xfrm flipV="1">
              <a:off x="-3446545" y="2843224"/>
              <a:ext cx="1088720" cy="667302"/>
            </a:xfrm>
            <a:prstGeom prst="line">
              <a:avLst/>
            </a:prstGeom>
            <a:grpFill/>
            <a:ln w="12700" cap="flat" cmpd="sng" algn="ctr">
              <a:noFill/>
              <a:prstDash val="solid"/>
              <a:miter lim="800000"/>
            </a:ln>
            <a:effectLst/>
          </p:spPr>
        </p:cxnSp>
      </p:grpSp>
      <p:sp>
        <p:nvSpPr>
          <p:cNvPr id="48" name="矩形 47">
            <a:extLst>
              <a:ext uri="{FF2B5EF4-FFF2-40B4-BE49-F238E27FC236}">
                <a16:creationId xmlns:a16="http://schemas.microsoft.com/office/drawing/2014/main" id="{C2251F30-8458-4D74-8C54-5E268E86D1A4}"/>
              </a:ext>
            </a:extLst>
          </p:cNvPr>
          <p:cNvSpPr/>
          <p:nvPr/>
        </p:nvSpPr>
        <p:spPr>
          <a:xfrm>
            <a:off x="987305" y="1612049"/>
            <a:ext cx="10263286" cy="436545"/>
          </a:xfrm>
          <a:prstGeom prst="rect">
            <a:avLst/>
          </a:prstGeom>
          <a:gradFill>
            <a:gsLst>
              <a:gs pos="0">
                <a:schemeClr val="accent3">
                  <a:lumMod val="50000"/>
                </a:schemeClr>
              </a:gs>
              <a:gs pos="88000">
                <a:schemeClr val="accent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pc="100" dirty="0">
                <a:cs typeface="+mn-ea"/>
                <a:sym typeface="+mn-lt"/>
              </a:rPr>
              <a:t>陕西科技大学标题</a:t>
            </a:r>
          </a:p>
        </p:txBody>
      </p:sp>
      <p:sp>
        <p:nvSpPr>
          <p:cNvPr id="49" name="矩形 48">
            <a:extLst>
              <a:ext uri="{FF2B5EF4-FFF2-40B4-BE49-F238E27FC236}">
                <a16:creationId xmlns:a16="http://schemas.microsoft.com/office/drawing/2014/main" id="{33BA1A0A-C94E-4016-8787-FAD2040DCEB6}"/>
              </a:ext>
            </a:extLst>
          </p:cNvPr>
          <p:cNvSpPr/>
          <p:nvPr/>
        </p:nvSpPr>
        <p:spPr>
          <a:xfrm>
            <a:off x="1340241" y="3353508"/>
            <a:ext cx="1210588" cy="338554"/>
          </a:xfrm>
          <a:prstGeom prst="rect">
            <a:avLst/>
          </a:prstGeom>
        </p:spPr>
        <p:txBody>
          <a:bodyPr wrap="none">
            <a:spAutoFit/>
          </a:bodyPr>
          <a:lstStyle/>
          <a:p>
            <a:pPr lvl="0" algn="ctr"/>
            <a:r>
              <a:rPr lang="zh-CN" altLang="en-US" sz="1600" b="1" dirty="0">
                <a:cs typeface="+mn-ea"/>
                <a:sym typeface="+mn-lt"/>
              </a:rPr>
              <a:t>陕科大标题</a:t>
            </a:r>
          </a:p>
        </p:txBody>
      </p:sp>
      <p:sp>
        <p:nvSpPr>
          <p:cNvPr id="50" name="矩形 49">
            <a:extLst>
              <a:ext uri="{FF2B5EF4-FFF2-40B4-BE49-F238E27FC236}">
                <a16:creationId xmlns:a16="http://schemas.microsoft.com/office/drawing/2014/main" id="{29053C42-F212-4315-864C-1D3E510C14B6}"/>
              </a:ext>
            </a:extLst>
          </p:cNvPr>
          <p:cNvSpPr/>
          <p:nvPr/>
        </p:nvSpPr>
        <p:spPr>
          <a:xfrm>
            <a:off x="3412439" y="3353508"/>
            <a:ext cx="1210589" cy="338554"/>
          </a:xfrm>
          <a:prstGeom prst="rect">
            <a:avLst/>
          </a:prstGeom>
        </p:spPr>
        <p:txBody>
          <a:bodyPr wrap="none">
            <a:spAutoFit/>
          </a:bodyPr>
          <a:lstStyle/>
          <a:p>
            <a:pPr lvl="0" algn="ctr"/>
            <a:r>
              <a:rPr lang="zh-CN" altLang="en-US" sz="1600" b="1" dirty="0">
                <a:cs typeface="+mn-ea"/>
                <a:sym typeface="+mn-lt"/>
              </a:rPr>
              <a:t>陕科大标题</a:t>
            </a:r>
          </a:p>
        </p:txBody>
      </p:sp>
      <p:sp>
        <p:nvSpPr>
          <p:cNvPr id="51" name="矩形 50">
            <a:extLst>
              <a:ext uri="{FF2B5EF4-FFF2-40B4-BE49-F238E27FC236}">
                <a16:creationId xmlns:a16="http://schemas.microsoft.com/office/drawing/2014/main" id="{9BBE5A1A-9B5F-4FBC-850A-9C7DA21DA2E8}"/>
              </a:ext>
            </a:extLst>
          </p:cNvPr>
          <p:cNvSpPr/>
          <p:nvPr/>
        </p:nvSpPr>
        <p:spPr>
          <a:xfrm>
            <a:off x="5505658" y="3353508"/>
            <a:ext cx="1210589" cy="338554"/>
          </a:xfrm>
          <a:prstGeom prst="rect">
            <a:avLst/>
          </a:prstGeom>
        </p:spPr>
        <p:txBody>
          <a:bodyPr wrap="none">
            <a:spAutoFit/>
          </a:bodyPr>
          <a:lstStyle/>
          <a:p>
            <a:pPr lvl="0" algn="ctr"/>
            <a:r>
              <a:rPr lang="zh-CN" altLang="en-US" sz="1600" b="1" dirty="0">
                <a:cs typeface="+mn-ea"/>
                <a:sym typeface="+mn-lt"/>
              </a:rPr>
              <a:t>陕科大标题</a:t>
            </a:r>
          </a:p>
        </p:txBody>
      </p:sp>
      <p:sp>
        <p:nvSpPr>
          <p:cNvPr id="52" name="矩形 51">
            <a:extLst>
              <a:ext uri="{FF2B5EF4-FFF2-40B4-BE49-F238E27FC236}">
                <a16:creationId xmlns:a16="http://schemas.microsoft.com/office/drawing/2014/main" id="{7169F95C-B372-4EA2-B153-296B4CE11E36}"/>
              </a:ext>
            </a:extLst>
          </p:cNvPr>
          <p:cNvSpPr/>
          <p:nvPr/>
        </p:nvSpPr>
        <p:spPr>
          <a:xfrm>
            <a:off x="7577856" y="3353508"/>
            <a:ext cx="1210589" cy="338554"/>
          </a:xfrm>
          <a:prstGeom prst="rect">
            <a:avLst/>
          </a:prstGeom>
        </p:spPr>
        <p:txBody>
          <a:bodyPr wrap="none">
            <a:spAutoFit/>
          </a:bodyPr>
          <a:lstStyle/>
          <a:p>
            <a:pPr lvl="0" algn="ctr"/>
            <a:r>
              <a:rPr lang="zh-CN" altLang="en-US" sz="1600" b="1" dirty="0">
                <a:cs typeface="+mn-ea"/>
                <a:sym typeface="+mn-lt"/>
              </a:rPr>
              <a:t>陕科大标题</a:t>
            </a:r>
          </a:p>
        </p:txBody>
      </p:sp>
      <p:sp>
        <p:nvSpPr>
          <p:cNvPr id="53" name="矩形 52">
            <a:extLst>
              <a:ext uri="{FF2B5EF4-FFF2-40B4-BE49-F238E27FC236}">
                <a16:creationId xmlns:a16="http://schemas.microsoft.com/office/drawing/2014/main" id="{FCAA34FD-0831-4EA3-95B0-CEE9336E180A}"/>
              </a:ext>
            </a:extLst>
          </p:cNvPr>
          <p:cNvSpPr/>
          <p:nvPr/>
        </p:nvSpPr>
        <p:spPr>
          <a:xfrm>
            <a:off x="9683737" y="3353508"/>
            <a:ext cx="1210589" cy="338554"/>
          </a:xfrm>
          <a:prstGeom prst="rect">
            <a:avLst/>
          </a:prstGeom>
        </p:spPr>
        <p:txBody>
          <a:bodyPr wrap="none">
            <a:spAutoFit/>
          </a:bodyPr>
          <a:lstStyle/>
          <a:p>
            <a:pPr lvl="0" algn="ctr"/>
            <a:r>
              <a:rPr lang="zh-CN" altLang="en-US" sz="1600" b="1" dirty="0">
                <a:cs typeface="+mn-ea"/>
                <a:sym typeface="+mn-lt"/>
              </a:rPr>
              <a:t>陕科大标题</a:t>
            </a:r>
          </a:p>
        </p:txBody>
      </p:sp>
      <p:sp>
        <p:nvSpPr>
          <p:cNvPr id="54" name="矩形 53">
            <a:extLst>
              <a:ext uri="{FF2B5EF4-FFF2-40B4-BE49-F238E27FC236}">
                <a16:creationId xmlns:a16="http://schemas.microsoft.com/office/drawing/2014/main" id="{AEE0667A-9D8B-4FE8-B01E-D09643AAAF1E}"/>
              </a:ext>
            </a:extLst>
          </p:cNvPr>
          <p:cNvSpPr/>
          <p:nvPr/>
        </p:nvSpPr>
        <p:spPr>
          <a:xfrm>
            <a:off x="1047440" y="3877309"/>
            <a:ext cx="1765796" cy="1474763"/>
          </a:xfrm>
          <a:prstGeom prst="rect">
            <a:avLst/>
          </a:prstGeom>
        </p:spPr>
        <p:txBody>
          <a:bodyPr>
            <a:spAutoFit/>
          </a:bodyPr>
          <a:lstStyle/>
          <a:p>
            <a:pPr lvl="0" algn="ctr">
              <a:lnSpc>
                <a:spcPct val="130000"/>
              </a:lnSpc>
            </a:pPr>
            <a:r>
              <a:rPr lang="zh-CN" altLang="en-US" sz="1400" dirty="0">
                <a:cs typeface="+mn-ea"/>
                <a:sym typeface="+mn-lt"/>
              </a:rPr>
              <a:t>迎着祖国初生的太阳，我们从首都北京起航，渭水之滨，搏击风浪；三实作风放飞理想。</a:t>
            </a:r>
          </a:p>
        </p:txBody>
      </p:sp>
      <p:pic>
        <p:nvPicPr>
          <p:cNvPr id="59" name="图形 58">
            <a:extLst>
              <a:ext uri="{FF2B5EF4-FFF2-40B4-BE49-F238E27FC236}">
                <a16:creationId xmlns:a16="http://schemas.microsoft.com/office/drawing/2014/main" id="{3128CA39-1C89-418C-BD0C-49DE189EE0A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20096" y="2834085"/>
            <a:ext cx="274155" cy="261818"/>
          </a:xfrm>
          <a:prstGeom prst="rect">
            <a:avLst/>
          </a:prstGeom>
        </p:spPr>
      </p:pic>
      <p:pic>
        <p:nvPicPr>
          <p:cNvPr id="60" name="图形 59">
            <a:extLst>
              <a:ext uri="{FF2B5EF4-FFF2-40B4-BE49-F238E27FC236}">
                <a16:creationId xmlns:a16="http://schemas.microsoft.com/office/drawing/2014/main" id="{305595ED-2842-4A60-9593-50DE63AD8FC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83183" y="2754164"/>
            <a:ext cx="421661" cy="421661"/>
          </a:xfrm>
          <a:prstGeom prst="rect">
            <a:avLst/>
          </a:prstGeom>
        </p:spPr>
      </p:pic>
      <p:pic>
        <p:nvPicPr>
          <p:cNvPr id="61" name="图形 60">
            <a:extLst>
              <a:ext uri="{FF2B5EF4-FFF2-40B4-BE49-F238E27FC236}">
                <a16:creationId xmlns:a16="http://schemas.microsoft.com/office/drawing/2014/main" id="{6BD283CB-4D31-409D-967B-BA3C91785E7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956980" y="2790754"/>
            <a:ext cx="348480" cy="348480"/>
          </a:xfrm>
          <a:prstGeom prst="rect">
            <a:avLst/>
          </a:prstGeom>
        </p:spPr>
      </p:pic>
      <p:pic>
        <p:nvPicPr>
          <p:cNvPr id="62" name="图形 61">
            <a:extLst>
              <a:ext uri="{FF2B5EF4-FFF2-40B4-BE49-F238E27FC236}">
                <a16:creationId xmlns:a16="http://schemas.microsoft.com/office/drawing/2014/main" id="{073003A1-F5D2-43FC-9D6C-DE4680EF9BA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054143" y="2829767"/>
            <a:ext cx="288000" cy="288000"/>
          </a:xfrm>
          <a:prstGeom prst="rect">
            <a:avLst/>
          </a:prstGeom>
        </p:spPr>
      </p:pic>
      <p:pic>
        <p:nvPicPr>
          <p:cNvPr id="63" name="图形 62">
            <a:extLst>
              <a:ext uri="{FF2B5EF4-FFF2-40B4-BE49-F238E27FC236}">
                <a16:creationId xmlns:a16="http://schemas.microsoft.com/office/drawing/2014/main" id="{A1A06799-5FDC-4379-BAA9-6CC4B1B7D543}"/>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flipH="1">
            <a:off x="10152474" y="2841781"/>
            <a:ext cx="288000" cy="288000"/>
          </a:xfrm>
          <a:prstGeom prst="rect">
            <a:avLst/>
          </a:prstGeom>
        </p:spPr>
      </p:pic>
      <p:sp>
        <p:nvSpPr>
          <p:cNvPr id="64" name="文本占位符 63">
            <a:extLst>
              <a:ext uri="{FF2B5EF4-FFF2-40B4-BE49-F238E27FC236}">
                <a16:creationId xmlns:a16="http://schemas.microsoft.com/office/drawing/2014/main" id="{656264EB-F083-4959-AA31-9EC0A4979EDD}"/>
              </a:ext>
            </a:extLst>
          </p:cNvPr>
          <p:cNvSpPr>
            <a:spLocks noGrp="1"/>
          </p:cNvSpPr>
          <p:nvPr>
            <p:ph type="body" sz="quarter" idx="10"/>
          </p:nvPr>
        </p:nvSpPr>
        <p:spPr>
          <a:xfrm>
            <a:off x="1814117" y="443111"/>
            <a:ext cx="7240943" cy="437414"/>
          </a:xfrm>
        </p:spPr>
        <p:txBody>
          <a:bodyPr/>
          <a:lstStyle/>
          <a:p>
            <a:r>
              <a:rPr lang="zh-CN" altLang="en-US" dirty="0">
                <a:latin typeface="+mn-lt"/>
                <a:ea typeface="+mn-ea"/>
                <a:cs typeface="+mn-ea"/>
                <a:sym typeface="+mn-lt"/>
              </a:rPr>
              <a:t>五段话</a:t>
            </a:r>
          </a:p>
        </p:txBody>
      </p:sp>
      <p:sp>
        <p:nvSpPr>
          <p:cNvPr id="66" name="矩形 65">
            <a:extLst>
              <a:ext uri="{FF2B5EF4-FFF2-40B4-BE49-F238E27FC236}">
                <a16:creationId xmlns:a16="http://schemas.microsoft.com/office/drawing/2014/main" id="{990AD88C-ED4D-451F-B1B8-79454A3571C4}"/>
              </a:ext>
            </a:extLst>
          </p:cNvPr>
          <p:cNvSpPr/>
          <p:nvPr/>
        </p:nvSpPr>
        <p:spPr>
          <a:xfrm>
            <a:off x="3153376" y="3877309"/>
            <a:ext cx="1765796" cy="1474763"/>
          </a:xfrm>
          <a:prstGeom prst="rect">
            <a:avLst/>
          </a:prstGeom>
        </p:spPr>
        <p:txBody>
          <a:bodyPr>
            <a:spAutoFit/>
          </a:bodyPr>
          <a:lstStyle/>
          <a:p>
            <a:pPr lvl="0" algn="ctr">
              <a:lnSpc>
                <a:spcPct val="130000"/>
              </a:lnSpc>
            </a:pPr>
            <a:r>
              <a:rPr lang="zh-CN" altLang="en-US" sz="1400" dirty="0">
                <a:cs typeface="+mn-ea"/>
                <a:sym typeface="+mn-lt"/>
              </a:rPr>
              <a:t>迎着祖国初生的太阳，我们从首都北京起航，渭水之滨，搏击风浪；三实作风放飞理想。</a:t>
            </a:r>
          </a:p>
        </p:txBody>
      </p:sp>
      <p:sp>
        <p:nvSpPr>
          <p:cNvPr id="67" name="矩形 66">
            <a:extLst>
              <a:ext uri="{FF2B5EF4-FFF2-40B4-BE49-F238E27FC236}">
                <a16:creationId xmlns:a16="http://schemas.microsoft.com/office/drawing/2014/main" id="{0557C869-D889-4C8B-B82C-00353A61F8FC}"/>
              </a:ext>
            </a:extLst>
          </p:cNvPr>
          <p:cNvSpPr/>
          <p:nvPr/>
        </p:nvSpPr>
        <p:spPr>
          <a:xfrm>
            <a:off x="5224919" y="3877309"/>
            <a:ext cx="1765796" cy="1474763"/>
          </a:xfrm>
          <a:prstGeom prst="rect">
            <a:avLst/>
          </a:prstGeom>
        </p:spPr>
        <p:txBody>
          <a:bodyPr>
            <a:spAutoFit/>
          </a:bodyPr>
          <a:lstStyle/>
          <a:p>
            <a:pPr lvl="0" algn="ctr">
              <a:lnSpc>
                <a:spcPct val="130000"/>
              </a:lnSpc>
            </a:pPr>
            <a:r>
              <a:rPr lang="zh-CN" altLang="en-US" sz="1400" dirty="0">
                <a:cs typeface="+mn-ea"/>
                <a:sym typeface="+mn-lt"/>
              </a:rPr>
              <a:t>迎着祖国初生的太阳，我们从首都北京起航，渭水之滨，搏击风浪；三实作风放飞理想。</a:t>
            </a:r>
          </a:p>
        </p:txBody>
      </p:sp>
      <p:sp>
        <p:nvSpPr>
          <p:cNvPr id="68" name="矩形 67">
            <a:extLst>
              <a:ext uri="{FF2B5EF4-FFF2-40B4-BE49-F238E27FC236}">
                <a16:creationId xmlns:a16="http://schemas.microsoft.com/office/drawing/2014/main" id="{880102E3-3719-46F0-823F-F0C91D4CF21C}"/>
              </a:ext>
            </a:extLst>
          </p:cNvPr>
          <p:cNvSpPr/>
          <p:nvPr/>
        </p:nvSpPr>
        <p:spPr>
          <a:xfrm>
            <a:off x="7330855" y="3877309"/>
            <a:ext cx="1765796" cy="1474763"/>
          </a:xfrm>
          <a:prstGeom prst="rect">
            <a:avLst/>
          </a:prstGeom>
        </p:spPr>
        <p:txBody>
          <a:bodyPr>
            <a:spAutoFit/>
          </a:bodyPr>
          <a:lstStyle/>
          <a:p>
            <a:pPr lvl="0" algn="ctr">
              <a:lnSpc>
                <a:spcPct val="130000"/>
              </a:lnSpc>
            </a:pPr>
            <a:r>
              <a:rPr lang="zh-CN" altLang="en-US" sz="1400" dirty="0">
                <a:cs typeface="+mn-ea"/>
                <a:sym typeface="+mn-lt"/>
              </a:rPr>
              <a:t>迎着祖国初生的太阳，我们从首都北京起航，渭水之滨，搏击风浪；三实作风放飞理想。</a:t>
            </a:r>
          </a:p>
        </p:txBody>
      </p:sp>
      <p:sp>
        <p:nvSpPr>
          <p:cNvPr id="69" name="矩形 68">
            <a:extLst>
              <a:ext uri="{FF2B5EF4-FFF2-40B4-BE49-F238E27FC236}">
                <a16:creationId xmlns:a16="http://schemas.microsoft.com/office/drawing/2014/main" id="{87D0DE9D-835C-4C48-BEC2-CFF8A5DC8819}"/>
              </a:ext>
            </a:extLst>
          </p:cNvPr>
          <p:cNvSpPr/>
          <p:nvPr/>
        </p:nvSpPr>
        <p:spPr>
          <a:xfrm>
            <a:off x="9406133" y="3877309"/>
            <a:ext cx="1765796" cy="1474763"/>
          </a:xfrm>
          <a:prstGeom prst="rect">
            <a:avLst/>
          </a:prstGeom>
        </p:spPr>
        <p:txBody>
          <a:bodyPr>
            <a:spAutoFit/>
          </a:bodyPr>
          <a:lstStyle/>
          <a:p>
            <a:pPr lvl="0" algn="ctr">
              <a:lnSpc>
                <a:spcPct val="130000"/>
              </a:lnSpc>
            </a:pPr>
            <a:r>
              <a:rPr lang="zh-CN" altLang="en-US" sz="1400" dirty="0">
                <a:cs typeface="+mn-ea"/>
                <a:sym typeface="+mn-lt"/>
              </a:rPr>
              <a:t>迎着祖国初生的太阳，我们从首都北京起航，渭水之滨，搏击风浪；三实作风放飞理想。</a:t>
            </a:r>
          </a:p>
        </p:txBody>
      </p:sp>
    </p:spTree>
    <p:extLst>
      <p:ext uri="{BB962C8B-B14F-4D97-AF65-F5344CB8AC3E}">
        <p14:creationId xmlns:p14="http://schemas.microsoft.com/office/powerpoint/2010/main" val="35868117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矩形 95">
            <a:extLst>
              <a:ext uri="{FF2B5EF4-FFF2-40B4-BE49-F238E27FC236}">
                <a16:creationId xmlns:a16="http://schemas.microsoft.com/office/drawing/2014/main" id="{55D33D15-FD5E-4E5C-9B96-F7E0BED6274B}"/>
              </a:ext>
            </a:extLst>
          </p:cNvPr>
          <p:cNvSpPr/>
          <p:nvPr/>
        </p:nvSpPr>
        <p:spPr>
          <a:xfrm>
            <a:off x="1" y="0"/>
            <a:ext cx="12192000" cy="6858000"/>
          </a:xfrm>
          <a:prstGeom prst="rect">
            <a:avLst/>
          </a:prstGeom>
          <a:blipFill dpi="0" rotWithShape="1">
            <a:blip r:embed="rId3">
              <a:alphaModFix amt="70000"/>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文本占位符 20">
            <a:extLst>
              <a:ext uri="{FF2B5EF4-FFF2-40B4-BE49-F238E27FC236}">
                <a16:creationId xmlns:a16="http://schemas.microsoft.com/office/drawing/2014/main" id="{77E34241-1098-4B39-AD98-BF588D3EA391}"/>
              </a:ext>
            </a:extLst>
          </p:cNvPr>
          <p:cNvSpPr>
            <a:spLocks noGrp="1"/>
          </p:cNvSpPr>
          <p:nvPr>
            <p:ph type="body" sz="quarter" idx="10"/>
          </p:nvPr>
        </p:nvSpPr>
        <p:spPr>
          <a:xfrm>
            <a:off x="1814117" y="443111"/>
            <a:ext cx="7240943" cy="437414"/>
          </a:xfrm>
        </p:spPr>
        <p:txBody>
          <a:bodyPr/>
          <a:lstStyle/>
          <a:p>
            <a:r>
              <a:rPr lang="zh-CN" altLang="en-US" dirty="0">
                <a:latin typeface="+mn-lt"/>
                <a:ea typeface="+mn-ea"/>
                <a:cs typeface="+mn-ea"/>
                <a:sym typeface="+mn-lt"/>
              </a:rPr>
              <a:t>五段话</a:t>
            </a:r>
          </a:p>
        </p:txBody>
      </p:sp>
      <p:sp>
        <p:nvSpPr>
          <p:cNvPr id="22" name="矩形 21">
            <a:extLst>
              <a:ext uri="{FF2B5EF4-FFF2-40B4-BE49-F238E27FC236}">
                <a16:creationId xmlns:a16="http://schemas.microsoft.com/office/drawing/2014/main" id="{6345D86D-5FC0-43DD-9DB2-9E376EB4BD28}"/>
              </a:ext>
            </a:extLst>
          </p:cNvPr>
          <p:cNvSpPr/>
          <p:nvPr/>
        </p:nvSpPr>
        <p:spPr>
          <a:xfrm>
            <a:off x="4278047" y="3121627"/>
            <a:ext cx="3635906" cy="996535"/>
          </a:xfrm>
          <a:prstGeom prst="rect">
            <a:avLst/>
          </a:prstGeom>
        </p:spPr>
        <p:txBody>
          <a:bodyPr spcFirstLastPara="1" wrap="none" numCol="1">
            <a:prstTxWarp prst="textArchDown">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zh-CN" altLang="en-US" sz="2000" b="1" spc="300" dirty="0">
                <a:solidFill>
                  <a:schemeClr val="tx1">
                    <a:lumMod val="75000"/>
                  </a:schemeClr>
                </a:solidFill>
                <a:cs typeface="+mn-ea"/>
                <a:sym typeface="+mn-lt"/>
              </a:rPr>
              <a:t>陕西科技大学</a:t>
            </a:r>
            <a:endParaRPr kumimoji="0" lang="zh-CN" altLang="en-US" sz="2000" b="1" i="0" u="none" strike="noStrike" kern="1200" cap="none" spc="300" normalizeH="0" baseline="0" noProof="0" dirty="0">
              <a:ln>
                <a:noFill/>
              </a:ln>
              <a:solidFill>
                <a:schemeClr val="tx1">
                  <a:lumMod val="75000"/>
                </a:schemeClr>
              </a:solidFill>
              <a:effectLst/>
              <a:uLnTx/>
              <a:uFillTx/>
              <a:cs typeface="+mn-ea"/>
              <a:sym typeface="+mn-lt"/>
            </a:endParaRPr>
          </a:p>
        </p:txBody>
      </p:sp>
      <p:grpSp>
        <p:nvGrpSpPr>
          <p:cNvPr id="71" name="组合 70">
            <a:extLst>
              <a:ext uri="{FF2B5EF4-FFF2-40B4-BE49-F238E27FC236}">
                <a16:creationId xmlns:a16="http://schemas.microsoft.com/office/drawing/2014/main" id="{945E7241-411B-4D30-B35D-BC5714397442}"/>
              </a:ext>
            </a:extLst>
          </p:cNvPr>
          <p:cNvGrpSpPr/>
          <p:nvPr/>
        </p:nvGrpSpPr>
        <p:grpSpPr>
          <a:xfrm>
            <a:off x="4478520" y="2339813"/>
            <a:ext cx="3262118" cy="1491718"/>
            <a:chOff x="4795734" y="2738147"/>
            <a:chExt cx="3262118" cy="1491718"/>
          </a:xfrm>
        </p:grpSpPr>
        <p:sp>
          <p:nvSpPr>
            <p:cNvPr id="9" name="文本框 8">
              <a:extLst>
                <a:ext uri="{FF2B5EF4-FFF2-40B4-BE49-F238E27FC236}">
                  <a16:creationId xmlns:a16="http://schemas.microsoft.com/office/drawing/2014/main" id="{3E236F96-A488-4789-97E8-D78CBA069663}"/>
                </a:ext>
              </a:extLst>
            </p:cNvPr>
            <p:cNvSpPr txBox="1"/>
            <p:nvPr/>
          </p:nvSpPr>
          <p:spPr>
            <a:xfrm>
              <a:off x="5272096" y="3518794"/>
              <a:ext cx="1710726" cy="353943"/>
            </a:xfrm>
            <a:prstGeom prst="rect">
              <a:avLst/>
            </a:prstGeom>
            <a:noFill/>
          </p:spPr>
          <p:txBody>
            <a:bodyPr wrap="none" rtlCol="0">
              <a:spAutoFit/>
            </a:bodyPr>
            <a:lstStyle/>
            <a:p>
              <a:pPr algn="ctr"/>
              <a:r>
                <a:rPr lang="zh-CN" altLang="en-US" sz="1700" dirty="0">
                  <a:solidFill>
                    <a:schemeClr val="bg1"/>
                  </a:solidFill>
                  <a:cs typeface="+mn-ea"/>
                  <a:sym typeface="+mn-lt"/>
                </a:rPr>
                <a:t>数据可视化平台</a:t>
              </a:r>
            </a:p>
          </p:txBody>
        </p:sp>
        <p:sp>
          <p:nvSpPr>
            <p:cNvPr id="24" name="任意多边形: 形状 23">
              <a:extLst>
                <a:ext uri="{FF2B5EF4-FFF2-40B4-BE49-F238E27FC236}">
                  <a16:creationId xmlns:a16="http://schemas.microsoft.com/office/drawing/2014/main" id="{808D3864-2383-4939-A8A4-3164B946E091}"/>
                </a:ext>
              </a:extLst>
            </p:cNvPr>
            <p:cNvSpPr/>
            <p:nvPr/>
          </p:nvSpPr>
          <p:spPr>
            <a:xfrm>
              <a:off x="4795734" y="3734494"/>
              <a:ext cx="3262118" cy="495371"/>
            </a:xfrm>
            <a:custGeom>
              <a:avLst/>
              <a:gdLst>
                <a:gd name="connsiteX0" fmla="*/ 4230548 w 8461094"/>
                <a:gd name="connsiteY0" fmla="*/ 143614 h 1932962"/>
                <a:gd name="connsiteX1" fmla="*/ 931763 w 8461094"/>
                <a:gd name="connsiteY1" fmla="*/ 881869 h 1932962"/>
                <a:gd name="connsiteX2" fmla="*/ 4230548 w 8461094"/>
                <a:gd name="connsiteY2" fmla="*/ 1620124 h 1932962"/>
                <a:gd name="connsiteX3" fmla="*/ 7529333 w 8461094"/>
                <a:gd name="connsiteY3" fmla="*/ 881869 h 1932962"/>
                <a:gd name="connsiteX4" fmla="*/ 4230548 w 8461094"/>
                <a:gd name="connsiteY4" fmla="*/ 143614 h 1932962"/>
                <a:gd name="connsiteX5" fmla="*/ 4230547 w 8461094"/>
                <a:gd name="connsiteY5" fmla="*/ 0 h 1932962"/>
                <a:gd name="connsiteX6" fmla="*/ 8461094 w 8461094"/>
                <a:gd name="connsiteY6" fmla="*/ 966481 h 1932962"/>
                <a:gd name="connsiteX7" fmla="*/ 4230547 w 8461094"/>
                <a:gd name="connsiteY7" fmla="*/ 1932962 h 1932962"/>
                <a:gd name="connsiteX8" fmla="*/ 0 w 8461094"/>
                <a:gd name="connsiteY8" fmla="*/ 966481 h 1932962"/>
                <a:gd name="connsiteX9" fmla="*/ 4230547 w 8461094"/>
                <a:gd name="connsiteY9" fmla="*/ 0 h 193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61094" h="1932962">
                  <a:moveTo>
                    <a:pt x="4230548" y="143614"/>
                  </a:moveTo>
                  <a:cubicBezTo>
                    <a:pt x="2408679" y="143614"/>
                    <a:pt x="931763" y="474142"/>
                    <a:pt x="931763" y="881869"/>
                  </a:cubicBezTo>
                  <a:cubicBezTo>
                    <a:pt x="931763" y="1289596"/>
                    <a:pt x="2408679" y="1620124"/>
                    <a:pt x="4230548" y="1620124"/>
                  </a:cubicBezTo>
                  <a:cubicBezTo>
                    <a:pt x="6052417" y="1620124"/>
                    <a:pt x="7529333" y="1289596"/>
                    <a:pt x="7529333" y="881869"/>
                  </a:cubicBezTo>
                  <a:cubicBezTo>
                    <a:pt x="7529333" y="474142"/>
                    <a:pt x="6052417" y="143614"/>
                    <a:pt x="4230548" y="143614"/>
                  </a:cubicBezTo>
                  <a:close/>
                  <a:moveTo>
                    <a:pt x="4230547" y="0"/>
                  </a:moveTo>
                  <a:cubicBezTo>
                    <a:pt x="6567014" y="0"/>
                    <a:pt x="8461094" y="432708"/>
                    <a:pt x="8461094" y="966481"/>
                  </a:cubicBezTo>
                  <a:cubicBezTo>
                    <a:pt x="8461094" y="1500254"/>
                    <a:pt x="6567014" y="1932962"/>
                    <a:pt x="4230547" y="1932962"/>
                  </a:cubicBezTo>
                  <a:cubicBezTo>
                    <a:pt x="1894080" y="1932962"/>
                    <a:pt x="0" y="1500254"/>
                    <a:pt x="0" y="966481"/>
                  </a:cubicBezTo>
                  <a:cubicBezTo>
                    <a:pt x="0" y="432708"/>
                    <a:pt x="1894080" y="0"/>
                    <a:pt x="4230547" y="0"/>
                  </a:cubicBezTo>
                  <a:close/>
                </a:path>
              </a:pathLst>
            </a:custGeom>
            <a:gradFill>
              <a:gsLst>
                <a:gs pos="100000">
                  <a:srgbClr val="CBAE82">
                    <a:alpha val="23000"/>
                  </a:srgbClr>
                </a:gs>
                <a:gs pos="41000">
                  <a:srgbClr val="63E3F6">
                    <a:alpha val="0"/>
                  </a:srgbClr>
                </a:gs>
              </a:gsLst>
              <a:lin ang="5400000" scaled="1"/>
            </a:gradFill>
            <a:ln w="9525" cap="flat" cmpd="sng" algn="ctr">
              <a:gradFill>
                <a:gsLst>
                  <a:gs pos="2000">
                    <a:schemeClr val="accent2">
                      <a:alpha val="5000"/>
                    </a:schemeClr>
                  </a:gs>
                  <a:gs pos="100000">
                    <a:schemeClr val="accent1">
                      <a:alpha val="70000"/>
                    </a:schemeClr>
                  </a:gs>
                </a:gsLst>
                <a:lin ang="5400000" scaled="1"/>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cs typeface="+mn-ea"/>
                <a:sym typeface="+mn-lt"/>
              </a:endParaRPr>
            </a:p>
          </p:txBody>
        </p:sp>
        <p:sp>
          <p:nvSpPr>
            <p:cNvPr id="25" name="任意多边形: 形状 24">
              <a:extLst>
                <a:ext uri="{FF2B5EF4-FFF2-40B4-BE49-F238E27FC236}">
                  <a16:creationId xmlns:a16="http://schemas.microsoft.com/office/drawing/2014/main" id="{774246AA-A835-4ABC-AB75-91B234F590E9}"/>
                </a:ext>
              </a:extLst>
            </p:cNvPr>
            <p:cNvSpPr/>
            <p:nvPr/>
          </p:nvSpPr>
          <p:spPr>
            <a:xfrm>
              <a:off x="4795734" y="3705945"/>
              <a:ext cx="3262118" cy="495371"/>
            </a:xfrm>
            <a:custGeom>
              <a:avLst/>
              <a:gdLst>
                <a:gd name="connsiteX0" fmla="*/ 4230548 w 8461094"/>
                <a:gd name="connsiteY0" fmla="*/ 143614 h 1932962"/>
                <a:gd name="connsiteX1" fmla="*/ 931763 w 8461094"/>
                <a:gd name="connsiteY1" fmla="*/ 881869 h 1932962"/>
                <a:gd name="connsiteX2" fmla="*/ 4230548 w 8461094"/>
                <a:gd name="connsiteY2" fmla="*/ 1620124 h 1932962"/>
                <a:gd name="connsiteX3" fmla="*/ 7529333 w 8461094"/>
                <a:gd name="connsiteY3" fmla="*/ 881869 h 1932962"/>
                <a:gd name="connsiteX4" fmla="*/ 4230548 w 8461094"/>
                <a:gd name="connsiteY4" fmla="*/ 143614 h 1932962"/>
                <a:gd name="connsiteX5" fmla="*/ 4230547 w 8461094"/>
                <a:gd name="connsiteY5" fmla="*/ 0 h 1932962"/>
                <a:gd name="connsiteX6" fmla="*/ 8461094 w 8461094"/>
                <a:gd name="connsiteY6" fmla="*/ 966481 h 1932962"/>
                <a:gd name="connsiteX7" fmla="*/ 4230547 w 8461094"/>
                <a:gd name="connsiteY7" fmla="*/ 1932962 h 1932962"/>
                <a:gd name="connsiteX8" fmla="*/ 0 w 8461094"/>
                <a:gd name="connsiteY8" fmla="*/ 966481 h 1932962"/>
                <a:gd name="connsiteX9" fmla="*/ 4230547 w 8461094"/>
                <a:gd name="connsiteY9" fmla="*/ 0 h 193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61094" h="1932962">
                  <a:moveTo>
                    <a:pt x="4230548" y="143614"/>
                  </a:moveTo>
                  <a:cubicBezTo>
                    <a:pt x="2408679" y="143614"/>
                    <a:pt x="931763" y="474142"/>
                    <a:pt x="931763" y="881869"/>
                  </a:cubicBezTo>
                  <a:cubicBezTo>
                    <a:pt x="931763" y="1289596"/>
                    <a:pt x="2408679" y="1620124"/>
                    <a:pt x="4230548" y="1620124"/>
                  </a:cubicBezTo>
                  <a:cubicBezTo>
                    <a:pt x="6052417" y="1620124"/>
                    <a:pt x="7529333" y="1289596"/>
                    <a:pt x="7529333" y="881869"/>
                  </a:cubicBezTo>
                  <a:cubicBezTo>
                    <a:pt x="7529333" y="474142"/>
                    <a:pt x="6052417" y="143614"/>
                    <a:pt x="4230548" y="143614"/>
                  </a:cubicBezTo>
                  <a:close/>
                  <a:moveTo>
                    <a:pt x="4230547" y="0"/>
                  </a:moveTo>
                  <a:cubicBezTo>
                    <a:pt x="6567014" y="0"/>
                    <a:pt x="8461094" y="432708"/>
                    <a:pt x="8461094" y="966481"/>
                  </a:cubicBezTo>
                  <a:cubicBezTo>
                    <a:pt x="8461094" y="1500254"/>
                    <a:pt x="6567014" y="1932962"/>
                    <a:pt x="4230547" y="1932962"/>
                  </a:cubicBezTo>
                  <a:cubicBezTo>
                    <a:pt x="1894080" y="1932962"/>
                    <a:pt x="0" y="1500254"/>
                    <a:pt x="0" y="966481"/>
                  </a:cubicBezTo>
                  <a:cubicBezTo>
                    <a:pt x="0" y="432708"/>
                    <a:pt x="1894080" y="0"/>
                    <a:pt x="4230547" y="0"/>
                  </a:cubicBezTo>
                  <a:close/>
                </a:path>
              </a:pathLst>
            </a:custGeom>
            <a:gradFill>
              <a:gsLst>
                <a:gs pos="100000">
                  <a:srgbClr val="CBAE82">
                    <a:alpha val="23000"/>
                  </a:srgbClr>
                </a:gs>
                <a:gs pos="41000">
                  <a:srgbClr val="63E3F6">
                    <a:alpha val="0"/>
                  </a:srgbClr>
                </a:gs>
              </a:gsLst>
              <a:lin ang="5400000" scaled="1"/>
            </a:gradFill>
            <a:ln w="9525" cap="flat" cmpd="sng" algn="ctr">
              <a:gradFill>
                <a:gsLst>
                  <a:gs pos="2000">
                    <a:schemeClr val="accent2">
                      <a:alpha val="5000"/>
                    </a:schemeClr>
                  </a:gs>
                  <a:gs pos="100000">
                    <a:schemeClr val="accent1">
                      <a:alpha val="70000"/>
                    </a:schemeClr>
                  </a:gs>
                </a:gsLst>
                <a:lin ang="5400000" scaled="1"/>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cs typeface="+mn-ea"/>
                <a:sym typeface="+mn-lt"/>
              </a:endParaRPr>
            </a:p>
          </p:txBody>
        </p:sp>
        <p:sp>
          <p:nvSpPr>
            <p:cNvPr id="26" name="椭圆 25">
              <a:extLst>
                <a:ext uri="{FF2B5EF4-FFF2-40B4-BE49-F238E27FC236}">
                  <a16:creationId xmlns:a16="http://schemas.microsoft.com/office/drawing/2014/main" id="{85846754-7A2B-4923-9239-B147726D7BBB}"/>
                </a:ext>
              </a:extLst>
            </p:cNvPr>
            <p:cNvSpPr/>
            <p:nvPr/>
          </p:nvSpPr>
          <p:spPr>
            <a:xfrm>
              <a:off x="5154968" y="3699433"/>
              <a:ext cx="2543649" cy="373669"/>
            </a:xfrm>
            <a:prstGeom prst="ellipse">
              <a:avLst/>
            </a:prstGeom>
            <a:solidFill>
              <a:sysClr val="window" lastClr="FFFFFF">
                <a:alpha val="0"/>
              </a:sysClr>
            </a:solidFill>
            <a:ln w="9525" cap="flat" cmpd="sng" algn="ctr">
              <a:gradFill>
                <a:gsLst>
                  <a:gs pos="2000">
                    <a:schemeClr val="accent2">
                      <a:alpha val="5000"/>
                    </a:schemeClr>
                  </a:gs>
                  <a:gs pos="100000">
                    <a:schemeClr val="accent1">
                      <a:alpha val="70000"/>
                    </a:schemeClr>
                  </a:gs>
                </a:gsLst>
                <a:lin ang="5400000" scaled="1"/>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cs typeface="+mn-ea"/>
                <a:sym typeface="+mn-lt"/>
              </a:endParaRPr>
            </a:p>
          </p:txBody>
        </p:sp>
        <p:sp>
          <p:nvSpPr>
            <p:cNvPr id="27" name="椭圆 26">
              <a:extLst>
                <a:ext uri="{FF2B5EF4-FFF2-40B4-BE49-F238E27FC236}">
                  <a16:creationId xmlns:a16="http://schemas.microsoft.com/office/drawing/2014/main" id="{B4637D89-C691-4CB5-83C9-8A25EB1C9EA8}"/>
                </a:ext>
              </a:extLst>
            </p:cNvPr>
            <p:cNvSpPr/>
            <p:nvPr/>
          </p:nvSpPr>
          <p:spPr>
            <a:xfrm>
              <a:off x="5154968" y="3715360"/>
              <a:ext cx="2543649" cy="373669"/>
            </a:xfrm>
            <a:prstGeom prst="ellipse">
              <a:avLst/>
            </a:prstGeom>
            <a:solidFill>
              <a:sysClr val="window" lastClr="FFFFFF">
                <a:alpha val="0"/>
              </a:sysClr>
            </a:solidFill>
            <a:ln w="9525" cap="flat" cmpd="sng" algn="ctr">
              <a:gradFill>
                <a:gsLst>
                  <a:gs pos="2000">
                    <a:schemeClr val="accent2">
                      <a:alpha val="5000"/>
                    </a:schemeClr>
                  </a:gs>
                  <a:gs pos="100000">
                    <a:schemeClr val="accent1">
                      <a:alpha val="70000"/>
                    </a:schemeClr>
                  </a:gs>
                </a:gsLst>
                <a:lin ang="5400000" scaled="1"/>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cs typeface="+mn-ea"/>
                <a:sym typeface="+mn-lt"/>
              </a:endParaRPr>
            </a:p>
          </p:txBody>
        </p:sp>
        <p:sp>
          <p:nvSpPr>
            <p:cNvPr id="28" name="椭圆 27">
              <a:extLst>
                <a:ext uri="{FF2B5EF4-FFF2-40B4-BE49-F238E27FC236}">
                  <a16:creationId xmlns:a16="http://schemas.microsoft.com/office/drawing/2014/main" id="{DDAB727C-8F6B-464C-8B63-7891DD279B55}"/>
                </a:ext>
              </a:extLst>
            </p:cNvPr>
            <p:cNvSpPr/>
            <p:nvPr/>
          </p:nvSpPr>
          <p:spPr>
            <a:xfrm>
              <a:off x="5154968" y="3747213"/>
              <a:ext cx="2543649" cy="373669"/>
            </a:xfrm>
            <a:prstGeom prst="ellipse">
              <a:avLst/>
            </a:prstGeom>
            <a:solidFill>
              <a:sysClr val="window" lastClr="FFFFFF">
                <a:alpha val="0"/>
              </a:sysClr>
            </a:solidFill>
            <a:ln w="9525" cap="flat" cmpd="sng" algn="ctr">
              <a:gradFill>
                <a:gsLst>
                  <a:gs pos="2000">
                    <a:schemeClr val="accent2">
                      <a:alpha val="5000"/>
                    </a:schemeClr>
                  </a:gs>
                  <a:gs pos="100000">
                    <a:schemeClr val="accent1">
                      <a:alpha val="70000"/>
                    </a:schemeClr>
                  </a:gs>
                </a:gsLst>
                <a:lin ang="5400000" scaled="1"/>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cs typeface="+mn-ea"/>
                <a:sym typeface="+mn-lt"/>
              </a:endParaRPr>
            </a:p>
          </p:txBody>
        </p:sp>
        <p:sp>
          <p:nvSpPr>
            <p:cNvPr id="29" name="椭圆 28">
              <a:extLst>
                <a:ext uri="{FF2B5EF4-FFF2-40B4-BE49-F238E27FC236}">
                  <a16:creationId xmlns:a16="http://schemas.microsoft.com/office/drawing/2014/main" id="{464B30F3-3C49-4FE5-A6F2-6DC0D9A0C138}"/>
                </a:ext>
              </a:extLst>
            </p:cNvPr>
            <p:cNvSpPr/>
            <p:nvPr/>
          </p:nvSpPr>
          <p:spPr>
            <a:xfrm>
              <a:off x="5154968" y="3731286"/>
              <a:ext cx="2543649" cy="373669"/>
            </a:xfrm>
            <a:prstGeom prst="ellipse">
              <a:avLst/>
            </a:prstGeom>
            <a:solidFill>
              <a:sysClr val="window" lastClr="FFFFFF">
                <a:alpha val="0"/>
              </a:sysClr>
            </a:solidFill>
            <a:ln w="9525" cap="flat" cmpd="sng" algn="ctr">
              <a:gradFill>
                <a:gsLst>
                  <a:gs pos="2000">
                    <a:schemeClr val="accent2">
                      <a:alpha val="5000"/>
                    </a:schemeClr>
                  </a:gs>
                  <a:gs pos="100000">
                    <a:schemeClr val="accent1">
                      <a:alpha val="70000"/>
                    </a:schemeClr>
                  </a:gs>
                </a:gsLst>
                <a:lin ang="5400000" scaled="1"/>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cs typeface="+mn-ea"/>
                <a:sym typeface="+mn-lt"/>
              </a:endParaRPr>
            </a:p>
          </p:txBody>
        </p:sp>
        <p:sp>
          <p:nvSpPr>
            <p:cNvPr id="30" name="任意多边形: 形状 29">
              <a:extLst>
                <a:ext uri="{FF2B5EF4-FFF2-40B4-BE49-F238E27FC236}">
                  <a16:creationId xmlns:a16="http://schemas.microsoft.com/office/drawing/2014/main" id="{C14715A9-020E-4B62-AC34-171157121EAD}"/>
                </a:ext>
              </a:extLst>
            </p:cNvPr>
            <p:cNvSpPr/>
            <p:nvPr/>
          </p:nvSpPr>
          <p:spPr>
            <a:xfrm rot="16200000" flipH="1" flipV="1">
              <a:off x="5696915" y="2072473"/>
              <a:ext cx="1432598" cy="2763945"/>
            </a:xfrm>
            <a:custGeom>
              <a:avLst/>
              <a:gdLst>
                <a:gd name="connsiteX0" fmla="*/ 0 w 1830409"/>
                <a:gd name="connsiteY0" fmla="*/ 1520170 h 3040339"/>
                <a:gd name="connsiteX1" fmla="*/ 1479473 w 1830409"/>
                <a:gd name="connsiteY1" fmla="*/ 7850 h 3040339"/>
                <a:gd name="connsiteX2" fmla="*/ 1644837 w 1830409"/>
                <a:gd name="connsiteY2" fmla="*/ 147 h 3040339"/>
                <a:gd name="connsiteX3" fmla="*/ 1644837 w 1830409"/>
                <a:gd name="connsiteY3" fmla="*/ 0 h 3040339"/>
                <a:gd name="connsiteX4" fmla="*/ 1645156 w 1830409"/>
                <a:gd name="connsiteY4" fmla="*/ 132 h 3040339"/>
                <a:gd name="connsiteX5" fmla="*/ 1647969 w 1830409"/>
                <a:gd name="connsiteY5" fmla="*/ 1 h 3040339"/>
                <a:gd name="connsiteX6" fmla="*/ 1647969 w 1830409"/>
                <a:gd name="connsiteY6" fmla="*/ 1295 h 3040339"/>
                <a:gd name="connsiteX7" fmla="*/ 1663811 w 1830409"/>
                <a:gd name="connsiteY7" fmla="*/ 7849 h 3040339"/>
                <a:gd name="connsiteX8" fmla="*/ 1830409 w 1830409"/>
                <a:gd name="connsiteY8" fmla="*/ 1520169 h 3040339"/>
                <a:gd name="connsiteX9" fmla="*/ 1663811 w 1830409"/>
                <a:gd name="connsiteY9" fmla="*/ 3032490 h 3040339"/>
                <a:gd name="connsiteX10" fmla="*/ 1647969 w 1830409"/>
                <a:gd name="connsiteY10" fmla="*/ 3039043 h 3040339"/>
                <a:gd name="connsiteX11" fmla="*/ 1647969 w 1830409"/>
                <a:gd name="connsiteY11" fmla="*/ 3040339 h 3040339"/>
                <a:gd name="connsiteX12" fmla="*/ 1645153 w 1830409"/>
                <a:gd name="connsiteY12" fmla="*/ 3040208 h 3040339"/>
                <a:gd name="connsiteX13" fmla="*/ 1644837 w 1830409"/>
                <a:gd name="connsiteY13" fmla="*/ 3040338 h 3040339"/>
                <a:gd name="connsiteX14" fmla="*/ 1644837 w 1830409"/>
                <a:gd name="connsiteY14" fmla="*/ 3040193 h 3040339"/>
                <a:gd name="connsiteX15" fmla="*/ 1479473 w 1830409"/>
                <a:gd name="connsiteY15" fmla="*/ 3032490 h 3040339"/>
                <a:gd name="connsiteX16" fmla="*/ 0 w 1830409"/>
                <a:gd name="connsiteY16" fmla="*/ 1520170 h 3040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30409" h="3040339">
                  <a:moveTo>
                    <a:pt x="0" y="1520170"/>
                  </a:moveTo>
                  <a:cubicBezTo>
                    <a:pt x="0" y="733077"/>
                    <a:pt x="648475" y="85698"/>
                    <a:pt x="1479473" y="7850"/>
                  </a:cubicBezTo>
                  <a:lnTo>
                    <a:pt x="1644837" y="147"/>
                  </a:lnTo>
                  <a:lnTo>
                    <a:pt x="1644837" y="0"/>
                  </a:lnTo>
                  <a:lnTo>
                    <a:pt x="1645156" y="132"/>
                  </a:lnTo>
                  <a:lnTo>
                    <a:pt x="1647969" y="1"/>
                  </a:lnTo>
                  <a:lnTo>
                    <a:pt x="1647969" y="1295"/>
                  </a:lnTo>
                  <a:lnTo>
                    <a:pt x="1663811" y="7849"/>
                  </a:lnTo>
                  <a:cubicBezTo>
                    <a:pt x="1757387" y="85697"/>
                    <a:pt x="1830409" y="733076"/>
                    <a:pt x="1830409" y="1520169"/>
                  </a:cubicBezTo>
                  <a:cubicBezTo>
                    <a:pt x="1830409" y="2307262"/>
                    <a:pt x="1757387" y="2954642"/>
                    <a:pt x="1663811" y="3032490"/>
                  </a:cubicBezTo>
                  <a:lnTo>
                    <a:pt x="1647969" y="3039043"/>
                  </a:lnTo>
                  <a:lnTo>
                    <a:pt x="1647969" y="3040339"/>
                  </a:lnTo>
                  <a:lnTo>
                    <a:pt x="1645153" y="3040208"/>
                  </a:lnTo>
                  <a:lnTo>
                    <a:pt x="1644837" y="3040338"/>
                  </a:lnTo>
                  <a:lnTo>
                    <a:pt x="1644837" y="3040193"/>
                  </a:lnTo>
                  <a:lnTo>
                    <a:pt x="1479473" y="3032490"/>
                  </a:lnTo>
                  <a:cubicBezTo>
                    <a:pt x="648475" y="2954642"/>
                    <a:pt x="-1" y="2307263"/>
                    <a:pt x="0" y="1520170"/>
                  </a:cubicBezTo>
                  <a:close/>
                </a:path>
              </a:pathLst>
            </a:custGeom>
            <a:gradFill>
              <a:gsLst>
                <a:gs pos="50000">
                  <a:schemeClr val="accent1">
                    <a:lumMod val="0"/>
                    <a:lumOff val="100000"/>
                    <a:alpha val="0"/>
                  </a:schemeClr>
                </a:gs>
                <a:gs pos="83000">
                  <a:schemeClr val="accent3">
                    <a:lumMod val="50000"/>
                    <a:alpha val="30000"/>
                  </a:schemeClr>
                </a:gs>
                <a:gs pos="100000">
                  <a:schemeClr val="accent3">
                    <a:lumMod val="50000"/>
                    <a:alpha val="50000"/>
                  </a:schemeClr>
                </a:gs>
              </a:gsLst>
              <a:path path="circle">
                <a:fillToRect l="50000" t="50000" r="50000" b="50000"/>
              </a:path>
              <a:tileRect/>
            </a:gradFill>
            <a:ln>
              <a:noFill/>
            </a:ln>
            <a:effectLst>
              <a:glow>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grpSp>
        <p:nvGrpSpPr>
          <p:cNvPr id="88" name="组合 87">
            <a:extLst>
              <a:ext uri="{FF2B5EF4-FFF2-40B4-BE49-F238E27FC236}">
                <a16:creationId xmlns:a16="http://schemas.microsoft.com/office/drawing/2014/main" id="{A04969DD-5981-4F70-A351-2FBFEC5F96A9}"/>
              </a:ext>
            </a:extLst>
          </p:cNvPr>
          <p:cNvGrpSpPr/>
          <p:nvPr/>
        </p:nvGrpSpPr>
        <p:grpSpPr>
          <a:xfrm>
            <a:off x="5475641" y="2507054"/>
            <a:ext cx="1240718" cy="1138735"/>
            <a:chOff x="5475641" y="2850382"/>
            <a:chExt cx="1240718" cy="1138735"/>
          </a:xfrm>
        </p:grpSpPr>
        <p:pic>
          <p:nvPicPr>
            <p:cNvPr id="73" name="图片 72">
              <a:extLst>
                <a:ext uri="{FF2B5EF4-FFF2-40B4-BE49-F238E27FC236}">
                  <a16:creationId xmlns:a16="http://schemas.microsoft.com/office/drawing/2014/main" id="{E504FE4F-CBA6-43DD-87A3-81F79D75AD3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593687" y="2850382"/>
              <a:ext cx="985868" cy="985868"/>
            </a:xfrm>
            <a:prstGeom prst="rect">
              <a:avLst/>
            </a:prstGeom>
          </p:spPr>
        </p:pic>
        <p:sp>
          <p:nvSpPr>
            <p:cNvPr id="74" name="椭圆 73">
              <a:extLst>
                <a:ext uri="{FF2B5EF4-FFF2-40B4-BE49-F238E27FC236}">
                  <a16:creationId xmlns:a16="http://schemas.microsoft.com/office/drawing/2014/main" id="{C80224FA-0AF3-4771-A6E6-14149EBC3235}"/>
                </a:ext>
              </a:extLst>
            </p:cNvPr>
            <p:cNvSpPr/>
            <p:nvPr/>
          </p:nvSpPr>
          <p:spPr>
            <a:xfrm>
              <a:off x="5475641" y="3768053"/>
              <a:ext cx="1240718" cy="221064"/>
            </a:xfrm>
            <a:prstGeom prst="ellipse">
              <a:avLst/>
            </a:prstGeom>
            <a:solidFill>
              <a:schemeClr val="tx1">
                <a:alpha val="50000"/>
              </a:schemeClr>
            </a:solidFill>
            <a:ln>
              <a:solidFill>
                <a:srgbClr val="2E78BD"/>
              </a:solid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75" name="矩形 74">
            <a:extLst>
              <a:ext uri="{FF2B5EF4-FFF2-40B4-BE49-F238E27FC236}">
                <a16:creationId xmlns:a16="http://schemas.microsoft.com/office/drawing/2014/main" id="{8E8E0EC0-F7BB-494C-82EE-C32B32B18857}"/>
              </a:ext>
            </a:extLst>
          </p:cNvPr>
          <p:cNvSpPr/>
          <p:nvPr/>
        </p:nvSpPr>
        <p:spPr>
          <a:xfrm>
            <a:off x="2639209" y="1766227"/>
            <a:ext cx="1210589" cy="338554"/>
          </a:xfrm>
          <a:prstGeom prst="rect">
            <a:avLst/>
          </a:prstGeom>
        </p:spPr>
        <p:txBody>
          <a:bodyPr wrap="none">
            <a:spAutoFit/>
          </a:bodyPr>
          <a:lstStyle/>
          <a:p>
            <a:pPr lvl="0" algn="r"/>
            <a:r>
              <a:rPr lang="zh-CN" altLang="en-US" sz="1600" b="1" dirty="0">
                <a:cs typeface="+mn-ea"/>
                <a:sym typeface="+mn-lt"/>
              </a:rPr>
              <a:t>我是小标题</a:t>
            </a:r>
          </a:p>
        </p:txBody>
      </p:sp>
      <p:sp>
        <p:nvSpPr>
          <p:cNvPr id="76" name="矩形 75">
            <a:extLst>
              <a:ext uri="{FF2B5EF4-FFF2-40B4-BE49-F238E27FC236}">
                <a16:creationId xmlns:a16="http://schemas.microsoft.com/office/drawing/2014/main" id="{4716FA41-CA30-4197-BD55-BE8A947867D7}"/>
              </a:ext>
            </a:extLst>
          </p:cNvPr>
          <p:cNvSpPr/>
          <p:nvPr/>
        </p:nvSpPr>
        <p:spPr>
          <a:xfrm>
            <a:off x="950389" y="2082312"/>
            <a:ext cx="2874839" cy="914609"/>
          </a:xfrm>
          <a:prstGeom prst="rect">
            <a:avLst/>
          </a:prstGeom>
        </p:spPr>
        <p:txBody>
          <a:bodyPr wrap="square">
            <a:spAutoFit/>
          </a:bodyPr>
          <a:lstStyle/>
          <a:p>
            <a:pPr lvl="0" algn="r">
              <a:lnSpc>
                <a:spcPct val="130000"/>
              </a:lnSpc>
            </a:pPr>
            <a:r>
              <a:rPr lang="zh-CN" altLang="en-US" sz="1400" dirty="0">
                <a:solidFill>
                  <a:schemeClr val="tx1">
                    <a:lumMod val="75000"/>
                    <a:lumOff val="25000"/>
                  </a:schemeClr>
                </a:solidFill>
                <a:cs typeface="+mn-ea"/>
                <a:sym typeface="+mn-lt"/>
              </a:rPr>
              <a:t>迎着祖国初生的太阳，我们从首都北京起航，渭水之滨，搏击风浪；三实作风放飞理想。</a:t>
            </a:r>
          </a:p>
        </p:txBody>
      </p:sp>
      <p:sp>
        <p:nvSpPr>
          <p:cNvPr id="77" name="矩形 76">
            <a:extLst>
              <a:ext uri="{FF2B5EF4-FFF2-40B4-BE49-F238E27FC236}">
                <a16:creationId xmlns:a16="http://schemas.microsoft.com/office/drawing/2014/main" id="{30FB64CF-BE9C-4C54-BC8C-6D5F013F6ACA}"/>
              </a:ext>
            </a:extLst>
          </p:cNvPr>
          <p:cNvSpPr/>
          <p:nvPr/>
        </p:nvSpPr>
        <p:spPr>
          <a:xfrm>
            <a:off x="2639209" y="3601944"/>
            <a:ext cx="1210589" cy="338554"/>
          </a:xfrm>
          <a:prstGeom prst="rect">
            <a:avLst/>
          </a:prstGeom>
        </p:spPr>
        <p:txBody>
          <a:bodyPr wrap="none">
            <a:spAutoFit/>
          </a:bodyPr>
          <a:lstStyle/>
          <a:p>
            <a:pPr lvl="0" algn="r"/>
            <a:r>
              <a:rPr lang="zh-CN" altLang="en-US" sz="1600" b="1" dirty="0">
                <a:cs typeface="+mn-ea"/>
                <a:sym typeface="+mn-lt"/>
              </a:rPr>
              <a:t>我是小标题</a:t>
            </a:r>
          </a:p>
        </p:txBody>
      </p:sp>
      <p:sp>
        <p:nvSpPr>
          <p:cNvPr id="78" name="矩形 77">
            <a:extLst>
              <a:ext uri="{FF2B5EF4-FFF2-40B4-BE49-F238E27FC236}">
                <a16:creationId xmlns:a16="http://schemas.microsoft.com/office/drawing/2014/main" id="{9054689C-8FBA-43CC-9CEA-D8D2EB9C4099}"/>
              </a:ext>
            </a:extLst>
          </p:cNvPr>
          <p:cNvSpPr/>
          <p:nvPr/>
        </p:nvSpPr>
        <p:spPr>
          <a:xfrm>
            <a:off x="950389" y="3918029"/>
            <a:ext cx="2874839" cy="914609"/>
          </a:xfrm>
          <a:prstGeom prst="rect">
            <a:avLst/>
          </a:prstGeom>
        </p:spPr>
        <p:txBody>
          <a:bodyPr wrap="square">
            <a:spAutoFit/>
          </a:bodyPr>
          <a:lstStyle/>
          <a:p>
            <a:pPr lvl="0" algn="r">
              <a:lnSpc>
                <a:spcPct val="130000"/>
              </a:lnSpc>
            </a:pPr>
            <a:r>
              <a:rPr lang="zh-CN" altLang="en-US" sz="1400" dirty="0">
                <a:solidFill>
                  <a:schemeClr val="tx1">
                    <a:lumMod val="75000"/>
                    <a:lumOff val="25000"/>
                  </a:schemeClr>
                </a:solidFill>
                <a:cs typeface="+mn-ea"/>
                <a:sym typeface="+mn-lt"/>
              </a:rPr>
              <a:t>迎着祖国初生的太阳，我们从首都北京起航，渭水之滨，搏击风浪；三实作风放飞理想。</a:t>
            </a:r>
          </a:p>
        </p:txBody>
      </p:sp>
      <p:sp>
        <p:nvSpPr>
          <p:cNvPr id="81" name="矩形 80">
            <a:extLst>
              <a:ext uri="{FF2B5EF4-FFF2-40B4-BE49-F238E27FC236}">
                <a16:creationId xmlns:a16="http://schemas.microsoft.com/office/drawing/2014/main" id="{43CD5A59-063C-4E54-BD51-A3807993C77A}"/>
              </a:ext>
            </a:extLst>
          </p:cNvPr>
          <p:cNvSpPr/>
          <p:nvPr/>
        </p:nvSpPr>
        <p:spPr>
          <a:xfrm flipH="1">
            <a:off x="8366996" y="1766227"/>
            <a:ext cx="1210588" cy="338554"/>
          </a:xfrm>
          <a:prstGeom prst="rect">
            <a:avLst/>
          </a:prstGeom>
        </p:spPr>
        <p:txBody>
          <a:bodyPr wrap="none">
            <a:spAutoFit/>
          </a:bodyPr>
          <a:lstStyle/>
          <a:p>
            <a:pPr lvl="0"/>
            <a:r>
              <a:rPr lang="zh-CN" altLang="en-US" sz="1600" b="1" dirty="0">
                <a:cs typeface="+mn-ea"/>
                <a:sym typeface="+mn-lt"/>
              </a:rPr>
              <a:t>我是小标题</a:t>
            </a:r>
          </a:p>
        </p:txBody>
      </p:sp>
      <p:sp>
        <p:nvSpPr>
          <p:cNvPr id="82" name="矩形 81">
            <a:extLst>
              <a:ext uri="{FF2B5EF4-FFF2-40B4-BE49-F238E27FC236}">
                <a16:creationId xmlns:a16="http://schemas.microsoft.com/office/drawing/2014/main" id="{9B94166F-44C5-444E-84A8-2C8D17F92922}"/>
              </a:ext>
            </a:extLst>
          </p:cNvPr>
          <p:cNvSpPr/>
          <p:nvPr/>
        </p:nvSpPr>
        <p:spPr>
          <a:xfrm flipH="1">
            <a:off x="8349933" y="2082312"/>
            <a:ext cx="2874839" cy="914609"/>
          </a:xfrm>
          <a:prstGeom prst="rect">
            <a:avLst/>
          </a:prstGeom>
        </p:spPr>
        <p:txBody>
          <a:bodyPr wrap="square">
            <a:spAutoFit/>
          </a:bodyPr>
          <a:lstStyle/>
          <a:p>
            <a:pPr lvl="0">
              <a:lnSpc>
                <a:spcPct val="130000"/>
              </a:lnSpc>
            </a:pPr>
            <a:r>
              <a:rPr lang="zh-CN" altLang="en-US" sz="1400" dirty="0">
                <a:solidFill>
                  <a:schemeClr val="tx1">
                    <a:lumMod val="75000"/>
                    <a:lumOff val="25000"/>
                  </a:schemeClr>
                </a:solidFill>
                <a:cs typeface="+mn-ea"/>
                <a:sym typeface="+mn-lt"/>
              </a:rPr>
              <a:t>迎着祖国初生的太阳，我们从首都北京起航，渭水之滨，搏击风浪；三实作风放飞理想。</a:t>
            </a:r>
          </a:p>
        </p:txBody>
      </p:sp>
      <p:sp>
        <p:nvSpPr>
          <p:cNvPr id="83" name="矩形 82">
            <a:extLst>
              <a:ext uri="{FF2B5EF4-FFF2-40B4-BE49-F238E27FC236}">
                <a16:creationId xmlns:a16="http://schemas.microsoft.com/office/drawing/2014/main" id="{C58FE926-08B6-4145-8F81-EA31A4B51E45}"/>
              </a:ext>
            </a:extLst>
          </p:cNvPr>
          <p:cNvSpPr/>
          <p:nvPr/>
        </p:nvSpPr>
        <p:spPr>
          <a:xfrm flipH="1">
            <a:off x="8366996" y="3601944"/>
            <a:ext cx="1210588" cy="338554"/>
          </a:xfrm>
          <a:prstGeom prst="rect">
            <a:avLst/>
          </a:prstGeom>
        </p:spPr>
        <p:txBody>
          <a:bodyPr wrap="none">
            <a:spAutoFit/>
          </a:bodyPr>
          <a:lstStyle/>
          <a:p>
            <a:pPr lvl="0"/>
            <a:r>
              <a:rPr lang="zh-CN" altLang="en-US" sz="1600" b="1" dirty="0">
                <a:cs typeface="+mn-ea"/>
                <a:sym typeface="+mn-lt"/>
              </a:rPr>
              <a:t>我是小标题</a:t>
            </a:r>
          </a:p>
        </p:txBody>
      </p:sp>
      <p:sp>
        <p:nvSpPr>
          <p:cNvPr id="84" name="矩形 83">
            <a:extLst>
              <a:ext uri="{FF2B5EF4-FFF2-40B4-BE49-F238E27FC236}">
                <a16:creationId xmlns:a16="http://schemas.microsoft.com/office/drawing/2014/main" id="{0C99BC78-052F-41B5-B3CF-8294238B486D}"/>
              </a:ext>
            </a:extLst>
          </p:cNvPr>
          <p:cNvSpPr/>
          <p:nvPr/>
        </p:nvSpPr>
        <p:spPr>
          <a:xfrm flipH="1">
            <a:off x="8349933" y="3918029"/>
            <a:ext cx="2874839" cy="914609"/>
          </a:xfrm>
          <a:prstGeom prst="rect">
            <a:avLst/>
          </a:prstGeom>
        </p:spPr>
        <p:txBody>
          <a:bodyPr wrap="square">
            <a:spAutoFit/>
          </a:bodyPr>
          <a:lstStyle/>
          <a:p>
            <a:pPr lvl="0">
              <a:lnSpc>
                <a:spcPct val="130000"/>
              </a:lnSpc>
            </a:pPr>
            <a:r>
              <a:rPr lang="zh-CN" altLang="en-US" sz="1400" dirty="0">
                <a:solidFill>
                  <a:schemeClr val="tx1">
                    <a:lumMod val="75000"/>
                    <a:lumOff val="25000"/>
                  </a:schemeClr>
                </a:solidFill>
                <a:cs typeface="+mn-ea"/>
                <a:sym typeface="+mn-lt"/>
              </a:rPr>
              <a:t>迎着祖国初生的太阳，我们从首都北京起航，渭水之滨，搏击风浪；三实作风放飞理想。</a:t>
            </a:r>
          </a:p>
        </p:txBody>
      </p:sp>
      <p:sp>
        <p:nvSpPr>
          <p:cNvPr id="85" name="矩形 84">
            <a:extLst>
              <a:ext uri="{FF2B5EF4-FFF2-40B4-BE49-F238E27FC236}">
                <a16:creationId xmlns:a16="http://schemas.microsoft.com/office/drawing/2014/main" id="{0C4187B0-D839-4424-B0AC-58704B948A33}"/>
              </a:ext>
            </a:extLst>
          </p:cNvPr>
          <p:cNvSpPr/>
          <p:nvPr/>
        </p:nvSpPr>
        <p:spPr>
          <a:xfrm>
            <a:off x="5490706" y="5010302"/>
            <a:ext cx="1210589" cy="338554"/>
          </a:xfrm>
          <a:prstGeom prst="rect">
            <a:avLst/>
          </a:prstGeom>
        </p:spPr>
        <p:txBody>
          <a:bodyPr wrap="none">
            <a:spAutoFit/>
          </a:bodyPr>
          <a:lstStyle/>
          <a:p>
            <a:pPr lvl="0" algn="ctr"/>
            <a:r>
              <a:rPr lang="zh-CN" altLang="en-US" sz="1600" b="1" dirty="0">
                <a:cs typeface="+mn-ea"/>
                <a:sym typeface="+mn-lt"/>
              </a:rPr>
              <a:t>我是小标题</a:t>
            </a:r>
          </a:p>
        </p:txBody>
      </p:sp>
      <p:sp>
        <p:nvSpPr>
          <p:cNvPr id="86" name="矩形 85">
            <a:extLst>
              <a:ext uri="{FF2B5EF4-FFF2-40B4-BE49-F238E27FC236}">
                <a16:creationId xmlns:a16="http://schemas.microsoft.com/office/drawing/2014/main" id="{887A894A-1462-4560-991E-2D2AF6BED9D1}"/>
              </a:ext>
            </a:extLst>
          </p:cNvPr>
          <p:cNvSpPr/>
          <p:nvPr/>
        </p:nvSpPr>
        <p:spPr>
          <a:xfrm>
            <a:off x="4658581" y="5326387"/>
            <a:ext cx="2874839" cy="914609"/>
          </a:xfrm>
          <a:prstGeom prst="rect">
            <a:avLst/>
          </a:prstGeom>
        </p:spPr>
        <p:txBody>
          <a:bodyPr wrap="square">
            <a:spAutoFit/>
          </a:bodyPr>
          <a:lstStyle/>
          <a:p>
            <a:pPr lvl="0" algn="ctr">
              <a:lnSpc>
                <a:spcPct val="130000"/>
              </a:lnSpc>
            </a:pPr>
            <a:r>
              <a:rPr lang="zh-CN" altLang="en-US" sz="1400" dirty="0">
                <a:solidFill>
                  <a:schemeClr val="tx1">
                    <a:lumMod val="75000"/>
                    <a:lumOff val="25000"/>
                  </a:schemeClr>
                </a:solidFill>
                <a:cs typeface="+mn-ea"/>
                <a:sym typeface="+mn-lt"/>
              </a:rPr>
              <a:t>迎着祖国初生的太阳，我们从首都北京起航，渭水之滨，搏击风浪；三实作风放飞理想。</a:t>
            </a:r>
          </a:p>
        </p:txBody>
      </p:sp>
    </p:spTree>
    <p:extLst>
      <p:ext uri="{BB962C8B-B14F-4D97-AF65-F5344CB8AC3E}">
        <p14:creationId xmlns:p14="http://schemas.microsoft.com/office/powerpoint/2010/main" val="13600919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泪滴形 15">
            <a:extLst>
              <a:ext uri="{FF2B5EF4-FFF2-40B4-BE49-F238E27FC236}">
                <a16:creationId xmlns:a16="http://schemas.microsoft.com/office/drawing/2014/main" id="{116AA2F9-1E10-4ABA-B58B-547B8C08259E}"/>
              </a:ext>
            </a:extLst>
          </p:cNvPr>
          <p:cNvSpPr/>
          <p:nvPr/>
        </p:nvSpPr>
        <p:spPr>
          <a:xfrm rot="18900000">
            <a:off x="1806097" y="2363898"/>
            <a:ext cx="461813" cy="461813"/>
          </a:xfrm>
          <a:prstGeom prst="teardrop">
            <a:avLst/>
          </a:prstGeom>
          <a:gradFill flip="none" rotWithShape="1">
            <a:gsLst>
              <a:gs pos="100000">
                <a:schemeClr val="accent2">
                  <a:lumMod val="40000"/>
                  <a:lumOff val="60000"/>
                  <a:alpha val="50000"/>
                </a:schemeClr>
              </a:gs>
              <a:gs pos="19000">
                <a:schemeClr val="tx2">
                  <a:alpha val="31000"/>
                </a:schemeClr>
              </a:gs>
            </a:gsLst>
            <a:path path="circle">
              <a:fillToRect l="50000" t="50000" r="50000" b="50000"/>
            </a:path>
            <a:tileRect/>
          </a:gradFill>
          <a:ln>
            <a:noFill/>
          </a:ln>
          <a:effectLst>
            <a:outerShdw blurRad="1079500" dist="203200" dir="5400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任意多边形: 形状 5">
            <a:extLst>
              <a:ext uri="{FF2B5EF4-FFF2-40B4-BE49-F238E27FC236}">
                <a16:creationId xmlns:a16="http://schemas.microsoft.com/office/drawing/2014/main" id="{8FD22305-7CBE-4D23-83FF-3AB39295F832}"/>
              </a:ext>
            </a:extLst>
          </p:cNvPr>
          <p:cNvSpPr/>
          <p:nvPr/>
        </p:nvSpPr>
        <p:spPr>
          <a:xfrm>
            <a:off x="3318218" y="1740140"/>
            <a:ext cx="2907719" cy="530683"/>
          </a:xfrm>
          <a:custGeom>
            <a:avLst/>
            <a:gdLst>
              <a:gd name="connsiteX0" fmla="*/ 0 w 3718560"/>
              <a:gd name="connsiteY0" fmla="*/ 362464 h 362464"/>
              <a:gd name="connsiteX1" fmla="*/ 1879600 w 3718560"/>
              <a:gd name="connsiteY1" fmla="*/ 47504 h 362464"/>
              <a:gd name="connsiteX2" fmla="*/ 3718560 w 3718560"/>
              <a:gd name="connsiteY2" fmla="*/ 6864 h 362464"/>
            </a:gdLst>
            <a:ahLst/>
            <a:cxnLst>
              <a:cxn ang="0">
                <a:pos x="connsiteX0" y="connsiteY0"/>
              </a:cxn>
              <a:cxn ang="0">
                <a:pos x="connsiteX1" y="connsiteY1"/>
              </a:cxn>
              <a:cxn ang="0">
                <a:pos x="connsiteX2" y="connsiteY2"/>
              </a:cxn>
            </a:cxnLst>
            <a:rect l="l" t="t" r="r" b="b"/>
            <a:pathLst>
              <a:path w="3718560" h="362464">
                <a:moveTo>
                  <a:pt x="0" y="362464"/>
                </a:moveTo>
                <a:cubicBezTo>
                  <a:pt x="629920" y="234617"/>
                  <a:pt x="1259840" y="106771"/>
                  <a:pt x="1879600" y="47504"/>
                </a:cubicBezTo>
                <a:cubicBezTo>
                  <a:pt x="2499360" y="-11763"/>
                  <a:pt x="3108960" y="-2450"/>
                  <a:pt x="3718560" y="6864"/>
                </a:cubicBezTo>
              </a:path>
            </a:pathLst>
          </a:custGeom>
          <a:noFill/>
          <a:ln w="0">
            <a:gradFill>
              <a:gsLst>
                <a:gs pos="100000">
                  <a:schemeClr val="accent1">
                    <a:lumMod val="45000"/>
                    <a:lumOff val="55000"/>
                    <a:alpha val="0"/>
                  </a:schemeClr>
                </a:gs>
                <a:gs pos="0">
                  <a:schemeClr val="accent1">
                    <a:lumMod val="30000"/>
                    <a:lumOff val="70000"/>
                    <a:alpha val="20000"/>
                  </a:schemeClr>
                </a:gs>
              </a:gsLst>
              <a:lin ang="5400000" scaled="1"/>
            </a:gra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任意多边形: 形状 7">
            <a:extLst>
              <a:ext uri="{FF2B5EF4-FFF2-40B4-BE49-F238E27FC236}">
                <a16:creationId xmlns:a16="http://schemas.microsoft.com/office/drawing/2014/main" id="{9BAC9D0A-0393-41F0-A138-082A2E0D1AF9}"/>
              </a:ext>
            </a:extLst>
          </p:cNvPr>
          <p:cNvSpPr/>
          <p:nvPr/>
        </p:nvSpPr>
        <p:spPr>
          <a:xfrm>
            <a:off x="5453962" y="1740140"/>
            <a:ext cx="771976" cy="530683"/>
          </a:xfrm>
          <a:custGeom>
            <a:avLst/>
            <a:gdLst>
              <a:gd name="connsiteX0" fmla="*/ 0 w 3718560"/>
              <a:gd name="connsiteY0" fmla="*/ 362464 h 362464"/>
              <a:gd name="connsiteX1" fmla="*/ 1879600 w 3718560"/>
              <a:gd name="connsiteY1" fmla="*/ 47504 h 362464"/>
              <a:gd name="connsiteX2" fmla="*/ 3718560 w 3718560"/>
              <a:gd name="connsiteY2" fmla="*/ 6864 h 362464"/>
            </a:gdLst>
            <a:ahLst/>
            <a:cxnLst>
              <a:cxn ang="0">
                <a:pos x="connsiteX0" y="connsiteY0"/>
              </a:cxn>
              <a:cxn ang="0">
                <a:pos x="connsiteX1" y="connsiteY1"/>
              </a:cxn>
              <a:cxn ang="0">
                <a:pos x="connsiteX2" y="connsiteY2"/>
              </a:cxn>
            </a:cxnLst>
            <a:rect l="l" t="t" r="r" b="b"/>
            <a:pathLst>
              <a:path w="3718560" h="362464">
                <a:moveTo>
                  <a:pt x="0" y="362464"/>
                </a:moveTo>
                <a:cubicBezTo>
                  <a:pt x="629920" y="234617"/>
                  <a:pt x="1259840" y="106771"/>
                  <a:pt x="1879600" y="47504"/>
                </a:cubicBezTo>
                <a:cubicBezTo>
                  <a:pt x="2499360" y="-11763"/>
                  <a:pt x="3108960" y="-2450"/>
                  <a:pt x="3718560" y="6864"/>
                </a:cubicBezTo>
              </a:path>
            </a:pathLst>
          </a:custGeom>
          <a:noFill/>
          <a:ln w="0">
            <a:gradFill>
              <a:gsLst>
                <a:gs pos="100000">
                  <a:schemeClr val="accent1">
                    <a:lumMod val="45000"/>
                    <a:lumOff val="55000"/>
                    <a:alpha val="0"/>
                  </a:schemeClr>
                </a:gs>
                <a:gs pos="0">
                  <a:schemeClr val="accent1">
                    <a:lumMod val="30000"/>
                    <a:lumOff val="70000"/>
                    <a:alpha val="20000"/>
                  </a:schemeClr>
                </a:gs>
              </a:gsLst>
              <a:lin ang="5400000" scaled="1"/>
            </a:gra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0" name="任意多边形: 形状 9">
            <a:extLst>
              <a:ext uri="{FF2B5EF4-FFF2-40B4-BE49-F238E27FC236}">
                <a16:creationId xmlns:a16="http://schemas.microsoft.com/office/drawing/2014/main" id="{88371629-735F-4701-8836-5CD9EADB9B8C}"/>
              </a:ext>
            </a:extLst>
          </p:cNvPr>
          <p:cNvSpPr/>
          <p:nvPr/>
        </p:nvSpPr>
        <p:spPr>
          <a:xfrm flipH="1">
            <a:off x="6225938" y="1740140"/>
            <a:ext cx="2907719" cy="530683"/>
          </a:xfrm>
          <a:custGeom>
            <a:avLst/>
            <a:gdLst>
              <a:gd name="connsiteX0" fmla="*/ 0 w 3718560"/>
              <a:gd name="connsiteY0" fmla="*/ 362464 h 362464"/>
              <a:gd name="connsiteX1" fmla="*/ 1879600 w 3718560"/>
              <a:gd name="connsiteY1" fmla="*/ 47504 h 362464"/>
              <a:gd name="connsiteX2" fmla="*/ 3718560 w 3718560"/>
              <a:gd name="connsiteY2" fmla="*/ 6864 h 362464"/>
            </a:gdLst>
            <a:ahLst/>
            <a:cxnLst>
              <a:cxn ang="0">
                <a:pos x="connsiteX0" y="connsiteY0"/>
              </a:cxn>
              <a:cxn ang="0">
                <a:pos x="connsiteX1" y="connsiteY1"/>
              </a:cxn>
              <a:cxn ang="0">
                <a:pos x="connsiteX2" y="connsiteY2"/>
              </a:cxn>
            </a:cxnLst>
            <a:rect l="l" t="t" r="r" b="b"/>
            <a:pathLst>
              <a:path w="3718560" h="362464">
                <a:moveTo>
                  <a:pt x="0" y="362464"/>
                </a:moveTo>
                <a:cubicBezTo>
                  <a:pt x="629920" y="234617"/>
                  <a:pt x="1259840" y="106771"/>
                  <a:pt x="1879600" y="47504"/>
                </a:cubicBezTo>
                <a:cubicBezTo>
                  <a:pt x="2499360" y="-11763"/>
                  <a:pt x="3108960" y="-2450"/>
                  <a:pt x="3718560" y="6864"/>
                </a:cubicBezTo>
              </a:path>
            </a:pathLst>
          </a:custGeom>
          <a:noFill/>
          <a:ln w="0">
            <a:gradFill>
              <a:gsLst>
                <a:gs pos="100000">
                  <a:schemeClr val="accent1">
                    <a:lumMod val="45000"/>
                    <a:lumOff val="55000"/>
                    <a:alpha val="0"/>
                  </a:schemeClr>
                </a:gs>
                <a:gs pos="0">
                  <a:schemeClr val="accent1">
                    <a:lumMod val="30000"/>
                    <a:lumOff val="70000"/>
                    <a:alpha val="20000"/>
                  </a:schemeClr>
                </a:gs>
              </a:gsLst>
              <a:lin ang="5400000" scaled="1"/>
            </a:gra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任意多边形: 形状 11">
            <a:extLst>
              <a:ext uri="{FF2B5EF4-FFF2-40B4-BE49-F238E27FC236}">
                <a16:creationId xmlns:a16="http://schemas.microsoft.com/office/drawing/2014/main" id="{2CCAC246-970D-48FE-ACC2-C0C27F69D13A}"/>
              </a:ext>
            </a:extLst>
          </p:cNvPr>
          <p:cNvSpPr/>
          <p:nvPr/>
        </p:nvSpPr>
        <p:spPr>
          <a:xfrm flipH="1">
            <a:off x="6225938" y="1740140"/>
            <a:ext cx="771976" cy="530683"/>
          </a:xfrm>
          <a:custGeom>
            <a:avLst/>
            <a:gdLst>
              <a:gd name="connsiteX0" fmla="*/ 0 w 3718560"/>
              <a:gd name="connsiteY0" fmla="*/ 362464 h 362464"/>
              <a:gd name="connsiteX1" fmla="*/ 1879600 w 3718560"/>
              <a:gd name="connsiteY1" fmla="*/ 47504 h 362464"/>
              <a:gd name="connsiteX2" fmla="*/ 3718560 w 3718560"/>
              <a:gd name="connsiteY2" fmla="*/ 6864 h 362464"/>
            </a:gdLst>
            <a:ahLst/>
            <a:cxnLst>
              <a:cxn ang="0">
                <a:pos x="connsiteX0" y="connsiteY0"/>
              </a:cxn>
              <a:cxn ang="0">
                <a:pos x="connsiteX1" y="connsiteY1"/>
              </a:cxn>
              <a:cxn ang="0">
                <a:pos x="connsiteX2" y="connsiteY2"/>
              </a:cxn>
            </a:cxnLst>
            <a:rect l="l" t="t" r="r" b="b"/>
            <a:pathLst>
              <a:path w="3718560" h="362464">
                <a:moveTo>
                  <a:pt x="0" y="362464"/>
                </a:moveTo>
                <a:cubicBezTo>
                  <a:pt x="629920" y="234617"/>
                  <a:pt x="1259840" y="106771"/>
                  <a:pt x="1879600" y="47504"/>
                </a:cubicBezTo>
                <a:cubicBezTo>
                  <a:pt x="2499360" y="-11763"/>
                  <a:pt x="3108960" y="-2450"/>
                  <a:pt x="3718560" y="6864"/>
                </a:cubicBezTo>
              </a:path>
            </a:pathLst>
          </a:custGeom>
          <a:noFill/>
          <a:ln w="0">
            <a:gradFill>
              <a:gsLst>
                <a:gs pos="100000">
                  <a:schemeClr val="accent1">
                    <a:lumMod val="45000"/>
                    <a:lumOff val="55000"/>
                    <a:alpha val="0"/>
                  </a:schemeClr>
                </a:gs>
                <a:gs pos="0">
                  <a:schemeClr val="accent1">
                    <a:lumMod val="30000"/>
                    <a:lumOff val="70000"/>
                    <a:alpha val="20000"/>
                  </a:schemeClr>
                </a:gs>
              </a:gsLst>
              <a:lin ang="5400000" scaled="1"/>
            </a:gra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7" name="组合 36">
            <a:extLst>
              <a:ext uri="{FF2B5EF4-FFF2-40B4-BE49-F238E27FC236}">
                <a16:creationId xmlns:a16="http://schemas.microsoft.com/office/drawing/2014/main" id="{F3140B7B-5161-4533-9BD9-521D485BEBD2}"/>
              </a:ext>
            </a:extLst>
          </p:cNvPr>
          <p:cNvGrpSpPr/>
          <p:nvPr/>
        </p:nvGrpSpPr>
        <p:grpSpPr>
          <a:xfrm>
            <a:off x="2102994" y="1740140"/>
            <a:ext cx="7986012" cy="530683"/>
            <a:chOff x="2102994" y="1740140"/>
            <a:chExt cx="7986012" cy="530683"/>
          </a:xfrm>
        </p:grpSpPr>
        <p:sp>
          <p:nvSpPr>
            <p:cNvPr id="5" name="任意多边形: 形状 4">
              <a:extLst>
                <a:ext uri="{FF2B5EF4-FFF2-40B4-BE49-F238E27FC236}">
                  <a16:creationId xmlns:a16="http://schemas.microsoft.com/office/drawing/2014/main" id="{B7CCCBF9-41E1-49AA-BE9D-00A5281DDA6B}"/>
                </a:ext>
              </a:extLst>
            </p:cNvPr>
            <p:cNvSpPr/>
            <p:nvPr/>
          </p:nvSpPr>
          <p:spPr>
            <a:xfrm>
              <a:off x="2102994" y="1740140"/>
              <a:ext cx="3993006" cy="530683"/>
            </a:xfrm>
            <a:custGeom>
              <a:avLst/>
              <a:gdLst>
                <a:gd name="connsiteX0" fmla="*/ 0 w 3718560"/>
                <a:gd name="connsiteY0" fmla="*/ 362464 h 362464"/>
                <a:gd name="connsiteX1" fmla="*/ 1879600 w 3718560"/>
                <a:gd name="connsiteY1" fmla="*/ 47504 h 362464"/>
                <a:gd name="connsiteX2" fmla="*/ 3718560 w 3718560"/>
                <a:gd name="connsiteY2" fmla="*/ 6864 h 362464"/>
              </a:gdLst>
              <a:ahLst/>
              <a:cxnLst>
                <a:cxn ang="0">
                  <a:pos x="connsiteX0" y="connsiteY0"/>
                </a:cxn>
                <a:cxn ang="0">
                  <a:pos x="connsiteX1" y="connsiteY1"/>
                </a:cxn>
                <a:cxn ang="0">
                  <a:pos x="connsiteX2" y="connsiteY2"/>
                </a:cxn>
              </a:cxnLst>
              <a:rect l="l" t="t" r="r" b="b"/>
              <a:pathLst>
                <a:path w="3718560" h="362464">
                  <a:moveTo>
                    <a:pt x="0" y="362464"/>
                  </a:moveTo>
                  <a:cubicBezTo>
                    <a:pt x="629920" y="234617"/>
                    <a:pt x="1259840" y="106771"/>
                    <a:pt x="1879600" y="47504"/>
                  </a:cubicBezTo>
                  <a:cubicBezTo>
                    <a:pt x="2499360" y="-11763"/>
                    <a:pt x="3108960" y="-2450"/>
                    <a:pt x="3718560" y="6864"/>
                  </a:cubicBezTo>
                </a:path>
              </a:pathLst>
            </a:custGeom>
            <a:noFill/>
            <a:ln w="0">
              <a:gradFill>
                <a:gsLst>
                  <a:gs pos="100000">
                    <a:schemeClr val="accent1">
                      <a:alpha val="0"/>
                    </a:schemeClr>
                  </a:gs>
                  <a:gs pos="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任意多边形: 形状 6">
              <a:extLst>
                <a:ext uri="{FF2B5EF4-FFF2-40B4-BE49-F238E27FC236}">
                  <a16:creationId xmlns:a16="http://schemas.microsoft.com/office/drawing/2014/main" id="{1D941156-0ED4-4221-88C4-2E61CCC7FDBC}"/>
                </a:ext>
              </a:extLst>
            </p:cNvPr>
            <p:cNvSpPr/>
            <p:nvPr/>
          </p:nvSpPr>
          <p:spPr>
            <a:xfrm>
              <a:off x="4062188" y="1740140"/>
              <a:ext cx="2033812" cy="530683"/>
            </a:xfrm>
            <a:custGeom>
              <a:avLst/>
              <a:gdLst>
                <a:gd name="connsiteX0" fmla="*/ 0 w 3718560"/>
                <a:gd name="connsiteY0" fmla="*/ 362464 h 362464"/>
                <a:gd name="connsiteX1" fmla="*/ 1879600 w 3718560"/>
                <a:gd name="connsiteY1" fmla="*/ 47504 h 362464"/>
                <a:gd name="connsiteX2" fmla="*/ 3718560 w 3718560"/>
                <a:gd name="connsiteY2" fmla="*/ 6864 h 362464"/>
              </a:gdLst>
              <a:ahLst/>
              <a:cxnLst>
                <a:cxn ang="0">
                  <a:pos x="connsiteX0" y="connsiteY0"/>
                </a:cxn>
                <a:cxn ang="0">
                  <a:pos x="connsiteX1" y="connsiteY1"/>
                </a:cxn>
                <a:cxn ang="0">
                  <a:pos x="connsiteX2" y="connsiteY2"/>
                </a:cxn>
              </a:cxnLst>
              <a:rect l="l" t="t" r="r" b="b"/>
              <a:pathLst>
                <a:path w="3718560" h="362464">
                  <a:moveTo>
                    <a:pt x="0" y="362464"/>
                  </a:moveTo>
                  <a:cubicBezTo>
                    <a:pt x="629920" y="234617"/>
                    <a:pt x="1259840" y="106771"/>
                    <a:pt x="1879600" y="47504"/>
                  </a:cubicBezTo>
                  <a:cubicBezTo>
                    <a:pt x="2499360" y="-11763"/>
                    <a:pt x="3108960" y="-2450"/>
                    <a:pt x="3718560" y="6864"/>
                  </a:cubicBezTo>
                </a:path>
              </a:pathLst>
            </a:custGeom>
            <a:noFill/>
            <a:ln w="0">
              <a:gradFill>
                <a:gsLst>
                  <a:gs pos="100000">
                    <a:schemeClr val="accent1">
                      <a:alpha val="0"/>
                    </a:schemeClr>
                  </a:gs>
                  <a:gs pos="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任意多边形: 形状 8">
              <a:extLst>
                <a:ext uri="{FF2B5EF4-FFF2-40B4-BE49-F238E27FC236}">
                  <a16:creationId xmlns:a16="http://schemas.microsoft.com/office/drawing/2014/main" id="{DD7F4B56-3CFF-44FE-A8B6-5DDD47E05EFC}"/>
                </a:ext>
              </a:extLst>
            </p:cNvPr>
            <p:cNvSpPr/>
            <p:nvPr/>
          </p:nvSpPr>
          <p:spPr>
            <a:xfrm flipH="1">
              <a:off x="6096000" y="1740140"/>
              <a:ext cx="3993006" cy="530683"/>
            </a:xfrm>
            <a:custGeom>
              <a:avLst/>
              <a:gdLst>
                <a:gd name="connsiteX0" fmla="*/ 0 w 3718560"/>
                <a:gd name="connsiteY0" fmla="*/ 362464 h 362464"/>
                <a:gd name="connsiteX1" fmla="*/ 1879600 w 3718560"/>
                <a:gd name="connsiteY1" fmla="*/ 47504 h 362464"/>
                <a:gd name="connsiteX2" fmla="*/ 3718560 w 3718560"/>
                <a:gd name="connsiteY2" fmla="*/ 6864 h 362464"/>
              </a:gdLst>
              <a:ahLst/>
              <a:cxnLst>
                <a:cxn ang="0">
                  <a:pos x="connsiteX0" y="connsiteY0"/>
                </a:cxn>
                <a:cxn ang="0">
                  <a:pos x="connsiteX1" y="connsiteY1"/>
                </a:cxn>
                <a:cxn ang="0">
                  <a:pos x="connsiteX2" y="connsiteY2"/>
                </a:cxn>
              </a:cxnLst>
              <a:rect l="l" t="t" r="r" b="b"/>
              <a:pathLst>
                <a:path w="3718560" h="362464">
                  <a:moveTo>
                    <a:pt x="0" y="362464"/>
                  </a:moveTo>
                  <a:cubicBezTo>
                    <a:pt x="629920" y="234617"/>
                    <a:pt x="1259840" y="106771"/>
                    <a:pt x="1879600" y="47504"/>
                  </a:cubicBezTo>
                  <a:cubicBezTo>
                    <a:pt x="2499360" y="-11763"/>
                    <a:pt x="3108960" y="-2450"/>
                    <a:pt x="3718560" y="6864"/>
                  </a:cubicBezTo>
                </a:path>
              </a:pathLst>
            </a:custGeom>
            <a:noFill/>
            <a:ln w="0">
              <a:gradFill>
                <a:gsLst>
                  <a:gs pos="100000">
                    <a:schemeClr val="accent1">
                      <a:alpha val="0"/>
                    </a:schemeClr>
                  </a:gs>
                  <a:gs pos="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任意多边形: 形状 10">
              <a:extLst>
                <a:ext uri="{FF2B5EF4-FFF2-40B4-BE49-F238E27FC236}">
                  <a16:creationId xmlns:a16="http://schemas.microsoft.com/office/drawing/2014/main" id="{29347CAD-FAEF-49F3-B903-AC6E00019511}"/>
                </a:ext>
              </a:extLst>
            </p:cNvPr>
            <p:cNvSpPr/>
            <p:nvPr/>
          </p:nvSpPr>
          <p:spPr>
            <a:xfrm flipH="1">
              <a:off x="6096000" y="1740140"/>
              <a:ext cx="2013691" cy="530683"/>
            </a:xfrm>
            <a:custGeom>
              <a:avLst/>
              <a:gdLst>
                <a:gd name="connsiteX0" fmla="*/ 0 w 3718560"/>
                <a:gd name="connsiteY0" fmla="*/ 362464 h 362464"/>
                <a:gd name="connsiteX1" fmla="*/ 1879600 w 3718560"/>
                <a:gd name="connsiteY1" fmla="*/ 47504 h 362464"/>
                <a:gd name="connsiteX2" fmla="*/ 3718560 w 3718560"/>
                <a:gd name="connsiteY2" fmla="*/ 6864 h 362464"/>
              </a:gdLst>
              <a:ahLst/>
              <a:cxnLst>
                <a:cxn ang="0">
                  <a:pos x="connsiteX0" y="connsiteY0"/>
                </a:cxn>
                <a:cxn ang="0">
                  <a:pos x="connsiteX1" y="connsiteY1"/>
                </a:cxn>
                <a:cxn ang="0">
                  <a:pos x="connsiteX2" y="connsiteY2"/>
                </a:cxn>
              </a:cxnLst>
              <a:rect l="l" t="t" r="r" b="b"/>
              <a:pathLst>
                <a:path w="3718560" h="362464">
                  <a:moveTo>
                    <a:pt x="0" y="362464"/>
                  </a:moveTo>
                  <a:cubicBezTo>
                    <a:pt x="629920" y="234617"/>
                    <a:pt x="1259840" y="106771"/>
                    <a:pt x="1879600" y="47504"/>
                  </a:cubicBezTo>
                  <a:cubicBezTo>
                    <a:pt x="2499360" y="-11763"/>
                    <a:pt x="3108960" y="-2450"/>
                    <a:pt x="3718560" y="6864"/>
                  </a:cubicBezTo>
                </a:path>
              </a:pathLst>
            </a:custGeom>
            <a:noFill/>
            <a:ln w="0">
              <a:gradFill>
                <a:gsLst>
                  <a:gs pos="100000">
                    <a:schemeClr val="accent1">
                      <a:alpha val="0"/>
                    </a:schemeClr>
                  </a:gs>
                  <a:gs pos="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13" name="直接连接符 12">
              <a:extLst>
                <a:ext uri="{FF2B5EF4-FFF2-40B4-BE49-F238E27FC236}">
                  <a16:creationId xmlns:a16="http://schemas.microsoft.com/office/drawing/2014/main" id="{66D96468-3F75-49D1-A345-2420D997625D}"/>
                </a:ext>
              </a:extLst>
            </p:cNvPr>
            <p:cNvCxnSpPr>
              <a:cxnSpLocks/>
            </p:cNvCxnSpPr>
            <p:nvPr/>
          </p:nvCxnSpPr>
          <p:spPr>
            <a:xfrm>
              <a:off x="6096000" y="1751296"/>
              <a:ext cx="0" cy="519527"/>
            </a:xfrm>
            <a:prstGeom prst="line">
              <a:avLst/>
            </a:prstGeom>
            <a:noFill/>
            <a:ln w="0">
              <a:gradFill>
                <a:gsLst>
                  <a:gs pos="100000">
                    <a:schemeClr val="accent1">
                      <a:alpha val="0"/>
                    </a:schemeClr>
                  </a:gs>
                  <a:gs pos="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cxnSp>
      </p:grpSp>
      <p:sp>
        <p:nvSpPr>
          <p:cNvPr id="14" name="矩形 13">
            <a:extLst>
              <a:ext uri="{FF2B5EF4-FFF2-40B4-BE49-F238E27FC236}">
                <a16:creationId xmlns:a16="http://schemas.microsoft.com/office/drawing/2014/main" id="{261AF520-0AFC-4D70-A2C8-D885477D63F9}"/>
              </a:ext>
            </a:extLst>
          </p:cNvPr>
          <p:cNvSpPr/>
          <p:nvPr/>
        </p:nvSpPr>
        <p:spPr>
          <a:xfrm>
            <a:off x="5311170" y="1159746"/>
            <a:ext cx="1569661" cy="369332"/>
          </a:xfrm>
          <a:prstGeom prst="rect">
            <a:avLst/>
          </a:prstGeom>
        </p:spPr>
        <p:txBody>
          <a:bodyPr wrap="none">
            <a:spAutoFit/>
          </a:bodyPr>
          <a:lstStyle/>
          <a:p>
            <a:pPr lvl="0" algn="ctr">
              <a:defRPr/>
            </a:pPr>
            <a:r>
              <a:rPr lang="zh-CN" altLang="en-US" b="1" dirty="0">
                <a:gradFill>
                  <a:gsLst>
                    <a:gs pos="54000">
                      <a:schemeClr val="accent1"/>
                    </a:gs>
                    <a:gs pos="0">
                      <a:srgbClr val="00B0F0"/>
                    </a:gs>
                    <a:gs pos="77000">
                      <a:srgbClr val="0075C4"/>
                    </a:gs>
                  </a:gsLst>
                  <a:lin ang="5400000" scaled="0"/>
                </a:gradFill>
                <a:cs typeface="+mn-ea"/>
                <a:sym typeface="+mn-lt"/>
              </a:rPr>
              <a:t>陕西科技大学</a:t>
            </a:r>
          </a:p>
        </p:txBody>
      </p:sp>
      <p:sp>
        <p:nvSpPr>
          <p:cNvPr id="15" name="文本框 14">
            <a:extLst>
              <a:ext uri="{FF2B5EF4-FFF2-40B4-BE49-F238E27FC236}">
                <a16:creationId xmlns:a16="http://schemas.microsoft.com/office/drawing/2014/main" id="{5AE1076F-167F-47CE-B13F-D7187658B750}"/>
              </a:ext>
            </a:extLst>
          </p:cNvPr>
          <p:cNvSpPr txBox="1"/>
          <p:nvPr/>
        </p:nvSpPr>
        <p:spPr>
          <a:xfrm>
            <a:off x="1408991" y="2834496"/>
            <a:ext cx="1256024" cy="307953"/>
          </a:xfrm>
          <a:prstGeom prst="roundRect">
            <a:avLst>
              <a:gd name="adj" fmla="val 50000"/>
            </a:avLst>
          </a:prstGeom>
          <a:gradFill>
            <a:gsLst>
              <a:gs pos="21000">
                <a:schemeClr val="accent3">
                  <a:lumMod val="50000"/>
                </a:schemeClr>
              </a:gs>
              <a:gs pos="88000">
                <a:schemeClr val="accent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lgn="ctr">
              <a:defRPr spc="100">
                <a:solidFill>
                  <a:schemeClr val="lt1"/>
                </a:solidFill>
                <a:latin typeface="OPPOSans M" panose="00020600040101010101" pitchFamily="18" charset="-122"/>
                <a:ea typeface="OPPOSans M" panose="00020600040101010101" pitchFamily="18" charset="-122"/>
                <a:cs typeface="OPPOSans M" panose="00020600040101010101" pitchFamily="18"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1500" dirty="0">
                <a:latin typeface="+mn-lt"/>
                <a:ea typeface="+mn-ea"/>
                <a:cs typeface="+mn-ea"/>
                <a:sym typeface="+mn-lt"/>
              </a:rPr>
              <a:t>标题</a:t>
            </a:r>
          </a:p>
        </p:txBody>
      </p:sp>
      <p:sp>
        <p:nvSpPr>
          <p:cNvPr id="17" name="文本框 16">
            <a:extLst>
              <a:ext uri="{FF2B5EF4-FFF2-40B4-BE49-F238E27FC236}">
                <a16:creationId xmlns:a16="http://schemas.microsoft.com/office/drawing/2014/main" id="{9D7484E9-80E4-48E0-8351-ACCDAF092636}"/>
              </a:ext>
            </a:extLst>
          </p:cNvPr>
          <p:cNvSpPr txBox="1"/>
          <p:nvPr/>
        </p:nvSpPr>
        <p:spPr>
          <a:xfrm>
            <a:off x="3421127" y="2834496"/>
            <a:ext cx="1256024" cy="307953"/>
          </a:xfrm>
          <a:prstGeom prst="roundRect">
            <a:avLst>
              <a:gd name="adj" fmla="val 50000"/>
            </a:avLst>
          </a:prstGeom>
          <a:gradFill>
            <a:gsLst>
              <a:gs pos="21000">
                <a:schemeClr val="accent3">
                  <a:lumMod val="50000"/>
                </a:schemeClr>
              </a:gs>
              <a:gs pos="88000">
                <a:schemeClr val="accent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lgn="ctr">
              <a:defRPr sz="1500" spc="100">
                <a:solidFill>
                  <a:schemeClr val="lt1"/>
                </a:solidFill>
                <a:latin typeface="OPPOSans M" panose="00020600040101010101" pitchFamily="18" charset="-122"/>
                <a:ea typeface="OPPOSans M" panose="00020600040101010101" pitchFamily="18" charset="-122"/>
                <a:cs typeface="OPPOSans M" panose="00020600040101010101" pitchFamily="18"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dirty="0">
                <a:latin typeface="+mn-lt"/>
                <a:ea typeface="+mn-ea"/>
                <a:cs typeface="+mn-ea"/>
                <a:sym typeface="+mn-lt"/>
              </a:rPr>
              <a:t>标题</a:t>
            </a:r>
          </a:p>
        </p:txBody>
      </p:sp>
      <p:sp>
        <p:nvSpPr>
          <p:cNvPr id="18" name="泪滴形 17">
            <a:extLst>
              <a:ext uri="{FF2B5EF4-FFF2-40B4-BE49-F238E27FC236}">
                <a16:creationId xmlns:a16="http://schemas.microsoft.com/office/drawing/2014/main" id="{3F873C60-175C-4249-9935-00B7649F2740}"/>
              </a:ext>
            </a:extLst>
          </p:cNvPr>
          <p:cNvSpPr/>
          <p:nvPr/>
        </p:nvSpPr>
        <p:spPr>
          <a:xfrm rot="18900000">
            <a:off x="3818233" y="2363898"/>
            <a:ext cx="461813" cy="461813"/>
          </a:xfrm>
          <a:prstGeom prst="teardrop">
            <a:avLst/>
          </a:prstGeom>
          <a:gradFill flip="none" rotWithShape="1">
            <a:gsLst>
              <a:gs pos="100000">
                <a:schemeClr val="accent2">
                  <a:lumMod val="40000"/>
                  <a:lumOff val="60000"/>
                  <a:alpha val="50000"/>
                </a:schemeClr>
              </a:gs>
              <a:gs pos="19000">
                <a:schemeClr val="tx2">
                  <a:alpha val="31000"/>
                </a:schemeClr>
              </a:gs>
            </a:gsLst>
            <a:path path="circle">
              <a:fillToRect l="50000" t="50000" r="50000" b="50000"/>
            </a:path>
            <a:tileRect/>
          </a:gradFill>
          <a:ln>
            <a:noFill/>
          </a:ln>
          <a:effectLst>
            <a:outerShdw blurRad="1079500" dist="203200" dir="5400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文本框 18">
            <a:extLst>
              <a:ext uri="{FF2B5EF4-FFF2-40B4-BE49-F238E27FC236}">
                <a16:creationId xmlns:a16="http://schemas.microsoft.com/office/drawing/2014/main" id="{4AC73DA1-68CA-43BE-8D4A-44C27C5034E8}"/>
              </a:ext>
            </a:extLst>
          </p:cNvPr>
          <p:cNvSpPr txBox="1"/>
          <p:nvPr/>
        </p:nvSpPr>
        <p:spPr>
          <a:xfrm>
            <a:off x="5467988" y="2834497"/>
            <a:ext cx="1256024" cy="307953"/>
          </a:xfrm>
          <a:prstGeom prst="roundRect">
            <a:avLst>
              <a:gd name="adj" fmla="val 50000"/>
            </a:avLst>
          </a:prstGeom>
          <a:gradFill>
            <a:gsLst>
              <a:gs pos="21000">
                <a:schemeClr val="accent3">
                  <a:lumMod val="50000"/>
                </a:schemeClr>
              </a:gs>
              <a:gs pos="88000">
                <a:schemeClr val="accent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lgn="ctr">
              <a:defRPr sz="1500" spc="100">
                <a:solidFill>
                  <a:schemeClr val="lt1"/>
                </a:solidFill>
                <a:latin typeface="OPPOSans M" panose="00020600040101010101" pitchFamily="18" charset="-122"/>
                <a:ea typeface="OPPOSans M" panose="00020600040101010101" pitchFamily="18" charset="-122"/>
                <a:cs typeface="OPPOSans M" panose="00020600040101010101" pitchFamily="18"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dirty="0">
                <a:latin typeface="+mn-lt"/>
                <a:ea typeface="+mn-ea"/>
                <a:cs typeface="+mn-ea"/>
                <a:sym typeface="+mn-lt"/>
              </a:rPr>
              <a:t>标题</a:t>
            </a:r>
          </a:p>
        </p:txBody>
      </p:sp>
      <p:sp>
        <p:nvSpPr>
          <p:cNvPr id="20" name="泪滴形 19">
            <a:extLst>
              <a:ext uri="{FF2B5EF4-FFF2-40B4-BE49-F238E27FC236}">
                <a16:creationId xmlns:a16="http://schemas.microsoft.com/office/drawing/2014/main" id="{F5450631-1FF6-4347-A100-07FC90B0EA11}"/>
              </a:ext>
            </a:extLst>
          </p:cNvPr>
          <p:cNvSpPr/>
          <p:nvPr/>
        </p:nvSpPr>
        <p:spPr>
          <a:xfrm rot="18900000">
            <a:off x="5865094" y="2363899"/>
            <a:ext cx="461813" cy="461813"/>
          </a:xfrm>
          <a:prstGeom prst="teardrop">
            <a:avLst/>
          </a:prstGeom>
          <a:gradFill flip="none" rotWithShape="1">
            <a:gsLst>
              <a:gs pos="100000">
                <a:schemeClr val="accent2">
                  <a:lumMod val="40000"/>
                  <a:lumOff val="60000"/>
                  <a:alpha val="50000"/>
                </a:schemeClr>
              </a:gs>
              <a:gs pos="19000">
                <a:schemeClr val="tx2">
                  <a:alpha val="31000"/>
                </a:schemeClr>
              </a:gs>
            </a:gsLst>
            <a:path path="circle">
              <a:fillToRect l="50000" t="50000" r="50000" b="50000"/>
            </a:path>
            <a:tileRect/>
          </a:gradFill>
          <a:ln>
            <a:noFill/>
          </a:ln>
          <a:effectLst>
            <a:outerShdw blurRad="1079500" dist="203200" dir="5400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文本框 20">
            <a:extLst>
              <a:ext uri="{FF2B5EF4-FFF2-40B4-BE49-F238E27FC236}">
                <a16:creationId xmlns:a16="http://schemas.microsoft.com/office/drawing/2014/main" id="{6CB40016-43CC-41DA-9196-B5C1C4BCCE3A}"/>
              </a:ext>
            </a:extLst>
          </p:cNvPr>
          <p:cNvSpPr txBox="1"/>
          <p:nvPr/>
        </p:nvSpPr>
        <p:spPr>
          <a:xfrm>
            <a:off x="7468550" y="2834498"/>
            <a:ext cx="1256024" cy="307953"/>
          </a:xfrm>
          <a:prstGeom prst="roundRect">
            <a:avLst>
              <a:gd name="adj" fmla="val 50000"/>
            </a:avLst>
          </a:prstGeom>
          <a:gradFill>
            <a:gsLst>
              <a:gs pos="21000">
                <a:schemeClr val="accent3">
                  <a:lumMod val="50000"/>
                </a:schemeClr>
              </a:gs>
              <a:gs pos="88000">
                <a:schemeClr val="accent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lgn="ctr">
              <a:defRPr sz="1500" spc="100">
                <a:solidFill>
                  <a:schemeClr val="lt1"/>
                </a:solidFill>
                <a:latin typeface="OPPOSans M" panose="00020600040101010101" pitchFamily="18" charset="-122"/>
                <a:ea typeface="OPPOSans M" panose="00020600040101010101" pitchFamily="18" charset="-122"/>
                <a:cs typeface="OPPOSans M" panose="00020600040101010101" pitchFamily="18"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dirty="0">
                <a:latin typeface="+mn-lt"/>
                <a:ea typeface="+mn-ea"/>
                <a:cs typeface="+mn-ea"/>
                <a:sym typeface="+mn-lt"/>
              </a:rPr>
              <a:t>标题</a:t>
            </a:r>
          </a:p>
        </p:txBody>
      </p:sp>
      <p:sp>
        <p:nvSpPr>
          <p:cNvPr id="22" name="泪滴形 21">
            <a:extLst>
              <a:ext uri="{FF2B5EF4-FFF2-40B4-BE49-F238E27FC236}">
                <a16:creationId xmlns:a16="http://schemas.microsoft.com/office/drawing/2014/main" id="{2BA3E6D8-5816-4A73-B9D5-F9013EC0D488}"/>
              </a:ext>
            </a:extLst>
          </p:cNvPr>
          <p:cNvSpPr/>
          <p:nvPr/>
        </p:nvSpPr>
        <p:spPr>
          <a:xfrm rot="18900000">
            <a:off x="7865656" y="2363900"/>
            <a:ext cx="461813" cy="461813"/>
          </a:xfrm>
          <a:prstGeom prst="teardrop">
            <a:avLst/>
          </a:prstGeom>
          <a:gradFill flip="none" rotWithShape="1">
            <a:gsLst>
              <a:gs pos="100000">
                <a:schemeClr val="accent2">
                  <a:lumMod val="40000"/>
                  <a:lumOff val="60000"/>
                  <a:alpha val="50000"/>
                </a:schemeClr>
              </a:gs>
              <a:gs pos="19000">
                <a:schemeClr val="tx2">
                  <a:alpha val="31000"/>
                </a:schemeClr>
              </a:gs>
            </a:gsLst>
            <a:path path="circle">
              <a:fillToRect l="50000" t="50000" r="50000" b="50000"/>
            </a:path>
            <a:tileRect/>
          </a:gradFill>
          <a:ln>
            <a:noFill/>
          </a:ln>
          <a:effectLst>
            <a:outerShdw blurRad="1079500" dist="203200" dir="5400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文本框 22">
            <a:extLst>
              <a:ext uri="{FF2B5EF4-FFF2-40B4-BE49-F238E27FC236}">
                <a16:creationId xmlns:a16="http://schemas.microsoft.com/office/drawing/2014/main" id="{B68F9387-CB42-431B-B7A2-3D707D5E2575}"/>
              </a:ext>
            </a:extLst>
          </p:cNvPr>
          <p:cNvSpPr txBox="1"/>
          <p:nvPr/>
        </p:nvSpPr>
        <p:spPr>
          <a:xfrm>
            <a:off x="9492262" y="2834500"/>
            <a:ext cx="1256024" cy="307953"/>
          </a:xfrm>
          <a:prstGeom prst="roundRect">
            <a:avLst>
              <a:gd name="adj" fmla="val 50000"/>
            </a:avLst>
          </a:prstGeom>
          <a:gradFill>
            <a:gsLst>
              <a:gs pos="21000">
                <a:schemeClr val="accent3">
                  <a:lumMod val="50000"/>
                </a:schemeClr>
              </a:gs>
              <a:gs pos="88000">
                <a:schemeClr val="accent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lgn="ctr">
              <a:defRPr sz="1500" spc="100">
                <a:solidFill>
                  <a:schemeClr val="lt1"/>
                </a:solidFill>
                <a:latin typeface="OPPOSans M" panose="00020600040101010101" pitchFamily="18" charset="-122"/>
                <a:ea typeface="OPPOSans M" panose="00020600040101010101" pitchFamily="18" charset="-122"/>
                <a:cs typeface="OPPOSans M" panose="00020600040101010101" pitchFamily="18"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dirty="0">
                <a:latin typeface="+mn-lt"/>
                <a:ea typeface="+mn-ea"/>
                <a:cs typeface="+mn-ea"/>
                <a:sym typeface="+mn-lt"/>
              </a:rPr>
              <a:t>标题</a:t>
            </a:r>
          </a:p>
        </p:txBody>
      </p:sp>
      <p:sp>
        <p:nvSpPr>
          <p:cNvPr id="24" name="泪滴形 23">
            <a:extLst>
              <a:ext uri="{FF2B5EF4-FFF2-40B4-BE49-F238E27FC236}">
                <a16:creationId xmlns:a16="http://schemas.microsoft.com/office/drawing/2014/main" id="{340974E0-FBC0-4A53-9A3C-2D03C46898FB}"/>
              </a:ext>
            </a:extLst>
          </p:cNvPr>
          <p:cNvSpPr/>
          <p:nvPr/>
        </p:nvSpPr>
        <p:spPr>
          <a:xfrm rot="18900000">
            <a:off x="9889368" y="2363902"/>
            <a:ext cx="461813" cy="461813"/>
          </a:xfrm>
          <a:prstGeom prst="teardrop">
            <a:avLst/>
          </a:prstGeom>
          <a:gradFill flip="none" rotWithShape="1">
            <a:gsLst>
              <a:gs pos="100000">
                <a:schemeClr val="accent2">
                  <a:lumMod val="40000"/>
                  <a:lumOff val="60000"/>
                  <a:alpha val="50000"/>
                </a:schemeClr>
              </a:gs>
              <a:gs pos="19000">
                <a:schemeClr val="tx2">
                  <a:alpha val="31000"/>
                </a:schemeClr>
              </a:gs>
            </a:gsLst>
            <a:path path="circle">
              <a:fillToRect l="50000" t="50000" r="50000" b="50000"/>
            </a:path>
            <a:tileRect/>
          </a:gradFill>
          <a:ln>
            <a:noFill/>
          </a:ln>
          <a:effectLst>
            <a:outerShdw blurRad="1079500" dist="203200" dir="5400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0" name="图形 29">
            <a:extLst>
              <a:ext uri="{FF2B5EF4-FFF2-40B4-BE49-F238E27FC236}">
                <a16:creationId xmlns:a16="http://schemas.microsoft.com/office/drawing/2014/main" id="{079CFD6A-3BEA-4079-B6AC-1F7F7B526F8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29711" y="2364578"/>
            <a:ext cx="414583" cy="414583"/>
          </a:xfrm>
          <a:prstGeom prst="rect">
            <a:avLst/>
          </a:prstGeom>
        </p:spPr>
      </p:pic>
      <p:sp>
        <p:nvSpPr>
          <p:cNvPr id="35" name="文本占位符 34">
            <a:extLst>
              <a:ext uri="{FF2B5EF4-FFF2-40B4-BE49-F238E27FC236}">
                <a16:creationId xmlns:a16="http://schemas.microsoft.com/office/drawing/2014/main" id="{3F6BC35B-8B7D-4F1B-89CD-275CF0EE12A0}"/>
              </a:ext>
            </a:extLst>
          </p:cNvPr>
          <p:cNvSpPr>
            <a:spLocks noGrp="1"/>
          </p:cNvSpPr>
          <p:nvPr>
            <p:ph type="body" sz="quarter" idx="10"/>
          </p:nvPr>
        </p:nvSpPr>
        <p:spPr>
          <a:xfrm>
            <a:off x="1814117" y="443111"/>
            <a:ext cx="7240943" cy="437414"/>
          </a:xfrm>
        </p:spPr>
        <p:txBody>
          <a:bodyPr/>
          <a:lstStyle/>
          <a:p>
            <a:r>
              <a:rPr lang="zh-CN" altLang="en-US" dirty="0">
                <a:latin typeface="+mn-lt"/>
                <a:ea typeface="+mn-ea"/>
                <a:cs typeface="+mn-ea"/>
                <a:sym typeface="+mn-lt"/>
              </a:rPr>
              <a:t>五段话</a:t>
            </a:r>
          </a:p>
        </p:txBody>
      </p:sp>
      <p:sp>
        <p:nvSpPr>
          <p:cNvPr id="39" name="矩形 38">
            <a:extLst>
              <a:ext uri="{FF2B5EF4-FFF2-40B4-BE49-F238E27FC236}">
                <a16:creationId xmlns:a16="http://schemas.microsoft.com/office/drawing/2014/main" id="{F6791552-D43B-441B-BF94-9E8ADA41F799}"/>
              </a:ext>
            </a:extLst>
          </p:cNvPr>
          <p:cNvSpPr/>
          <p:nvPr/>
        </p:nvSpPr>
        <p:spPr>
          <a:xfrm>
            <a:off x="1125495" y="3309544"/>
            <a:ext cx="1823015" cy="1573572"/>
          </a:xfrm>
          <a:prstGeom prst="rect">
            <a:avLst/>
          </a:prstGeom>
        </p:spPr>
        <p:txBody>
          <a:bodyPr wrap="square">
            <a:spAutoFit/>
          </a:bodyPr>
          <a:lstStyle/>
          <a:p>
            <a:pPr lvl="0" algn="ctr">
              <a:lnSpc>
                <a:spcPct val="130000"/>
              </a:lnSpc>
            </a:pPr>
            <a:r>
              <a:rPr lang="zh-CN" altLang="en-US" sz="1500" dirty="0">
                <a:solidFill>
                  <a:schemeClr val="tx1">
                    <a:lumMod val="75000"/>
                    <a:lumOff val="25000"/>
                  </a:schemeClr>
                </a:solidFill>
                <a:cs typeface="+mn-ea"/>
                <a:sym typeface="+mn-lt"/>
              </a:rPr>
              <a:t>迎着祖国初生的太阳，我们从首都北京起航，渭水之滨，搏击风浪；三实作风放飞理想。</a:t>
            </a:r>
          </a:p>
        </p:txBody>
      </p:sp>
      <p:sp>
        <p:nvSpPr>
          <p:cNvPr id="40" name="矩形 39">
            <a:extLst>
              <a:ext uri="{FF2B5EF4-FFF2-40B4-BE49-F238E27FC236}">
                <a16:creationId xmlns:a16="http://schemas.microsoft.com/office/drawing/2014/main" id="{D6D56E3F-ADF9-4FEC-9599-84C9C997130F}"/>
              </a:ext>
            </a:extLst>
          </p:cNvPr>
          <p:cNvSpPr/>
          <p:nvPr/>
        </p:nvSpPr>
        <p:spPr>
          <a:xfrm>
            <a:off x="5184491" y="3309544"/>
            <a:ext cx="1823015" cy="1573572"/>
          </a:xfrm>
          <a:prstGeom prst="rect">
            <a:avLst/>
          </a:prstGeom>
        </p:spPr>
        <p:txBody>
          <a:bodyPr wrap="square">
            <a:spAutoFit/>
          </a:bodyPr>
          <a:lstStyle/>
          <a:p>
            <a:pPr lvl="0" algn="ctr">
              <a:lnSpc>
                <a:spcPct val="130000"/>
              </a:lnSpc>
            </a:pPr>
            <a:r>
              <a:rPr lang="zh-CN" altLang="en-US" sz="1500" dirty="0">
                <a:solidFill>
                  <a:schemeClr val="tx1">
                    <a:lumMod val="75000"/>
                    <a:lumOff val="25000"/>
                  </a:schemeClr>
                </a:solidFill>
                <a:cs typeface="+mn-ea"/>
                <a:sym typeface="+mn-lt"/>
              </a:rPr>
              <a:t>迎着祖国初生的太阳，我们从首都北京起航，渭水之滨，搏击风浪；三实作风放飞理想。</a:t>
            </a:r>
          </a:p>
        </p:txBody>
      </p:sp>
      <p:sp>
        <p:nvSpPr>
          <p:cNvPr id="41" name="矩形 40">
            <a:extLst>
              <a:ext uri="{FF2B5EF4-FFF2-40B4-BE49-F238E27FC236}">
                <a16:creationId xmlns:a16="http://schemas.microsoft.com/office/drawing/2014/main" id="{AB921EFA-7E56-42E3-BDE6-F7AFA37C301F}"/>
              </a:ext>
            </a:extLst>
          </p:cNvPr>
          <p:cNvSpPr/>
          <p:nvPr/>
        </p:nvSpPr>
        <p:spPr>
          <a:xfrm>
            <a:off x="9208765" y="3309544"/>
            <a:ext cx="1823015" cy="1573572"/>
          </a:xfrm>
          <a:prstGeom prst="rect">
            <a:avLst/>
          </a:prstGeom>
        </p:spPr>
        <p:txBody>
          <a:bodyPr wrap="square">
            <a:spAutoFit/>
          </a:bodyPr>
          <a:lstStyle/>
          <a:p>
            <a:pPr lvl="0" algn="ctr">
              <a:lnSpc>
                <a:spcPct val="130000"/>
              </a:lnSpc>
            </a:pPr>
            <a:r>
              <a:rPr lang="zh-CN" altLang="en-US" sz="1500" dirty="0">
                <a:solidFill>
                  <a:schemeClr val="tx1">
                    <a:lumMod val="75000"/>
                    <a:lumOff val="25000"/>
                  </a:schemeClr>
                </a:solidFill>
                <a:cs typeface="+mn-ea"/>
                <a:sym typeface="+mn-lt"/>
              </a:rPr>
              <a:t>迎着祖国初生的太阳，我们从首都北京起航，渭水之滨，搏击风浪；三实作风放飞理想。</a:t>
            </a:r>
          </a:p>
        </p:txBody>
      </p:sp>
      <p:sp>
        <p:nvSpPr>
          <p:cNvPr id="42" name="矩形 41">
            <a:extLst>
              <a:ext uri="{FF2B5EF4-FFF2-40B4-BE49-F238E27FC236}">
                <a16:creationId xmlns:a16="http://schemas.microsoft.com/office/drawing/2014/main" id="{E4453B02-0801-46B9-B04F-CD9D79516748}"/>
              </a:ext>
            </a:extLst>
          </p:cNvPr>
          <p:cNvSpPr/>
          <p:nvPr/>
        </p:nvSpPr>
        <p:spPr>
          <a:xfrm>
            <a:off x="7198184" y="3309544"/>
            <a:ext cx="1823015" cy="2473819"/>
          </a:xfrm>
          <a:prstGeom prst="rect">
            <a:avLst/>
          </a:prstGeom>
        </p:spPr>
        <p:txBody>
          <a:bodyPr wrap="square">
            <a:spAutoFit/>
          </a:bodyPr>
          <a:lstStyle/>
          <a:p>
            <a:pPr lvl="0" algn="ctr">
              <a:lnSpc>
                <a:spcPct val="130000"/>
              </a:lnSpc>
            </a:pPr>
            <a:r>
              <a:rPr lang="zh-CN" altLang="en-US" sz="1500" dirty="0">
                <a:solidFill>
                  <a:schemeClr val="tx1">
                    <a:lumMod val="75000"/>
                    <a:lumOff val="25000"/>
                  </a:schemeClr>
                </a:solidFill>
                <a:cs typeface="+mn-ea"/>
                <a:sym typeface="+mn-lt"/>
              </a:rPr>
              <a:t>迎着祖国初生的太阳，我们从首都北京起航，渭水之滨，搏击风浪；三实作风放飞理想。回首往昔写国计民生的篇章，面向未来锻铸中国轻工的辉煌。</a:t>
            </a:r>
          </a:p>
        </p:txBody>
      </p:sp>
      <p:sp>
        <p:nvSpPr>
          <p:cNvPr id="43" name="矩形 42">
            <a:extLst>
              <a:ext uri="{FF2B5EF4-FFF2-40B4-BE49-F238E27FC236}">
                <a16:creationId xmlns:a16="http://schemas.microsoft.com/office/drawing/2014/main" id="{A53F2BE7-08E5-4B57-BC15-10E0FD6F7A26}"/>
              </a:ext>
            </a:extLst>
          </p:cNvPr>
          <p:cNvSpPr/>
          <p:nvPr/>
        </p:nvSpPr>
        <p:spPr>
          <a:xfrm>
            <a:off x="3136076" y="3309544"/>
            <a:ext cx="1823015" cy="2473819"/>
          </a:xfrm>
          <a:prstGeom prst="rect">
            <a:avLst/>
          </a:prstGeom>
        </p:spPr>
        <p:txBody>
          <a:bodyPr wrap="square">
            <a:spAutoFit/>
          </a:bodyPr>
          <a:lstStyle/>
          <a:p>
            <a:pPr lvl="0" algn="ctr">
              <a:lnSpc>
                <a:spcPct val="130000"/>
              </a:lnSpc>
            </a:pPr>
            <a:r>
              <a:rPr lang="zh-CN" altLang="en-US" sz="1500" dirty="0">
                <a:solidFill>
                  <a:schemeClr val="tx1">
                    <a:lumMod val="75000"/>
                    <a:lumOff val="25000"/>
                  </a:schemeClr>
                </a:solidFill>
                <a:cs typeface="+mn-ea"/>
                <a:sym typeface="+mn-lt"/>
              </a:rPr>
              <a:t>迎着祖国初生的太阳，我们从首都北京起航，渭水之滨，搏击风浪；三实作风放飞理想。回首往昔写国计民生的篇章，面向未来锻铸中国轻工的辉煌。</a:t>
            </a:r>
          </a:p>
        </p:txBody>
      </p:sp>
      <p:pic>
        <p:nvPicPr>
          <p:cNvPr id="31" name="图形 30">
            <a:extLst>
              <a:ext uri="{FF2B5EF4-FFF2-40B4-BE49-F238E27FC236}">
                <a16:creationId xmlns:a16="http://schemas.microsoft.com/office/drawing/2014/main" id="{9BC77D5F-1A4B-48A1-9867-A42C7CFB20D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60056" y="2477859"/>
            <a:ext cx="193406" cy="193406"/>
          </a:xfrm>
          <a:prstGeom prst="rect">
            <a:avLst/>
          </a:prstGeom>
        </p:spPr>
      </p:pic>
      <p:pic>
        <p:nvPicPr>
          <p:cNvPr id="32" name="图形 31">
            <a:extLst>
              <a:ext uri="{FF2B5EF4-FFF2-40B4-BE49-F238E27FC236}">
                <a16:creationId xmlns:a16="http://schemas.microsoft.com/office/drawing/2014/main" id="{2CC6E3D7-F3D2-4F8D-9172-55F5F667E20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989625" y="2477123"/>
            <a:ext cx="212747" cy="212747"/>
          </a:xfrm>
          <a:prstGeom prst="rect">
            <a:avLst/>
          </a:prstGeom>
        </p:spPr>
      </p:pic>
      <p:pic>
        <p:nvPicPr>
          <p:cNvPr id="33" name="图形 32">
            <a:extLst>
              <a:ext uri="{FF2B5EF4-FFF2-40B4-BE49-F238E27FC236}">
                <a16:creationId xmlns:a16="http://schemas.microsoft.com/office/drawing/2014/main" id="{E48B29FF-51E4-433D-AEC6-5A71D81CD0D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998342" y="2486793"/>
            <a:ext cx="193406" cy="193406"/>
          </a:xfrm>
          <a:prstGeom prst="rect">
            <a:avLst/>
          </a:prstGeom>
        </p:spPr>
      </p:pic>
      <p:pic>
        <p:nvPicPr>
          <p:cNvPr id="34" name="图形 33">
            <a:extLst>
              <a:ext uri="{FF2B5EF4-FFF2-40B4-BE49-F238E27FC236}">
                <a16:creationId xmlns:a16="http://schemas.microsoft.com/office/drawing/2014/main" id="{194AD661-3DAB-4683-8AAB-2D2789CF6F89}"/>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013899" y="2486793"/>
            <a:ext cx="212747" cy="212747"/>
          </a:xfrm>
          <a:prstGeom prst="rect">
            <a:avLst/>
          </a:prstGeom>
        </p:spPr>
      </p:pic>
    </p:spTree>
    <p:extLst>
      <p:ext uri="{BB962C8B-B14F-4D97-AF65-F5344CB8AC3E}">
        <p14:creationId xmlns:p14="http://schemas.microsoft.com/office/powerpoint/2010/main" val="1439991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a:extLst>
              <a:ext uri="{FF2B5EF4-FFF2-40B4-BE49-F238E27FC236}">
                <a16:creationId xmlns:a16="http://schemas.microsoft.com/office/drawing/2014/main" id="{CA2A0115-FA4C-42AB-A02D-A71328690BBC}"/>
              </a:ext>
            </a:extLst>
          </p:cNvPr>
          <p:cNvSpPr/>
          <p:nvPr/>
        </p:nvSpPr>
        <p:spPr>
          <a:xfrm>
            <a:off x="0" y="4282903"/>
            <a:ext cx="12192000" cy="2575097"/>
          </a:xfrm>
          <a:prstGeom prst="rect">
            <a:avLst/>
          </a:prstGeom>
          <a:gradFill flip="none" rotWithShape="1">
            <a:gsLst>
              <a:gs pos="99000">
                <a:schemeClr val="accent1"/>
              </a:gs>
              <a:gs pos="69000">
                <a:schemeClr val="accent1">
                  <a:alpha val="90000"/>
                </a:schemeClr>
              </a:gs>
              <a:gs pos="38000">
                <a:schemeClr val="accent1">
                  <a:alpha val="70000"/>
                </a:schemeClr>
              </a:gs>
              <a:gs pos="0">
                <a:schemeClr val="accent3"/>
              </a:gs>
            </a:gsLst>
            <a:lin ang="5400000" scaled="0"/>
            <a:tileRect/>
          </a:gra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pc="-300">
              <a:cs typeface="+mn-ea"/>
              <a:sym typeface="+mn-lt"/>
            </a:endParaRPr>
          </a:p>
        </p:txBody>
      </p:sp>
      <p:sp>
        <p:nvSpPr>
          <p:cNvPr id="17" name="矩形: 圆角 16">
            <a:extLst>
              <a:ext uri="{FF2B5EF4-FFF2-40B4-BE49-F238E27FC236}">
                <a16:creationId xmlns:a16="http://schemas.microsoft.com/office/drawing/2014/main" id="{51CD1083-A181-4A66-AB8D-5A212F536D64}"/>
              </a:ext>
            </a:extLst>
          </p:cNvPr>
          <p:cNvSpPr/>
          <p:nvPr/>
        </p:nvSpPr>
        <p:spPr>
          <a:xfrm>
            <a:off x="1135837" y="2490908"/>
            <a:ext cx="1810325" cy="661697"/>
          </a:xfrm>
          <a:prstGeom prst="roundRect">
            <a:avLst>
              <a:gd name="adj" fmla="val 50000"/>
            </a:avLst>
          </a:prstGeom>
          <a:solidFill>
            <a:sysClr val="window" lastClr="FFFFFF">
              <a:alpha val="10000"/>
            </a:sysClr>
          </a:solidFill>
          <a:ln w="15875">
            <a:gradFill flip="none" rotWithShape="1">
              <a:gsLst>
                <a:gs pos="0">
                  <a:schemeClr val="accent2">
                    <a:lumMod val="60000"/>
                    <a:lumOff val="40000"/>
                    <a:alpha val="10000"/>
                  </a:schemeClr>
                </a:gs>
                <a:gs pos="100000">
                  <a:schemeClr val="accent1">
                    <a:lumMod val="60000"/>
                    <a:lumOff val="40000"/>
                  </a:schemeClr>
                </a:gs>
              </a:gsLst>
              <a:path path="shape">
                <a:fillToRect l="50000" t="50000" r="50000" b="50000"/>
              </a:path>
              <a:tileRect/>
            </a:gradFill>
          </a:ln>
        </p:spPr>
        <p:txBody>
          <a:bodyPr wrap="none" rtlCol="0" anchor="ctr">
            <a:noAutofit/>
          </a:bodyPr>
          <a:lstStyle/>
          <a:p>
            <a:pPr algn="ctr" defTabSz="812810">
              <a:buSzPct val="90000"/>
            </a:pPr>
            <a:r>
              <a:rPr lang="zh-CN" altLang="en-US" sz="1500" kern="0" dirty="0">
                <a:solidFill>
                  <a:schemeClr val="accent1"/>
                </a:solidFill>
                <a:cs typeface="+mn-ea"/>
                <a:sym typeface="+mn-lt"/>
              </a:rPr>
              <a:t>轻工业</a:t>
            </a:r>
            <a:endParaRPr lang="en-US" altLang="zh-CN" sz="1500" kern="0" dirty="0">
              <a:solidFill>
                <a:schemeClr val="accent1"/>
              </a:solidFill>
              <a:cs typeface="+mn-ea"/>
              <a:sym typeface="+mn-lt"/>
            </a:endParaRPr>
          </a:p>
          <a:p>
            <a:pPr algn="ctr" defTabSz="812810">
              <a:buSzPct val="90000"/>
            </a:pPr>
            <a:r>
              <a:rPr lang="zh-CN" altLang="en-US" sz="1500" kern="0" dirty="0">
                <a:solidFill>
                  <a:schemeClr val="accent1"/>
                </a:solidFill>
                <a:cs typeface="+mn-ea"/>
                <a:sym typeface="+mn-lt"/>
              </a:rPr>
              <a:t>干部学校</a:t>
            </a:r>
          </a:p>
        </p:txBody>
      </p:sp>
      <p:sp>
        <p:nvSpPr>
          <p:cNvPr id="21" name="矩形: 圆角 20">
            <a:extLst>
              <a:ext uri="{FF2B5EF4-FFF2-40B4-BE49-F238E27FC236}">
                <a16:creationId xmlns:a16="http://schemas.microsoft.com/office/drawing/2014/main" id="{CECDB4FC-A1A9-4973-8C67-F5EF7E1DB729}"/>
              </a:ext>
            </a:extLst>
          </p:cNvPr>
          <p:cNvSpPr/>
          <p:nvPr/>
        </p:nvSpPr>
        <p:spPr>
          <a:xfrm>
            <a:off x="1135838" y="1555534"/>
            <a:ext cx="3964404" cy="451948"/>
          </a:xfrm>
          <a:prstGeom prst="roundRect">
            <a:avLst>
              <a:gd name="adj" fmla="val 50000"/>
            </a:avLst>
          </a:prstGeom>
          <a:solidFill>
            <a:sysClr val="window" lastClr="FFFFFF">
              <a:alpha val="10000"/>
            </a:sysClr>
          </a:solidFill>
          <a:ln w="15875">
            <a:gradFill flip="none" rotWithShape="1">
              <a:gsLst>
                <a:gs pos="0">
                  <a:schemeClr val="accent2">
                    <a:lumMod val="60000"/>
                    <a:lumOff val="40000"/>
                    <a:alpha val="10000"/>
                  </a:schemeClr>
                </a:gs>
                <a:gs pos="100000">
                  <a:schemeClr val="accent1">
                    <a:lumMod val="60000"/>
                    <a:lumOff val="40000"/>
                  </a:schemeClr>
                </a:gs>
              </a:gsLst>
              <a:path path="shape">
                <a:fillToRect l="50000" t="50000" r="50000" b="50000"/>
              </a:path>
              <a:tileRect/>
            </a:gradFill>
          </a:ln>
        </p:spPr>
        <p:txBody>
          <a:bodyPr wrap="none" rtlCol="0" anchor="ctr">
            <a:noAutofit/>
          </a:bodyPr>
          <a:lstStyle/>
          <a:p>
            <a:pPr algn="ctr" defTabSz="812810">
              <a:buSzPct val="90000"/>
            </a:pPr>
            <a:r>
              <a:rPr lang="zh-CN" altLang="en-US" sz="1500" kern="0" dirty="0">
                <a:solidFill>
                  <a:schemeClr val="accent1"/>
                </a:solidFill>
                <a:cs typeface="+mn-ea"/>
                <a:sym typeface="+mn-lt"/>
              </a:rPr>
              <a:t>河北轻工业学院</a:t>
            </a:r>
            <a:r>
              <a:rPr lang="en-US" altLang="zh-CN" sz="1500" kern="0" dirty="0">
                <a:solidFill>
                  <a:schemeClr val="accent1"/>
                </a:solidFill>
                <a:cs typeface="+mn-ea"/>
                <a:sym typeface="+mn-lt"/>
              </a:rPr>
              <a:t>-</a:t>
            </a:r>
            <a:r>
              <a:rPr lang="zh-CN" altLang="en-US" sz="1500" kern="0" dirty="0">
                <a:solidFill>
                  <a:schemeClr val="accent1"/>
                </a:solidFill>
                <a:cs typeface="+mn-ea"/>
                <a:sym typeface="+mn-lt"/>
              </a:rPr>
              <a:t>造纸专业</a:t>
            </a:r>
            <a:r>
              <a:rPr lang="en-US" altLang="zh-CN" sz="1000" kern="0" dirty="0">
                <a:solidFill>
                  <a:schemeClr val="accent3">
                    <a:lumMod val="50000"/>
                  </a:schemeClr>
                </a:solidFill>
                <a:cs typeface="+mn-ea"/>
                <a:sym typeface="+mn-lt"/>
              </a:rPr>
              <a:t>(</a:t>
            </a:r>
            <a:r>
              <a:rPr lang="zh-CN" altLang="en-US" sz="1000" kern="0" dirty="0">
                <a:solidFill>
                  <a:schemeClr val="accent3">
                    <a:lumMod val="50000"/>
                  </a:schemeClr>
                </a:solidFill>
                <a:cs typeface="+mn-ea"/>
                <a:sym typeface="+mn-lt"/>
              </a:rPr>
              <a:t>原天津轻工业学院前身</a:t>
            </a:r>
            <a:r>
              <a:rPr lang="en-US" altLang="zh-CN" sz="1000" kern="0" dirty="0">
                <a:solidFill>
                  <a:schemeClr val="accent3">
                    <a:lumMod val="50000"/>
                  </a:schemeClr>
                </a:solidFill>
                <a:cs typeface="+mn-ea"/>
                <a:sym typeface="+mn-lt"/>
              </a:rPr>
              <a:t>)</a:t>
            </a:r>
            <a:endParaRPr lang="zh-CN" altLang="en-US" sz="1500" kern="0" dirty="0">
              <a:solidFill>
                <a:schemeClr val="accent1"/>
              </a:solidFill>
              <a:cs typeface="+mn-ea"/>
              <a:sym typeface="+mn-lt"/>
            </a:endParaRPr>
          </a:p>
        </p:txBody>
      </p:sp>
      <p:sp>
        <p:nvSpPr>
          <p:cNvPr id="23" name="矩形: 圆角 22">
            <a:extLst>
              <a:ext uri="{FF2B5EF4-FFF2-40B4-BE49-F238E27FC236}">
                <a16:creationId xmlns:a16="http://schemas.microsoft.com/office/drawing/2014/main" id="{17145B81-2561-4509-9854-6A71C36F1C16}"/>
              </a:ext>
            </a:extLst>
          </p:cNvPr>
          <p:cNvSpPr/>
          <p:nvPr/>
        </p:nvSpPr>
        <p:spPr>
          <a:xfrm>
            <a:off x="3401979" y="2490908"/>
            <a:ext cx="1858276" cy="661697"/>
          </a:xfrm>
          <a:prstGeom prst="roundRect">
            <a:avLst>
              <a:gd name="adj" fmla="val 50000"/>
            </a:avLst>
          </a:prstGeom>
          <a:solidFill>
            <a:sysClr val="window" lastClr="FFFFFF">
              <a:alpha val="10000"/>
            </a:sysClr>
          </a:solidFill>
          <a:ln w="15875">
            <a:gradFill flip="none" rotWithShape="1">
              <a:gsLst>
                <a:gs pos="0">
                  <a:schemeClr val="accent2">
                    <a:lumMod val="60000"/>
                    <a:lumOff val="40000"/>
                    <a:alpha val="10000"/>
                  </a:schemeClr>
                </a:gs>
                <a:gs pos="100000">
                  <a:schemeClr val="accent1">
                    <a:lumMod val="60000"/>
                    <a:lumOff val="40000"/>
                  </a:schemeClr>
                </a:gs>
              </a:gsLst>
              <a:path path="shape">
                <a:fillToRect l="50000" t="50000" r="50000" b="50000"/>
              </a:path>
              <a:tileRect/>
            </a:gradFill>
          </a:ln>
        </p:spPr>
        <p:txBody>
          <a:bodyPr wrap="none" rtlCol="0" anchor="ctr">
            <a:noAutofit/>
          </a:bodyPr>
          <a:lstStyle/>
          <a:p>
            <a:pPr algn="ctr" defTabSz="812810">
              <a:buSzPct val="90000"/>
            </a:pPr>
            <a:r>
              <a:rPr lang="zh-CN" altLang="en-US" sz="1500" kern="0" dirty="0">
                <a:solidFill>
                  <a:schemeClr val="accent1"/>
                </a:solidFill>
                <a:cs typeface="+mn-ea"/>
                <a:sym typeface="+mn-lt"/>
              </a:rPr>
              <a:t>咸阳轻工业学院</a:t>
            </a:r>
            <a:endParaRPr lang="en-US" altLang="zh-CN" sz="1500" kern="0" dirty="0">
              <a:solidFill>
                <a:schemeClr val="accent1"/>
              </a:solidFill>
              <a:cs typeface="+mn-ea"/>
              <a:sym typeface="+mn-lt"/>
            </a:endParaRPr>
          </a:p>
          <a:p>
            <a:pPr algn="ctr" defTabSz="812810">
              <a:buSzPct val="90000"/>
            </a:pPr>
            <a:r>
              <a:rPr lang="zh-CN" altLang="en-US" sz="1500" kern="0" dirty="0">
                <a:solidFill>
                  <a:schemeClr val="accent1"/>
                </a:solidFill>
                <a:cs typeface="+mn-ea"/>
                <a:sym typeface="+mn-lt"/>
              </a:rPr>
              <a:t>筹建处</a:t>
            </a:r>
          </a:p>
        </p:txBody>
      </p:sp>
      <p:sp>
        <p:nvSpPr>
          <p:cNvPr id="24" name="矩形: 圆角 23">
            <a:extLst>
              <a:ext uri="{FF2B5EF4-FFF2-40B4-BE49-F238E27FC236}">
                <a16:creationId xmlns:a16="http://schemas.microsoft.com/office/drawing/2014/main" id="{69A2D880-8B25-425F-819A-663A98735F4A}"/>
              </a:ext>
            </a:extLst>
          </p:cNvPr>
          <p:cNvSpPr/>
          <p:nvPr/>
        </p:nvSpPr>
        <p:spPr>
          <a:xfrm>
            <a:off x="5758737" y="2490908"/>
            <a:ext cx="1957816" cy="661697"/>
          </a:xfrm>
          <a:prstGeom prst="roundRect">
            <a:avLst>
              <a:gd name="adj" fmla="val 50000"/>
            </a:avLst>
          </a:prstGeom>
          <a:solidFill>
            <a:sysClr val="window" lastClr="FFFFFF">
              <a:alpha val="10000"/>
            </a:sysClr>
          </a:solidFill>
          <a:ln w="15875">
            <a:gradFill flip="none" rotWithShape="1">
              <a:gsLst>
                <a:gs pos="0">
                  <a:schemeClr val="accent2">
                    <a:lumMod val="60000"/>
                    <a:lumOff val="40000"/>
                    <a:alpha val="10000"/>
                  </a:schemeClr>
                </a:gs>
                <a:gs pos="100000">
                  <a:schemeClr val="accent1">
                    <a:lumMod val="60000"/>
                    <a:lumOff val="40000"/>
                  </a:schemeClr>
                </a:gs>
              </a:gsLst>
              <a:path path="shape">
                <a:fillToRect l="50000" t="50000" r="50000" b="50000"/>
              </a:path>
              <a:tileRect/>
            </a:gradFill>
          </a:ln>
        </p:spPr>
        <p:txBody>
          <a:bodyPr wrap="none" rtlCol="0" anchor="ctr">
            <a:noAutofit/>
          </a:bodyPr>
          <a:lstStyle/>
          <a:p>
            <a:pPr algn="ctr" defTabSz="812810">
              <a:buSzPct val="90000"/>
            </a:pPr>
            <a:r>
              <a:rPr lang="zh-CN" altLang="en-US" sz="1500" kern="0" dirty="0">
                <a:solidFill>
                  <a:schemeClr val="accent1"/>
                </a:solidFill>
                <a:cs typeface="+mn-ea"/>
                <a:sym typeface="+mn-lt"/>
              </a:rPr>
              <a:t>陕西工业大学</a:t>
            </a:r>
            <a:endParaRPr lang="en-US" altLang="zh-CN" sz="1500" kern="0" dirty="0">
              <a:solidFill>
                <a:schemeClr val="accent1"/>
              </a:solidFill>
              <a:cs typeface="+mn-ea"/>
              <a:sym typeface="+mn-lt"/>
            </a:endParaRPr>
          </a:p>
          <a:p>
            <a:pPr algn="ctr" defTabSz="812810">
              <a:buSzPct val="90000"/>
            </a:pPr>
            <a:r>
              <a:rPr lang="zh-CN" altLang="en-US" sz="1500" kern="0" dirty="0">
                <a:solidFill>
                  <a:schemeClr val="accent1"/>
                </a:solidFill>
                <a:cs typeface="+mn-ea"/>
                <a:sym typeface="+mn-lt"/>
              </a:rPr>
              <a:t>纺织系</a:t>
            </a:r>
          </a:p>
        </p:txBody>
      </p:sp>
      <p:sp>
        <p:nvSpPr>
          <p:cNvPr id="20" name="矩形: 圆角 19">
            <a:extLst>
              <a:ext uri="{FF2B5EF4-FFF2-40B4-BE49-F238E27FC236}">
                <a16:creationId xmlns:a16="http://schemas.microsoft.com/office/drawing/2014/main" id="{7D77F628-CCC6-4525-933D-74E8C8CF1024}"/>
              </a:ext>
            </a:extLst>
          </p:cNvPr>
          <p:cNvSpPr/>
          <p:nvPr/>
        </p:nvSpPr>
        <p:spPr>
          <a:xfrm>
            <a:off x="1564459" y="5154686"/>
            <a:ext cx="1011351" cy="296336"/>
          </a:xfrm>
          <a:prstGeom prst="roundRect">
            <a:avLst>
              <a:gd name="adj" fmla="val 50000"/>
            </a:avLst>
          </a:prstGeom>
          <a:solidFill>
            <a:sysClr val="window" lastClr="FFFFFF">
              <a:alpha val="10000"/>
            </a:sysClr>
          </a:solidFill>
          <a:ln w="15875">
            <a:gradFill flip="none" rotWithShape="1">
              <a:gsLst>
                <a:gs pos="0">
                  <a:schemeClr val="accent4">
                    <a:alpha val="2000"/>
                  </a:schemeClr>
                </a:gs>
                <a:gs pos="100000">
                  <a:schemeClr val="accent6"/>
                </a:gs>
              </a:gsLst>
              <a:path path="shape">
                <a:fillToRect l="50000" t="50000" r="50000" b="50000"/>
              </a:path>
              <a:tileRect/>
            </a:gradFill>
          </a:ln>
        </p:spPr>
        <p:txBody>
          <a:bodyPr wrap="none" rtlCol="0" anchor="ctr">
            <a:noAutofit/>
          </a:bodyPr>
          <a:lstStyle/>
          <a:p>
            <a:pPr algn="ctr" defTabSz="812810">
              <a:buSzPct val="90000"/>
            </a:pPr>
            <a:r>
              <a:rPr lang="zh-CN" altLang="en-US" sz="1500" kern="0" dirty="0">
                <a:solidFill>
                  <a:schemeClr val="bg1"/>
                </a:solidFill>
                <a:cs typeface="+mn-ea"/>
                <a:sym typeface="+mn-lt"/>
              </a:rPr>
              <a:t>发酵专业</a:t>
            </a:r>
          </a:p>
        </p:txBody>
      </p:sp>
      <p:sp>
        <p:nvSpPr>
          <p:cNvPr id="25" name="矩形: 圆角 24">
            <a:extLst>
              <a:ext uri="{FF2B5EF4-FFF2-40B4-BE49-F238E27FC236}">
                <a16:creationId xmlns:a16="http://schemas.microsoft.com/office/drawing/2014/main" id="{37924957-5366-4C79-A246-AD7199D52716}"/>
              </a:ext>
            </a:extLst>
          </p:cNvPr>
          <p:cNvSpPr/>
          <p:nvPr/>
        </p:nvSpPr>
        <p:spPr>
          <a:xfrm>
            <a:off x="1564459" y="5601795"/>
            <a:ext cx="1011351" cy="296336"/>
          </a:xfrm>
          <a:prstGeom prst="roundRect">
            <a:avLst>
              <a:gd name="adj" fmla="val 50000"/>
            </a:avLst>
          </a:prstGeom>
          <a:solidFill>
            <a:sysClr val="window" lastClr="FFFFFF">
              <a:alpha val="10000"/>
            </a:sysClr>
          </a:solidFill>
          <a:ln w="15875">
            <a:gradFill flip="none" rotWithShape="1">
              <a:gsLst>
                <a:gs pos="0">
                  <a:schemeClr val="accent4">
                    <a:alpha val="2000"/>
                  </a:schemeClr>
                </a:gs>
                <a:gs pos="100000">
                  <a:schemeClr val="accent6"/>
                </a:gs>
              </a:gsLst>
              <a:path path="shape">
                <a:fillToRect l="50000" t="50000" r="50000" b="50000"/>
              </a:path>
              <a:tileRect/>
            </a:gradFill>
          </a:ln>
        </p:spPr>
        <p:txBody>
          <a:bodyPr wrap="none" rtlCol="0" anchor="ctr">
            <a:noAutofit/>
          </a:bodyPr>
          <a:lstStyle/>
          <a:p>
            <a:pPr algn="ctr" defTabSz="812810">
              <a:buSzPct val="90000"/>
            </a:pPr>
            <a:r>
              <a:rPr lang="zh-CN" altLang="en-US" sz="1500" kern="0" dirty="0">
                <a:solidFill>
                  <a:schemeClr val="bg1"/>
                </a:solidFill>
                <a:cs typeface="+mn-ea"/>
                <a:sym typeface="+mn-lt"/>
              </a:rPr>
              <a:t>盐化专业</a:t>
            </a:r>
          </a:p>
        </p:txBody>
      </p:sp>
      <p:sp>
        <p:nvSpPr>
          <p:cNvPr id="26" name="矩形: 圆角 25">
            <a:extLst>
              <a:ext uri="{FF2B5EF4-FFF2-40B4-BE49-F238E27FC236}">
                <a16:creationId xmlns:a16="http://schemas.microsoft.com/office/drawing/2014/main" id="{75F14A4F-0883-4822-AC11-5E37325B34BD}"/>
              </a:ext>
            </a:extLst>
          </p:cNvPr>
          <p:cNvSpPr/>
          <p:nvPr/>
        </p:nvSpPr>
        <p:spPr>
          <a:xfrm>
            <a:off x="3401979" y="5195208"/>
            <a:ext cx="1858276" cy="662400"/>
          </a:xfrm>
          <a:prstGeom prst="roundRect">
            <a:avLst>
              <a:gd name="adj" fmla="val 50000"/>
            </a:avLst>
          </a:prstGeom>
          <a:solidFill>
            <a:sysClr val="window" lastClr="FFFFFF">
              <a:alpha val="10000"/>
            </a:sysClr>
          </a:solidFill>
          <a:ln w="15875">
            <a:gradFill flip="none" rotWithShape="1">
              <a:gsLst>
                <a:gs pos="0">
                  <a:schemeClr val="accent4">
                    <a:alpha val="2000"/>
                  </a:schemeClr>
                </a:gs>
                <a:gs pos="100000">
                  <a:schemeClr val="accent6"/>
                </a:gs>
              </a:gsLst>
              <a:path path="shape">
                <a:fillToRect l="50000" t="50000" r="50000" b="50000"/>
              </a:path>
              <a:tileRect/>
            </a:gradFill>
          </a:ln>
        </p:spPr>
        <p:txBody>
          <a:bodyPr wrap="none" rtlCol="0" anchor="ctr">
            <a:noAutofit/>
          </a:bodyPr>
          <a:lstStyle/>
          <a:p>
            <a:pPr algn="ctr" defTabSz="812810">
              <a:buSzPct val="90000"/>
            </a:pPr>
            <a:r>
              <a:rPr lang="zh-CN" altLang="en-US" sz="1500" kern="0" dirty="0">
                <a:solidFill>
                  <a:schemeClr val="bg1"/>
                </a:solidFill>
                <a:cs typeface="+mn-ea"/>
                <a:sym typeface="+mn-lt"/>
              </a:rPr>
              <a:t>天津科技大学</a:t>
            </a:r>
            <a:endParaRPr lang="en-US" altLang="zh-CN" sz="1500" kern="0" dirty="0">
              <a:solidFill>
                <a:schemeClr val="bg1"/>
              </a:solidFill>
              <a:cs typeface="+mn-ea"/>
              <a:sym typeface="+mn-lt"/>
            </a:endParaRPr>
          </a:p>
          <a:p>
            <a:pPr algn="ctr" defTabSz="812810">
              <a:lnSpc>
                <a:spcPct val="150000"/>
              </a:lnSpc>
              <a:buSzPct val="90000"/>
            </a:pPr>
            <a:r>
              <a:rPr lang="zh-CN" altLang="en-US" sz="1000" kern="0" dirty="0">
                <a:solidFill>
                  <a:schemeClr val="bg1"/>
                </a:solidFill>
                <a:cs typeface="+mn-ea"/>
                <a:sym typeface="+mn-lt"/>
              </a:rPr>
              <a:t>（原天津轻工业学院）</a:t>
            </a:r>
          </a:p>
        </p:txBody>
      </p:sp>
      <p:sp>
        <p:nvSpPr>
          <p:cNvPr id="27" name="矩形: 圆角 26">
            <a:extLst>
              <a:ext uri="{FF2B5EF4-FFF2-40B4-BE49-F238E27FC236}">
                <a16:creationId xmlns:a16="http://schemas.microsoft.com/office/drawing/2014/main" id="{AC6098C6-C116-47EC-930F-387C57128620}"/>
              </a:ext>
            </a:extLst>
          </p:cNvPr>
          <p:cNvSpPr/>
          <p:nvPr/>
        </p:nvSpPr>
        <p:spPr>
          <a:xfrm>
            <a:off x="6288549" y="5378240"/>
            <a:ext cx="1011351" cy="296336"/>
          </a:xfrm>
          <a:prstGeom prst="roundRect">
            <a:avLst>
              <a:gd name="adj" fmla="val 50000"/>
            </a:avLst>
          </a:prstGeom>
          <a:solidFill>
            <a:sysClr val="window" lastClr="FFFFFF">
              <a:alpha val="10000"/>
            </a:sysClr>
          </a:solidFill>
          <a:ln w="15875">
            <a:gradFill flip="none" rotWithShape="1">
              <a:gsLst>
                <a:gs pos="0">
                  <a:schemeClr val="accent4">
                    <a:alpha val="2000"/>
                  </a:schemeClr>
                </a:gs>
                <a:gs pos="100000">
                  <a:schemeClr val="accent6"/>
                </a:gs>
              </a:gsLst>
              <a:path path="shape">
                <a:fillToRect l="50000" t="50000" r="50000" b="50000"/>
              </a:path>
              <a:tileRect/>
            </a:gradFill>
          </a:ln>
        </p:spPr>
        <p:txBody>
          <a:bodyPr wrap="none" rtlCol="0" anchor="ctr">
            <a:noAutofit/>
          </a:bodyPr>
          <a:lstStyle/>
          <a:p>
            <a:pPr algn="ctr" defTabSz="812810">
              <a:buSzPct val="90000"/>
            </a:pPr>
            <a:r>
              <a:rPr lang="zh-CN" altLang="en-US" sz="1500" kern="0" dirty="0">
                <a:solidFill>
                  <a:schemeClr val="bg1"/>
                </a:solidFill>
                <a:cs typeface="+mn-ea"/>
                <a:sym typeface="+mn-lt"/>
              </a:rPr>
              <a:t>纺织系</a:t>
            </a:r>
          </a:p>
        </p:txBody>
      </p:sp>
      <p:sp>
        <p:nvSpPr>
          <p:cNvPr id="28" name="矩形: 圆角 27">
            <a:extLst>
              <a:ext uri="{FF2B5EF4-FFF2-40B4-BE49-F238E27FC236}">
                <a16:creationId xmlns:a16="http://schemas.microsoft.com/office/drawing/2014/main" id="{DB06CBC1-481E-4386-A925-EDE27C66D6D7}"/>
              </a:ext>
            </a:extLst>
          </p:cNvPr>
          <p:cNvSpPr/>
          <p:nvPr/>
        </p:nvSpPr>
        <p:spPr>
          <a:xfrm>
            <a:off x="8086321" y="5195208"/>
            <a:ext cx="1858276" cy="662400"/>
          </a:xfrm>
          <a:prstGeom prst="roundRect">
            <a:avLst>
              <a:gd name="adj" fmla="val 50000"/>
            </a:avLst>
          </a:prstGeom>
          <a:solidFill>
            <a:sysClr val="window" lastClr="FFFFFF">
              <a:alpha val="10000"/>
            </a:sysClr>
          </a:solidFill>
          <a:ln w="15875">
            <a:gradFill flip="none" rotWithShape="1">
              <a:gsLst>
                <a:gs pos="0">
                  <a:schemeClr val="accent4">
                    <a:alpha val="2000"/>
                  </a:schemeClr>
                </a:gs>
                <a:gs pos="100000">
                  <a:schemeClr val="accent6"/>
                </a:gs>
              </a:gsLst>
              <a:path path="shape">
                <a:fillToRect l="50000" t="50000" r="50000" b="50000"/>
              </a:path>
              <a:tileRect/>
            </a:gradFill>
          </a:ln>
        </p:spPr>
        <p:txBody>
          <a:bodyPr wrap="none" rtlCol="0" anchor="ctr">
            <a:noAutofit/>
          </a:bodyPr>
          <a:lstStyle/>
          <a:p>
            <a:pPr algn="ctr" defTabSz="812810">
              <a:buSzPct val="90000"/>
            </a:pPr>
            <a:r>
              <a:rPr lang="zh-CN" altLang="en-US" sz="1500" kern="0" dirty="0">
                <a:solidFill>
                  <a:schemeClr val="bg1"/>
                </a:solidFill>
                <a:cs typeface="+mn-ea"/>
                <a:sym typeface="+mn-lt"/>
              </a:rPr>
              <a:t>西安工程大学</a:t>
            </a:r>
            <a:endParaRPr lang="en-US" altLang="zh-CN" sz="1500" kern="0" dirty="0">
              <a:solidFill>
                <a:schemeClr val="bg1"/>
              </a:solidFill>
              <a:cs typeface="+mn-ea"/>
              <a:sym typeface="+mn-lt"/>
            </a:endParaRPr>
          </a:p>
          <a:p>
            <a:pPr algn="ctr" defTabSz="812810">
              <a:lnSpc>
                <a:spcPct val="150000"/>
              </a:lnSpc>
              <a:buSzPct val="90000"/>
            </a:pPr>
            <a:r>
              <a:rPr lang="zh-CN" altLang="en-US" sz="1000" kern="0" dirty="0">
                <a:solidFill>
                  <a:schemeClr val="bg1"/>
                </a:solidFill>
                <a:cs typeface="+mn-ea"/>
                <a:sym typeface="+mn-lt"/>
              </a:rPr>
              <a:t>（原西北纺织学院）</a:t>
            </a:r>
          </a:p>
        </p:txBody>
      </p:sp>
      <p:sp>
        <p:nvSpPr>
          <p:cNvPr id="29" name="矩形: 圆角 28">
            <a:extLst>
              <a:ext uri="{FF2B5EF4-FFF2-40B4-BE49-F238E27FC236}">
                <a16:creationId xmlns:a16="http://schemas.microsoft.com/office/drawing/2014/main" id="{6A818167-A173-4D93-8F42-32F08F8B2105}"/>
              </a:ext>
            </a:extLst>
          </p:cNvPr>
          <p:cNvSpPr/>
          <p:nvPr/>
        </p:nvSpPr>
        <p:spPr>
          <a:xfrm>
            <a:off x="5779108" y="1555534"/>
            <a:ext cx="1909562" cy="451948"/>
          </a:xfrm>
          <a:prstGeom prst="roundRect">
            <a:avLst>
              <a:gd name="adj" fmla="val 50000"/>
            </a:avLst>
          </a:prstGeom>
          <a:solidFill>
            <a:sysClr val="window" lastClr="FFFFFF">
              <a:alpha val="10000"/>
            </a:sysClr>
          </a:solidFill>
          <a:ln w="15875">
            <a:gradFill flip="none" rotWithShape="1">
              <a:gsLst>
                <a:gs pos="0">
                  <a:schemeClr val="accent2">
                    <a:lumMod val="60000"/>
                    <a:lumOff val="40000"/>
                    <a:alpha val="10000"/>
                  </a:schemeClr>
                </a:gs>
                <a:gs pos="100000">
                  <a:schemeClr val="accent1">
                    <a:lumMod val="60000"/>
                    <a:lumOff val="40000"/>
                  </a:schemeClr>
                </a:gs>
              </a:gsLst>
              <a:path path="shape">
                <a:fillToRect l="50000" t="50000" r="50000" b="50000"/>
              </a:path>
              <a:tileRect/>
            </a:gradFill>
          </a:ln>
        </p:spPr>
        <p:txBody>
          <a:bodyPr wrap="none" rtlCol="0" anchor="ctr">
            <a:noAutofit/>
          </a:bodyPr>
          <a:lstStyle/>
          <a:p>
            <a:pPr algn="ctr" defTabSz="812810">
              <a:buSzPct val="90000"/>
            </a:pPr>
            <a:r>
              <a:rPr lang="zh-CN" altLang="en-US" sz="1500" kern="0" dirty="0">
                <a:solidFill>
                  <a:schemeClr val="accent1"/>
                </a:solidFill>
                <a:cs typeface="+mn-ea"/>
                <a:sym typeface="+mn-lt"/>
              </a:rPr>
              <a:t>天津大学</a:t>
            </a:r>
            <a:r>
              <a:rPr lang="en-US" altLang="zh-CN" sz="1500" kern="0" dirty="0">
                <a:solidFill>
                  <a:schemeClr val="accent1"/>
                </a:solidFill>
                <a:cs typeface="+mn-ea"/>
                <a:sym typeface="+mn-lt"/>
              </a:rPr>
              <a:t>-</a:t>
            </a:r>
            <a:r>
              <a:rPr lang="zh-CN" altLang="en-US" sz="1500" kern="0" dirty="0">
                <a:solidFill>
                  <a:schemeClr val="accent1"/>
                </a:solidFill>
                <a:cs typeface="+mn-ea"/>
                <a:sym typeface="+mn-lt"/>
              </a:rPr>
              <a:t>造纸专业</a:t>
            </a:r>
          </a:p>
        </p:txBody>
      </p:sp>
      <p:cxnSp>
        <p:nvCxnSpPr>
          <p:cNvPr id="33" name="直接箭头连接符 32">
            <a:extLst>
              <a:ext uri="{FF2B5EF4-FFF2-40B4-BE49-F238E27FC236}">
                <a16:creationId xmlns:a16="http://schemas.microsoft.com/office/drawing/2014/main" id="{B1BB6778-7066-4CD9-A854-C6A3A22CFF77}"/>
              </a:ext>
            </a:extLst>
          </p:cNvPr>
          <p:cNvCxnSpPr>
            <a:cxnSpLocks/>
          </p:cNvCxnSpPr>
          <p:nvPr/>
        </p:nvCxnSpPr>
        <p:spPr>
          <a:xfrm>
            <a:off x="1890320" y="3178056"/>
            <a:ext cx="0" cy="93719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9" name="直接箭头连接符 38">
            <a:extLst>
              <a:ext uri="{FF2B5EF4-FFF2-40B4-BE49-F238E27FC236}">
                <a16:creationId xmlns:a16="http://schemas.microsoft.com/office/drawing/2014/main" id="{2128B0C2-EEAD-42A2-833E-5F3432161A7C}"/>
              </a:ext>
            </a:extLst>
          </p:cNvPr>
          <p:cNvCxnSpPr>
            <a:cxnSpLocks/>
          </p:cNvCxnSpPr>
          <p:nvPr/>
        </p:nvCxnSpPr>
        <p:spPr>
          <a:xfrm flipV="1">
            <a:off x="2040584" y="3178056"/>
            <a:ext cx="0" cy="93719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40" name="文本框 39">
            <a:extLst>
              <a:ext uri="{FF2B5EF4-FFF2-40B4-BE49-F238E27FC236}">
                <a16:creationId xmlns:a16="http://schemas.microsoft.com/office/drawing/2014/main" id="{476B7446-BA46-4B0B-9C96-C6B28D360965}"/>
              </a:ext>
            </a:extLst>
          </p:cNvPr>
          <p:cNvSpPr txBox="1"/>
          <p:nvPr/>
        </p:nvSpPr>
        <p:spPr>
          <a:xfrm>
            <a:off x="2006351" y="3315846"/>
            <a:ext cx="1067678" cy="354456"/>
          </a:xfrm>
          <a:prstGeom prst="rect">
            <a:avLst/>
          </a:prstGeom>
          <a:noFill/>
        </p:spPr>
        <p:txBody>
          <a:bodyPr wrap="square" rtlCol="0">
            <a:spAutoFit/>
          </a:bodyPr>
          <a:lstStyle/>
          <a:p>
            <a:pPr>
              <a:lnSpc>
                <a:spcPct val="130000"/>
              </a:lnSpc>
            </a:pPr>
            <a:r>
              <a:rPr lang="en-US" altLang="zh-CN" sz="1400" dirty="0">
                <a:solidFill>
                  <a:schemeClr val="tx1">
                    <a:lumMod val="50000"/>
                    <a:lumOff val="50000"/>
                  </a:schemeClr>
                </a:solidFill>
                <a:cs typeface="+mn-ea"/>
                <a:sym typeface="+mn-lt"/>
              </a:rPr>
              <a:t>1959</a:t>
            </a:r>
            <a:r>
              <a:rPr lang="zh-CN" altLang="en-US" sz="1400" dirty="0">
                <a:solidFill>
                  <a:schemeClr val="tx1">
                    <a:lumMod val="50000"/>
                    <a:lumOff val="50000"/>
                  </a:schemeClr>
                </a:solidFill>
                <a:cs typeface="+mn-ea"/>
                <a:sym typeface="+mn-lt"/>
              </a:rPr>
              <a:t>年</a:t>
            </a:r>
            <a:endParaRPr lang="en-US" altLang="zh-CN" sz="1400" spc="-100" dirty="0">
              <a:cs typeface="+mn-ea"/>
              <a:sym typeface="+mn-lt"/>
            </a:endParaRPr>
          </a:p>
        </p:txBody>
      </p:sp>
      <p:sp>
        <p:nvSpPr>
          <p:cNvPr id="41" name="文本框 40">
            <a:extLst>
              <a:ext uri="{FF2B5EF4-FFF2-40B4-BE49-F238E27FC236}">
                <a16:creationId xmlns:a16="http://schemas.microsoft.com/office/drawing/2014/main" id="{80005955-2D12-4E9A-B15D-B974DB0BA90A}"/>
              </a:ext>
            </a:extLst>
          </p:cNvPr>
          <p:cNvSpPr txBox="1"/>
          <p:nvPr/>
        </p:nvSpPr>
        <p:spPr>
          <a:xfrm>
            <a:off x="2006351" y="3550676"/>
            <a:ext cx="1067678" cy="352148"/>
          </a:xfrm>
          <a:prstGeom prst="rect">
            <a:avLst/>
          </a:prstGeom>
          <a:noFill/>
        </p:spPr>
        <p:txBody>
          <a:bodyPr wrap="square" rtlCol="0">
            <a:spAutoFit/>
          </a:bodyPr>
          <a:lstStyle/>
          <a:p>
            <a:pPr>
              <a:lnSpc>
                <a:spcPct val="130000"/>
              </a:lnSpc>
            </a:pPr>
            <a:r>
              <a:rPr lang="zh-CN" altLang="en-US" sz="1400" dirty="0">
                <a:solidFill>
                  <a:schemeClr val="tx1">
                    <a:lumMod val="50000"/>
                    <a:lumOff val="50000"/>
                  </a:schemeClr>
                </a:solidFill>
                <a:cs typeface="+mn-ea"/>
                <a:sym typeface="+mn-lt"/>
              </a:rPr>
              <a:t>并入又</a:t>
            </a:r>
            <a:r>
              <a:rPr lang="zh-CN" altLang="en-US" sz="1400" spc="-100" dirty="0">
                <a:solidFill>
                  <a:schemeClr val="tx1">
                    <a:lumMod val="50000"/>
                    <a:lumOff val="50000"/>
                  </a:schemeClr>
                </a:solidFill>
                <a:cs typeface="+mn-ea"/>
                <a:sym typeface="+mn-lt"/>
              </a:rPr>
              <a:t>分立</a:t>
            </a:r>
            <a:endParaRPr lang="en-US" altLang="zh-CN" sz="1400" spc="-100" dirty="0">
              <a:cs typeface="+mn-ea"/>
              <a:sym typeface="+mn-lt"/>
            </a:endParaRPr>
          </a:p>
        </p:txBody>
      </p:sp>
      <p:cxnSp>
        <p:nvCxnSpPr>
          <p:cNvPr id="42" name="直接箭头连接符 41">
            <a:extLst>
              <a:ext uri="{FF2B5EF4-FFF2-40B4-BE49-F238E27FC236}">
                <a16:creationId xmlns:a16="http://schemas.microsoft.com/office/drawing/2014/main" id="{51AF9779-31DC-4F9A-AB28-F8685E66E8CA}"/>
              </a:ext>
            </a:extLst>
          </p:cNvPr>
          <p:cNvCxnSpPr>
            <a:cxnSpLocks/>
          </p:cNvCxnSpPr>
          <p:nvPr/>
        </p:nvCxnSpPr>
        <p:spPr>
          <a:xfrm>
            <a:off x="3184767" y="2007482"/>
            <a:ext cx="0" cy="210776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44" name="文本框 43">
            <a:extLst>
              <a:ext uri="{FF2B5EF4-FFF2-40B4-BE49-F238E27FC236}">
                <a16:creationId xmlns:a16="http://schemas.microsoft.com/office/drawing/2014/main" id="{7FC5EB3F-1DD2-4DAD-B035-41D8F27E425E}"/>
              </a:ext>
            </a:extLst>
          </p:cNvPr>
          <p:cNvSpPr txBox="1"/>
          <p:nvPr/>
        </p:nvSpPr>
        <p:spPr>
          <a:xfrm>
            <a:off x="3192012" y="3318154"/>
            <a:ext cx="1067678" cy="352148"/>
          </a:xfrm>
          <a:prstGeom prst="rect">
            <a:avLst/>
          </a:prstGeom>
          <a:noFill/>
        </p:spPr>
        <p:txBody>
          <a:bodyPr wrap="square" rtlCol="0">
            <a:spAutoFit/>
          </a:bodyPr>
          <a:lstStyle/>
          <a:p>
            <a:pPr>
              <a:lnSpc>
                <a:spcPct val="130000"/>
              </a:lnSpc>
            </a:pPr>
            <a:r>
              <a:rPr lang="en-US" altLang="zh-CN" sz="1400" dirty="0">
                <a:solidFill>
                  <a:schemeClr val="tx1">
                    <a:lumMod val="50000"/>
                    <a:lumOff val="50000"/>
                  </a:schemeClr>
                </a:solidFill>
                <a:cs typeface="+mn-ea"/>
                <a:sym typeface="+mn-lt"/>
              </a:rPr>
              <a:t>1964</a:t>
            </a:r>
            <a:r>
              <a:rPr lang="zh-CN" altLang="en-US" sz="1400" dirty="0">
                <a:solidFill>
                  <a:schemeClr val="tx1">
                    <a:lumMod val="50000"/>
                    <a:lumOff val="50000"/>
                  </a:schemeClr>
                </a:solidFill>
                <a:cs typeface="+mn-ea"/>
                <a:sym typeface="+mn-lt"/>
              </a:rPr>
              <a:t>年</a:t>
            </a:r>
            <a:endParaRPr lang="en-US" altLang="zh-CN" sz="1400" spc="-100" dirty="0">
              <a:cs typeface="+mn-ea"/>
              <a:sym typeface="+mn-lt"/>
            </a:endParaRPr>
          </a:p>
        </p:txBody>
      </p:sp>
      <p:sp>
        <p:nvSpPr>
          <p:cNvPr id="45" name="文本框 44">
            <a:extLst>
              <a:ext uri="{FF2B5EF4-FFF2-40B4-BE49-F238E27FC236}">
                <a16:creationId xmlns:a16="http://schemas.microsoft.com/office/drawing/2014/main" id="{EC982404-BE48-4EFF-A09F-0BECB629242D}"/>
              </a:ext>
            </a:extLst>
          </p:cNvPr>
          <p:cNvSpPr txBox="1"/>
          <p:nvPr/>
        </p:nvSpPr>
        <p:spPr>
          <a:xfrm>
            <a:off x="3192012" y="3550676"/>
            <a:ext cx="1067678" cy="352148"/>
          </a:xfrm>
          <a:prstGeom prst="rect">
            <a:avLst/>
          </a:prstGeom>
          <a:noFill/>
        </p:spPr>
        <p:txBody>
          <a:bodyPr wrap="square" rtlCol="0">
            <a:spAutoFit/>
          </a:bodyPr>
          <a:lstStyle/>
          <a:p>
            <a:pPr>
              <a:lnSpc>
                <a:spcPct val="130000"/>
              </a:lnSpc>
            </a:pPr>
            <a:r>
              <a:rPr lang="zh-CN" altLang="en-US" sz="1400" spc="-100" dirty="0">
                <a:solidFill>
                  <a:schemeClr val="tx1">
                    <a:lumMod val="50000"/>
                    <a:lumOff val="50000"/>
                  </a:schemeClr>
                </a:solidFill>
                <a:cs typeface="+mn-ea"/>
                <a:sym typeface="+mn-lt"/>
              </a:rPr>
              <a:t>调入</a:t>
            </a:r>
            <a:endParaRPr lang="en-US" altLang="zh-CN" sz="1400" spc="-100" dirty="0">
              <a:cs typeface="+mn-ea"/>
              <a:sym typeface="+mn-lt"/>
            </a:endParaRPr>
          </a:p>
        </p:txBody>
      </p:sp>
      <p:cxnSp>
        <p:nvCxnSpPr>
          <p:cNvPr id="46" name="直接箭头连接符 45">
            <a:extLst>
              <a:ext uri="{FF2B5EF4-FFF2-40B4-BE49-F238E27FC236}">
                <a16:creationId xmlns:a16="http://schemas.microsoft.com/office/drawing/2014/main" id="{21BBD9A1-F75C-4B0B-9B9B-20B0A2DD7C19}"/>
              </a:ext>
            </a:extLst>
          </p:cNvPr>
          <p:cNvCxnSpPr>
            <a:cxnSpLocks/>
          </p:cNvCxnSpPr>
          <p:nvPr/>
        </p:nvCxnSpPr>
        <p:spPr>
          <a:xfrm>
            <a:off x="4331257" y="3178056"/>
            <a:ext cx="0" cy="93719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47" name="文本框 46">
            <a:extLst>
              <a:ext uri="{FF2B5EF4-FFF2-40B4-BE49-F238E27FC236}">
                <a16:creationId xmlns:a16="http://schemas.microsoft.com/office/drawing/2014/main" id="{4AB2107C-990F-470A-B9FA-BF7CE23803A0}"/>
              </a:ext>
            </a:extLst>
          </p:cNvPr>
          <p:cNvSpPr txBox="1"/>
          <p:nvPr/>
        </p:nvSpPr>
        <p:spPr>
          <a:xfrm>
            <a:off x="4349781" y="3318154"/>
            <a:ext cx="1067678" cy="352148"/>
          </a:xfrm>
          <a:prstGeom prst="rect">
            <a:avLst/>
          </a:prstGeom>
          <a:noFill/>
        </p:spPr>
        <p:txBody>
          <a:bodyPr wrap="square" rtlCol="0">
            <a:spAutoFit/>
          </a:bodyPr>
          <a:lstStyle/>
          <a:p>
            <a:pPr>
              <a:lnSpc>
                <a:spcPct val="130000"/>
              </a:lnSpc>
            </a:pPr>
            <a:r>
              <a:rPr lang="en-US" altLang="zh-CN" sz="1400" dirty="0">
                <a:solidFill>
                  <a:schemeClr val="tx1">
                    <a:lumMod val="50000"/>
                    <a:lumOff val="50000"/>
                  </a:schemeClr>
                </a:solidFill>
                <a:cs typeface="+mn-ea"/>
                <a:sym typeface="+mn-lt"/>
              </a:rPr>
              <a:t>1970</a:t>
            </a:r>
            <a:r>
              <a:rPr lang="zh-CN" altLang="en-US" sz="1400" dirty="0">
                <a:solidFill>
                  <a:schemeClr val="tx1">
                    <a:lumMod val="50000"/>
                    <a:lumOff val="50000"/>
                  </a:schemeClr>
                </a:solidFill>
                <a:cs typeface="+mn-ea"/>
                <a:sym typeface="+mn-lt"/>
              </a:rPr>
              <a:t>年</a:t>
            </a:r>
            <a:endParaRPr lang="en-US" altLang="zh-CN" sz="1400" spc="-100" dirty="0">
              <a:cs typeface="+mn-ea"/>
              <a:sym typeface="+mn-lt"/>
            </a:endParaRPr>
          </a:p>
        </p:txBody>
      </p:sp>
      <p:sp>
        <p:nvSpPr>
          <p:cNvPr id="48" name="文本框 47">
            <a:extLst>
              <a:ext uri="{FF2B5EF4-FFF2-40B4-BE49-F238E27FC236}">
                <a16:creationId xmlns:a16="http://schemas.microsoft.com/office/drawing/2014/main" id="{A850626B-A205-4093-AB9C-F73A5F8E673E}"/>
              </a:ext>
            </a:extLst>
          </p:cNvPr>
          <p:cNvSpPr txBox="1"/>
          <p:nvPr/>
        </p:nvSpPr>
        <p:spPr>
          <a:xfrm>
            <a:off x="4349781" y="3550676"/>
            <a:ext cx="1067678" cy="352148"/>
          </a:xfrm>
          <a:prstGeom prst="rect">
            <a:avLst/>
          </a:prstGeom>
          <a:noFill/>
        </p:spPr>
        <p:txBody>
          <a:bodyPr wrap="square" rtlCol="0">
            <a:spAutoFit/>
          </a:bodyPr>
          <a:lstStyle/>
          <a:p>
            <a:pPr>
              <a:lnSpc>
                <a:spcPct val="130000"/>
              </a:lnSpc>
            </a:pPr>
            <a:r>
              <a:rPr lang="zh-CN" altLang="en-US" sz="1400" spc="-100" dirty="0">
                <a:solidFill>
                  <a:schemeClr val="tx1">
                    <a:lumMod val="50000"/>
                    <a:lumOff val="50000"/>
                  </a:schemeClr>
                </a:solidFill>
                <a:cs typeface="+mn-ea"/>
                <a:sym typeface="+mn-lt"/>
              </a:rPr>
              <a:t>合并</a:t>
            </a:r>
            <a:endParaRPr lang="en-US" altLang="zh-CN" sz="1400" spc="-100" dirty="0">
              <a:cs typeface="+mn-ea"/>
              <a:sym typeface="+mn-lt"/>
            </a:endParaRPr>
          </a:p>
        </p:txBody>
      </p:sp>
      <p:cxnSp>
        <p:nvCxnSpPr>
          <p:cNvPr id="49" name="直接箭头连接符 48">
            <a:extLst>
              <a:ext uri="{FF2B5EF4-FFF2-40B4-BE49-F238E27FC236}">
                <a16:creationId xmlns:a16="http://schemas.microsoft.com/office/drawing/2014/main" id="{348C1F52-81D1-47CB-9C1F-02298FE73BDE}"/>
              </a:ext>
            </a:extLst>
          </p:cNvPr>
          <p:cNvCxnSpPr>
            <a:cxnSpLocks/>
            <a:stCxn id="29" idx="1"/>
            <a:endCxn id="21" idx="3"/>
          </p:cNvCxnSpPr>
          <p:nvPr/>
        </p:nvCxnSpPr>
        <p:spPr>
          <a:xfrm flipH="1">
            <a:off x="5100242" y="1781508"/>
            <a:ext cx="678866"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52" name="文本框 51">
            <a:extLst>
              <a:ext uri="{FF2B5EF4-FFF2-40B4-BE49-F238E27FC236}">
                <a16:creationId xmlns:a16="http://schemas.microsoft.com/office/drawing/2014/main" id="{5991A352-0D57-4854-9B54-18862C4E8610}"/>
              </a:ext>
            </a:extLst>
          </p:cNvPr>
          <p:cNvSpPr txBox="1"/>
          <p:nvPr/>
        </p:nvSpPr>
        <p:spPr>
          <a:xfrm>
            <a:off x="5115926" y="1452510"/>
            <a:ext cx="1067678" cy="352148"/>
          </a:xfrm>
          <a:prstGeom prst="rect">
            <a:avLst/>
          </a:prstGeom>
          <a:noFill/>
        </p:spPr>
        <p:txBody>
          <a:bodyPr wrap="square" rtlCol="0">
            <a:spAutoFit/>
          </a:bodyPr>
          <a:lstStyle/>
          <a:p>
            <a:pPr>
              <a:lnSpc>
                <a:spcPct val="130000"/>
              </a:lnSpc>
            </a:pPr>
            <a:r>
              <a:rPr lang="en-US" altLang="zh-CN" sz="1400" dirty="0">
                <a:solidFill>
                  <a:schemeClr val="tx1">
                    <a:lumMod val="50000"/>
                    <a:lumOff val="50000"/>
                  </a:schemeClr>
                </a:solidFill>
                <a:cs typeface="+mn-ea"/>
                <a:sym typeface="+mn-lt"/>
              </a:rPr>
              <a:t>1952</a:t>
            </a:r>
            <a:r>
              <a:rPr lang="zh-CN" altLang="en-US" sz="1400" dirty="0">
                <a:solidFill>
                  <a:schemeClr val="tx1">
                    <a:lumMod val="50000"/>
                    <a:lumOff val="50000"/>
                  </a:schemeClr>
                </a:solidFill>
                <a:cs typeface="+mn-ea"/>
                <a:sym typeface="+mn-lt"/>
              </a:rPr>
              <a:t>年</a:t>
            </a:r>
            <a:endParaRPr lang="en-US" altLang="zh-CN" sz="1400" spc="-100" dirty="0">
              <a:cs typeface="+mn-ea"/>
              <a:sym typeface="+mn-lt"/>
            </a:endParaRPr>
          </a:p>
        </p:txBody>
      </p:sp>
      <p:sp>
        <p:nvSpPr>
          <p:cNvPr id="53" name="文本框 52">
            <a:extLst>
              <a:ext uri="{FF2B5EF4-FFF2-40B4-BE49-F238E27FC236}">
                <a16:creationId xmlns:a16="http://schemas.microsoft.com/office/drawing/2014/main" id="{AAE0D707-3590-4267-80B5-2C0D2246832D}"/>
              </a:ext>
            </a:extLst>
          </p:cNvPr>
          <p:cNvSpPr txBox="1"/>
          <p:nvPr/>
        </p:nvSpPr>
        <p:spPr>
          <a:xfrm>
            <a:off x="5115926" y="1742907"/>
            <a:ext cx="1067678" cy="352148"/>
          </a:xfrm>
          <a:prstGeom prst="rect">
            <a:avLst/>
          </a:prstGeom>
          <a:noFill/>
        </p:spPr>
        <p:txBody>
          <a:bodyPr wrap="square" rtlCol="0">
            <a:spAutoFit/>
          </a:bodyPr>
          <a:lstStyle/>
          <a:p>
            <a:pPr>
              <a:lnSpc>
                <a:spcPct val="130000"/>
              </a:lnSpc>
            </a:pPr>
            <a:r>
              <a:rPr lang="zh-CN" altLang="en-US" sz="1400" spc="-100" dirty="0">
                <a:solidFill>
                  <a:schemeClr val="tx1">
                    <a:lumMod val="50000"/>
                    <a:lumOff val="50000"/>
                  </a:schemeClr>
                </a:solidFill>
                <a:cs typeface="+mn-ea"/>
                <a:sym typeface="+mn-lt"/>
              </a:rPr>
              <a:t>调入</a:t>
            </a:r>
            <a:endParaRPr lang="en-US" altLang="zh-CN" sz="1400" spc="-100" dirty="0">
              <a:cs typeface="+mn-ea"/>
              <a:sym typeface="+mn-lt"/>
            </a:endParaRPr>
          </a:p>
        </p:txBody>
      </p:sp>
      <p:cxnSp>
        <p:nvCxnSpPr>
          <p:cNvPr id="54" name="直接箭头连接符 53">
            <a:extLst>
              <a:ext uri="{FF2B5EF4-FFF2-40B4-BE49-F238E27FC236}">
                <a16:creationId xmlns:a16="http://schemas.microsoft.com/office/drawing/2014/main" id="{8E95A339-4C0F-478F-B753-B08AE235CD3C}"/>
              </a:ext>
            </a:extLst>
          </p:cNvPr>
          <p:cNvCxnSpPr>
            <a:cxnSpLocks/>
          </p:cNvCxnSpPr>
          <p:nvPr/>
        </p:nvCxnSpPr>
        <p:spPr>
          <a:xfrm>
            <a:off x="6736096" y="3154906"/>
            <a:ext cx="0" cy="93719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55" name="文本框 54">
            <a:extLst>
              <a:ext uri="{FF2B5EF4-FFF2-40B4-BE49-F238E27FC236}">
                <a16:creationId xmlns:a16="http://schemas.microsoft.com/office/drawing/2014/main" id="{41D2ECE3-A77B-44C4-AB69-5CC1F166574A}"/>
              </a:ext>
            </a:extLst>
          </p:cNvPr>
          <p:cNvSpPr txBox="1"/>
          <p:nvPr/>
        </p:nvSpPr>
        <p:spPr>
          <a:xfrm>
            <a:off x="6754620" y="3318154"/>
            <a:ext cx="1067678" cy="352148"/>
          </a:xfrm>
          <a:prstGeom prst="rect">
            <a:avLst/>
          </a:prstGeom>
          <a:noFill/>
        </p:spPr>
        <p:txBody>
          <a:bodyPr wrap="square" rtlCol="0">
            <a:spAutoFit/>
          </a:bodyPr>
          <a:lstStyle/>
          <a:p>
            <a:pPr>
              <a:lnSpc>
                <a:spcPct val="130000"/>
              </a:lnSpc>
            </a:pPr>
            <a:r>
              <a:rPr lang="en-US" altLang="zh-CN" sz="1400" dirty="0">
                <a:solidFill>
                  <a:schemeClr val="tx1">
                    <a:lumMod val="50000"/>
                    <a:lumOff val="50000"/>
                  </a:schemeClr>
                </a:solidFill>
                <a:cs typeface="+mn-ea"/>
                <a:sym typeface="+mn-lt"/>
              </a:rPr>
              <a:t>1972</a:t>
            </a:r>
            <a:r>
              <a:rPr lang="zh-CN" altLang="en-US" sz="1400" dirty="0">
                <a:solidFill>
                  <a:schemeClr val="tx1">
                    <a:lumMod val="50000"/>
                    <a:lumOff val="50000"/>
                  </a:schemeClr>
                </a:solidFill>
                <a:cs typeface="+mn-ea"/>
                <a:sym typeface="+mn-lt"/>
              </a:rPr>
              <a:t>年</a:t>
            </a:r>
            <a:endParaRPr lang="en-US" altLang="zh-CN" sz="1400" spc="-100" dirty="0">
              <a:cs typeface="+mn-ea"/>
              <a:sym typeface="+mn-lt"/>
            </a:endParaRPr>
          </a:p>
        </p:txBody>
      </p:sp>
      <p:sp>
        <p:nvSpPr>
          <p:cNvPr id="56" name="文本框 55">
            <a:extLst>
              <a:ext uri="{FF2B5EF4-FFF2-40B4-BE49-F238E27FC236}">
                <a16:creationId xmlns:a16="http://schemas.microsoft.com/office/drawing/2014/main" id="{642E0C85-DB2F-49CB-BD1D-49CC40157C95}"/>
              </a:ext>
            </a:extLst>
          </p:cNvPr>
          <p:cNvSpPr txBox="1"/>
          <p:nvPr/>
        </p:nvSpPr>
        <p:spPr>
          <a:xfrm>
            <a:off x="6754620" y="3550676"/>
            <a:ext cx="1067678" cy="352148"/>
          </a:xfrm>
          <a:prstGeom prst="rect">
            <a:avLst/>
          </a:prstGeom>
          <a:noFill/>
        </p:spPr>
        <p:txBody>
          <a:bodyPr wrap="square" rtlCol="0">
            <a:spAutoFit/>
          </a:bodyPr>
          <a:lstStyle/>
          <a:p>
            <a:pPr>
              <a:lnSpc>
                <a:spcPct val="130000"/>
              </a:lnSpc>
            </a:pPr>
            <a:r>
              <a:rPr lang="zh-CN" altLang="en-US" sz="1400" spc="-100" dirty="0">
                <a:solidFill>
                  <a:schemeClr val="tx1">
                    <a:lumMod val="50000"/>
                    <a:lumOff val="50000"/>
                  </a:schemeClr>
                </a:solidFill>
                <a:cs typeface="+mn-ea"/>
                <a:sym typeface="+mn-lt"/>
              </a:rPr>
              <a:t>并入</a:t>
            </a:r>
            <a:endParaRPr lang="en-US" altLang="zh-CN" sz="1400" spc="-100" dirty="0">
              <a:cs typeface="+mn-ea"/>
              <a:sym typeface="+mn-lt"/>
            </a:endParaRPr>
          </a:p>
        </p:txBody>
      </p:sp>
      <p:cxnSp>
        <p:nvCxnSpPr>
          <p:cNvPr id="58" name="连接符: 肘形 57">
            <a:extLst>
              <a:ext uri="{FF2B5EF4-FFF2-40B4-BE49-F238E27FC236}">
                <a16:creationId xmlns:a16="http://schemas.microsoft.com/office/drawing/2014/main" id="{26E88FB3-F123-42EE-88DD-20175621C815}"/>
              </a:ext>
            </a:extLst>
          </p:cNvPr>
          <p:cNvCxnSpPr>
            <a:cxnSpLocks/>
            <a:endCxn id="25" idx="1"/>
          </p:cNvCxnSpPr>
          <p:nvPr/>
        </p:nvCxnSpPr>
        <p:spPr>
          <a:xfrm rot="16200000" flipH="1">
            <a:off x="805615" y="4991119"/>
            <a:ext cx="1332088" cy="185600"/>
          </a:xfrm>
          <a:prstGeom prst="bentConnector2">
            <a:avLst/>
          </a:prstGeom>
          <a:ln w="1905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连接符: 肘形 62">
            <a:extLst>
              <a:ext uri="{FF2B5EF4-FFF2-40B4-BE49-F238E27FC236}">
                <a16:creationId xmlns:a16="http://schemas.microsoft.com/office/drawing/2014/main" id="{500B0371-7769-4757-ABA6-1F7BB482CA91}"/>
              </a:ext>
            </a:extLst>
          </p:cNvPr>
          <p:cNvCxnSpPr>
            <a:cxnSpLocks/>
            <a:endCxn id="20" idx="1"/>
          </p:cNvCxnSpPr>
          <p:nvPr/>
        </p:nvCxnSpPr>
        <p:spPr>
          <a:xfrm rot="16200000" flipH="1">
            <a:off x="1029172" y="4767566"/>
            <a:ext cx="884977" cy="185598"/>
          </a:xfrm>
          <a:prstGeom prst="bentConnector2">
            <a:avLst/>
          </a:prstGeom>
          <a:ln w="1905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0" name="连接符: 肘形 69">
            <a:extLst>
              <a:ext uri="{FF2B5EF4-FFF2-40B4-BE49-F238E27FC236}">
                <a16:creationId xmlns:a16="http://schemas.microsoft.com/office/drawing/2014/main" id="{3A811333-11C9-4A5E-9EDB-A706464B7D6B}"/>
              </a:ext>
            </a:extLst>
          </p:cNvPr>
          <p:cNvCxnSpPr>
            <a:stCxn id="20" idx="3"/>
            <a:endCxn id="26" idx="1"/>
          </p:cNvCxnSpPr>
          <p:nvPr/>
        </p:nvCxnSpPr>
        <p:spPr>
          <a:xfrm>
            <a:off x="2575810" y="5302854"/>
            <a:ext cx="826169" cy="223554"/>
          </a:xfrm>
          <a:prstGeom prst="bentConnector3">
            <a:avLst>
              <a:gd name="adj1" fmla="val 19563"/>
            </a:avLst>
          </a:prstGeom>
          <a:ln w="1905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2" name="连接符: 肘形 71">
            <a:extLst>
              <a:ext uri="{FF2B5EF4-FFF2-40B4-BE49-F238E27FC236}">
                <a16:creationId xmlns:a16="http://schemas.microsoft.com/office/drawing/2014/main" id="{D69CE335-E20E-4A8C-87B9-A7A0853214C3}"/>
              </a:ext>
            </a:extLst>
          </p:cNvPr>
          <p:cNvCxnSpPr>
            <a:stCxn id="25" idx="3"/>
            <a:endCxn id="26" idx="1"/>
          </p:cNvCxnSpPr>
          <p:nvPr/>
        </p:nvCxnSpPr>
        <p:spPr>
          <a:xfrm flipV="1">
            <a:off x="2575810" y="5526408"/>
            <a:ext cx="826169" cy="223555"/>
          </a:xfrm>
          <a:prstGeom prst="bentConnector3">
            <a:avLst>
              <a:gd name="adj1" fmla="val 19563"/>
            </a:avLst>
          </a:prstGeom>
          <a:ln w="1905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8" name="文本框 77">
            <a:extLst>
              <a:ext uri="{FF2B5EF4-FFF2-40B4-BE49-F238E27FC236}">
                <a16:creationId xmlns:a16="http://schemas.microsoft.com/office/drawing/2014/main" id="{06995109-101B-4617-AFD9-36CB93565581}"/>
              </a:ext>
            </a:extLst>
          </p:cNvPr>
          <p:cNvSpPr txBox="1"/>
          <p:nvPr/>
        </p:nvSpPr>
        <p:spPr>
          <a:xfrm>
            <a:off x="2476350" y="4885800"/>
            <a:ext cx="1300719" cy="352148"/>
          </a:xfrm>
          <a:prstGeom prst="rect">
            <a:avLst/>
          </a:prstGeom>
          <a:noFill/>
        </p:spPr>
        <p:txBody>
          <a:bodyPr wrap="square" rtlCol="0">
            <a:spAutoFit/>
          </a:bodyPr>
          <a:lstStyle/>
          <a:p>
            <a:pPr>
              <a:lnSpc>
                <a:spcPct val="130000"/>
              </a:lnSpc>
            </a:pPr>
            <a:r>
              <a:rPr lang="en-US" altLang="zh-CN" sz="1400" dirty="0">
                <a:solidFill>
                  <a:schemeClr val="accent6"/>
                </a:solidFill>
                <a:cs typeface="+mn-ea"/>
                <a:sym typeface="+mn-lt"/>
              </a:rPr>
              <a:t>1965</a:t>
            </a:r>
            <a:r>
              <a:rPr lang="zh-CN" altLang="en-US" sz="1400" dirty="0">
                <a:solidFill>
                  <a:schemeClr val="accent6"/>
                </a:solidFill>
                <a:cs typeface="+mn-ea"/>
                <a:sym typeface="+mn-lt"/>
              </a:rPr>
              <a:t>年调入</a:t>
            </a:r>
            <a:endParaRPr lang="en-US" altLang="zh-CN" sz="1400" spc="-100" dirty="0">
              <a:solidFill>
                <a:schemeClr val="accent6"/>
              </a:solidFill>
              <a:cs typeface="+mn-ea"/>
              <a:sym typeface="+mn-lt"/>
            </a:endParaRPr>
          </a:p>
        </p:txBody>
      </p:sp>
      <p:sp>
        <p:nvSpPr>
          <p:cNvPr id="80" name="文本框 79">
            <a:extLst>
              <a:ext uri="{FF2B5EF4-FFF2-40B4-BE49-F238E27FC236}">
                <a16:creationId xmlns:a16="http://schemas.microsoft.com/office/drawing/2014/main" id="{12C85424-00B6-42C7-98A6-FD72D9DED9A2}"/>
              </a:ext>
            </a:extLst>
          </p:cNvPr>
          <p:cNvSpPr txBox="1"/>
          <p:nvPr/>
        </p:nvSpPr>
        <p:spPr>
          <a:xfrm>
            <a:off x="2476350" y="5804315"/>
            <a:ext cx="1300719" cy="352148"/>
          </a:xfrm>
          <a:prstGeom prst="rect">
            <a:avLst/>
          </a:prstGeom>
          <a:noFill/>
        </p:spPr>
        <p:txBody>
          <a:bodyPr wrap="square" rtlCol="0">
            <a:spAutoFit/>
          </a:bodyPr>
          <a:lstStyle/>
          <a:p>
            <a:pPr>
              <a:lnSpc>
                <a:spcPct val="130000"/>
              </a:lnSpc>
            </a:pPr>
            <a:r>
              <a:rPr lang="en-US" altLang="zh-CN" sz="1400" dirty="0">
                <a:solidFill>
                  <a:schemeClr val="accent6"/>
                </a:solidFill>
                <a:cs typeface="+mn-ea"/>
                <a:sym typeface="+mn-lt"/>
              </a:rPr>
              <a:t>1970</a:t>
            </a:r>
            <a:r>
              <a:rPr lang="zh-CN" altLang="en-US" sz="1400" dirty="0">
                <a:solidFill>
                  <a:schemeClr val="accent6"/>
                </a:solidFill>
                <a:cs typeface="+mn-ea"/>
                <a:sym typeface="+mn-lt"/>
              </a:rPr>
              <a:t>年调入</a:t>
            </a:r>
            <a:endParaRPr lang="en-US" altLang="zh-CN" sz="1400" spc="-100" dirty="0">
              <a:solidFill>
                <a:schemeClr val="accent6"/>
              </a:solidFill>
              <a:cs typeface="+mn-ea"/>
              <a:sym typeface="+mn-lt"/>
            </a:endParaRPr>
          </a:p>
        </p:txBody>
      </p:sp>
      <p:cxnSp>
        <p:nvCxnSpPr>
          <p:cNvPr id="81" name="连接符: 肘形 80">
            <a:extLst>
              <a:ext uri="{FF2B5EF4-FFF2-40B4-BE49-F238E27FC236}">
                <a16:creationId xmlns:a16="http://schemas.microsoft.com/office/drawing/2014/main" id="{C0FD74B1-E9AE-4CBA-97C3-C3A88D845C76}"/>
              </a:ext>
            </a:extLst>
          </p:cNvPr>
          <p:cNvCxnSpPr>
            <a:cxnSpLocks/>
            <a:endCxn id="27" idx="1"/>
          </p:cNvCxnSpPr>
          <p:nvPr/>
        </p:nvCxnSpPr>
        <p:spPr>
          <a:xfrm rot="16200000" flipH="1">
            <a:off x="5661046" y="4898905"/>
            <a:ext cx="1054182" cy="200823"/>
          </a:xfrm>
          <a:prstGeom prst="bentConnector2">
            <a:avLst/>
          </a:prstGeom>
          <a:ln w="1905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直接箭头连接符 83">
            <a:extLst>
              <a:ext uri="{FF2B5EF4-FFF2-40B4-BE49-F238E27FC236}">
                <a16:creationId xmlns:a16="http://schemas.microsoft.com/office/drawing/2014/main" id="{50316042-CC79-46CE-BB3D-E3A72B3CDA29}"/>
              </a:ext>
            </a:extLst>
          </p:cNvPr>
          <p:cNvCxnSpPr>
            <a:stCxn id="27" idx="3"/>
            <a:endCxn id="28" idx="1"/>
          </p:cNvCxnSpPr>
          <p:nvPr/>
        </p:nvCxnSpPr>
        <p:spPr>
          <a:xfrm>
            <a:off x="7299900" y="5526408"/>
            <a:ext cx="786421" cy="0"/>
          </a:xfrm>
          <a:prstGeom prst="straightConnector1">
            <a:avLst/>
          </a:prstGeom>
          <a:ln w="1905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5" name="文本框 84">
            <a:extLst>
              <a:ext uri="{FF2B5EF4-FFF2-40B4-BE49-F238E27FC236}">
                <a16:creationId xmlns:a16="http://schemas.microsoft.com/office/drawing/2014/main" id="{8C9A9295-3296-4B53-9393-887E548B5DFF}"/>
              </a:ext>
            </a:extLst>
          </p:cNvPr>
          <p:cNvSpPr txBox="1"/>
          <p:nvPr/>
        </p:nvSpPr>
        <p:spPr>
          <a:xfrm>
            <a:off x="7131378" y="5033716"/>
            <a:ext cx="1300719" cy="352148"/>
          </a:xfrm>
          <a:prstGeom prst="rect">
            <a:avLst/>
          </a:prstGeom>
          <a:noFill/>
        </p:spPr>
        <p:txBody>
          <a:bodyPr wrap="square" rtlCol="0">
            <a:spAutoFit/>
          </a:bodyPr>
          <a:lstStyle/>
          <a:p>
            <a:pPr>
              <a:lnSpc>
                <a:spcPct val="130000"/>
              </a:lnSpc>
            </a:pPr>
            <a:r>
              <a:rPr lang="en-US" altLang="zh-CN" sz="1400" dirty="0">
                <a:solidFill>
                  <a:schemeClr val="accent6"/>
                </a:solidFill>
                <a:cs typeface="+mn-ea"/>
                <a:sym typeface="+mn-lt"/>
              </a:rPr>
              <a:t>1978</a:t>
            </a:r>
            <a:r>
              <a:rPr lang="zh-CN" altLang="en-US" sz="1400" dirty="0">
                <a:solidFill>
                  <a:schemeClr val="accent6"/>
                </a:solidFill>
                <a:cs typeface="+mn-ea"/>
                <a:sym typeface="+mn-lt"/>
              </a:rPr>
              <a:t>年分出</a:t>
            </a:r>
            <a:endParaRPr lang="en-US" altLang="zh-CN" sz="1400" spc="-100" dirty="0">
              <a:solidFill>
                <a:schemeClr val="accent6"/>
              </a:solidFill>
              <a:cs typeface="+mn-ea"/>
              <a:sym typeface="+mn-lt"/>
            </a:endParaRPr>
          </a:p>
        </p:txBody>
      </p:sp>
      <p:sp>
        <p:nvSpPr>
          <p:cNvPr id="10" name="任意多边形: 形状 9">
            <a:extLst>
              <a:ext uri="{FF2B5EF4-FFF2-40B4-BE49-F238E27FC236}">
                <a16:creationId xmlns:a16="http://schemas.microsoft.com/office/drawing/2014/main" id="{BF3212FA-5F63-4F47-81C4-14A47DFC3A89}"/>
              </a:ext>
            </a:extLst>
          </p:cNvPr>
          <p:cNvSpPr/>
          <p:nvPr/>
        </p:nvSpPr>
        <p:spPr>
          <a:xfrm flipH="1">
            <a:off x="1135836" y="3800376"/>
            <a:ext cx="10326988" cy="944628"/>
          </a:xfrm>
          <a:custGeom>
            <a:avLst/>
            <a:gdLst>
              <a:gd name="connsiteX0" fmla="*/ 985720 w 7449008"/>
              <a:gd name="connsiteY0" fmla="*/ 0 h 858753"/>
              <a:gd name="connsiteX1" fmla="*/ 0 w 7449008"/>
              <a:gd name="connsiteY1" fmla="*/ 429377 h 858753"/>
              <a:gd name="connsiteX2" fmla="*/ 985720 w 7449008"/>
              <a:gd name="connsiteY2" fmla="*/ 858753 h 858753"/>
              <a:gd name="connsiteX3" fmla="*/ 985720 w 7449008"/>
              <a:gd name="connsiteY3" fmla="*/ 647116 h 858753"/>
              <a:gd name="connsiteX4" fmla="*/ 983274 w 7449008"/>
              <a:gd name="connsiteY4" fmla="*/ 647083 h 858753"/>
              <a:gd name="connsiteX5" fmla="*/ 985720 w 7449008"/>
              <a:gd name="connsiteY5" fmla="*/ 647049 h 858753"/>
              <a:gd name="connsiteX6" fmla="*/ 985720 w 7449008"/>
              <a:gd name="connsiteY6" fmla="*/ 644065 h 858753"/>
              <a:gd name="connsiteX7" fmla="*/ 1205363 w 7449008"/>
              <a:gd name="connsiteY7" fmla="*/ 644065 h 858753"/>
              <a:gd name="connsiteX8" fmla="*/ 7449007 w 7449008"/>
              <a:gd name="connsiteY8" fmla="*/ 559234 h 858753"/>
              <a:gd name="connsiteX9" fmla="*/ 7449007 w 7449008"/>
              <a:gd name="connsiteY9" fmla="*/ 644065 h 858753"/>
              <a:gd name="connsiteX10" fmla="*/ 7449008 w 7449008"/>
              <a:gd name="connsiteY10" fmla="*/ 644065 h 858753"/>
              <a:gd name="connsiteX11" fmla="*/ 7449008 w 7449008"/>
              <a:gd name="connsiteY11" fmla="*/ 214688 h 858753"/>
              <a:gd name="connsiteX12" fmla="*/ 7449007 w 7449008"/>
              <a:gd name="connsiteY12" fmla="*/ 214688 h 858753"/>
              <a:gd name="connsiteX13" fmla="*/ 7449007 w 7449008"/>
              <a:gd name="connsiteY13" fmla="*/ 303441 h 858753"/>
              <a:gd name="connsiteX14" fmla="*/ 983274 w 7449008"/>
              <a:gd name="connsiteY14" fmla="*/ 215592 h 858753"/>
              <a:gd name="connsiteX15" fmla="*/ 1049772 w 7449008"/>
              <a:gd name="connsiteY15" fmla="*/ 214688 h 858753"/>
              <a:gd name="connsiteX16" fmla="*/ 985720 w 7449008"/>
              <a:gd name="connsiteY16" fmla="*/ 214688 h 858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449008" h="858753">
                <a:moveTo>
                  <a:pt x="985720" y="0"/>
                </a:moveTo>
                <a:lnTo>
                  <a:pt x="0" y="429377"/>
                </a:lnTo>
                <a:lnTo>
                  <a:pt x="985720" y="858753"/>
                </a:lnTo>
                <a:lnTo>
                  <a:pt x="985720" y="647116"/>
                </a:lnTo>
                <a:lnTo>
                  <a:pt x="983274" y="647083"/>
                </a:lnTo>
                <a:lnTo>
                  <a:pt x="985720" y="647049"/>
                </a:lnTo>
                <a:lnTo>
                  <a:pt x="985720" y="644065"/>
                </a:lnTo>
                <a:lnTo>
                  <a:pt x="1205363" y="644065"/>
                </a:lnTo>
                <a:lnTo>
                  <a:pt x="7449007" y="559234"/>
                </a:lnTo>
                <a:lnTo>
                  <a:pt x="7449007" y="644065"/>
                </a:lnTo>
                <a:lnTo>
                  <a:pt x="7449008" y="644065"/>
                </a:lnTo>
                <a:lnTo>
                  <a:pt x="7449008" y="214688"/>
                </a:lnTo>
                <a:lnTo>
                  <a:pt x="7449007" y="214688"/>
                </a:lnTo>
                <a:lnTo>
                  <a:pt x="7449007" y="303441"/>
                </a:lnTo>
                <a:lnTo>
                  <a:pt x="983274" y="215592"/>
                </a:lnTo>
                <a:lnTo>
                  <a:pt x="1049772" y="214688"/>
                </a:lnTo>
                <a:lnTo>
                  <a:pt x="985720" y="214688"/>
                </a:lnTo>
                <a:close/>
              </a:path>
            </a:pathLst>
          </a:custGeom>
          <a:gradFill>
            <a:gsLst>
              <a:gs pos="21000">
                <a:schemeClr val="accent3">
                  <a:lumMod val="50000"/>
                </a:schemeClr>
              </a:gs>
              <a:gs pos="88000">
                <a:schemeClr val="accent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19" name="文本框 18">
            <a:extLst>
              <a:ext uri="{FF2B5EF4-FFF2-40B4-BE49-F238E27FC236}">
                <a16:creationId xmlns:a16="http://schemas.microsoft.com/office/drawing/2014/main" id="{70B7D9E5-FA7B-4C79-9CA3-42FB422CF67A}"/>
              </a:ext>
            </a:extLst>
          </p:cNvPr>
          <p:cNvSpPr txBox="1"/>
          <p:nvPr/>
        </p:nvSpPr>
        <p:spPr>
          <a:xfrm>
            <a:off x="5274865" y="4121021"/>
            <a:ext cx="2048930" cy="338554"/>
          </a:xfrm>
          <a:prstGeom prst="rect">
            <a:avLst/>
          </a:prstGeom>
          <a:noFill/>
        </p:spPr>
        <p:txBody>
          <a:bodyPr wrap="square" rtlCol="0">
            <a:spAutoFit/>
          </a:bodyPr>
          <a:lstStyle/>
          <a:p>
            <a:pPr algn="ctr"/>
            <a:r>
              <a:rPr lang="zh-CN" altLang="en-US" sz="1600" dirty="0">
                <a:solidFill>
                  <a:schemeClr val="bg1"/>
                </a:solidFill>
                <a:effectLst>
                  <a:outerShdw blurRad="38100" dist="38100" dir="2700000" algn="tl">
                    <a:srgbClr val="000000">
                      <a:alpha val="43137"/>
                    </a:srgbClr>
                  </a:outerShdw>
                </a:effectLst>
                <a:cs typeface="+mn-ea"/>
                <a:sym typeface="+mn-lt"/>
              </a:rPr>
              <a:t>西北轻工业学院</a:t>
            </a:r>
          </a:p>
        </p:txBody>
      </p:sp>
      <p:sp>
        <p:nvSpPr>
          <p:cNvPr id="18" name="文本框 17">
            <a:extLst>
              <a:ext uri="{FF2B5EF4-FFF2-40B4-BE49-F238E27FC236}">
                <a16:creationId xmlns:a16="http://schemas.microsoft.com/office/drawing/2014/main" id="{A61E5E43-2DFD-4771-A52D-EC8654F7A2E3}"/>
              </a:ext>
            </a:extLst>
          </p:cNvPr>
          <p:cNvSpPr txBox="1"/>
          <p:nvPr/>
        </p:nvSpPr>
        <p:spPr>
          <a:xfrm>
            <a:off x="1135837" y="4121021"/>
            <a:ext cx="2048930" cy="338554"/>
          </a:xfrm>
          <a:prstGeom prst="rect">
            <a:avLst/>
          </a:prstGeom>
          <a:noFill/>
        </p:spPr>
        <p:txBody>
          <a:bodyPr wrap="square" rtlCol="0">
            <a:spAutoFit/>
          </a:bodyPr>
          <a:lstStyle/>
          <a:p>
            <a:pPr algn="ctr"/>
            <a:r>
              <a:rPr lang="zh-CN" altLang="en-US" sz="1600" dirty="0">
                <a:solidFill>
                  <a:schemeClr val="bg1"/>
                </a:solidFill>
                <a:effectLst>
                  <a:outerShdw blurRad="38100" dist="38100" dir="2700000" algn="tl">
                    <a:srgbClr val="000000">
                      <a:alpha val="43137"/>
                    </a:srgbClr>
                  </a:outerShdw>
                </a:effectLst>
                <a:cs typeface="+mn-ea"/>
                <a:sym typeface="+mn-lt"/>
              </a:rPr>
              <a:t>北京轻工业学院</a:t>
            </a:r>
          </a:p>
        </p:txBody>
      </p:sp>
      <p:sp>
        <p:nvSpPr>
          <p:cNvPr id="2" name="文本占位符 1">
            <a:extLst>
              <a:ext uri="{FF2B5EF4-FFF2-40B4-BE49-F238E27FC236}">
                <a16:creationId xmlns:a16="http://schemas.microsoft.com/office/drawing/2014/main" id="{2B685701-9897-4259-8171-5320A50123EF}"/>
              </a:ext>
            </a:extLst>
          </p:cNvPr>
          <p:cNvSpPr>
            <a:spLocks noGrp="1"/>
          </p:cNvSpPr>
          <p:nvPr>
            <p:ph type="body" sz="quarter" idx="10"/>
          </p:nvPr>
        </p:nvSpPr>
        <p:spPr>
          <a:xfrm>
            <a:off x="1814117" y="443111"/>
            <a:ext cx="7240943" cy="437414"/>
          </a:xfrm>
        </p:spPr>
        <p:txBody>
          <a:bodyPr/>
          <a:lstStyle/>
          <a:p>
            <a:r>
              <a:rPr lang="zh-CN" altLang="en-US" dirty="0">
                <a:latin typeface="+mn-lt"/>
                <a:ea typeface="+mn-ea"/>
                <a:cs typeface="+mn-ea"/>
                <a:sym typeface="+mn-lt"/>
              </a:rPr>
              <a:t>历史沿革</a:t>
            </a:r>
          </a:p>
        </p:txBody>
      </p:sp>
      <p:pic>
        <p:nvPicPr>
          <p:cNvPr id="4" name="图片 3">
            <a:extLst>
              <a:ext uri="{FF2B5EF4-FFF2-40B4-BE49-F238E27FC236}">
                <a16:creationId xmlns:a16="http://schemas.microsoft.com/office/drawing/2014/main" id="{BB6296EF-B77E-44EE-9FF8-35661F6212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61556" y="3966935"/>
            <a:ext cx="1505843" cy="774259"/>
          </a:xfrm>
          <a:prstGeom prst="rect">
            <a:avLst/>
          </a:prstGeom>
        </p:spPr>
      </p:pic>
      <p:sp>
        <p:nvSpPr>
          <p:cNvPr id="15" name="文本框 14">
            <a:extLst>
              <a:ext uri="{FF2B5EF4-FFF2-40B4-BE49-F238E27FC236}">
                <a16:creationId xmlns:a16="http://schemas.microsoft.com/office/drawing/2014/main" id="{5860F6F7-E148-4DC1-9B3A-0CFF01A293DB}"/>
              </a:ext>
            </a:extLst>
          </p:cNvPr>
          <p:cNvSpPr txBox="1"/>
          <p:nvPr/>
        </p:nvSpPr>
        <p:spPr>
          <a:xfrm>
            <a:off x="8528215" y="4110861"/>
            <a:ext cx="2048930" cy="369332"/>
          </a:xfrm>
          <a:prstGeom prst="rect">
            <a:avLst/>
          </a:prstGeom>
          <a:noFill/>
        </p:spPr>
        <p:txBody>
          <a:bodyPr wrap="square" rtlCol="0">
            <a:spAutoFit/>
          </a:bodyPr>
          <a:lstStyle/>
          <a:p>
            <a:pPr algn="ctr"/>
            <a:r>
              <a:rPr lang="zh-CN" altLang="en-US" b="1" dirty="0">
                <a:gradFill>
                  <a:gsLst>
                    <a:gs pos="0">
                      <a:schemeClr val="accent6"/>
                    </a:gs>
                    <a:gs pos="100000">
                      <a:schemeClr val="accent5"/>
                    </a:gs>
                  </a:gsLst>
                  <a:lin ang="0" scaled="0"/>
                </a:gradFill>
                <a:effectLst>
                  <a:outerShdw blurRad="38100" dist="38100" dir="2700000" algn="tl">
                    <a:srgbClr val="000000">
                      <a:alpha val="43137"/>
                    </a:srgbClr>
                  </a:outerShdw>
                </a:effectLst>
                <a:cs typeface="+mn-ea"/>
                <a:sym typeface="+mn-lt"/>
              </a:rPr>
              <a:t>陕西科技大学</a:t>
            </a:r>
          </a:p>
        </p:txBody>
      </p:sp>
    </p:spTree>
    <p:extLst>
      <p:ext uri="{BB962C8B-B14F-4D97-AF65-F5344CB8AC3E}">
        <p14:creationId xmlns:p14="http://schemas.microsoft.com/office/powerpoint/2010/main" val="35762594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任意多边形: 形状 15">
            <a:extLst>
              <a:ext uri="{FF2B5EF4-FFF2-40B4-BE49-F238E27FC236}">
                <a16:creationId xmlns:a16="http://schemas.microsoft.com/office/drawing/2014/main" id="{1318CBD8-05E5-45B8-9891-BA09748765FF}"/>
              </a:ext>
            </a:extLst>
          </p:cNvPr>
          <p:cNvSpPr/>
          <p:nvPr/>
        </p:nvSpPr>
        <p:spPr>
          <a:xfrm flipH="1">
            <a:off x="-629" y="4006514"/>
            <a:ext cx="12198837" cy="2872333"/>
          </a:xfrm>
          <a:custGeom>
            <a:avLst/>
            <a:gdLst>
              <a:gd name="connsiteX0" fmla="*/ 4097985 w 12198837"/>
              <a:gd name="connsiteY0" fmla="*/ 0 h 2872333"/>
              <a:gd name="connsiteX1" fmla="*/ 4095715 w 12198837"/>
              <a:gd name="connsiteY1" fmla="*/ 527 h 2872333"/>
              <a:gd name="connsiteX2" fmla="*/ 4089970 w 12198837"/>
              <a:gd name="connsiteY2" fmla="*/ 0 h 2872333"/>
              <a:gd name="connsiteX3" fmla="*/ 4089970 w 12198837"/>
              <a:gd name="connsiteY3" fmla="*/ 1861 h 2872333"/>
              <a:gd name="connsiteX4" fmla="*/ 0 w 12198837"/>
              <a:gd name="connsiteY4" fmla="*/ 951539 h 2872333"/>
              <a:gd name="connsiteX5" fmla="*/ 7428 w 12198837"/>
              <a:gd name="connsiteY5" fmla="*/ 2862064 h 2872333"/>
              <a:gd name="connsiteX6" fmla="*/ 4089970 w 12198837"/>
              <a:gd name="connsiteY6" fmla="*/ 2862064 h 2872333"/>
              <a:gd name="connsiteX7" fmla="*/ 4089970 w 12198837"/>
              <a:gd name="connsiteY7" fmla="*/ 2862671 h 2872333"/>
              <a:gd name="connsiteX8" fmla="*/ 12198837 w 12198837"/>
              <a:gd name="connsiteY8" fmla="*/ 2872333 h 2872333"/>
              <a:gd name="connsiteX9" fmla="*/ 12198210 w 12198837"/>
              <a:gd name="connsiteY9" fmla="*/ 744001 h 2872333"/>
              <a:gd name="connsiteX10" fmla="*/ 4097985 w 12198837"/>
              <a:gd name="connsiteY10" fmla="*/ 736 h 2872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8837" h="2872333">
                <a:moveTo>
                  <a:pt x="4097985" y="0"/>
                </a:moveTo>
                <a:lnTo>
                  <a:pt x="4095715" y="527"/>
                </a:lnTo>
                <a:lnTo>
                  <a:pt x="4089970" y="0"/>
                </a:lnTo>
                <a:lnTo>
                  <a:pt x="4089970" y="1861"/>
                </a:lnTo>
                <a:lnTo>
                  <a:pt x="0" y="951539"/>
                </a:lnTo>
                <a:lnTo>
                  <a:pt x="7428" y="2862064"/>
                </a:lnTo>
                <a:lnTo>
                  <a:pt x="4089970" y="2862064"/>
                </a:lnTo>
                <a:lnTo>
                  <a:pt x="4089970" y="2862671"/>
                </a:lnTo>
                <a:lnTo>
                  <a:pt x="12198837" y="2872333"/>
                </a:lnTo>
                <a:lnTo>
                  <a:pt x="12198210" y="744001"/>
                </a:lnTo>
                <a:lnTo>
                  <a:pt x="4097985" y="736"/>
                </a:lnTo>
                <a:close/>
              </a:path>
            </a:pathLst>
          </a:custGeom>
          <a:gradFill>
            <a:gsLst>
              <a:gs pos="0">
                <a:schemeClr val="accent3">
                  <a:lumMod val="50000"/>
                </a:schemeClr>
              </a:gs>
              <a:gs pos="88000">
                <a:schemeClr val="accent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cs typeface="+mn-ea"/>
              <a:sym typeface="+mn-lt"/>
            </a:endParaRPr>
          </a:p>
        </p:txBody>
      </p:sp>
      <p:pic>
        <p:nvPicPr>
          <p:cNvPr id="103" name="图片 102">
            <a:extLst>
              <a:ext uri="{FF2B5EF4-FFF2-40B4-BE49-F238E27FC236}">
                <a16:creationId xmlns:a16="http://schemas.microsoft.com/office/drawing/2014/main" id="{6B16E0CB-D415-4E16-A991-CA666A0C3370}"/>
              </a:ext>
            </a:extLst>
          </p:cNvPr>
          <p:cNvPicPr>
            <a:picLocks noChangeAspect="1"/>
          </p:cNvPicPr>
          <p:nvPr/>
        </p:nvPicPr>
        <p:blipFill rotWithShape="1">
          <a:blip r:embed="rId3"/>
          <a:srcRect r="2371" b="21867"/>
          <a:stretch/>
        </p:blipFill>
        <p:spPr>
          <a:xfrm>
            <a:off x="14289" y="3989656"/>
            <a:ext cx="12177711" cy="2872333"/>
          </a:xfrm>
          <a:prstGeom prst="rect">
            <a:avLst/>
          </a:prstGeom>
        </p:spPr>
      </p:pic>
      <p:sp>
        <p:nvSpPr>
          <p:cNvPr id="68" name="椭圆 67">
            <a:extLst>
              <a:ext uri="{FF2B5EF4-FFF2-40B4-BE49-F238E27FC236}">
                <a16:creationId xmlns:a16="http://schemas.microsoft.com/office/drawing/2014/main" id="{860AD462-7816-464F-99FF-C0A36AD2EB4B}"/>
              </a:ext>
            </a:extLst>
          </p:cNvPr>
          <p:cNvSpPr/>
          <p:nvPr/>
        </p:nvSpPr>
        <p:spPr bwMode="auto">
          <a:xfrm>
            <a:off x="1119370" y="4309617"/>
            <a:ext cx="751129" cy="754517"/>
          </a:xfrm>
          <a:prstGeom prst="ellipse">
            <a:avLst/>
          </a:prstGeom>
          <a:solidFill>
            <a:schemeClr val="bg1"/>
          </a:solidFill>
          <a:ln w="25400">
            <a:gradFill>
              <a:gsLst>
                <a:gs pos="45000">
                  <a:srgbClr val="0D2D7F"/>
                </a:gs>
                <a:gs pos="84000">
                  <a:schemeClr val="accent1">
                    <a:lumMod val="30000"/>
                    <a:lumOff val="70000"/>
                    <a:alpha val="0"/>
                  </a:schemeClr>
                </a:gs>
              </a:gsLst>
              <a:lin ang="5400000" scaled="1"/>
            </a:gradFill>
            <a:round/>
          </a:ln>
        </p:spPr>
        <p:txBody>
          <a:bodyPr anchor="ctr"/>
          <a:lstStyle/>
          <a:p>
            <a:pPr algn="ctr">
              <a:defRPr/>
            </a:pPr>
            <a:r>
              <a:rPr lang="en-US" altLang="zh-CN" sz="1708" kern="0" dirty="0">
                <a:solidFill>
                  <a:prstClr val="white">
                    <a:lumMod val="50000"/>
                  </a:prstClr>
                </a:solidFill>
                <a:cs typeface="+mn-ea"/>
                <a:sym typeface="+mn-lt"/>
              </a:rPr>
              <a:t>01</a:t>
            </a:r>
            <a:endParaRPr sz="1708" kern="0" dirty="0">
              <a:solidFill>
                <a:prstClr val="white">
                  <a:lumMod val="50000"/>
                </a:prstClr>
              </a:solidFill>
              <a:cs typeface="+mn-ea"/>
              <a:sym typeface="+mn-lt"/>
            </a:endParaRPr>
          </a:p>
        </p:txBody>
      </p:sp>
      <p:sp>
        <p:nvSpPr>
          <p:cNvPr id="72" name="椭圆 71">
            <a:extLst>
              <a:ext uri="{FF2B5EF4-FFF2-40B4-BE49-F238E27FC236}">
                <a16:creationId xmlns:a16="http://schemas.microsoft.com/office/drawing/2014/main" id="{D0BDF73F-B40F-4A99-8A62-96B959B89308}"/>
              </a:ext>
            </a:extLst>
          </p:cNvPr>
          <p:cNvSpPr/>
          <p:nvPr/>
        </p:nvSpPr>
        <p:spPr bwMode="auto">
          <a:xfrm>
            <a:off x="3340650" y="4099999"/>
            <a:ext cx="751128" cy="752258"/>
          </a:xfrm>
          <a:prstGeom prst="ellipse">
            <a:avLst/>
          </a:prstGeom>
          <a:solidFill>
            <a:schemeClr val="bg1"/>
          </a:solidFill>
          <a:ln w="25400">
            <a:gradFill>
              <a:gsLst>
                <a:gs pos="45000">
                  <a:srgbClr val="0D2D7F"/>
                </a:gs>
                <a:gs pos="84000">
                  <a:schemeClr val="accent1">
                    <a:lumMod val="30000"/>
                    <a:lumOff val="70000"/>
                    <a:alpha val="0"/>
                  </a:schemeClr>
                </a:gs>
              </a:gsLst>
              <a:lin ang="5400000" scaled="1"/>
            </a:gradFill>
            <a:round/>
          </a:ln>
        </p:spPr>
        <p:txBody>
          <a:bodyPr anchor="ctr"/>
          <a:lstStyle/>
          <a:p>
            <a:pPr algn="ctr">
              <a:defRPr/>
            </a:pPr>
            <a:r>
              <a:rPr lang="en-US" altLang="zh-CN" sz="1708" kern="0" dirty="0">
                <a:solidFill>
                  <a:prstClr val="white">
                    <a:lumMod val="50000"/>
                  </a:prstClr>
                </a:solidFill>
                <a:cs typeface="+mn-ea"/>
                <a:sym typeface="+mn-lt"/>
              </a:rPr>
              <a:t>02</a:t>
            </a:r>
            <a:endParaRPr sz="1708" kern="0" dirty="0">
              <a:solidFill>
                <a:prstClr val="white">
                  <a:lumMod val="50000"/>
                </a:prstClr>
              </a:solidFill>
              <a:cs typeface="+mn-ea"/>
              <a:sym typeface="+mn-lt"/>
            </a:endParaRPr>
          </a:p>
        </p:txBody>
      </p:sp>
      <p:sp>
        <p:nvSpPr>
          <p:cNvPr id="76" name="椭圆 75">
            <a:extLst>
              <a:ext uri="{FF2B5EF4-FFF2-40B4-BE49-F238E27FC236}">
                <a16:creationId xmlns:a16="http://schemas.microsoft.com/office/drawing/2014/main" id="{2CFBC6D7-0182-43E3-9230-65F8797A9F8F}"/>
              </a:ext>
            </a:extLst>
          </p:cNvPr>
          <p:cNvSpPr/>
          <p:nvPr/>
        </p:nvSpPr>
        <p:spPr bwMode="auto">
          <a:xfrm>
            <a:off x="5561929" y="3886992"/>
            <a:ext cx="754517" cy="755646"/>
          </a:xfrm>
          <a:prstGeom prst="ellipse">
            <a:avLst/>
          </a:prstGeom>
          <a:solidFill>
            <a:schemeClr val="bg1"/>
          </a:solidFill>
          <a:ln w="25400">
            <a:gradFill>
              <a:gsLst>
                <a:gs pos="45000">
                  <a:srgbClr val="0D2D7F"/>
                </a:gs>
                <a:gs pos="84000">
                  <a:schemeClr val="accent1">
                    <a:lumMod val="30000"/>
                    <a:lumOff val="70000"/>
                    <a:alpha val="0"/>
                  </a:schemeClr>
                </a:gs>
              </a:gsLst>
              <a:lin ang="5400000" scaled="1"/>
            </a:gradFill>
            <a:round/>
          </a:ln>
        </p:spPr>
        <p:txBody>
          <a:bodyPr anchor="ctr"/>
          <a:lstStyle/>
          <a:p>
            <a:pPr algn="ctr">
              <a:defRPr/>
            </a:pPr>
            <a:r>
              <a:rPr lang="en-US" altLang="zh-CN" sz="1708" kern="0" dirty="0">
                <a:solidFill>
                  <a:prstClr val="white">
                    <a:lumMod val="50000"/>
                  </a:prstClr>
                </a:solidFill>
                <a:cs typeface="+mn-ea"/>
                <a:sym typeface="+mn-lt"/>
              </a:rPr>
              <a:t>03</a:t>
            </a:r>
            <a:endParaRPr sz="1708" kern="0" dirty="0">
              <a:solidFill>
                <a:prstClr val="white">
                  <a:lumMod val="50000"/>
                </a:prstClr>
              </a:solidFill>
              <a:cs typeface="+mn-ea"/>
              <a:sym typeface="+mn-lt"/>
            </a:endParaRPr>
          </a:p>
        </p:txBody>
      </p:sp>
      <p:sp>
        <p:nvSpPr>
          <p:cNvPr id="80" name="椭圆 79">
            <a:extLst>
              <a:ext uri="{FF2B5EF4-FFF2-40B4-BE49-F238E27FC236}">
                <a16:creationId xmlns:a16="http://schemas.microsoft.com/office/drawing/2014/main" id="{7BAE027B-A476-4A5C-BCBC-114E16348A28}"/>
              </a:ext>
            </a:extLst>
          </p:cNvPr>
          <p:cNvSpPr/>
          <p:nvPr/>
        </p:nvSpPr>
        <p:spPr bwMode="auto">
          <a:xfrm>
            <a:off x="7692889" y="3677373"/>
            <a:ext cx="752258" cy="752258"/>
          </a:xfrm>
          <a:prstGeom prst="ellipse">
            <a:avLst/>
          </a:prstGeom>
          <a:solidFill>
            <a:schemeClr val="bg1"/>
          </a:solidFill>
          <a:ln w="25400">
            <a:gradFill>
              <a:gsLst>
                <a:gs pos="45000">
                  <a:srgbClr val="0D2D7F"/>
                </a:gs>
                <a:gs pos="84000">
                  <a:schemeClr val="accent1">
                    <a:lumMod val="30000"/>
                    <a:lumOff val="70000"/>
                    <a:alpha val="0"/>
                  </a:schemeClr>
                </a:gs>
              </a:gsLst>
              <a:lin ang="5400000" scaled="1"/>
            </a:gradFill>
            <a:round/>
          </a:ln>
        </p:spPr>
        <p:txBody>
          <a:bodyPr anchor="ctr"/>
          <a:lstStyle/>
          <a:p>
            <a:pPr algn="ctr">
              <a:defRPr/>
            </a:pPr>
            <a:r>
              <a:rPr lang="en-US" altLang="zh-CN" sz="1708" kern="0" dirty="0">
                <a:solidFill>
                  <a:prstClr val="white">
                    <a:lumMod val="50000"/>
                  </a:prstClr>
                </a:solidFill>
                <a:cs typeface="+mn-ea"/>
                <a:sym typeface="+mn-lt"/>
              </a:rPr>
              <a:t>04</a:t>
            </a:r>
            <a:endParaRPr sz="1708" kern="0" dirty="0">
              <a:solidFill>
                <a:prstClr val="white">
                  <a:lumMod val="50000"/>
                </a:prstClr>
              </a:solidFill>
              <a:cs typeface="+mn-ea"/>
              <a:sym typeface="+mn-lt"/>
            </a:endParaRPr>
          </a:p>
        </p:txBody>
      </p:sp>
      <p:sp>
        <p:nvSpPr>
          <p:cNvPr id="84" name="椭圆 83">
            <a:extLst>
              <a:ext uri="{FF2B5EF4-FFF2-40B4-BE49-F238E27FC236}">
                <a16:creationId xmlns:a16="http://schemas.microsoft.com/office/drawing/2014/main" id="{5BA79BDC-2B92-4AC2-AC5B-C9D0D3F9D9A5}"/>
              </a:ext>
            </a:extLst>
          </p:cNvPr>
          <p:cNvSpPr/>
          <p:nvPr/>
        </p:nvSpPr>
        <p:spPr bwMode="auto">
          <a:xfrm>
            <a:off x="10135565" y="4181852"/>
            <a:ext cx="751128" cy="755647"/>
          </a:xfrm>
          <a:prstGeom prst="ellipse">
            <a:avLst/>
          </a:prstGeom>
          <a:solidFill>
            <a:schemeClr val="bg1"/>
          </a:solidFill>
          <a:ln w="25400">
            <a:gradFill>
              <a:gsLst>
                <a:gs pos="45000">
                  <a:srgbClr val="0D2D7F"/>
                </a:gs>
                <a:gs pos="84000">
                  <a:schemeClr val="accent1">
                    <a:lumMod val="30000"/>
                    <a:lumOff val="70000"/>
                    <a:alpha val="0"/>
                  </a:schemeClr>
                </a:gs>
              </a:gsLst>
              <a:lin ang="5400000" scaled="1"/>
            </a:gradFill>
            <a:round/>
          </a:ln>
        </p:spPr>
        <p:txBody>
          <a:bodyPr anchor="ctr"/>
          <a:lstStyle/>
          <a:p>
            <a:pPr algn="ctr">
              <a:defRPr/>
            </a:pPr>
            <a:r>
              <a:rPr lang="en-US" altLang="zh-CN" sz="1708" kern="0" dirty="0">
                <a:solidFill>
                  <a:prstClr val="white">
                    <a:lumMod val="50000"/>
                  </a:prstClr>
                </a:solidFill>
                <a:cs typeface="+mn-ea"/>
                <a:sym typeface="+mn-lt"/>
              </a:rPr>
              <a:t>05</a:t>
            </a:r>
            <a:endParaRPr sz="1708" kern="0" dirty="0">
              <a:solidFill>
                <a:prstClr val="white">
                  <a:lumMod val="50000"/>
                </a:prstClr>
              </a:solidFill>
              <a:cs typeface="+mn-ea"/>
              <a:sym typeface="+mn-lt"/>
            </a:endParaRPr>
          </a:p>
        </p:txBody>
      </p:sp>
      <p:sp>
        <p:nvSpPr>
          <p:cNvPr id="92" name="文本占位符 91">
            <a:extLst>
              <a:ext uri="{FF2B5EF4-FFF2-40B4-BE49-F238E27FC236}">
                <a16:creationId xmlns:a16="http://schemas.microsoft.com/office/drawing/2014/main" id="{11A55498-0485-416B-A1D8-6F947AD3D7BA}"/>
              </a:ext>
            </a:extLst>
          </p:cNvPr>
          <p:cNvSpPr>
            <a:spLocks noGrp="1"/>
          </p:cNvSpPr>
          <p:nvPr>
            <p:ph type="body" sz="quarter" idx="10"/>
          </p:nvPr>
        </p:nvSpPr>
        <p:spPr>
          <a:xfrm>
            <a:off x="1814117" y="443111"/>
            <a:ext cx="7240943" cy="437414"/>
          </a:xfrm>
        </p:spPr>
        <p:txBody>
          <a:bodyPr/>
          <a:lstStyle/>
          <a:p>
            <a:r>
              <a:rPr lang="zh-CN" altLang="en-US" dirty="0">
                <a:latin typeface="+mn-lt"/>
                <a:ea typeface="+mn-ea"/>
                <a:cs typeface="+mn-ea"/>
                <a:sym typeface="+mn-lt"/>
              </a:rPr>
              <a:t>五段话</a:t>
            </a:r>
          </a:p>
        </p:txBody>
      </p:sp>
      <p:sp>
        <p:nvSpPr>
          <p:cNvPr id="93" name="矩形 92">
            <a:extLst>
              <a:ext uri="{FF2B5EF4-FFF2-40B4-BE49-F238E27FC236}">
                <a16:creationId xmlns:a16="http://schemas.microsoft.com/office/drawing/2014/main" id="{757159D0-C279-4855-9A22-B9AE67842C65}"/>
              </a:ext>
            </a:extLst>
          </p:cNvPr>
          <p:cNvSpPr/>
          <p:nvPr/>
        </p:nvSpPr>
        <p:spPr>
          <a:xfrm>
            <a:off x="685065" y="2777400"/>
            <a:ext cx="1823015" cy="1273490"/>
          </a:xfrm>
          <a:prstGeom prst="rect">
            <a:avLst/>
          </a:prstGeom>
        </p:spPr>
        <p:txBody>
          <a:bodyPr wrap="square" anchor="b">
            <a:spAutoFit/>
          </a:bodyPr>
          <a:lstStyle/>
          <a:p>
            <a:pPr lvl="0">
              <a:lnSpc>
                <a:spcPct val="130000"/>
              </a:lnSpc>
            </a:pPr>
            <a:r>
              <a:rPr lang="zh-CN" altLang="en-US" sz="1500" dirty="0">
                <a:solidFill>
                  <a:schemeClr val="tx1">
                    <a:lumMod val="75000"/>
                    <a:lumOff val="25000"/>
                  </a:schemeClr>
                </a:solidFill>
                <a:cs typeface="+mn-ea"/>
                <a:sym typeface="+mn-lt"/>
              </a:rPr>
              <a:t>迎着祖国初生的太阳，我们从首都北京起航，渭水之滨，搏击风浪。</a:t>
            </a:r>
          </a:p>
        </p:txBody>
      </p:sp>
      <p:sp>
        <p:nvSpPr>
          <p:cNvPr id="94" name="矩形 93">
            <a:extLst>
              <a:ext uri="{FF2B5EF4-FFF2-40B4-BE49-F238E27FC236}">
                <a16:creationId xmlns:a16="http://schemas.microsoft.com/office/drawing/2014/main" id="{029D9436-7B8B-445E-ABEB-5E2B34896D89}"/>
              </a:ext>
            </a:extLst>
          </p:cNvPr>
          <p:cNvSpPr/>
          <p:nvPr/>
        </p:nvSpPr>
        <p:spPr>
          <a:xfrm>
            <a:off x="5142343" y="1992640"/>
            <a:ext cx="1823015" cy="1573572"/>
          </a:xfrm>
          <a:prstGeom prst="rect">
            <a:avLst/>
          </a:prstGeom>
        </p:spPr>
        <p:txBody>
          <a:bodyPr wrap="square" anchor="b">
            <a:spAutoFit/>
          </a:bodyPr>
          <a:lstStyle/>
          <a:p>
            <a:pPr lvl="0">
              <a:lnSpc>
                <a:spcPct val="130000"/>
              </a:lnSpc>
            </a:pPr>
            <a:r>
              <a:rPr lang="zh-CN" altLang="en-US" sz="1500" dirty="0">
                <a:solidFill>
                  <a:schemeClr val="tx1">
                    <a:lumMod val="75000"/>
                    <a:lumOff val="25000"/>
                  </a:schemeClr>
                </a:solidFill>
                <a:cs typeface="+mn-ea"/>
                <a:sym typeface="+mn-lt"/>
              </a:rPr>
              <a:t>迎着祖国初生的太阳，我们从首都北京起航，渭水之滨，搏击风浪；三实作风放飞理想。</a:t>
            </a:r>
          </a:p>
        </p:txBody>
      </p:sp>
      <p:sp>
        <p:nvSpPr>
          <p:cNvPr id="95" name="矩形 94">
            <a:extLst>
              <a:ext uri="{FF2B5EF4-FFF2-40B4-BE49-F238E27FC236}">
                <a16:creationId xmlns:a16="http://schemas.microsoft.com/office/drawing/2014/main" id="{95FA2AC7-E643-4AF9-9A89-9FAA09072396}"/>
              </a:ext>
            </a:extLst>
          </p:cNvPr>
          <p:cNvSpPr/>
          <p:nvPr/>
        </p:nvSpPr>
        <p:spPr>
          <a:xfrm>
            <a:off x="9599622" y="2706694"/>
            <a:ext cx="1823015" cy="1273490"/>
          </a:xfrm>
          <a:prstGeom prst="rect">
            <a:avLst/>
          </a:prstGeom>
        </p:spPr>
        <p:txBody>
          <a:bodyPr wrap="square" anchor="b">
            <a:spAutoFit/>
          </a:bodyPr>
          <a:lstStyle/>
          <a:p>
            <a:pPr lvl="0">
              <a:lnSpc>
                <a:spcPct val="130000"/>
              </a:lnSpc>
            </a:pPr>
            <a:r>
              <a:rPr lang="zh-CN" altLang="en-US" sz="1500" dirty="0">
                <a:solidFill>
                  <a:schemeClr val="tx1">
                    <a:lumMod val="75000"/>
                    <a:lumOff val="25000"/>
                  </a:schemeClr>
                </a:solidFill>
                <a:cs typeface="+mn-ea"/>
                <a:sym typeface="+mn-lt"/>
              </a:rPr>
              <a:t>迎着祖国初生的太阳，我们从首都北京起航，渭水之滨，搏击风浪。</a:t>
            </a:r>
          </a:p>
        </p:txBody>
      </p:sp>
      <p:sp>
        <p:nvSpPr>
          <p:cNvPr id="96" name="矩形 95">
            <a:extLst>
              <a:ext uri="{FF2B5EF4-FFF2-40B4-BE49-F238E27FC236}">
                <a16:creationId xmlns:a16="http://schemas.microsoft.com/office/drawing/2014/main" id="{33044E4C-FEDD-41B7-8AFC-F4D0758094C8}"/>
              </a:ext>
            </a:extLst>
          </p:cNvPr>
          <p:cNvSpPr/>
          <p:nvPr/>
        </p:nvSpPr>
        <p:spPr>
          <a:xfrm>
            <a:off x="7370982" y="1006701"/>
            <a:ext cx="1823015" cy="2473819"/>
          </a:xfrm>
          <a:prstGeom prst="rect">
            <a:avLst/>
          </a:prstGeom>
        </p:spPr>
        <p:txBody>
          <a:bodyPr wrap="square" anchor="b">
            <a:spAutoFit/>
          </a:bodyPr>
          <a:lstStyle/>
          <a:p>
            <a:pPr lvl="0">
              <a:lnSpc>
                <a:spcPct val="130000"/>
              </a:lnSpc>
            </a:pPr>
            <a:r>
              <a:rPr lang="zh-CN" altLang="en-US" sz="1500" dirty="0">
                <a:solidFill>
                  <a:schemeClr val="tx1">
                    <a:lumMod val="75000"/>
                    <a:lumOff val="25000"/>
                  </a:schemeClr>
                </a:solidFill>
                <a:cs typeface="+mn-ea"/>
                <a:sym typeface="+mn-lt"/>
              </a:rPr>
              <a:t>迎着祖国初生的太阳，我们从首都北京起航，渭水之滨，搏击风浪；三实作风放飞理想。回首往昔写国计民生的篇章，面向未来锻铸中国轻工的辉煌。</a:t>
            </a:r>
          </a:p>
        </p:txBody>
      </p:sp>
      <p:sp>
        <p:nvSpPr>
          <p:cNvPr id="97" name="矩形 96">
            <a:extLst>
              <a:ext uri="{FF2B5EF4-FFF2-40B4-BE49-F238E27FC236}">
                <a16:creationId xmlns:a16="http://schemas.microsoft.com/office/drawing/2014/main" id="{2031C71C-06EC-4F5E-A78A-B4EEE1CD02E6}"/>
              </a:ext>
            </a:extLst>
          </p:cNvPr>
          <p:cNvSpPr/>
          <p:nvPr/>
        </p:nvSpPr>
        <p:spPr>
          <a:xfrm>
            <a:off x="2913704" y="1392476"/>
            <a:ext cx="1823015" cy="2473819"/>
          </a:xfrm>
          <a:prstGeom prst="rect">
            <a:avLst/>
          </a:prstGeom>
        </p:spPr>
        <p:txBody>
          <a:bodyPr wrap="square" anchor="b">
            <a:spAutoFit/>
          </a:bodyPr>
          <a:lstStyle/>
          <a:p>
            <a:pPr lvl="0">
              <a:lnSpc>
                <a:spcPct val="130000"/>
              </a:lnSpc>
            </a:pPr>
            <a:r>
              <a:rPr lang="zh-CN" altLang="en-US" sz="1500" dirty="0">
                <a:solidFill>
                  <a:schemeClr val="tx1">
                    <a:lumMod val="75000"/>
                    <a:lumOff val="25000"/>
                  </a:schemeClr>
                </a:solidFill>
                <a:cs typeface="+mn-ea"/>
                <a:sym typeface="+mn-lt"/>
              </a:rPr>
              <a:t>迎着祖国初生的太阳，我们从首都北京起航，渭水之滨，搏击风浪；三实作风放飞理想。回首往昔写国计民生的篇章，面向未来锻铸中国轻工的辉煌。</a:t>
            </a:r>
          </a:p>
        </p:txBody>
      </p:sp>
    </p:spTree>
    <p:extLst>
      <p:ext uri="{BB962C8B-B14F-4D97-AF65-F5344CB8AC3E}">
        <p14:creationId xmlns:p14="http://schemas.microsoft.com/office/powerpoint/2010/main" val="15845977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a:extLst>
              <a:ext uri="{FF2B5EF4-FFF2-40B4-BE49-F238E27FC236}">
                <a16:creationId xmlns:a16="http://schemas.microsoft.com/office/drawing/2014/main" id="{8DA6503D-D228-42F3-84EB-F60A3CFD6C90}"/>
              </a:ext>
            </a:extLst>
          </p:cNvPr>
          <p:cNvSpPr/>
          <p:nvPr/>
        </p:nvSpPr>
        <p:spPr>
          <a:xfrm>
            <a:off x="1104256" y="1422955"/>
            <a:ext cx="649360" cy="649360"/>
          </a:xfrm>
          <a:prstGeom prst="ellipse">
            <a:avLst/>
          </a:prstGeom>
          <a:solidFill>
            <a:schemeClr val="accent1"/>
          </a:solidFill>
          <a:ln>
            <a:noFill/>
          </a:ln>
          <a:effectLst>
            <a:outerShdw blurRad="152400" dist="1270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cs typeface="+mn-ea"/>
                <a:sym typeface="+mn-lt"/>
              </a:rPr>
              <a:t>1</a:t>
            </a:r>
          </a:p>
        </p:txBody>
      </p:sp>
      <p:sp>
        <p:nvSpPr>
          <p:cNvPr id="6" name="矩形 5">
            <a:extLst>
              <a:ext uri="{FF2B5EF4-FFF2-40B4-BE49-F238E27FC236}">
                <a16:creationId xmlns:a16="http://schemas.microsoft.com/office/drawing/2014/main" id="{83400432-A58C-47A5-A720-8D21C79B76C1}"/>
              </a:ext>
            </a:extLst>
          </p:cNvPr>
          <p:cNvSpPr/>
          <p:nvPr/>
        </p:nvSpPr>
        <p:spPr>
          <a:xfrm>
            <a:off x="1824277" y="1499650"/>
            <a:ext cx="1338828" cy="369332"/>
          </a:xfrm>
          <a:prstGeom prst="rect">
            <a:avLst/>
          </a:prstGeom>
        </p:spPr>
        <p:txBody>
          <a:bodyPr wrap="none">
            <a:spAutoFit/>
          </a:bodyPr>
          <a:lstStyle/>
          <a:p>
            <a:pPr marL="0" lvl="2">
              <a:spcAft>
                <a:spcPts val="0"/>
              </a:spcAft>
            </a:pPr>
            <a:r>
              <a:rPr lang="zh-CN" altLang="en-US" kern="100" dirty="0">
                <a:cs typeface="+mn-ea"/>
                <a:sym typeface="+mn-lt"/>
              </a:rPr>
              <a:t>我是小标题</a:t>
            </a:r>
          </a:p>
        </p:txBody>
      </p:sp>
      <p:sp>
        <p:nvSpPr>
          <p:cNvPr id="7" name="矩形 6">
            <a:extLst>
              <a:ext uri="{FF2B5EF4-FFF2-40B4-BE49-F238E27FC236}">
                <a16:creationId xmlns:a16="http://schemas.microsoft.com/office/drawing/2014/main" id="{A3F76B1D-7C24-4237-823F-FB204234D482}"/>
              </a:ext>
            </a:extLst>
          </p:cNvPr>
          <p:cNvSpPr/>
          <p:nvPr/>
        </p:nvSpPr>
        <p:spPr>
          <a:xfrm>
            <a:off x="1814117" y="1837765"/>
            <a:ext cx="4281883" cy="909929"/>
          </a:xfrm>
          <a:prstGeom prst="rect">
            <a:avLst/>
          </a:prstGeom>
        </p:spPr>
        <p:txBody>
          <a:bodyPr wrap="square">
            <a:spAutoFit/>
          </a:bodyPr>
          <a:lstStyle/>
          <a:p>
            <a:pPr marL="285750" indent="-285750">
              <a:lnSpc>
                <a:spcPct val="120000"/>
              </a:lnSpc>
              <a:buFontTx/>
              <a:buChar char="-"/>
            </a:pPr>
            <a:r>
              <a:rPr lang="zh-CN" altLang="en-US" sz="1500" dirty="0">
                <a:solidFill>
                  <a:schemeClr val="tx1">
                    <a:lumMod val="85000"/>
                    <a:lumOff val="15000"/>
                  </a:schemeClr>
                </a:solidFill>
                <a:cs typeface="+mn-ea"/>
                <a:sym typeface="+mn-lt"/>
              </a:rPr>
              <a:t>迎着祖国初生的太阳，我们从首都北京起航，渭水之滨，搏击风浪；三实作风放飞理想。回首往昔写国计民生的篇章。</a:t>
            </a:r>
          </a:p>
        </p:txBody>
      </p:sp>
      <p:sp>
        <p:nvSpPr>
          <p:cNvPr id="8" name="椭圆 7">
            <a:extLst>
              <a:ext uri="{FF2B5EF4-FFF2-40B4-BE49-F238E27FC236}">
                <a16:creationId xmlns:a16="http://schemas.microsoft.com/office/drawing/2014/main" id="{5E9EFB3B-6182-47D2-B0CF-7645108B9532}"/>
              </a:ext>
            </a:extLst>
          </p:cNvPr>
          <p:cNvSpPr/>
          <p:nvPr/>
        </p:nvSpPr>
        <p:spPr>
          <a:xfrm>
            <a:off x="1104256" y="3055421"/>
            <a:ext cx="649360" cy="649360"/>
          </a:xfrm>
          <a:prstGeom prst="ellipse">
            <a:avLst/>
          </a:prstGeom>
          <a:solidFill>
            <a:schemeClr val="bg2">
              <a:lumMod val="25000"/>
            </a:schemeClr>
          </a:solidFill>
          <a:ln>
            <a:noFill/>
          </a:ln>
          <a:effectLst>
            <a:outerShdw blurRad="152400" dist="1270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cs typeface="+mn-ea"/>
                <a:sym typeface="+mn-lt"/>
              </a:rPr>
              <a:t>2</a:t>
            </a:r>
          </a:p>
        </p:txBody>
      </p:sp>
      <p:sp>
        <p:nvSpPr>
          <p:cNvPr id="12" name="矩形 11">
            <a:extLst>
              <a:ext uri="{FF2B5EF4-FFF2-40B4-BE49-F238E27FC236}">
                <a16:creationId xmlns:a16="http://schemas.microsoft.com/office/drawing/2014/main" id="{846874D6-C526-4528-A940-20AC7300A462}"/>
              </a:ext>
            </a:extLst>
          </p:cNvPr>
          <p:cNvSpPr/>
          <p:nvPr/>
        </p:nvSpPr>
        <p:spPr>
          <a:xfrm>
            <a:off x="1824277" y="3177484"/>
            <a:ext cx="1338828" cy="369332"/>
          </a:xfrm>
          <a:prstGeom prst="rect">
            <a:avLst/>
          </a:prstGeom>
        </p:spPr>
        <p:txBody>
          <a:bodyPr wrap="none">
            <a:spAutoFit/>
          </a:bodyPr>
          <a:lstStyle/>
          <a:p>
            <a:pPr marL="0" lvl="2"/>
            <a:r>
              <a:rPr lang="zh-CN" altLang="en-US" kern="100" dirty="0">
                <a:cs typeface="+mn-ea"/>
                <a:sym typeface="+mn-lt"/>
              </a:rPr>
              <a:t>我是小标题</a:t>
            </a:r>
          </a:p>
        </p:txBody>
      </p:sp>
      <p:sp>
        <p:nvSpPr>
          <p:cNvPr id="13" name="矩形 12">
            <a:extLst>
              <a:ext uri="{FF2B5EF4-FFF2-40B4-BE49-F238E27FC236}">
                <a16:creationId xmlns:a16="http://schemas.microsoft.com/office/drawing/2014/main" id="{92397A74-286D-46EA-9BDC-B9A18997E267}"/>
              </a:ext>
            </a:extLst>
          </p:cNvPr>
          <p:cNvSpPr/>
          <p:nvPr/>
        </p:nvSpPr>
        <p:spPr>
          <a:xfrm>
            <a:off x="1814117" y="3515599"/>
            <a:ext cx="4281883" cy="909929"/>
          </a:xfrm>
          <a:prstGeom prst="rect">
            <a:avLst/>
          </a:prstGeom>
        </p:spPr>
        <p:txBody>
          <a:bodyPr wrap="square">
            <a:spAutoFit/>
          </a:bodyPr>
          <a:lstStyle/>
          <a:p>
            <a:pPr marL="285750" indent="-285750">
              <a:lnSpc>
                <a:spcPct val="120000"/>
              </a:lnSpc>
              <a:buFontTx/>
              <a:buChar char="-"/>
            </a:pPr>
            <a:r>
              <a:rPr lang="zh-CN" altLang="en-US" sz="1500" dirty="0">
                <a:solidFill>
                  <a:schemeClr val="tx1">
                    <a:lumMod val="85000"/>
                    <a:lumOff val="15000"/>
                  </a:schemeClr>
                </a:solidFill>
                <a:cs typeface="+mn-ea"/>
                <a:sym typeface="+mn-lt"/>
              </a:rPr>
              <a:t>迎着祖国初生的太阳，我们从首都北京起航，渭水之滨，搏击风浪；三实作风放飞理想。回首往昔写国计民生的篇章。</a:t>
            </a:r>
          </a:p>
        </p:txBody>
      </p:sp>
      <p:sp>
        <p:nvSpPr>
          <p:cNvPr id="14" name="椭圆 13">
            <a:extLst>
              <a:ext uri="{FF2B5EF4-FFF2-40B4-BE49-F238E27FC236}">
                <a16:creationId xmlns:a16="http://schemas.microsoft.com/office/drawing/2014/main" id="{3D571212-BD95-4178-87FC-1414A234B62B}"/>
              </a:ext>
            </a:extLst>
          </p:cNvPr>
          <p:cNvSpPr/>
          <p:nvPr/>
        </p:nvSpPr>
        <p:spPr>
          <a:xfrm>
            <a:off x="6612970" y="1422955"/>
            <a:ext cx="649360" cy="649360"/>
          </a:xfrm>
          <a:prstGeom prst="ellipse">
            <a:avLst/>
          </a:prstGeom>
          <a:solidFill>
            <a:schemeClr val="accent1"/>
          </a:solidFill>
          <a:ln>
            <a:noFill/>
          </a:ln>
          <a:effectLst>
            <a:outerShdw blurRad="152400" dist="1270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cs typeface="+mn-ea"/>
                <a:sym typeface="+mn-lt"/>
              </a:rPr>
              <a:t>4</a:t>
            </a:r>
          </a:p>
        </p:txBody>
      </p:sp>
      <p:sp>
        <p:nvSpPr>
          <p:cNvPr id="15" name="矩形 14">
            <a:extLst>
              <a:ext uri="{FF2B5EF4-FFF2-40B4-BE49-F238E27FC236}">
                <a16:creationId xmlns:a16="http://schemas.microsoft.com/office/drawing/2014/main" id="{024A4B9E-957D-4642-A3F8-714A76C564FC}"/>
              </a:ext>
            </a:extLst>
          </p:cNvPr>
          <p:cNvSpPr/>
          <p:nvPr/>
        </p:nvSpPr>
        <p:spPr>
          <a:xfrm>
            <a:off x="7325829" y="1460299"/>
            <a:ext cx="1338828" cy="369332"/>
          </a:xfrm>
          <a:prstGeom prst="rect">
            <a:avLst/>
          </a:prstGeom>
        </p:spPr>
        <p:txBody>
          <a:bodyPr wrap="none">
            <a:spAutoFit/>
          </a:bodyPr>
          <a:lstStyle/>
          <a:p>
            <a:pPr marL="0" lvl="2"/>
            <a:r>
              <a:rPr lang="zh-CN" altLang="en-US" kern="100" dirty="0">
                <a:cs typeface="+mn-ea"/>
                <a:sym typeface="+mn-lt"/>
              </a:rPr>
              <a:t>我是小标题</a:t>
            </a:r>
          </a:p>
        </p:txBody>
      </p:sp>
      <p:sp>
        <p:nvSpPr>
          <p:cNvPr id="16" name="矩形 15">
            <a:extLst>
              <a:ext uri="{FF2B5EF4-FFF2-40B4-BE49-F238E27FC236}">
                <a16:creationId xmlns:a16="http://schemas.microsoft.com/office/drawing/2014/main" id="{44E60DA3-5C54-43D3-BA15-0E62EA93E833}"/>
              </a:ext>
            </a:extLst>
          </p:cNvPr>
          <p:cNvSpPr/>
          <p:nvPr/>
        </p:nvSpPr>
        <p:spPr>
          <a:xfrm>
            <a:off x="7322831" y="1798415"/>
            <a:ext cx="4061449" cy="909929"/>
          </a:xfrm>
          <a:prstGeom prst="rect">
            <a:avLst/>
          </a:prstGeom>
        </p:spPr>
        <p:txBody>
          <a:bodyPr wrap="square">
            <a:spAutoFit/>
          </a:bodyPr>
          <a:lstStyle/>
          <a:p>
            <a:pPr marL="285750" indent="-285750">
              <a:lnSpc>
                <a:spcPct val="120000"/>
              </a:lnSpc>
              <a:buFontTx/>
              <a:buChar char="-"/>
            </a:pPr>
            <a:r>
              <a:rPr lang="zh-CN" altLang="en-US" sz="1500" dirty="0">
                <a:solidFill>
                  <a:schemeClr val="tx1">
                    <a:lumMod val="85000"/>
                    <a:lumOff val="15000"/>
                  </a:schemeClr>
                </a:solidFill>
                <a:cs typeface="+mn-ea"/>
                <a:sym typeface="+mn-lt"/>
              </a:rPr>
              <a:t>迎着祖国初生的太阳，我们从首都北京起航，渭水之滨，搏击风浪；三实作风放飞理想。回首往昔写国计民生的篇章。</a:t>
            </a:r>
          </a:p>
        </p:txBody>
      </p:sp>
      <p:sp>
        <p:nvSpPr>
          <p:cNvPr id="17" name="椭圆 16">
            <a:extLst>
              <a:ext uri="{FF2B5EF4-FFF2-40B4-BE49-F238E27FC236}">
                <a16:creationId xmlns:a16="http://schemas.microsoft.com/office/drawing/2014/main" id="{C5073C3C-A99B-47CD-B94F-C576DDE3A008}"/>
              </a:ext>
            </a:extLst>
          </p:cNvPr>
          <p:cNvSpPr/>
          <p:nvPr/>
        </p:nvSpPr>
        <p:spPr>
          <a:xfrm>
            <a:off x="6606974" y="3057058"/>
            <a:ext cx="649360" cy="649360"/>
          </a:xfrm>
          <a:prstGeom prst="ellipse">
            <a:avLst/>
          </a:prstGeom>
          <a:solidFill>
            <a:schemeClr val="bg2">
              <a:lumMod val="25000"/>
            </a:schemeClr>
          </a:solidFill>
          <a:ln>
            <a:noFill/>
          </a:ln>
          <a:effectLst>
            <a:outerShdw blurRad="152400" dist="1270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cs typeface="+mn-ea"/>
                <a:sym typeface="+mn-lt"/>
              </a:rPr>
              <a:t>5</a:t>
            </a:r>
          </a:p>
        </p:txBody>
      </p:sp>
      <p:sp>
        <p:nvSpPr>
          <p:cNvPr id="18" name="矩形 17">
            <a:extLst>
              <a:ext uri="{FF2B5EF4-FFF2-40B4-BE49-F238E27FC236}">
                <a16:creationId xmlns:a16="http://schemas.microsoft.com/office/drawing/2014/main" id="{DE134179-3482-48DC-92C5-0B0B89790D31}"/>
              </a:ext>
            </a:extLst>
          </p:cNvPr>
          <p:cNvSpPr/>
          <p:nvPr/>
        </p:nvSpPr>
        <p:spPr>
          <a:xfrm>
            <a:off x="7325829" y="3193020"/>
            <a:ext cx="1338828" cy="369332"/>
          </a:xfrm>
          <a:prstGeom prst="rect">
            <a:avLst/>
          </a:prstGeom>
        </p:spPr>
        <p:txBody>
          <a:bodyPr wrap="none">
            <a:spAutoFit/>
          </a:bodyPr>
          <a:lstStyle/>
          <a:p>
            <a:pPr marL="0" lvl="2">
              <a:spcAft>
                <a:spcPts val="0"/>
              </a:spcAft>
            </a:pPr>
            <a:r>
              <a:rPr lang="zh-CN" altLang="en-US" kern="100" dirty="0">
                <a:cs typeface="+mn-ea"/>
                <a:sym typeface="+mn-lt"/>
              </a:rPr>
              <a:t>我是小标题</a:t>
            </a:r>
          </a:p>
        </p:txBody>
      </p:sp>
      <p:sp>
        <p:nvSpPr>
          <p:cNvPr id="19" name="矩形 18">
            <a:extLst>
              <a:ext uri="{FF2B5EF4-FFF2-40B4-BE49-F238E27FC236}">
                <a16:creationId xmlns:a16="http://schemas.microsoft.com/office/drawing/2014/main" id="{6C57F511-24F2-45E7-9A12-DF59BDCA6254}"/>
              </a:ext>
            </a:extLst>
          </p:cNvPr>
          <p:cNvSpPr/>
          <p:nvPr/>
        </p:nvSpPr>
        <p:spPr>
          <a:xfrm>
            <a:off x="7322831" y="3531135"/>
            <a:ext cx="4061449" cy="909929"/>
          </a:xfrm>
          <a:prstGeom prst="rect">
            <a:avLst/>
          </a:prstGeom>
        </p:spPr>
        <p:txBody>
          <a:bodyPr wrap="square">
            <a:spAutoFit/>
          </a:bodyPr>
          <a:lstStyle/>
          <a:p>
            <a:pPr marL="285750" indent="-285750">
              <a:lnSpc>
                <a:spcPct val="120000"/>
              </a:lnSpc>
              <a:buFontTx/>
              <a:buChar char="-"/>
            </a:pPr>
            <a:r>
              <a:rPr lang="zh-CN" altLang="en-US" sz="1500" dirty="0">
                <a:solidFill>
                  <a:schemeClr val="tx1">
                    <a:lumMod val="85000"/>
                    <a:lumOff val="15000"/>
                  </a:schemeClr>
                </a:solidFill>
                <a:cs typeface="+mn-ea"/>
                <a:sym typeface="+mn-lt"/>
              </a:rPr>
              <a:t>迎着祖国初生的太阳，我们从首都北京起航，渭水之滨，搏击风浪；三实作风放飞理想。回首往昔写国计民生的篇章。</a:t>
            </a:r>
          </a:p>
        </p:txBody>
      </p:sp>
      <p:sp>
        <p:nvSpPr>
          <p:cNvPr id="9" name="矩形 8">
            <a:extLst>
              <a:ext uri="{FF2B5EF4-FFF2-40B4-BE49-F238E27FC236}">
                <a16:creationId xmlns:a16="http://schemas.microsoft.com/office/drawing/2014/main" id="{FB257747-26C0-43D2-9FB0-2370768AD7E7}"/>
              </a:ext>
            </a:extLst>
          </p:cNvPr>
          <p:cNvSpPr/>
          <p:nvPr/>
        </p:nvSpPr>
        <p:spPr>
          <a:xfrm>
            <a:off x="1824277" y="4916128"/>
            <a:ext cx="1338828" cy="369332"/>
          </a:xfrm>
          <a:prstGeom prst="rect">
            <a:avLst/>
          </a:prstGeom>
        </p:spPr>
        <p:txBody>
          <a:bodyPr wrap="none">
            <a:spAutoFit/>
          </a:bodyPr>
          <a:lstStyle/>
          <a:p>
            <a:pPr marL="0" lvl="2"/>
            <a:r>
              <a:rPr lang="zh-CN" altLang="en-US" kern="100" dirty="0">
                <a:cs typeface="+mn-ea"/>
                <a:sym typeface="+mn-lt"/>
              </a:rPr>
              <a:t>我是小标题</a:t>
            </a:r>
          </a:p>
        </p:txBody>
      </p:sp>
      <p:sp>
        <p:nvSpPr>
          <p:cNvPr id="10" name="矩形 9">
            <a:extLst>
              <a:ext uri="{FF2B5EF4-FFF2-40B4-BE49-F238E27FC236}">
                <a16:creationId xmlns:a16="http://schemas.microsoft.com/office/drawing/2014/main" id="{2D3DFAA4-3844-4473-B8EA-2D2DD35F543C}"/>
              </a:ext>
            </a:extLst>
          </p:cNvPr>
          <p:cNvSpPr/>
          <p:nvPr/>
        </p:nvSpPr>
        <p:spPr>
          <a:xfrm>
            <a:off x="1814117" y="5254243"/>
            <a:ext cx="4281883" cy="909929"/>
          </a:xfrm>
          <a:prstGeom prst="rect">
            <a:avLst/>
          </a:prstGeom>
        </p:spPr>
        <p:txBody>
          <a:bodyPr wrap="square">
            <a:spAutoFit/>
          </a:bodyPr>
          <a:lstStyle/>
          <a:p>
            <a:pPr marL="285750" indent="-285750">
              <a:lnSpc>
                <a:spcPct val="120000"/>
              </a:lnSpc>
              <a:buFontTx/>
              <a:buChar char="-"/>
            </a:pPr>
            <a:r>
              <a:rPr lang="zh-CN" altLang="en-US" sz="1500" dirty="0">
                <a:solidFill>
                  <a:schemeClr val="tx1">
                    <a:lumMod val="85000"/>
                    <a:lumOff val="15000"/>
                  </a:schemeClr>
                </a:solidFill>
                <a:cs typeface="+mn-ea"/>
                <a:sym typeface="+mn-lt"/>
              </a:rPr>
              <a:t>迎着祖国初生的太阳，我们从首都北京起航，渭水之滨，搏击风浪；三实作风放飞理想。回首往昔写国计民生的篇章。</a:t>
            </a:r>
          </a:p>
        </p:txBody>
      </p:sp>
      <p:sp>
        <p:nvSpPr>
          <p:cNvPr id="11" name="椭圆 10">
            <a:extLst>
              <a:ext uri="{FF2B5EF4-FFF2-40B4-BE49-F238E27FC236}">
                <a16:creationId xmlns:a16="http://schemas.microsoft.com/office/drawing/2014/main" id="{B449201C-301E-4885-9922-83D8087BE5CE}"/>
              </a:ext>
            </a:extLst>
          </p:cNvPr>
          <p:cNvSpPr/>
          <p:nvPr/>
        </p:nvSpPr>
        <p:spPr>
          <a:xfrm>
            <a:off x="1104256" y="4768080"/>
            <a:ext cx="649360" cy="649360"/>
          </a:xfrm>
          <a:prstGeom prst="ellipse">
            <a:avLst/>
          </a:prstGeom>
          <a:solidFill>
            <a:schemeClr val="tx2"/>
          </a:solidFill>
          <a:ln>
            <a:noFill/>
          </a:ln>
          <a:effectLst>
            <a:outerShdw blurRad="152400" dist="1270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cs typeface="+mn-ea"/>
                <a:sym typeface="+mn-lt"/>
              </a:rPr>
              <a:t>3</a:t>
            </a:r>
          </a:p>
        </p:txBody>
      </p:sp>
      <p:sp>
        <p:nvSpPr>
          <p:cNvPr id="20" name="椭圆 19">
            <a:extLst>
              <a:ext uri="{FF2B5EF4-FFF2-40B4-BE49-F238E27FC236}">
                <a16:creationId xmlns:a16="http://schemas.microsoft.com/office/drawing/2014/main" id="{A3A1B2CC-257F-4955-9419-25301814EA59}"/>
              </a:ext>
            </a:extLst>
          </p:cNvPr>
          <p:cNvSpPr/>
          <p:nvPr/>
        </p:nvSpPr>
        <p:spPr>
          <a:xfrm>
            <a:off x="6609972" y="4767361"/>
            <a:ext cx="649360" cy="649360"/>
          </a:xfrm>
          <a:prstGeom prst="ellipse">
            <a:avLst/>
          </a:prstGeom>
          <a:solidFill>
            <a:schemeClr val="tx2"/>
          </a:solidFill>
          <a:ln>
            <a:noFill/>
          </a:ln>
          <a:effectLst>
            <a:outerShdw blurRad="152400" dist="1270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cs typeface="+mn-ea"/>
                <a:sym typeface="+mn-lt"/>
              </a:rPr>
              <a:t>6</a:t>
            </a:r>
          </a:p>
        </p:txBody>
      </p:sp>
      <p:sp>
        <p:nvSpPr>
          <p:cNvPr id="21" name="矩形 20">
            <a:extLst>
              <a:ext uri="{FF2B5EF4-FFF2-40B4-BE49-F238E27FC236}">
                <a16:creationId xmlns:a16="http://schemas.microsoft.com/office/drawing/2014/main" id="{EDC49F3E-FDAF-436B-841D-730B1AE7138D}"/>
              </a:ext>
            </a:extLst>
          </p:cNvPr>
          <p:cNvSpPr/>
          <p:nvPr/>
        </p:nvSpPr>
        <p:spPr>
          <a:xfrm>
            <a:off x="7325829" y="4928142"/>
            <a:ext cx="1338828" cy="369332"/>
          </a:xfrm>
          <a:prstGeom prst="rect">
            <a:avLst/>
          </a:prstGeom>
        </p:spPr>
        <p:txBody>
          <a:bodyPr wrap="none">
            <a:spAutoFit/>
          </a:bodyPr>
          <a:lstStyle/>
          <a:p>
            <a:pPr marL="0" lvl="2"/>
            <a:r>
              <a:rPr lang="zh-CN" altLang="en-US" kern="100" dirty="0">
                <a:cs typeface="+mn-ea"/>
                <a:sym typeface="+mn-lt"/>
              </a:rPr>
              <a:t>我是小标题</a:t>
            </a:r>
          </a:p>
        </p:txBody>
      </p:sp>
      <p:sp>
        <p:nvSpPr>
          <p:cNvPr id="22" name="矩形 21">
            <a:extLst>
              <a:ext uri="{FF2B5EF4-FFF2-40B4-BE49-F238E27FC236}">
                <a16:creationId xmlns:a16="http://schemas.microsoft.com/office/drawing/2014/main" id="{7D18A118-7F55-49FC-B1AD-310B3EC0924B}"/>
              </a:ext>
            </a:extLst>
          </p:cNvPr>
          <p:cNvSpPr/>
          <p:nvPr/>
        </p:nvSpPr>
        <p:spPr>
          <a:xfrm>
            <a:off x="7325829" y="5266257"/>
            <a:ext cx="4058451" cy="909929"/>
          </a:xfrm>
          <a:prstGeom prst="rect">
            <a:avLst/>
          </a:prstGeom>
        </p:spPr>
        <p:txBody>
          <a:bodyPr wrap="square">
            <a:spAutoFit/>
          </a:bodyPr>
          <a:lstStyle/>
          <a:p>
            <a:pPr marL="285750" indent="-285750">
              <a:lnSpc>
                <a:spcPct val="120000"/>
              </a:lnSpc>
              <a:buFontTx/>
              <a:buChar char="-"/>
            </a:pPr>
            <a:r>
              <a:rPr lang="zh-CN" altLang="en-US" sz="1500" dirty="0">
                <a:solidFill>
                  <a:schemeClr val="tx1">
                    <a:lumMod val="85000"/>
                    <a:lumOff val="15000"/>
                  </a:schemeClr>
                </a:solidFill>
                <a:cs typeface="+mn-ea"/>
                <a:sym typeface="+mn-lt"/>
              </a:rPr>
              <a:t>迎着祖国初生的太阳，我们从首都北京起航，渭水之滨，搏击风浪；三实作风放飞理想。回首往昔写国计民生的篇章。</a:t>
            </a:r>
          </a:p>
        </p:txBody>
      </p:sp>
      <p:sp>
        <p:nvSpPr>
          <p:cNvPr id="2" name="文本占位符 1">
            <a:extLst>
              <a:ext uri="{FF2B5EF4-FFF2-40B4-BE49-F238E27FC236}">
                <a16:creationId xmlns:a16="http://schemas.microsoft.com/office/drawing/2014/main" id="{B4130C81-B3A8-4D23-B162-9E120CFA42B2}"/>
              </a:ext>
            </a:extLst>
          </p:cNvPr>
          <p:cNvSpPr>
            <a:spLocks noGrp="1"/>
          </p:cNvSpPr>
          <p:nvPr>
            <p:ph type="body" sz="quarter" idx="10"/>
          </p:nvPr>
        </p:nvSpPr>
        <p:spPr>
          <a:xfrm>
            <a:off x="1814117" y="443111"/>
            <a:ext cx="7240943" cy="437414"/>
          </a:xfrm>
        </p:spPr>
        <p:txBody>
          <a:bodyPr/>
          <a:lstStyle/>
          <a:p>
            <a:r>
              <a:rPr lang="zh-CN" altLang="en-US" dirty="0">
                <a:latin typeface="+mn-lt"/>
                <a:ea typeface="+mn-ea"/>
                <a:cs typeface="+mn-ea"/>
                <a:sym typeface="+mn-lt"/>
              </a:rPr>
              <a:t>六段话</a:t>
            </a:r>
          </a:p>
        </p:txBody>
      </p:sp>
    </p:spTree>
    <p:extLst>
      <p:ext uri="{BB962C8B-B14F-4D97-AF65-F5344CB8AC3E}">
        <p14:creationId xmlns:p14="http://schemas.microsoft.com/office/powerpoint/2010/main" val="33561221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 name="矩形 411">
            <a:extLst>
              <a:ext uri="{FF2B5EF4-FFF2-40B4-BE49-F238E27FC236}">
                <a16:creationId xmlns:a16="http://schemas.microsoft.com/office/drawing/2014/main" id="{DF62872A-2A54-4CC4-9605-B8CF87F1E987}"/>
              </a:ext>
            </a:extLst>
          </p:cNvPr>
          <p:cNvSpPr/>
          <p:nvPr/>
        </p:nvSpPr>
        <p:spPr>
          <a:xfrm>
            <a:off x="6117215" y="3357564"/>
            <a:ext cx="1667461" cy="470963"/>
          </a:xfrm>
          <a:prstGeom prst="rect">
            <a:avLst/>
          </a:prstGeom>
        </p:spPr>
        <p:txBody>
          <a:bodyPr wrap="square" anchor="ctr">
            <a:spAutoFit/>
          </a:bodyPr>
          <a:lstStyle/>
          <a:p>
            <a:pPr lvl="0" algn="ctr">
              <a:lnSpc>
                <a:spcPct val="150000"/>
              </a:lnSpc>
              <a:spcAft>
                <a:spcPts val="0"/>
              </a:spcAft>
            </a:pPr>
            <a:r>
              <a:rPr lang="zh-CN" altLang="en-US" kern="100" dirty="0">
                <a:solidFill>
                  <a:srgbClr val="000000"/>
                </a:solidFill>
                <a:cs typeface="+mn-ea"/>
                <a:sym typeface="+mn-lt"/>
              </a:rPr>
              <a:t>我是小标题</a:t>
            </a:r>
          </a:p>
        </p:txBody>
      </p:sp>
      <p:sp>
        <p:nvSpPr>
          <p:cNvPr id="413" name="矩形 412">
            <a:extLst>
              <a:ext uri="{FF2B5EF4-FFF2-40B4-BE49-F238E27FC236}">
                <a16:creationId xmlns:a16="http://schemas.microsoft.com/office/drawing/2014/main" id="{E738019E-844D-4540-8300-4168EE99307D}"/>
              </a:ext>
            </a:extLst>
          </p:cNvPr>
          <p:cNvSpPr/>
          <p:nvPr/>
        </p:nvSpPr>
        <p:spPr>
          <a:xfrm>
            <a:off x="7950587" y="3357564"/>
            <a:ext cx="1667461" cy="470963"/>
          </a:xfrm>
          <a:prstGeom prst="rect">
            <a:avLst/>
          </a:prstGeom>
        </p:spPr>
        <p:txBody>
          <a:bodyPr wrap="square" anchor="ctr">
            <a:spAutoFit/>
          </a:bodyPr>
          <a:lstStyle/>
          <a:p>
            <a:pPr lvl="0" algn="ctr">
              <a:lnSpc>
                <a:spcPct val="150000"/>
              </a:lnSpc>
              <a:spcAft>
                <a:spcPts val="0"/>
              </a:spcAft>
            </a:pPr>
            <a:r>
              <a:rPr lang="zh-CN" altLang="en-US" kern="100" dirty="0">
                <a:solidFill>
                  <a:srgbClr val="000000"/>
                </a:solidFill>
                <a:cs typeface="+mn-ea"/>
                <a:sym typeface="+mn-lt"/>
              </a:rPr>
              <a:t>我是小标题</a:t>
            </a:r>
          </a:p>
        </p:txBody>
      </p:sp>
      <p:sp>
        <p:nvSpPr>
          <p:cNvPr id="414" name="矩形 413">
            <a:extLst>
              <a:ext uri="{FF2B5EF4-FFF2-40B4-BE49-F238E27FC236}">
                <a16:creationId xmlns:a16="http://schemas.microsoft.com/office/drawing/2014/main" id="{48E110BE-8ABB-4ECA-8F83-1130C2D247D5}"/>
              </a:ext>
            </a:extLst>
          </p:cNvPr>
          <p:cNvSpPr/>
          <p:nvPr/>
        </p:nvSpPr>
        <p:spPr>
          <a:xfrm>
            <a:off x="9742283" y="3357565"/>
            <a:ext cx="1667461" cy="470963"/>
          </a:xfrm>
          <a:prstGeom prst="rect">
            <a:avLst/>
          </a:prstGeom>
        </p:spPr>
        <p:txBody>
          <a:bodyPr wrap="square" anchor="ctr">
            <a:spAutoFit/>
          </a:bodyPr>
          <a:lstStyle/>
          <a:p>
            <a:pPr algn="ctr">
              <a:lnSpc>
                <a:spcPct val="150000"/>
              </a:lnSpc>
            </a:pPr>
            <a:r>
              <a:rPr lang="zh-CN" altLang="en-US" kern="100" dirty="0">
                <a:solidFill>
                  <a:srgbClr val="000000"/>
                </a:solidFill>
                <a:cs typeface="+mn-ea"/>
                <a:sym typeface="+mn-lt"/>
              </a:rPr>
              <a:t>我是小标题</a:t>
            </a:r>
          </a:p>
        </p:txBody>
      </p:sp>
      <p:sp>
        <p:nvSpPr>
          <p:cNvPr id="415" name="矩形 414">
            <a:extLst>
              <a:ext uri="{FF2B5EF4-FFF2-40B4-BE49-F238E27FC236}">
                <a16:creationId xmlns:a16="http://schemas.microsoft.com/office/drawing/2014/main" id="{63F401EA-3027-4079-9087-A32E0376B9CE}"/>
              </a:ext>
            </a:extLst>
          </p:cNvPr>
          <p:cNvSpPr/>
          <p:nvPr/>
        </p:nvSpPr>
        <p:spPr>
          <a:xfrm>
            <a:off x="6117215" y="5123102"/>
            <a:ext cx="1667461" cy="470963"/>
          </a:xfrm>
          <a:prstGeom prst="rect">
            <a:avLst/>
          </a:prstGeom>
        </p:spPr>
        <p:txBody>
          <a:bodyPr wrap="square" anchor="ctr">
            <a:spAutoFit/>
          </a:bodyPr>
          <a:lstStyle/>
          <a:p>
            <a:pPr algn="ctr">
              <a:lnSpc>
                <a:spcPct val="150000"/>
              </a:lnSpc>
            </a:pPr>
            <a:r>
              <a:rPr lang="zh-CN" altLang="en-US" kern="100" dirty="0">
                <a:solidFill>
                  <a:srgbClr val="000000"/>
                </a:solidFill>
                <a:cs typeface="+mn-ea"/>
                <a:sym typeface="+mn-lt"/>
              </a:rPr>
              <a:t>我是小标题</a:t>
            </a:r>
          </a:p>
        </p:txBody>
      </p:sp>
      <p:sp>
        <p:nvSpPr>
          <p:cNvPr id="416" name="矩形 415">
            <a:extLst>
              <a:ext uri="{FF2B5EF4-FFF2-40B4-BE49-F238E27FC236}">
                <a16:creationId xmlns:a16="http://schemas.microsoft.com/office/drawing/2014/main" id="{85D89F41-F639-4F98-9144-69DF59786A17}"/>
              </a:ext>
            </a:extLst>
          </p:cNvPr>
          <p:cNvSpPr/>
          <p:nvPr/>
        </p:nvSpPr>
        <p:spPr>
          <a:xfrm>
            <a:off x="7950587" y="5123102"/>
            <a:ext cx="1667461" cy="470963"/>
          </a:xfrm>
          <a:prstGeom prst="rect">
            <a:avLst/>
          </a:prstGeom>
        </p:spPr>
        <p:txBody>
          <a:bodyPr wrap="square" anchor="ctr">
            <a:spAutoFit/>
          </a:bodyPr>
          <a:lstStyle/>
          <a:p>
            <a:pPr algn="ctr">
              <a:lnSpc>
                <a:spcPct val="150000"/>
              </a:lnSpc>
            </a:pPr>
            <a:r>
              <a:rPr lang="zh-CN" altLang="en-US" kern="100" dirty="0">
                <a:solidFill>
                  <a:srgbClr val="000000"/>
                </a:solidFill>
                <a:cs typeface="+mn-ea"/>
                <a:sym typeface="+mn-lt"/>
              </a:rPr>
              <a:t>我是小标题</a:t>
            </a:r>
          </a:p>
        </p:txBody>
      </p:sp>
      <p:sp>
        <p:nvSpPr>
          <p:cNvPr id="417" name="矩形 416">
            <a:extLst>
              <a:ext uri="{FF2B5EF4-FFF2-40B4-BE49-F238E27FC236}">
                <a16:creationId xmlns:a16="http://schemas.microsoft.com/office/drawing/2014/main" id="{7EF2E4E2-7C59-4512-876E-B4A1BD8CC05E}"/>
              </a:ext>
            </a:extLst>
          </p:cNvPr>
          <p:cNvSpPr/>
          <p:nvPr/>
        </p:nvSpPr>
        <p:spPr>
          <a:xfrm>
            <a:off x="9742283" y="5123103"/>
            <a:ext cx="1667461" cy="470963"/>
          </a:xfrm>
          <a:prstGeom prst="rect">
            <a:avLst/>
          </a:prstGeom>
        </p:spPr>
        <p:txBody>
          <a:bodyPr wrap="square" anchor="ctr">
            <a:spAutoFit/>
          </a:bodyPr>
          <a:lstStyle/>
          <a:p>
            <a:pPr algn="ctr">
              <a:lnSpc>
                <a:spcPct val="150000"/>
              </a:lnSpc>
            </a:pPr>
            <a:r>
              <a:rPr lang="zh-CN" altLang="en-US" kern="100" dirty="0">
                <a:solidFill>
                  <a:srgbClr val="000000"/>
                </a:solidFill>
                <a:cs typeface="+mn-ea"/>
                <a:sym typeface="+mn-lt"/>
              </a:rPr>
              <a:t>我是小标题</a:t>
            </a:r>
          </a:p>
        </p:txBody>
      </p:sp>
      <p:sp>
        <p:nvSpPr>
          <p:cNvPr id="418" name="矩形 417">
            <a:extLst>
              <a:ext uri="{FF2B5EF4-FFF2-40B4-BE49-F238E27FC236}">
                <a16:creationId xmlns:a16="http://schemas.microsoft.com/office/drawing/2014/main" id="{26A9DCE3-47E4-4E15-A4F5-A74F7B1CDFE8}"/>
              </a:ext>
            </a:extLst>
          </p:cNvPr>
          <p:cNvSpPr/>
          <p:nvPr/>
        </p:nvSpPr>
        <p:spPr>
          <a:xfrm>
            <a:off x="0" y="2280555"/>
            <a:ext cx="5440601" cy="3535248"/>
          </a:xfrm>
          <a:prstGeom prst="rect">
            <a:avLst/>
          </a:prstGeom>
          <a:gradFill>
            <a:gsLst>
              <a:gs pos="21000">
                <a:schemeClr val="accent3">
                  <a:lumMod val="50000"/>
                </a:schemeClr>
              </a:gs>
              <a:gs pos="88000">
                <a:schemeClr val="accent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419" name="矩形 418">
            <a:extLst>
              <a:ext uri="{FF2B5EF4-FFF2-40B4-BE49-F238E27FC236}">
                <a16:creationId xmlns:a16="http://schemas.microsoft.com/office/drawing/2014/main" id="{DF4D1ED6-A406-4C76-B3D3-41444E3B9947}"/>
              </a:ext>
            </a:extLst>
          </p:cNvPr>
          <p:cNvSpPr/>
          <p:nvPr/>
        </p:nvSpPr>
        <p:spPr>
          <a:xfrm>
            <a:off x="883803" y="2763691"/>
            <a:ext cx="4109548" cy="2545826"/>
          </a:xfrm>
          <a:prstGeom prst="rect">
            <a:avLst/>
          </a:prstGeom>
        </p:spPr>
        <p:txBody>
          <a:bodyPr wrap="square">
            <a:noAutofit/>
          </a:bodyPr>
          <a:lstStyle/>
          <a:p>
            <a:pPr indent="504000" algn="just">
              <a:lnSpc>
                <a:spcPct val="150000"/>
              </a:lnSpc>
              <a:spcAft>
                <a:spcPts val="0"/>
              </a:spcAft>
            </a:pPr>
            <a:r>
              <a:rPr lang="zh-CN" altLang="en-US" kern="100" dirty="0">
                <a:solidFill>
                  <a:schemeClr val="bg1"/>
                </a:solidFill>
                <a:cs typeface="+mn-ea"/>
                <a:sym typeface="+mn-lt"/>
              </a:rPr>
              <a:t>迎着祖国初生的太阳，我们从首都北京起航，渭水之滨，搏击风浪；三实作风放飞理想。回首往昔写国计民生的篇章，面向未来锻铸中国轻工的辉煌。让我们扬起风帆满载人类的梦想，远航，远航，远航。</a:t>
            </a:r>
          </a:p>
        </p:txBody>
      </p:sp>
      <p:sp>
        <p:nvSpPr>
          <p:cNvPr id="420" name="文本占位符 419">
            <a:extLst>
              <a:ext uri="{FF2B5EF4-FFF2-40B4-BE49-F238E27FC236}">
                <a16:creationId xmlns:a16="http://schemas.microsoft.com/office/drawing/2014/main" id="{027B2755-8856-474F-B9B1-797DF185AEEE}"/>
              </a:ext>
            </a:extLst>
          </p:cNvPr>
          <p:cNvSpPr>
            <a:spLocks noGrp="1"/>
          </p:cNvSpPr>
          <p:nvPr>
            <p:ph type="body" sz="quarter" idx="10"/>
          </p:nvPr>
        </p:nvSpPr>
        <p:spPr>
          <a:xfrm>
            <a:off x="1814117" y="443111"/>
            <a:ext cx="7240943" cy="437414"/>
          </a:xfrm>
        </p:spPr>
        <p:txBody>
          <a:bodyPr/>
          <a:lstStyle/>
          <a:p>
            <a:r>
              <a:rPr lang="zh-CN" altLang="en-US" dirty="0">
                <a:latin typeface="+mn-lt"/>
                <a:ea typeface="+mn-ea"/>
                <a:cs typeface="+mn-ea"/>
                <a:sym typeface="+mn-lt"/>
              </a:rPr>
              <a:t>六段话</a:t>
            </a:r>
          </a:p>
        </p:txBody>
      </p:sp>
      <p:grpSp>
        <p:nvGrpSpPr>
          <p:cNvPr id="430" name="组合 429">
            <a:extLst>
              <a:ext uri="{FF2B5EF4-FFF2-40B4-BE49-F238E27FC236}">
                <a16:creationId xmlns:a16="http://schemas.microsoft.com/office/drawing/2014/main" id="{96BB8E86-E14D-4861-841C-DCF6074C3347}"/>
              </a:ext>
            </a:extLst>
          </p:cNvPr>
          <p:cNvGrpSpPr/>
          <p:nvPr/>
        </p:nvGrpSpPr>
        <p:grpSpPr>
          <a:xfrm>
            <a:off x="6521268" y="2494351"/>
            <a:ext cx="850708" cy="850708"/>
            <a:chOff x="6431944" y="2428177"/>
            <a:chExt cx="1029357" cy="1029357"/>
          </a:xfrm>
        </p:grpSpPr>
        <p:pic>
          <p:nvPicPr>
            <p:cNvPr id="422" name="图片 421">
              <a:extLst>
                <a:ext uri="{FF2B5EF4-FFF2-40B4-BE49-F238E27FC236}">
                  <a16:creationId xmlns:a16="http://schemas.microsoft.com/office/drawing/2014/main" id="{27CB2451-6DCD-465E-AD77-29B4DD482F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1944" y="2428177"/>
              <a:ext cx="1029357" cy="1029357"/>
            </a:xfrm>
            <a:prstGeom prst="rect">
              <a:avLst/>
            </a:prstGeom>
          </p:spPr>
        </p:pic>
        <p:sp>
          <p:nvSpPr>
            <p:cNvPr id="423" name="椭圆 422">
              <a:extLst>
                <a:ext uri="{FF2B5EF4-FFF2-40B4-BE49-F238E27FC236}">
                  <a16:creationId xmlns:a16="http://schemas.microsoft.com/office/drawing/2014/main" id="{DE67D1E7-FC17-446C-9BDE-EA9387B50BAF}"/>
                </a:ext>
              </a:extLst>
            </p:cNvPr>
            <p:cNvSpPr/>
            <p:nvPr/>
          </p:nvSpPr>
          <p:spPr>
            <a:xfrm>
              <a:off x="6557140" y="2551116"/>
              <a:ext cx="781911" cy="781911"/>
            </a:xfrm>
            <a:prstGeom prst="ellipse">
              <a:avLst/>
            </a:prstGeom>
            <a:gradFill>
              <a:gsLst>
                <a:gs pos="21000">
                  <a:schemeClr val="accent3">
                    <a:lumMod val="50000"/>
                  </a:schemeClr>
                </a:gs>
                <a:gs pos="88000">
                  <a:schemeClr val="accent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600" dirty="0">
                  <a:cs typeface="+mn-ea"/>
                  <a:sym typeface="+mn-lt"/>
                </a:rPr>
                <a:t>01</a:t>
              </a:r>
              <a:endParaRPr lang="zh-CN" altLang="en-US" sz="1600" dirty="0">
                <a:cs typeface="+mn-ea"/>
                <a:sym typeface="+mn-lt"/>
              </a:endParaRPr>
            </a:p>
          </p:txBody>
        </p:sp>
      </p:grpSp>
      <p:grpSp>
        <p:nvGrpSpPr>
          <p:cNvPr id="431" name="组合 430">
            <a:extLst>
              <a:ext uri="{FF2B5EF4-FFF2-40B4-BE49-F238E27FC236}">
                <a16:creationId xmlns:a16="http://schemas.microsoft.com/office/drawing/2014/main" id="{BE597D04-3B8E-4C31-A5D3-9FB5B4E1C616}"/>
              </a:ext>
            </a:extLst>
          </p:cNvPr>
          <p:cNvGrpSpPr/>
          <p:nvPr/>
        </p:nvGrpSpPr>
        <p:grpSpPr>
          <a:xfrm>
            <a:off x="8334060" y="2494351"/>
            <a:ext cx="850708" cy="850708"/>
            <a:chOff x="8136130" y="2428177"/>
            <a:chExt cx="1029357" cy="1029357"/>
          </a:xfrm>
        </p:grpSpPr>
        <p:pic>
          <p:nvPicPr>
            <p:cNvPr id="424" name="图片 423">
              <a:extLst>
                <a:ext uri="{FF2B5EF4-FFF2-40B4-BE49-F238E27FC236}">
                  <a16:creationId xmlns:a16="http://schemas.microsoft.com/office/drawing/2014/main" id="{6EF460BD-43AF-4B1A-8A0A-90619907AB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6130" y="2428177"/>
              <a:ext cx="1029357" cy="1029357"/>
            </a:xfrm>
            <a:prstGeom prst="rect">
              <a:avLst/>
            </a:prstGeom>
          </p:spPr>
        </p:pic>
        <p:sp>
          <p:nvSpPr>
            <p:cNvPr id="425" name="椭圆 424">
              <a:extLst>
                <a:ext uri="{FF2B5EF4-FFF2-40B4-BE49-F238E27FC236}">
                  <a16:creationId xmlns:a16="http://schemas.microsoft.com/office/drawing/2014/main" id="{14891A25-A153-4C43-ABF3-BB749B78B4D1}"/>
                </a:ext>
              </a:extLst>
            </p:cNvPr>
            <p:cNvSpPr/>
            <p:nvPr/>
          </p:nvSpPr>
          <p:spPr>
            <a:xfrm>
              <a:off x="8261326" y="2551116"/>
              <a:ext cx="781911" cy="781911"/>
            </a:xfrm>
            <a:prstGeom prst="ellipse">
              <a:avLst/>
            </a:prstGeom>
            <a:gradFill>
              <a:gsLst>
                <a:gs pos="21000">
                  <a:schemeClr val="accent3">
                    <a:lumMod val="50000"/>
                  </a:schemeClr>
                </a:gs>
                <a:gs pos="88000">
                  <a:schemeClr val="accent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600" dirty="0">
                  <a:cs typeface="+mn-ea"/>
                  <a:sym typeface="+mn-lt"/>
                </a:rPr>
                <a:t>02</a:t>
              </a:r>
              <a:endParaRPr lang="zh-CN" altLang="en-US" sz="1600" dirty="0">
                <a:cs typeface="+mn-ea"/>
                <a:sym typeface="+mn-lt"/>
              </a:endParaRPr>
            </a:p>
          </p:txBody>
        </p:sp>
      </p:grpSp>
      <p:grpSp>
        <p:nvGrpSpPr>
          <p:cNvPr id="432" name="组合 431">
            <a:extLst>
              <a:ext uri="{FF2B5EF4-FFF2-40B4-BE49-F238E27FC236}">
                <a16:creationId xmlns:a16="http://schemas.microsoft.com/office/drawing/2014/main" id="{3F083869-1198-4670-B132-435646F22DF9}"/>
              </a:ext>
            </a:extLst>
          </p:cNvPr>
          <p:cNvGrpSpPr/>
          <p:nvPr/>
        </p:nvGrpSpPr>
        <p:grpSpPr>
          <a:xfrm>
            <a:off x="10146852" y="2494351"/>
            <a:ext cx="850708" cy="850708"/>
            <a:chOff x="10057528" y="2428177"/>
            <a:chExt cx="1029357" cy="1029357"/>
          </a:xfrm>
        </p:grpSpPr>
        <p:pic>
          <p:nvPicPr>
            <p:cNvPr id="426" name="图片 425">
              <a:extLst>
                <a:ext uri="{FF2B5EF4-FFF2-40B4-BE49-F238E27FC236}">
                  <a16:creationId xmlns:a16="http://schemas.microsoft.com/office/drawing/2014/main" id="{2020BF89-3488-4236-BC54-8BF0265747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7528" y="2428177"/>
              <a:ext cx="1029357" cy="1029357"/>
            </a:xfrm>
            <a:prstGeom prst="rect">
              <a:avLst/>
            </a:prstGeom>
          </p:spPr>
        </p:pic>
        <p:sp>
          <p:nvSpPr>
            <p:cNvPr id="427" name="椭圆 426">
              <a:extLst>
                <a:ext uri="{FF2B5EF4-FFF2-40B4-BE49-F238E27FC236}">
                  <a16:creationId xmlns:a16="http://schemas.microsoft.com/office/drawing/2014/main" id="{AF856AB4-5D1C-4A29-A7DA-E992BF0EA958}"/>
                </a:ext>
              </a:extLst>
            </p:cNvPr>
            <p:cNvSpPr/>
            <p:nvPr/>
          </p:nvSpPr>
          <p:spPr>
            <a:xfrm>
              <a:off x="10182724" y="2551116"/>
              <a:ext cx="781911" cy="781911"/>
            </a:xfrm>
            <a:prstGeom prst="ellipse">
              <a:avLst/>
            </a:prstGeom>
            <a:gradFill>
              <a:gsLst>
                <a:gs pos="21000">
                  <a:schemeClr val="accent3">
                    <a:lumMod val="50000"/>
                  </a:schemeClr>
                </a:gs>
                <a:gs pos="88000">
                  <a:schemeClr val="accent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600" dirty="0">
                  <a:cs typeface="+mn-ea"/>
                  <a:sym typeface="+mn-lt"/>
                </a:rPr>
                <a:t>03</a:t>
              </a:r>
              <a:endParaRPr lang="zh-CN" altLang="en-US" sz="1600" dirty="0">
                <a:cs typeface="+mn-ea"/>
                <a:sym typeface="+mn-lt"/>
              </a:endParaRPr>
            </a:p>
          </p:txBody>
        </p:sp>
      </p:grpSp>
      <p:grpSp>
        <p:nvGrpSpPr>
          <p:cNvPr id="433" name="组合 432">
            <a:extLst>
              <a:ext uri="{FF2B5EF4-FFF2-40B4-BE49-F238E27FC236}">
                <a16:creationId xmlns:a16="http://schemas.microsoft.com/office/drawing/2014/main" id="{E026FE38-FEB4-4064-BD77-977C427F57E0}"/>
              </a:ext>
            </a:extLst>
          </p:cNvPr>
          <p:cNvGrpSpPr/>
          <p:nvPr/>
        </p:nvGrpSpPr>
        <p:grpSpPr>
          <a:xfrm>
            <a:off x="6521268" y="4311609"/>
            <a:ext cx="850708" cy="850708"/>
            <a:chOff x="6431944" y="2428177"/>
            <a:chExt cx="1029357" cy="1029357"/>
          </a:xfrm>
        </p:grpSpPr>
        <p:pic>
          <p:nvPicPr>
            <p:cNvPr id="434" name="图片 433">
              <a:extLst>
                <a:ext uri="{FF2B5EF4-FFF2-40B4-BE49-F238E27FC236}">
                  <a16:creationId xmlns:a16="http://schemas.microsoft.com/office/drawing/2014/main" id="{694EDEAC-6861-4762-A67A-E7E4FC28AE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1944" y="2428177"/>
              <a:ext cx="1029357" cy="1029357"/>
            </a:xfrm>
            <a:prstGeom prst="rect">
              <a:avLst/>
            </a:prstGeom>
          </p:spPr>
        </p:pic>
        <p:sp>
          <p:nvSpPr>
            <p:cNvPr id="435" name="椭圆 434">
              <a:extLst>
                <a:ext uri="{FF2B5EF4-FFF2-40B4-BE49-F238E27FC236}">
                  <a16:creationId xmlns:a16="http://schemas.microsoft.com/office/drawing/2014/main" id="{0FFA5D33-DEBB-419E-BD40-238A3FA481B5}"/>
                </a:ext>
              </a:extLst>
            </p:cNvPr>
            <p:cNvSpPr/>
            <p:nvPr/>
          </p:nvSpPr>
          <p:spPr>
            <a:xfrm>
              <a:off x="6557140" y="2551116"/>
              <a:ext cx="781911" cy="781911"/>
            </a:xfrm>
            <a:prstGeom prst="ellipse">
              <a:avLst/>
            </a:prstGeom>
            <a:gradFill>
              <a:gsLst>
                <a:gs pos="21000">
                  <a:schemeClr val="accent3">
                    <a:lumMod val="50000"/>
                  </a:schemeClr>
                </a:gs>
                <a:gs pos="88000">
                  <a:schemeClr val="accent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600" dirty="0">
                  <a:cs typeface="+mn-ea"/>
                  <a:sym typeface="+mn-lt"/>
                </a:rPr>
                <a:t>04</a:t>
              </a:r>
              <a:endParaRPr lang="zh-CN" altLang="en-US" sz="1600" dirty="0">
                <a:cs typeface="+mn-ea"/>
                <a:sym typeface="+mn-lt"/>
              </a:endParaRPr>
            </a:p>
          </p:txBody>
        </p:sp>
      </p:grpSp>
      <p:grpSp>
        <p:nvGrpSpPr>
          <p:cNvPr id="436" name="组合 435">
            <a:extLst>
              <a:ext uri="{FF2B5EF4-FFF2-40B4-BE49-F238E27FC236}">
                <a16:creationId xmlns:a16="http://schemas.microsoft.com/office/drawing/2014/main" id="{70E383E7-38E5-445D-836A-F121ECB327E7}"/>
              </a:ext>
            </a:extLst>
          </p:cNvPr>
          <p:cNvGrpSpPr/>
          <p:nvPr/>
        </p:nvGrpSpPr>
        <p:grpSpPr>
          <a:xfrm>
            <a:off x="8334060" y="4311609"/>
            <a:ext cx="850708" cy="850708"/>
            <a:chOff x="8136130" y="2428177"/>
            <a:chExt cx="1029357" cy="1029357"/>
          </a:xfrm>
        </p:grpSpPr>
        <p:pic>
          <p:nvPicPr>
            <p:cNvPr id="437" name="图片 436">
              <a:extLst>
                <a:ext uri="{FF2B5EF4-FFF2-40B4-BE49-F238E27FC236}">
                  <a16:creationId xmlns:a16="http://schemas.microsoft.com/office/drawing/2014/main" id="{067999D2-8EFF-4E2E-9093-FC4CBC7E06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6130" y="2428177"/>
              <a:ext cx="1029357" cy="1029357"/>
            </a:xfrm>
            <a:prstGeom prst="rect">
              <a:avLst/>
            </a:prstGeom>
          </p:spPr>
        </p:pic>
        <p:sp>
          <p:nvSpPr>
            <p:cNvPr id="438" name="椭圆 437">
              <a:extLst>
                <a:ext uri="{FF2B5EF4-FFF2-40B4-BE49-F238E27FC236}">
                  <a16:creationId xmlns:a16="http://schemas.microsoft.com/office/drawing/2014/main" id="{666B00D5-D919-433D-BF84-F3C2D3E9DC56}"/>
                </a:ext>
              </a:extLst>
            </p:cNvPr>
            <p:cNvSpPr/>
            <p:nvPr/>
          </p:nvSpPr>
          <p:spPr>
            <a:xfrm>
              <a:off x="8261326" y="2551116"/>
              <a:ext cx="781911" cy="781911"/>
            </a:xfrm>
            <a:prstGeom prst="ellipse">
              <a:avLst/>
            </a:prstGeom>
            <a:gradFill>
              <a:gsLst>
                <a:gs pos="21000">
                  <a:schemeClr val="accent3">
                    <a:lumMod val="50000"/>
                  </a:schemeClr>
                </a:gs>
                <a:gs pos="88000">
                  <a:schemeClr val="accent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600" dirty="0">
                  <a:cs typeface="+mn-ea"/>
                  <a:sym typeface="+mn-lt"/>
                </a:rPr>
                <a:t>05</a:t>
              </a:r>
              <a:endParaRPr lang="zh-CN" altLang="en-US" sz="1600" dirty="0">
                <a:cs typeface="+mn-ea"/>
                <a:sym typeface="+mn-lt"/>
              </a:endParaRPr>
            </a:p>
          </p:txBody>
        </p:sp>
      </p:grpSp>
      <p:grpSp>
        <p:nvGrpSpPr>
          <p:cNvPr id="439" name="组合 438">
            <a:extLst>
              <a:ext uri="{FF2B5EF4-FFF2-40B4-BE49-F238E27FC236}">
                <a16:creationId xmlns:a16="http://schemas.microsoft.com/office/drawing/2014/main" id="{0ABB006B-D8CD-48D1-817B-0710863FE50F}"/>
              </a:ext>
            </a:extLst>
          </p:cNvPr>
          <p:cNvGrpSpPr/>
          <p:nvPr/>
        </p:nvGrpSpPr>
        <p:grpSpPr>
          <a:xfrm>
            <a:off x="10146852" y="4311609"/>
            <a:ext cx="850708" cy="850708"/>
            <a:chOff x="10057528" y="2428177"/>
            <a:chExt cx="1029357" cy="1029357"/>
          </a:xfrm>
        </p:grpSpPr>
        <p:pic>
          <p:nvPicPr>
            <p:cNvPr id="440" name="图片 439">
              <a:extLst>
                <a:ext uri="{FF2B5EF4-FFF2-40B4-BE49-F238E27FC236}">
                  <a16:creationId xmlns:a16="http://schemas.microsoft.com/office/drawing/2014/main" id="{F445FDD5-8D0A-404C-9713-7B672AFA9D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7528" y="2428177"/>
              <a:ext cx="1029357" cy="1029357"/>
            </a:xfrm>
            <a:prstGeom prst="rect">
              <a:avLst/>
            </a:prstGeom>
          </p:spPr>
        </p:pic>
        <p:sp>
          <p:nvSpPr>
            <p:cNvPr id="441" name="椭圆 440">
              <a:extLst>
                <a:ext uri="{FF2B5EF4-FFF2-40B4-BE49-F238E27FC236}">
                  <a16:creationId xmlns:a16="http://schemas.microsoft.com/office/drawing/2014/main" id="{D0B2545A-2FDF-4675-B796-B3303AFFC1AB}"/>
                </a:ext>
              </a:extLst>
            </p:cNvPr>
            <p:cNvSpPr/>
            <p:nvPr/>
          </p:nvSpPr>
          <p:spPr>
            <a:xfrm>
              <a:off x="10182724" y="2551116"/>
              <a:ext cx="781911" cy="781911"/>
            </a:xfrm>
            <a:prstGeom prst="ellipse">
              <a:avLst/>
            </a:prstGeom>
            <a:gradFill>
              <a:gsLst>
                <a:gs pos="21000">
                  <a:schemeClr val="accent3">
                    <a:lumMod val="50000"/>
                  </a:schemeClr>
                </a:gs>
                <a:gs pos="88000">
                  <a:schemeClr val="accent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600" dirty="0">
                  <a:cs typeface="+mn-ea"/>
                  <a:sym typeface="+mn-lt"/>
                </a:rPr>
                <a:t>06</a:t>
              </a:r>
              <a:endParaRPr lang="zh-CN" altLang="en-US" sz="1600" dirty="0">
                <a:cs typeface="+mn-ea"/>
                <a:sym typeface="+mn-lt"/>
              </a:endParaRPr>
            </a:p>
          </p:txBody>
        </p:sp>
      </p:grpSp>
    </p:spTree>
    <p:extLst>
      <p:ext uri="{BB962C8B-B14F-4D97-AF65-F5344CB8AC3E}">
        <p14:creationId xmlns:p14="http://schemas.microsoft.com/office/powerpoint/2010/main" val="27449166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文本占位符 130">
            <a:extLst>
              <a:ext uri="{FF2B5EF4-FFF2-40B4-BE49-F238E27FC236}">
                <a16:creationId xmlns:a16="http://schemas.microsoft.com/office/drawing/2014/main" id="{C22151BA-CE03-4C30-8509-181D5425F79E}"/>
              </a:ext>
            </a:extLst>
          </p:cNvPr>
          <p:cNvSpPr>
            <a:spLocks noGrp="1"/>
          </p:cNvSpPr>
          <p:nvPr>
            <p:ph type="body" sz="quarter" idx="10"/>
          </p:nvPr>
        </p:nvSpPr>
        <p:spPr>
          <a:xfrm>
            <a:off x="1814117" y="443111"/>
            <a:ext cx="7240943" cy="437414"/>
          </a:xfrm>
        </p:spPr>
        <p:txBody>
          <a:bodyPr/>
          <a:lstStyle/>
          <a:p>
            <a:r>
              <a:rPr lang="zh-CN" altLang="en-US" dirty="0">
                <a:latin typeface="+mn-lt"/>
                <a:ea typeface="+mn-ea"/>
                <a:cs typeface="+mn-ea"/>
                <a:sym typeface="+mn-lt"/>
              </a:rPr>
              <a:t>六段话</a:t>
            </a:r>
          </a:p>
        </p:txBody>
      </p:sp>
      <p:grpSp>
        <p:nvGrpSpPr>
          <p:cNvPr id="348" name="组合 347">
            <a:extLst>
              <a:ext uri="{FF2B5EF4-FFF2-40B4-BE49-F238E27FC236}">
                <a16:creationId xmlns:a16="http://schemas.microsoft.com/office/drawing/2014/main" id="{4005AD17-4129-426B-B995-78105BE54AB6}"/>
              </a:ext>
            </a:extLst>
          </p:cNvPr>
          <p:cNvGrpSpPr/>
          <p:nvPr/>
        </p:nvGrpSpPr>
        <p:grpSpPr>
          <a:xfrm>
            <a:off x="1028147" y="3253814"/>
            <a:ext cx="1871282" cy="601796"/>
            <a:chOff x="1028147" y="3274799"/>
            <a:chExt cx="1871282" cy="800991"/>
          </a:xfrm>
        </p:grpSpPr>
        <p:grpSp>
          <p:nvGrpSpPr>
            <p:cNvPr id="205" name="组合 204">
              <a:extLst>
                <a:ext uri="{FF2B5EF4-FFF2-40B4-BE49-F238E27FC236}">
                  <a16:creationId xmlns:a16="http://schemas.microsoft.com/office/drawing/2014/main" id="{C67DB910-6405-4997-B3E2-4040602FD3C2}"/>
                </a:ext>
              </a:extLst>
            </p:cNvPr>
            <p:cNvGrpSpPr/>
            <p:nvPr/>
          </p:nvGrpSpPr>
          <p:grpSpPr>
            <a:xfrm>
              <a:off x="1061931" y="3274799"/>
              <a:ext cx="1785995" cy="800991"/>
              <a:chOff x="1580781" y="2176612"/>
              <a:chExt cx="1476029" cy="353961"/>
            </a:xfrm>
          </p:grpSpPr>
          <p:sp>
            <p:nvSpPr>
              <p:cNvPr id="207" name="任意多边形: 形状 206">
                <a:extLst>
                  <a:ext uri="{FF2B5EF4-FFF2-40B4-BE49-F238E27FC236}">
                    <a16:creationId xmlns:a16="http://schemas.microsoft.com/office/drawing/2014/main" id="{37FBCECC-593F-4809-A6BB-28693E6FB3FC}"/>
                  </a:ext>
                </a:extLst>
              </p:cNvPr>
              <p:cNvSpPr>
                <a:spLocks/>
              </p:cNvSpPr>
              <p:nvPr/>
            </p:nvSpPr>
            <p:spPr bwMode="auto">
              <a:xfrm>
                <a:off x="2124963" y="2484641"/>
                <a:ext cx="395957" cy="45932"/>
              </a:xfrm>
              <a:custGeom>
                <a:avLst/>
                <a:gdLst>
                  <a:gd name="T0" fmla="*/ 679 w 764"/>
                  <a:gd name="T1" fmla="*/ 228 h 228"/>
                  <a:gd name="T2" fmla="*/ 764 w 764"/>
                  <a:gd name="T3" fmla="*/ 117 h 228"/>
                  <a:gd name="T4" fmla="*/ 705 w 764"/>
                  <a:gd name="T5" fmla="*/ 0 h 228"/>
                  <a:gd name="T6" fmla="*/ 138 w 764"/>
                  <a:gd name="T7" fmla="*/ 96 h 228"/>
                  <a:gd name="T8" fmla="*/ 0 w 764"/>
                  <a:gd name="T9" fmla="*/ 175 h 228"/>
                  <a:gd name="T10" fmla="*/ 679 w 764"/>
                  <a:gd name="T11" fmla="*/ 228 h 228"/>
                </a:gdLst>
                <a:ahLst/>
                <a:cxnLst>
                  <a:cxn ang="0">
                    <a:pos x="T0" y="T1"/>
                  </a:cxn>
                  <a:cxn ang="0">
                    <a:pos x="T2" y="T3"/>
                  </a:cxn>
                  <a:cxn ang="0">
                    <a:pos x="T4" y="T5"/>
                  </a:cxn>
                  <a:cxn ang="0">
                    <a:pos x="T6" y="T7"/>
                  </a:cxn>
                  <a:cxn ang="0">
                    <a:pos x="T8" y="T9"/>
                  </a:cxn>
                  <a:cxn ang="0">
                    <a:pos x="T10" y="T11"/>
                  </a:cxn>
                </a:cxnLst>
                <a:rect l="0" t="0" r="r" b="b"/>
                <a:pathLst>
                  <a:path w="764" h="228">
                    <a:moveTo>
                      <a:pt x="679" y="228"/>
                    </a:moveTo>
                    <a:lnTo>
                      <a:pt x="764" y="117"/>
                    </a:lnTo>
                    <a:lnTo>
                      <a:pt x="705" y="0"/>
                    </a:lnTo>
                    <a:lnTo>
                      <a:pt x="138" y="96"/>
                    </a:lnTo>
                    <a:lnTo>
                      <a:pt x="0" y="175"/>
                    </a:lnTo>
                    <a:lnTo>
                      <a:pt x="679" y="228"/>
                    </a:lnTo>
                    <a:close/>
                  </a:path>
                </a:pathLst>
              </a:custGeom>
              <a:solidFill>
                <a:schemeClr val="accent3">
                  <a:lumMod val="50000"/>
                  <a:alpha val="12000"/>
                </a:schemeClr>
              </a:solidFill>
              <a:ln w="7938" cap="flat">
                <a:no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zh-CN" altLang="en-US" sz="2000">
                  <a:cs typeface="+mn-ea"/>
                  <a:sym typeface="+mn-lt"/>
                </a:endParaRPr>
              </a:p>
            </p:txBody>
          </p:sp>
          <p:sp>
            <p:nvSpPr>
              <p:cNvPr id="208" name="任意多边形: 形状 207">
                <a:extLst>
                  <a:ext uri="{FF2B5EF4-FFF2-40B4-BE49-F238E27FC236}">
                    <a16:creationId xmlns:a16="http://schemas.microsoft.com/office/drawing/2014/main" id="{78F0AEE8-90EA-4094-84AA-9ED5DB00F92F}"/>
                  </a:ext>
                </a:extLst>
              </p:cNvPr>
              <p:cNvSpPr/>
              <p:nvPr/>
            </p:nvSpPr>
            <p:spPr>
              <a:xfrm>
                <a:off x="2088685" y="2464105"/>
                <a:ext cx="467963" cy="55427"/>
              </a:xfrm>
              <a:custGeom>
                <a:avLst/>
                <a:gdLst/>
                <a:ahLst/>
                <a:cxnLst/>
                <a:rect l="0" t="0" r="0" b="0"/>
                <a:pathLst>
                  <a:path w="1433407" h="436775">
                    <a:moveTo>
                      <a:pt x="1141307" y="436774"/>
                    </a:moveTo>
                    <a:lnTo>
                      <a:pt x="1433406" y="222250"/>
                    </a:lnTo>
                    <a:lnTo>
                      <a:pt x="1266825" y="0"/>
                    </a:lnTo>
                    <a:lnTo>
                      <a:pt x="281410" y="142875"/>
                    </a:lnTo>
                    <a:lnTo>
                      <a:pt x="0" y="305435"/>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09" name="任意多边形: 形状 208">
                <a:extLst>
                  <a:ext uri="{FF2B5EF4-FFF2-40B4-BE49-F238E27FC236}">
                    <a16:creationId xmlns:a16="http://schemas.microsoft.com/office/drawing/2014/main" id="{930651C7-6FF0-4348-BCAE-2CB25CAFF9F6}"/>
                  </a:ext>
                </a:extLst>
              </p:cNvPr>
              <p:cNvSpPr/>
              <p:nvPr/>
            </p:nvSpPr>
            <p:spPr>
              <a:xfrm>
                <a:off x="2052406" y="2443571"/>
                <a:ext cx="539967" cy="64923"/>
              </a:xfrm>
              <a:custGeom>
                <a:avLst/>
                <a:gdLst/>
                <a:ahLst/>
                <a:cxnLst/>
                <a:rect l="0" t="0" r="0" b="0"/>
                <a:pathLst>
                  <a:path w="1653964" h="511599">
                    <a:moveTo>
                      <a:pt x="1204701" y="511598"/>
                    </a:moveTo>
                    <a:lnTo>
                      <a:pt x="1653963" y="258764"/>
                    </a:lnTo>
                    <a:lnTo>
                      <a:pt x="1414463" y="0"/>
                    </a:lnTo>
                    <a:lnTo>
                      <a:pt x="343746" y="133350"/>
                    </a:lnTo>
                    <a:lnTo>
                      <a:pt x="0" y="333058"/>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10" name="任意多边形: 形状 209">
                <a:extLst>
                  <a:ext uri="{FF2B5EF4-FFF2-40B4-BE49-F238E27FC236}">
                    <a16:creationId xmlns:a16="http://schemas.microsoft.com/office/drawing/2014/main" id="{4BABE31B-0428-4E2D-BE32-389D289CC52B}"/>
                  </a:ext>
                </a:extLst>
              </p:cNvPr>
              <p:cNvSpPr/>
              <p:nvPr/>
            </p:nvSpPr>
            <p:spPr>
              <a:xfrm>
                <a:off x="2016126" y="2423034"/>
                <a:ext cx="611972" cy="74419"/>
              </a:xfrm>
              <a:custGeom>
                <a:avLst/>
                <a:gdLst/>
                <a:ahLst/>
                <a:cxnLst/>
                <a:rect l="0" t="0" r="0" b="0"/>
                <a:pathLst>
                  <a:path w="1874520" h="586424">
                    <a:moveTo>
                      <a:pt x="1268095" y="586423"/>
                    </a:moveTo>
                    <a:lnTo>
                      <a:pt x="1874519" y="295275"/>
                    </a:lnTo>
                    <a:lnTo>
                      <a:pt x="1562100" y="0"/>
                    </a:lnTo>
                    <a:lnTo>
                      <a:pt x="406083" y="123825"/>
                    </a:lnTo>
                    <a:lnTo>
                      <a:pt x="0" y="360681"/>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11" name="任意多边形: 形状 210">
                <a:extLst>
                  <a:ext uri="{FF2B5EF4-FFF2-40B4-BE49-F238E27FC236}">
                    <a16:creationId xmlns:a16="http://schemas.microsoft.com/office/drawing/2014/main" id="{8D11AD78-EAC5-4144-8D88-609EB1FCF06C}"/>
                  </a:ext>
                </a:extLst>
              </p:cNvPr>
              <p:cNvSpPr/>
              <p:nvPr/>
            </p:nvSpPr>
            <p:spPr>
              <a:xfrm>
                <a:off x="1979848" y="2402500"/>
                <a:ext cx="683977" cy="83914"/>
              </a:xfrm>
              <a:custGeom>
                <a:avLst/>
                <a:gdLst/>
                <a:ahLst/>
                <a:cxnLst/>
                <a:rect l="0" t="0" r="0" b="0"/>
                <a:pathLst>
                  <a:path w="2095077" h="661247">
                    <a:moveTo>
                      <a:pt x="1331490" y="661246"/>
                    </a:moveTo>
                    <a:lnTo>
                      <a:pt x="2095076" y="331788"/>
                    </a:lnTo>
                    <a:lnTo>
                      <a:pt x="1709738" y="0"/>
                    </a:lnTo>
                    <a:lnTo>
                      <a:pt x="468418" y="114300"/>
                    </a:lnTo>
                    <a:lnTo>
                      <a:pt x="0" y="388303"/>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12" name="任意多边形: 形状 211">
                <a:extLst>
                  <a:ext uri="{FF2B5EF4-FFF2-40B4-BE49-F238E27FC236}">
                    <a16:creationId xmlns:a16="http://schemas.microsoft.com/office/drawing/2014/main" id="{F52A7C49-7838-4626-81AC-EB8ECFEED3CD}"/>
                  </a:ext>
                </a:extLst>
              </p:cNvPr>
              <p:cNvSpPr/>
              <p:nvPr/>
            </p:nvSpPr>
            <p:spPr>
              <a:xfrm>
                <a:off x="1943569" y="2381964"/>
                <a:ext cx="755981" cy="93408"/>
              </a:xfrm>
              <a:custGeom>
                <a:avLst/>
                <a:gdLst/>
                <a:ahLst/>
                <a:cxnLst/>
                <a:rect l="0" t="0" r="0" b="0"/>
                <a:pathLst>
                  <a:path w="2315634" h="736072">
                    <a:moveTo>
                      <a:pt x="1394884" y="736071"/>
                    </a:moveTo>
                    <a:lnTo>
                      <a:pt x="2315633" y="368300"/>
                    </a:lnTo>
                    <a:lnTo>
                      <a:pt x="1857375" y="0"/>
                    </a:lnTo>
                    <a:lnTo>
                      <a:pt x="530754" y="104775"/>
                    </a:lnTo>
                    <a:lnTo>
                      <a:pt x="0" y="415925"/>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13" name="任意多边形: 形状 212">
                <a:extLst>
                  <a:ext uri="{FF2B5EF4-FFF2-40B4-BE49-F238E27FC236}">
                    <a16:creationId xmlns:a16="http://schemas.microsoft.com/office/drawing/2014/main" id="{A0DD81CA-459C-4C0F-86BE-C4BC8DEC2B83}"/>
                  </a:ext>
                </a:extLst>
              </p:cNvPr>
              <p:cNvSpPr/>
              <p:nvPr/>
            </p:nvSpPr>
            <p:spPr>
              <a:xfrm>
                <a:off x="1907290" y="2361430"/>
                <a:ext cx="827987" cy="102904"/>
              </a:xfrm>
              <a:custGeom>
                <a:avLst/>
                <a:gdLst/>
                <a:ahLst/>
                <a:cxnLst/>
                <a:rect l="0" t="0" r="0" b="0"/>
                <a:pathLst>
                  <a:path w="2536191" h="810896">
                    <a:moveTo>
                      <a:pt x="1458277" y="810895"/>
                    </a:moveTo>
                    <a:lnTo>
                      <a:pt x="2536190" y="404814"/>
                    </a:lnTo>
                    <a:lnTo>
                      <a:pt x="2005013" y="0"/>
                    </a:lnTo>
                    <a:lnTo>
                      <a:pt x="593090" y="95250"/>
                    </a:lnTo>
                    <a:lnTo>
                      <a:pt x="0" y="443549"/>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14" name="任意多边形: 形状 213">
                <a:extLst>
                  <a:ext uri="{FF2B5EF4-FFF2-40B4-BE49-F238E27FC236}">
                    <a16:creationId xmlns:a16="http://schemas.microsoft.com/office/drawing/2014/main" id="{6799D2A5-1F04-48B5-89BC-ACBD9550C450}"/>
                  </a:ext>
                </a:extLst>
              </p:cNvPr>
              <p:cNvSpPr/>
              <p:nvPr/>
            </p:nvSpPr>
            <p:spPr>
              <a:xfrm>
                <a:off x="1871011" y="2340895"/>
                <a:ext cx="899992" cy="112399"/>
              </a:xfrm>
              <a:custGeom>
                <a:avLst/>
                <a:gdLst/>
                <a:ahLst/>
                <a:cxnLst/>
                <a:rect l="0" t="0" r="0" b="0"/>
                <a:pathLst>
                  <a:path w="2756747" h="885719">
                    <a:moveTo>
                      <a:pt x="1521672" y="885718"/>
                    </a:moveTo>
                    <a:lnTo>
                      <a:pt x="2756746" y="441325"/>
                    </a:lnTo>
                    <a:lnTo>
                      <a:pt x="2152650" y="0"/>
                    </a:lnTo>
                    <a:lnTo>
                      <a:pt x="655426" y="85725"/>
                    </a:lnTo>
                    <a:lnTo>
                      <a:pt x="0" y="471170"/>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15" name="任意多边形: 形状 214">
                <a:extLst>
                  <a:ext uri="{FF2B5EF4-FFF2-40B4-BE49-F238E27FC236}">
                    <a16:creationId xmlns:a16="http://schemas.microsoft.com/office/drawing/2014/main" id="{E1B51BC1-BAB1-4175-ABF5-DB2D2764640D}"/>
                  </a:ext>
                </a:extLst>
              </p:cNvPr>
              <p:cNvSpPr/>
              <p:nvPr/>
            </p:nvSpPr>
            <p:spPr>
              <a:xfrm>
                <a:off x="1834733" y="2320359"/>
                <a:ext cx="971995" cy="121895"/>
              </a:xfrm>
              <a:custGeom>
                <a:avLst/>
                <a:gdLst/>
                <a:ahLst/>
                <a:cxnLst/>
                <a:rect l="0" t="0" r="0" b="0"/>
                <a:pathLst>
                  <a:path w="2977304" h="960544">
                    <a:moveTo>
                      <a:pt x="1585066" y="960543"/>
                    </a:moveTo>
                    <a:lnTo>
                      <a:pt x="2977303" y="477838"/>
                    </a:lnTo>
                    <a:lnTo>
                      <a:pt x="2300287" y="0"/>
                    </a:lnTo>
                    <a:lnTo>
                      <a:pt x="717762" y="76200"/>
                    </a:lnTo>
                    <a:lnTo>
                      <a:pt x="0" y="498793"/>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16" name="任意多边形: 形状 215">
                <a:extLst>
                  <a:ext uri="{FF2B5EF4-FFF2-40B4-BE49-F238E27FC236}">
                    <a16:creationId xmlns:a16="http://schemas.microsoft.com/office/drawing/2014/main" id="{2C8A9EE0-A248-4BF0-BB6F-6E6FCA11BF14}"/>
                  </a:ext>
                </a:extLst>
              </p:cNvPr>
              <p:cNvSpPr/>
              <p:nvPr/>
            </p:nvSpPr>
            <p:spPr>
              <a:xfrm>
                <a:off x="1798455" y="2299825"/>
                <a:ext cx="1044000" cy="131391"/>
              </a:xfrm>
              <a:custGeom>
                <a:avLst/>
                <a:gdLst/>
                <a:ahLst/>
                <a:cxnLst/>
                <a:rect l="0" t="0" r="0" b="0"/>
                <a:pathLst>
                  <a:path w="3197861" h="1035368">
                    <a:moveTo>
                      <a:pt x="1648460" y="1035367"/>
                    </a:moveTo>
                    <a:lnTo>
                      <a:pt x="3197860" y="514350"/>
                    </a:lnTo>
                    <a:lnTo>
                      <a:pt x="2447925" y="0"/>
                    </a:lnTo>
                    <a:lnTo>
                      <a:pt x="780098" y="66675"/>
                    </a:lnTo>
                    <a:lnTo>
                      <a:pt x="0" y="526415"/>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17" name="任意多边形: 形状 216">
                <a:extLst>
                  <a:ext uri="{FF2B5EF4-FFF2-40B4-BE49-F238E27FC236}">
                    <a16:creationId xmlns:a16="http://schemas.microsoft.com/office/drawing/2014/main" id="{FBA5B038-EA63-46FE-B29A-B589C42A63F8}"/>
                  </a:ext>
                </a:extLst>
              </p:cNvPr>
              <p:cNvSpPr/>
              <p:nvPr/>
            </p:nvSpPr>
            <p:spPr>
              <a:xfrm>
                <a:off x="1762176" y="2279289"/>
                <a:ext cx="1116006" cy="140885"/>
              </a:xfrm>
              <a:custGeom>
                <a:avLst/>
                <a:gdLst/>
                <a:ahLst/>
                <a:cxnLst/>
                <a:rect l="0" t="0" r="0" b="0"/>
                <a:pathLst>
                  <a:path w="3418418" h="1110192">
                    <a:moveTo>
                      <a:pt x="1711854" y="1110191"/>
                    </a:moveTo>
                    <a:lnTo>
                      <a:pt x="3418417" y="550863"/>
                    </a:lnTo>
                    <a:lnTo>
                      <a:pt x="2595562" y="0"/>
                    </a:lnTo>
                    <a:lnTo>
                      <a:pt x="842434" y="57150"/>
                    </a:lnTo>
                    <a:lnTo>
                      <a:pt x="0" y="554038"/>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18" name="任意多边形: 形状 217">
                <a:extLst>
                  <a:ext uri="{FF2B5EF4-FFF2-40B4-BE49-F238E27FC236}">
                    <a16:creationId xmlns:a16="http://schemas.microsoft.com/office/drawing/2014/main" id="{ECA353FC-3A8A-4B72-8AC2-94B57755F8D9}"/>
                  </a:ext>
                </a:extLst>
              </p:cNvPr>
              <p:cNvSpPr/>
              <p:nvPr/>
            </p:nvSpPr>
            <p:spPr>
              <a:xfrm>
                <a:off x="1725896" y="2258753"/>
                <a:ext cx="1188009" cy="150382"/>
              </a:xfrm>
              <a:custGeom>
                <a:avLst/>
                <a:gdLst/>
                <a:ahLst/>
                <a:cxnLst/>
                <a:rect l="0" t="0" r="0" b="0"/>
                <a:pathLst>
                  <a:path w="3638974" h="1185016">
                    <a:moveTo>
                      <a:pt x="1775248" y="1185015"/>
                    </a:moveTo>
                    <a:lnTo>
                      <a:pt x="3638973" y="587375"/>
                    </a:lnTo>
                    <a:lnTo>
                      <a:pt x="2743200" y="0"/>
                    </a:lnTo>
                    <a:lnTo>
                      <a:pt x="904769" y="47625"/>
                    </a:lnTo>
                    <a:lnTo>
                      <a:pt x="0" y="581660"/>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19" name="任意多边形: 形状 218">
                <a:extLst>
                  <a:ext uri="{FF2B5EF4-FFF2-40B4-BE49-F238E27FC236}">
                    <a16:creationId xmlns:a16="http://schemas.microsoft.com/office/drawing/2014/main" id="{4FFCA166-93AE-4C1F-83EF-CAC863C95C0D}"/>
                  </a:ext>
                </a:extLst>
              </p:cNvPr>
              <p:cNvSpPr/>
              <p:nvPr/>
            </p:nvSpPr>
            <p:spPr>
              <a:xfrm>
                <a:off x="1689617" y="2238218"/>
                <a:ext cx="1260015" cy="159876"/>
              </a:xfrm>
              <a:custGeom>
                <a:avLst/>
                <a:gdLst/>
                <a:ahLst/>
                <a:cxnLst/>
                <a:rect l="0" t="0" r="0" b="0"/>
                <a:pathLst>
                  <a:path w="3859531" h="1259841">
                    <a:moveTo>
                      <a:pt x="1838643" y="1259840"/>
                    </a:moveTo>
                    <a:lnTo>
                      <a:pt x="3859530" y="623889"/>
                    </a:lnTo>
                    <a:lnTo>
                      <a:pt x="2890837" y="0"/>
                    </a:lnTo>
                    <a:lnTo>
                      <a:pt x="967105" y="38100"/>
                    </a:lnTo>
                    <a:lnTo>
                      <a:pt x="0" y="609283"/>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20" name="任意多边形: 形状 219">
                <a:extLst>
                  <a:ext uri="{FF2B5EF4-FFF2-40B4-BE49-F238E27FC236}">
                    <a16:creationId xmlns:a16="http://schemas.microsoft.com/office/drawing/2014/main" id="{185A0E34-4716-4624-B149-F040D37C71CB}"/>
                  </a:ext>
                </a:extLst>
              </p:cNvPr>
              <p:cNvSpPr/>
              <p:nvPr/>
            </p:nvSpPr>
            <p:spPr>
              <a:xfrm>
                <a:off x="1653339" y="2217682"/>
                <a:ext cx="1332019" cy="169371"/>
              </a:xfrm>
              <a:custGeom>
                <a:avLst/>
                <a:gdLst/>
                <a:ahLst/>
                <a:cxnLst/>
                <a:rect l="0" t="0" r="0" b="0"/>
                <a:pathLst>
                  <a:path w="4080087" h="1334664">
                    <a:moveTo>
                      <a:pt x="1902036" y="1334663"/>
                    </a:moveTo>
                    <a:lnTo>
                      <a:pt x="4080086" y="660400"/>
                    </a:lnTo>
                    <a:lnTo>
                      <a:pt x="3038475" y="0"/>
                    </a:lnTo>
                    <a:lnTo>
                      <a:pt x="1029441" y="28575"/>
                    </a:lnTo>
                    <a:lnTo>
                      <a:pt x="0" y="636905"/>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21" name="任意多边形: 形状 220">
                <a:extLst>
                  <a:ext uri="{FF2B5EF4-FFF2-40B4-BE49-F238E27FC236}">
                    <a16:creationId xmlns:a16="http://schemas.microsoft.com/office/drawing/2014/main" id="{13FFF084-78FE-4B65-B3A1-7CC262A0E492}"/>
                  </a:ext>
                </a:extLst>
              </p:cNvPr>
              <p:cNvSpPr/>
              <p:nvPr/>
            </p:nvSpPr>
            <p:spPr>
              <a:xfrm>
                <a:off x="1617061" y="2197148"/>
                <a:ext cx="1404024" cy="178867"/>
              </a:xfrm>
              <a:custGeom>
                <a:avLst/>
                <a:gdLst/>
                <a:ahLst/>
                <a:cxnLst/>
                <a:rect l="0" t="0" r="0" b="0"/>
                <a:pathLst>
                  <a:path w="4300644" h="1409489">
                    <a:moveTo>
                      <a:pt x="1965431" y="1409488"/>
                    </a:moveTo>
                    <a:lnTo>
                      <a:pt x="4300643" y="696913"/>
                    </a:lnTo>
                    <a:lnTo>
                      <a:pt x="3186112" y="0"/>
                    </a:lnTo>
                    <a:lnTo>
                      <a:pt x="1091777" y="19050"/>
                    </a:lnTo>
                    <a:lnTo>
                      <a:pt x="0" y="664528"/>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22" name="任意多边形: 形状 221">
                <a:extLst>
                  <a:ext uri="{FF2B5EF4-FFF2-40B4-BE49-F238E27FC236}">
                    <a16:creationId xmlns:a16="http://schemas.microsoft.com/office/drawing/2014/main" id="{189905E8-34EF-410F-9D5E-8F396B7B8ED6}"/>
                  </a:ext>
                </a:extLst>
              </p:cNvPr>
              <p:cNvSpPr>
                <a:spLocks/>
              </p:cNvSpPr>
              <p:nvPr/>
            </p:nvSpPr>
            <p:spPr bwMode="auto">
              <a:xfrm>
                <a:off x="1580781" y="2176612"/>
                <a:ext cx="1476029" cy="188363"/>
              </a:xfrm>
              <a:custGeom>
                <a:avLst/>
                <a:gdLst>
                  <a:gd name="T0" fmla="*/ 1278 w 2848"/>
                  <a:gd name="T1" fmla="*/ 935 h 935"/>
                  <a:gd name="T2" fmla="*/ 2848 w 2848"/>
                  <a:gd name="T3" fmla="*/ 462 h 935"/>
                  <a:gd name="T4" fmla="*/ 2100 w 2848"/>
                  <a:gd name="T5" fmla="*/ 0 h 935"/>
                  <a:gd name="T6" fmla="*/ 727 w 2848"/>
                  <a:gd name="T7" fmla="*/ 6 h 935"/>
                  <a:gd name="T8" fmla="*/ 0 w 2848"/>
                  <a:gd name="T9" fmla="*/ 436 h 935"/>
                  <a:gd name="T10" fmla="*/ 1278 w 2848"/>
                  <a:gd name="T11" fmla="*/ 935 h 935"/>
                </a:gdLst>
                <a:ahLst/>
                <a:cxnLst>
                  <a:cxn ang="0">
                    <a:pos x="T0" y="T1"/>
                  </a:cxn>
                  <a:cxn ang="0">
                    <a:pos x="T2" y="T3"/>
                  </a:cxn>
                  <a:cxn ang="0">
                    <a:pos x="T4" y="T5"/>
                  </a:cxn>
                  <a:cxn ang="0">
                    <a:pos x="T6" y="T7"/>
                  </a:cxn>
                  <a:cxn ang="0">
                    <a:pos x="T8" y="T9"/>
                  </a:cxn>
                  <a:cxn ang="0">
                    <a:pos x="T10" y="T11"/>
                  </a:cxn>
                </a:cxnLst>
                <a:rect l="0" t="0" r="r" b="b"/>
                <a:pathLst>
                  <a:path w="2848" h="935">
                    <a:moveTo>
                      <a:pt x="1278" y="935"/>
                    </a:moveTo>
                    <a:lnTo>
                      <a:pt x="2848" y="462"/>
                    </a:lnTo>
                    <a:lnTo>
                      <a:pt x="2100" y="0"/>
                    </a:lnTo>
                    <a:lnTo>
                      <a:pt x="727" y="6"/>
                    </a:lnTo>
                    <a:lnTo>
                      <a:pt x="0" y="436"/>
                    </a:lnTo>
                    <a:lnTo>
                      <a:pt x="1278" y="935"/>
                    </a:lnTo>
                    <a:close/>
                  </a:path>
                </a:pathLst>
              </a:custGeom>
              <a:solidFill>
                <a:schemeClr val="accent3">
                  <a:lumMod val="50000"/>
                  <a:alpha val="12000"/>
                </a:schemeClr>
              </a:solidFill>
              <a:ln w="7938" cap="flat">
                <a:no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zh-CN" altLang="en-US" sz="2000">
                  <a:cs typeface="+mn-ea"/>
                  <a:sym typeface="+mn-lt"/>
                </a:endParaRPr>
              </a:p>
            </p:txBody>
          </p:sp>
        </p:grpSp>
        <p:sp>
          <p:nvSpPr>
            <p:cNvPr id="206" name="任意多边形: 形状 205">
              <a:extLst>
                <a:ext uri="{FF2B5EF4-FFF2-40B4-BE49-F238E27FC236}">
                  <a16:creationId xmlns:a16="http://schemas.microsoft.com/office/drawing/2014/main" id="{0D773301-2BDF-48F3-BB0D-2E56FFBFFDEF}"/>
                </a:ext>
              </a:extLst>
            </p:cNvPr>
            <p:cNvSpPr>
              <a:spLocks/>
            </p:cNvSpPr>
            <p:nvPr/>
          </p:nvSpPr>
          <p:spPr bwMode="auto">
            <a:xfrm>
              <a:off x="1028147" y="3274799"/>
              <a:ext cx="1871282" cy="449960"/>
            </a:xfrm>
            <a:custGeom>
              <a:avLst/>
              <a:gdLst>
                <a:gd name="T0" fmla="*/ 0 w 2984"/>
                <a:gd name="T1" fmla="*/ 457 h 987"/>
                <a:gd name="T2" fmla="*/ 1314 w 2984"/>
                <a:gd name="T3" fmla="*/ 987 h 987"/>
                <a:gd name="T4" fmla="*/ 2984 w 2984"/>
                <a:gd name="T5" fmla="*/ 488 h 987"/>
                <a:gd name="T6" fmla="*/ 2189 w 2984"/>
                <a:gd name="T7" fmla="*/ 0 h 987"/>
                <a:gd name="T8" fmla="*/ 763 w 2984"/>
                <a:gd name="T9" fmla="*/ 0 h 987"/>
                <a:gd name="T10" fmla="*/ 0 w 2984"/>
                <a:gd name="T11" fmla="*/ 457 h 987"/>
              </a:gdLst>
              <a:ahLst/>
              <a:cxnLst>
                <a:cxn ang="0">
                  <a:pos x="T0" y="T1"/>
                </a:cxn>
                <a:cxn ang="0">
                  <a:pos x="T2" y="T3"/>
                </a:cxn>
                <a:cxn ang="0">
                  <a:pos x="T4" y="T5"/>
                </a:cxn>
                <a:cxn ang="0">
                  <a:pos x="T6" y="T7"/>
                </a:cxn>
                <a:cxn ang="0">
                  <a:pos x="T8" y="T9"/>
                </a:cxn>
                <a:cxn ang="0">
                  <a:pos x="T10" y="T11"/>
                </a:cxn>
              </a:cxnLst>
              <a:rect l="0" t="0" r="r" b="b"/>
              <a:pathLst>
                <a:path w="2984" h="987">
                  <a:moveTo>
                    <a:pt x="0" y="457"/>
                  </a:moveTo>
                  <a:lnTo>
                    <a:pt x="1314" y="987"/>
                  </a:lnTo>
                  <a:lnTo>
                    <a:pt x="2984" y="488"/>
                  </a:lnTo>
                  <a:lnTo>
                    <a:pt x="2189" y="0"/>
                  </a:lnTo>
                  <a:lnTo>
                    <a:pt x="763" y="0"/>
                  </a:lnTo>
                  <a:lnTo>
                    <a:pt x="0" y="457"/>
                  </a:lnTo>
                  <a:close/>
                </a:path>
              </a:pathLst>
            </a:custGeom>
            <a:gradFill>
              <a:gsLst>
                <a:gs pos="0">
                  <a:schemeClr val="accent3">
                    <a:lumMod val="50000"/>
                  </a:schemeClr>
                </a:gs>
                <a:gs pos="88000">
                  <a:schemeClr val="accent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600">
                <a:solidFill>
                  <a:schemeClr val="lt1"/>
                </a:solidFill>
                <a:cs typeface="+mn-ea"/>
                <a:sym typeface="+mn-lt"/>
              </a:endParaRPr>
            </a:p>
          </p:txBody>
        </p:sp>
      </p:grpSp>
      <p:grpSp>
        <p:nvGrpSpPr>
          <p:cNvPr id="347" name="组合 346">
            <a:extLst>
              <a:ext uri="{FF2B5EF4-FFF2-40B4-BE49-F238E27FC236}">
                <a16:creationId xmlns:a16="http://schemas.microsoft.com/office/drawing/2014/main" id="{595F908D-5046-4AF2-B2AD-5477F96DB398}"/>
              </a:ext>
            </a:extLst>
          </p:cNvPr>
          <p:cNvGrpSpPr/>
          <p:nvPr/>
        </p:nvGrpSpPr>
        <p:grpSpPr>
          <a:xfrm>
            <a:off x="2718790" y="4990559"/>
            <a:ext cx="2905189" cy="934296"/>
            <a:chOff x="2850844" y="5013040"/>
            <a:chExt cx="2641081" cy="1130499"/>
          </a:xfrm>
        </p:grpSpPr>
        <p:grpSp>
          <p:nvGrpSpPr>
            <p:cNvPr id="243" name="组合 242">
              <a:extLst>
                <a:ext uri="{FF2B5EF4-FFF2-40B4-BE49-F238E27FC236}">
                  <a16:creationId xmlns:a16="http://schemas.microsoft.com/office/drawing/2014/main" id="{30D39D4A-BC3C-4471-A33A-1CD8EB66384D}"/>
                </a:ext>
              </a:extLst>
            </p:cNvPr>
            <p:cNvGrpSpPr/>
            <p:nvPr/>
          </p:nvGrpSpPr>
          <p:grpSpPr>
            <a:xfrm>
              <a:off x="2898526" y="5013040"/>
              <a:ext cx="2520709" cy="1130499"/>
              <a:chOff x="1580781" y="2176612"/>
              <a:chExt cx="1476029" cy="353961"/>
            </a:xfrm>
          </p:grpSpPr>
          <p:sp>
            <p:nvSpPr>
              <p:cNvPr id="245" name="任意多边形: 形状 244">
                <a:extLst>
                  <a:ext uri="{FF2B5EF4-FFF2-40B4-BE49-F238E27FC236}">
                    <a16:creationId xmlns:a16="http://schemas.microsoft.com/office/drawing/2014/main" id="{9E6F67BC-D875-44E5-85C8-1AEBC72B37FF}"/>
                  </a:ext>
                </a:extLst>
              </p:cNvPr>
              <p:cNvSpPr>
                <a:spLocks/>
              </p:cNvSpPr>
              <p:nvPr/>
            </p:nvSpPr>
            <p:spPr bwMode="auto">
              <a:xfrm>
                <a:off x="2124963" y="2484641"/>
                <a:ext cx="395957" cy="45932"/>
              </a:xfrm>
              <a:custGeom>
                <a:avLst/>
                <a:gdLst>
                  <a:gd name="T0" fmla="*/ 679 w 764"/>
                  <a:gd name="T1" fmla="*/ 228 h 228"/>
                  <a:gd name="T2" fmla="*/ 764 w 764"/>
                  <a:gd name="T3" fmla="*/ 117 h 228"/>
                  <a:gd name="T4" fmla="*/ 705 w 764"/>
                  <a:gd name="T5" fmla="*/ 0 h 228"/>
                  <a:gd name="T6" fmla="*/ 138 w 764"/>
                  <a:gd name="T7" fmla="*/ 96 h 228"/>
                  <a:gd name="T8" fmla="*/ 0 w 764"/>
                  <a:gd name="T9" fmla="*/ 175 h 228"/>
                  <a:gd name="T10" fmla="*/ 679 w 764"/>
                  <a:gd name="T11" fmla="*/ 228 h 228"/>
                </a:gdLst>
                <a:ahLst/>
                <a:cxnLst>
                  <a:cxn ang="0">
                    <a:pos x="T0" y="T1"/>
                  </a:cxn>
                  <a:cxn ang="0">
                    <a:pos x="T2" y="T3"/>
                  </a:cxn>
                  <a:cxn ang="0">
                    <a:pos x="T4" y="T5"/>
                  </a:cxn>
                  <a:cxn ang="0">
                    <a:pos x="T6" y="T7"/>
                  </a:cxn>
                  <a:cxn ang="0">
                    <a:pos x="T8" y="T9"/>
                  </a:cxn>
                  <a:cxn ang="0">
                    <a:pos x="T10" y="T11"/>
                  </a:cxn>
                </a:cxnLst>
                <a:rect l="0" t="0" r="r" b="b"/>
                <a:pathLst>
                  <a:path w="764" h="228">
                    <a:moveTo>
                      <a:pt x="679" y="228"/>
                    </a:moveTo>
                    <a:lnTo>
                      <a:pt x="764" y="117"/>
                    </a:lnTo>
                    <a:lnTo>
                      <a:pt x="705" y="0"/>
                    </a:lnTo>
                    <a:lnTo>
                      <a:pt x="138" y="96"/>
                    </a:lnTo>
                    <a:lnTo>
                      <a:pt x="0" y="175"/>
                    </a:lnTo>
                    <a:lnTo>
                      <a:pt x="679" y="228"/>
                    </a:lnTo>
                    <a:close/>
                  </a:path>
                </a:pathLst>
              </a:custGeom>
              <a:solidFill>
                <a:schemeClr val="accent3">
                  <a:lumMod val="50000"/>
                  <a:alpha val="12000"/>
                </a:schemeClr>
              </a:solidFill>
              <a:ln w="7938" cap="flat">
                <a:no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zh-CN" altLang="en-US" sz="2000">
                  <a:cs typeface="+mn-ea"/>
                  <a:sym typeface="+mn-lt"/>
                </a:endParaRPr>
              </a:p>
            </p:txBody>
          </p:sp>
          <p:sp>
            <p:nvSpPr>
              <p:cNvPr id="246" name="任意多边形: 形状 245">
                <a:extLst>
                  <a:ext uri="{FF2B5EF4-FFF2-40B4-BE49-F238E27FC236}">
                    <a16:creationId xmlns:a16="http://schemas.microsoft.com/office/drawing/2014/main" id="{60691D94-20E7-47FE-8A1F-692045F9B66D}"/>
                  </a:ext>
                </a:extLst>
              </p:cNvPr>
              <p:cNvSpPr/>
              <p:nvPr/>
            </p:nvSpPr>
            <p:spPr>
              <a:xfrm>
                <a:off x="2088685" y="2464105"/>
                <a:ext cx="467963" cy="55427"/>
              </a:xfrm>
              <a:custGeom>
                <a:avLst/>
                <a:gdLst/>
                <a:ahLst/>
                <a:cxnLst/>
                <a:rect l="0" t="0" r="0" b="0"/>
                <a:pathLst>
                  <a:path w="1433407" h="436775">
                    <a:moveTo>
                      <a:pt x="1141307" y="436774"/>
                    </a:moveTo>
                    <a:lnTo>
                      <a:pt x="1433406" y="222250"/>
                    </a:lnTo>
                    <a:lnTo>
                      <a:pt x="1266825" y="0"/>
                    </a:lnTo>
                    <a:lnTo>
                      <a:pt x="281410" y="142875"/>
                    </a:lnTo>
                    <a:lnTo>
                      <a:pt x="0" y="305435"/>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47" name="任意多边形: 形状 246">
                <a:extLst>
                  <a:ext uri="{FF2B5EF4-FFF2-40B4-BE49-F238E27FC236}">
                    <a16:creationId xmlns:a16="http://schemas.microsoft.com/office/drawing/2014/main" id="{BCC025EA-859C-4A2D-8ACF-35EF1962A456}"/>
                  </a:ext>
                </a:extLst>
              </p:cNvPr>
              <p:cNvSpPr/>
              <p:nvPr/>
            </p:nvSpPr>
            <p:spPr>
              <a:xfrm>
                <a:off x="2052406" y="2443571"/>
                <a:ext cx="539967" cy="64923"/>
              </a:xfrm>
              <a:custGeom>
                <a:avLst/>
                <a:gdLst/>
                <a:ahLst/>
                <a:cxnLst/>
                <a:rect l="0" t="0" r="0" b="0"/>
                <a:pathLst>
                  <a:path w="1653964" h="511599">
                    <a:moveTo>
                      <a:pt x="1204701" y="511598"/>
                    </a:moveTo>
                    <a:lnTo>
                      <a:pt x="1653963" y="258764"/>
                    </a:lnTo>
                    <a:lnTo>
                      <a:pt x="1414463" y="0"/>
                    </a:lnTo>
                    <a:lnTo>
                      <a:pt x="343746" y="133350"/>
                    </a:lnTo>
                    <a:lnTo>
                      <a:pt x="0" y="333058"/>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48" name="任意多边形: 形状 247">
                <a:extLst>
                  <a:ext uri="{FF2B5EF4-FFF2-40B4-BE49-F238E27FC236}">
                    <a16:creationId xmlns:a16="http://schemas.microsoft.com/office/drawing/2014/main" id="{F39B39CA-4BBB-488F-AEE5-2CBA7142F09A}"/>
                  </a:ext>
                </a:extLst>
              </p:cNvPr>
              <p:cNvSpPr/>
              <p:nvPr/>
            </p:nvSpPr>
            <p:spPr>
              <a:xfrm>
                <a:off x="2016126" y="2423034"/>
                <a:ext cx="611972" cy="74419"/>
              </a:xfrm>
              <a:custGeom>
                <a:avLst/>
                <a:gdLst/>
                <a:ahLst/>
                <a:cxnLst/>
                <a:rect l="0" t="0" r="0" b="0"/>
                <a:pathLst>
                  <a:path w="1874520" h="586424">
                    <a:moveTo>
                      <a:pt x="1268095" y="586423"/>
                    </a:moveTo>
                    <a:lnTo>
                      <a:pt x="1874519" y="295275"/>
                    </a:lnTo>
                    <a:lnTo>
                      <a:pt x="1562100" y="0"/>
                    </a:lnTo>
                    <a:lnTo>
                      <a:pt x="406083" y="123825"/>
                    </a:lnTo>
                    <a:lnTo>
                      <a:pt x="0" y="360681"/>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49" name="任意多边形: 形状 248">
                <a:extLst>
                  <a:ext uri="{FF2B5EF4-FFF2-40B4-BE49-F238E27FC236}">
                    <a16:creationId xmlns:a16="http://schemas.microsoft.com/office/drawing/2014/main" id="{33BEA567-1F9A-405C-B729-00CFD8BB3333}"/>
                  </a:ext>
                </a:extLst>
              </p:cNvPr>
              <p:cNvSpPr/>
              <p:nvPr/>
            </p:nvSpPr>
            <p:spPr>
              <a:xfrm>
                <a:off x="1979848" y="2402500"/>
                <a:ext cx="683977" cy="83914"/>
              </a:xfrm>
              <a:custGeom>
                <a:avLst/>
                <a:gdLst/>
                <a:ahLst/>
                <a:cxnLst/>
                <a:rect l="0" t="0" r="0" b="0"/>
                <a:pathLst>
                  <a:path w="2095077" h="661247">
                    <a:moveTo>
                      <a:pt x="1331490" y="661246"/>
                    </a:moveTo>
                    <a:lnTo>
                      <a:pt x="2095076" y="331788"/>
                    </a:lnTo>
                    <a:lnTo>
                      <a:pt x="1709738" y="0"/>
                    </a:lnTo>
                    <a:lnTo>
                      <a:pt x="468418" y="114300"/>
                    </a:lnTo>
                    <a:lnTo>
                      <a:pt x="0" y="388303"/>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50" name="任意多边形: 形状 249">
                <a:extLst>
                  <a:ext uri="{FF2B5EF4-FFF2-40B4-BE49-F238E27FC236}">
                    <a16:creationId xmlns:a16="http://schemas.microsoft.com/office/drawing/2014/main" id="{FFAC60E1-7957-48B0-8361-9EF7837EED0E}"/>
                  </a:ext>
                </a:extLst>
              </p:cNvPr>
              <p:cNvSpPr/>
              <p:nvPr/>
            </p:nvSpPr>
            <p:spPr>
              <a:xfrm>
                <a:off x="1943569" y="2381964"/>
                <a:ext cx="755981" cy="93408"/>
              </a:xfrm>
              <a:custGeom>
                <a:avLst/>
                <a:gdLst/>
                <a:ahLst/>
                <a:cxnLst/>
                <a:rect l="0" t="0" r="0" b="0"/>
                <a:pathLst>
                  <a:path w="2315634" h="736072">
                    <a:moveTo>
                      <a:pt x="1394884" y="736071"/>
                    </a:moveTo>
                    <a:lnTo>
                      <a:pt x="2315633" y="368300"/>
                    </a:lnTo>
                    <a:lnTo>
                      <a:pt x="1857375" y="0"/>
                    </a:lnTo>
                    <a:lnTo>
                      <a:pt x="530754" y="104775"/>
                    </a:lnTo>
                    <a:lnTo>
                      <a:pt x="0" y="415925"/>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51" name="任意多边形: 形状 250">
                <a:extLst>
                  <a:ext uri="{FF2B5EF4-FFF2-40B4-BE49-F238E27FC236}">
                    <a16:creationId xmlns:a16="http://schemas.microsoft.com/office/drawing/2014/main" id="{D4965179-346E-44EC-86B9-1AAF21DF1B55}"/>
                  </a:ext>
                </a:extLst>
              </p:cNvPr>
              <p:cNvSpPr/>
              <p:nvPr/>
            </p:nvSpPr>
            <p:spPr>
              <a:xfrm>
                <a:off x="1907290" y="2361430"/>
                <a:ext cx="827987" cy="102904"/>
              </a:xfrm>
              <a:custGeom>
                <a:avLst/>
                <a:gdLst/>
                <a:ahLst/>
                <a:cxnLst/>
                <a:rect l="0" t="0" r="0" b="0"/>
                <a:pathLst>
                  <a:path w="2536191" h="810896">
                    <a:moveTo>
                      <a:pt x="1458277" y="810895"/>
                    </a:moveTo>
                    <a:lnTo>
                      <a:pt x="2536190" y="404814"/>
                    </a:lnTo>
                    <a:lnTo>
                      <a:pt x="2005013" y="0"/>
                    </a:lnTo>
                    <a:lnTo>
                      <a:pt x="593090" y="95250"/>
                    </a:lnTo>
                    <a:lnTo>
                      <a:pt x="0" y="443549"/>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52" name="任意多边形: 形状 251">
                <a:extLst>
                  <a:ext uri="{FF2B5EF4-FFF2-40B4-BE49-F238E27FC236}">
                    <a16:creationId xmlns:a16="http://schemas.microsoft.com/office/drawing/2014/main" id="{89D8E21B-D28D-4734-8D8D-A2A264097445}"/>
                  </a:ext>
                </a:extLst>
              </p:cNvPr>
              <p:cNvSpPr/>
              <p:nvPr/>
            </p:nvSpPr>
            <p:spPr>
              <a:xfrm>
                <a:off x="1871011" y="2340895"/>
                <a:ext cx="899992" cy="112399"/>
              </a:xfrm>
              <a:custGeom>
                <a:avLst/>
                <a:gdLst/>
                <a:ahLst/>
                <a:cxnLst/>
                <a:rect l="0" t="0" r="0" b="0"/>
                <a:pathLst>
                  <a:path w="2756747" h="885719">
                    <a:moveTo>
                      <a:pt x="1521672" y="885718"/>
                    </a:moveTo>
                    <a:lnTo>
                      <a:pt x="2756746" y="441325"/>
                    </a:lnTo>
                    <a:lnTo>
                      <a:pt x="2152650" y="0"/>
                    </a:lnTo>
                    <a:lnTo>
                      <a:pt x="655426" y="85725"/>
                    </a:lnTo>
                    <a:lnTo>
                      <a:pt x="0" y="471170"/>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53" name="任意多边形: 形状 252">
                <a:extLst>
                  <a:ext uri="{FF2B5EF4-FFF2-40B4-BE49-F238E27FC236}">
                    <a16:creationId xmlns:a16="http://schemas.microsoft.com/office/drawing/2014/main" id="{E9362AB8-5FA5-4F1E-8E5D-7B01C5CE9838}"/>
                  </a:ext>
                </a:extLst>
              </p:cNvPr>
              <p:cNvSpPr/>
              <p:nvPr/>
            </p:nvSpPr>
            <p:spPr>
              <a:xfrm>
                <a:off x="1834733" y="2320359"/>
                <a:ext cx="971995" cy="121895"/>
              </a:xfrm>
              <a:custGeom>
                <a:avLst/>
                <a:gdLst/>
                <a:ahLst/>
                <a:cxnLst/>
                <a:rect l="0" t="0" r="0" b="0"/>
                <a:pathLst>
                  <a:path w="2977304" h="960544">
                    <a:moveTo>
                      <a:pt x="1585066" y="960543"/>
                    </a:moveTo>
                    <a:lnTo>
                      <a:pt x="2977303" y="477838"/>
                    </a:lnTo>
                    <a:lnTo>
                      <a:pt x="2300287" y="0"/>
                    </a:lnTo>
                    <a:lnTo>
                      <a:pt x="717762" y="76200"/>
                    </a:lnTo>
                    <a:lnTo>
                      <a:pt x="0" y="498793"/>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54" name="任意多边形: 形状 253">
                <a:extLst>
                  <a:ext uri="{FF2B5EF4-FFF2-40B4-BE49-F238E27FC236}">
                    <a16:creationId xmlns:a16="http://schemas.microsoft.com/office/drawing/2014/main" id="{16C0EAFE-8248-4E8A-AE3A-0EDCD02F17FC}"/>
                  </a:ext>
                </a:extLst>
              </p:cNvPr>
              <p:cNvSpPr/>
              <p:nvPr/>
            </p:nvSpPr>
            <p:spPr>
              <a:xfrm>
                <a:off x="1798455" y="2299825"/>
                <a:ext cx="1044000" cy="131391"/>
              </a:xfrm>
              <a:custGeom>
                <a:avLst/>
                <a:gdLst/>
                <a:ahLst/>
                <a:cxnLst/>
                <a:rect l="0" t="0" r="0" b="0"/>
                <a:pathLst>
                  <a:path w="3197861" h="1035368">
                    <a:moveTo>
                      <a:pt x="1648460" y="1035367"/>
                    </a:moveTo>
                    <a:lnTo>
                      <a:pt x="3197860" y="514350"/>
                    </a:lnTo>
                    <a:lnTo>
                      <a:pt x="2447925" y="0"/>
                    </a:lnTo>
                    <a:lnTo>
                      <a:pt x="780098" y="66675"/>
                    </a:lnTo>
                    <a:lnTo>
                      <a:pt x="0" y="526415"/>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55" name="任意多边形: 形状 254">
                <a:extLst>
                  <a:ext uri="{FF2B5EF4-FFF2-40B4-BE49-F238E27FC236}">
                    <a16:creationId xmlns:a16="http://schemas.microsoft.com/office/drawing/2014/main" id="{0143A02D-FCCA-4422-AE19-B4BC9AADA3E7}"/>
                  </a:ext>
                </a:extLst>
              </p:cNvPr>
              <p:cNvSpPr/>
              <p:nvPr/>
            </p:nvSpPr>
            <p:spPr>
              <a:xfrm>
                <a:off x="1762176" y="2279289"/>
                <a:ext cx="1116006" cy="140885"/>
              </a:xfrm>
              <a:custGeom>
                <a:avLst/>
                <a:gdLst/>
                <a:ahLst/>
                <a:cxnLst/>
                <a:rect l="0" t="0" r="0" b="0"/>
                <a:pathLst>
                  <a:path w="3418418" h="1110192">
                    <a:moveTo>
                      <a:pt x="1711854" y="1110191"/>
                    </a:moveTo>
                    <a:lnTo>
                      <a:pt x="3418417" y="550863"/>
                    </a:lnTo>
                    <a:lnTo>
                      <a:pt x="2595562" y="0"/>
                    </a:lnTo>
                    <a:lnTo>
                      <a:pt x="842434" y="57150"/>
                    </a:lnTo>
                    <a:lnTo>
                      <a:pt x="0" y="554038"/>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56" name="任意多边形: 形状 255">
                <a:extLst>
                  <a:ext uri="{FF2B5EF4-FFF2-40B4-BE49-F238E27FC236}">
                    <a16:creationId xmlns:a16="http://schemas.microsoft.com/office/drawing/2014/main" id="{59787212-5155-434F-8F7F-EA2CA00D48C9}"/>
                  </a:ext>
                </a:extLst>
              </p:cNvPr>
              <p:cNvSpPr/>
              <p:nvPr/>
            </p:nvSpPr>
            <p:spPr>
              <a:xfrm>
                <a:off x="1725896" y="2258753"/>
                <a:ext cx="1188009" cy="150382"/>
              </a:xfrm>
              <a:custGeom>
                <a:avLst/>
                <a:gdLst/>
                <a:ahLst/>
                <a:cxnLst/>
                <a:rect l="0" t="0" r="0" b="0"/>
                <a:pathLst>
                  <a:path w="3638974" h="1185016">
                    <a:moveTo>
                      <a:pt x="1775248" y="1185015"/>
                    </a:moveTo>
                    <a:lnTo>
                      <a:pt x="3638973" y="587375"/>
                    </a:lnTo>
                    <a:lnTo>
                      <a:pt x="2743200" y="0"/>
                    </a:lnTo>
                    <a:lnTo>
                      <a:pt x="904769" y="47625"/>
                    </a:lnTo>
                    <a:lnTo>
                      <a:pt x="0" y="581660"/>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57" name="任意多边形: 形状 256">
                <a:extLst>
                  <a:ext uri="{FF2B5EF4-FFF2-40B4-BE49-F238E27FC236}">
                    <a16:creationId xmlns:a16="http://schemas.microsoft.com/office/drawing/2014/main" id="{DDB3B1B3-6C96-4B68-A378-5519C0C6DBED}"/>
                  </a:ext>
                </a:extLst>
              </p:cNvPr>
              <p:cNvSpPr/>
              <p:nvPr/>
            </p:nvSpPr>
            <p:spPr>
              <a:xfrm>
                <a:off x="1689617" y="2238218"/>
                <a:ext cx="1260015" cy="159876"/>
              </a:xfrm>
              <a:custGeom>
                <a:avLst/>
                <a:gdLst/>
                <a:ahLst/>
                <a:cxnLst/>
                <a:rect l="0" t="0" r="0" b="0"/>
                <a:pathLst>
                  <a:path w="3859531" h="1259841">
                    <a:moveTo>
                      <a:pt x="1838643" y="1259840"/>
                    </a:moveTo>
                    <a:lnTo>
                      <a:pt x="3859530" y="623889"/>
                    </a:lnTo>
                    <a:lnTo>
                      <a:pt x="2890837" y="0"/>
                    </a:lnTo>
                    <a:lnTo>
                      <a:pt x="967105" y="38100"/>
                    </a:lnTo>
                    <a:lnTo>
                      <a:pt x="0" y="609283"/>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58" name="任意多边形: 形状 257">
                <a:extLst>
                  <a:ext uri="{FF2B5EF4-FFF2-40B4-BE49-F238E27FC236}">
                    <a16:creationId xmlns:a16="http://schemas.microsoft.com/office/drawing/2014/main" id="{44E0BB3E-CBB6-47E4-87AA-1551B3FF5ED6}"/>
                  </a:ext>
                </a:extLst>
              </p:cNvPr>
              <p:cNvSpPr/>
              <p:nvPr/>
            </p:nvSpPr>
            <p:spPr>
              <a:xfrm>
                <a:off x="1653339" y="2217682"/>
                <a:ext cx="1332019" cy="169371"/>
              </a:xfrm>
              <a:custGeom>
                <a:avLst/>
                <a:gdLst/>
                <a:ahLst/>
                <a:cxnLst/>
                <a:rect l="0" t="0" r="0" b="0"/>
                <a:pathLst>
                  <a:path w="4080087" h="1334664">
                    <a:moveTo>
                      <a:pt x="1902036" y="1334663"/>
                    </a:moveTo>
                    <a:lnTo>
                      <a:pt x="4080086" y="660400"/>
                    </a:lnTo>
                    <a:lnTo>
                      <a:pt x="3038475" y="0"/>
                    </a:lnTo>
                    <a:lnTo>
                      <a:pt x="1029441" y="28575"/>
                    </a:lnTo>
                    <a:lnTo>
                      <a:pt x="0" y="636905"/>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59" name="任意多边形: 形状 258">
                <a:extLst>
                  <a:ext uri="{FF2B5EF4-FFF2-40B4-BE49-F238E27FC236}">
                    <a16:creationId xmlns:a16="http://schemas.microsoft.com/office/drawing/2014/main" id="{378A41BA-6CC2-4BE2-92BD-9312467892C2}"/>
                  </a:ext>
                </a:extLst>
              </p:cNvPr>
              <p:cNvSpPr/>
              <p:nvPr/>
            </p:nvSpPr>
            <p:spPr>
              <a:xfrm>
                <a:off x="1617061" y="2197148"/>
                <a:ext cx="1404024" cy="178867"/>
              </a:xfrm>
              <a:custGeom>
                <a:avLst/>
                <a:gdLst/>
                <a:ahLst/>
                <a:cxnLst/>
                <a:rect l="0" t="0" r="0" b="0"/>
                <a:pathLst>
                  <a:path w="4300644" h="1409489">
                    <a:moveTo>
                      <a:pt x="1965431" y="1409488"/>
                    </a:moveTo>
                    <a:lnTo>
                      <a:pt x="4300643" y="696913"/>
                    </a:lnTo>
                    <a:lnTo>
                      <a:pt x="3186112" y="0"/>
                    </a:lnTo>
                    <a:lnTo>
                      <a:pt x="1091777" y="19050"/>
                    </a:lnTo>
                    <a:lnTo>
                      <a:pt x="0" y="664528"/>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60" name="任意多边形: 形状 259">
                <a:extLst>
                  <a:ext uri="{FF2B5EF4-FFF2-40B4-BE49-F238E27FC236}">
                    <a16:creationId xmlns:a16="http://schemas.microsoft.com/office/drawing/2014/main" id="{63CF38E1-6801-4E76-8E42-4076764115F6}"/>
                  </a:ext>
                </a:extLst>
              </p:cNvPr>
              <p:cNvSpPr>
                <a:spLocks/>
              </p:cNvSpPr>
              <p:nvPr/>
            </p:nvSpPr>
            <p:spPr bwMode="auto">
              <a:xfrm>
                <a:off x="1580781" y="2176612"/>
                <a:ext cx="1476029" cy="188363"/>
              </a:xfrm>
              <a:custGeom>
                <a:avLst/>
                <a:gdLst>
                  <a:gd name="T0" fmla="*/ 1278 w 2848"/>
                  <a:gd name="T1" fmla="*/ 935 h 935"/>
                  <a:gd name="T2" fmla="*/ 2848 w 2848"/>
                  <a:gd name="T3" fmla="*/ 462 h 935"/>
                  <a:gd name="T4" fmla="*/ 2100 w 2848"/>
                  <a:gd name="T5" fmla="*/ 0 h 935"/>
                  <a:gd name="T6" fmla="*/ 727 w 2848"/>
                  <a:gd name="T7" fmla="*/ 6 h 935"/>
                  <a:gd name="T8" fmla="*/ 0 w 2848"/>
                  <a:gd name="T9" fmla="*/ 436 h 935"/>
                  <a:gd name="T10" fmla="*/ 1278 w 2848"/>
                  <a:gd name="T11" fmla="*/ 935 h 935"/>
                </a:gdLst>
                <a:ahLst/>
                <a:cxnLst>
                  <a:cxn ang="0">
                    <a:pos x="T0" y="T1"/>
                  </a:cxn>
                  <a:cxn ang="0">
                    <a:pos x="T2" y="T3"/>
                  </a:cxn>
                  <a:cxn ang="0">
                    <a:pos x="T4" y="T5"/>
                  </a:cxn>
                  <a:cxn ang="0">
                    <a:pos x="T6" y="T7"/>
                  </a:cxn>
                  <a:cxn ang="0">
                    <a:pos x="T8" y="T9"/>
                  </a:cxn>
                  <a:cxn ang="0">
                    <a:pos x="T10" y="T11"/>
                  </a:cxn>
                </a:cxnLst>
                <a:rect l="0" t="0" r="r" b="b"/>
                <a:pathLst>
                  <a:path w="2848" h="935">
                    <a:moveTo>
                      <a:pt x="1278" y="935"/>
                    </a:moveTo>
                    <a:lnTo>
                      <a:pt x="2848" y="462"/>
                    </a:lnTo>
                    <a:lnTo>
                      <a:pt x="2100" y="0"/>
                    </a:lnTo>
                    <a:lnTo>
                      <a:pt x="727" y="6"/>
                    </a:lnTo>
                    <a:lnTo>
                      <a:pt x="0" y="436"/>
                    </a:lnTo>
                    <a:lnTo>
                      <a:pt x="1278" y="935"/>
                    </a:lnTo>
                    <a:close/>
                  </a:path>
                </a:pathLst>
              </a:custGeom>
              <a:solidFill>
                <a:schemeClr val="accent3">
                  <a:lumMod val="50000"/>
                  <a:alpha val="12000"/>
                </a:schemeClr>
              </a:solidFill>
              <a:ln w="7938" cap="flat">
                <a:no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zh-CN" altLang="en-US" sz="2000">
                  <a:cs typeface="+mn-ea"/>
                  <a:sym typeface="+mn-lt"/>
                </a:endParaRPr>
              </a:p>
            </p:txBody>
          </p:sp>
        </p:grpSp>
        <p:sp>
          <p:nvSpPr>
            <p:cNvPr id="244" name="任意多边形: 形状 243">
              <a:extLst>
                <a:ext uri="{FF2B5EF4-FFF2-40B4-BE49-F238E27FC236}">
                  <a16:creationId xmlns:a16="http://schemas.microsoft.com/office/drawing/2014/main" id="{635577F6-D227-4F97-A18A-9053105ACC44}"/>
                </a:ext>
              </a:extLst>
            </p:cNvPr>
            <p:cNvSpPr>
              <a:spLocks/>
            </p:cNvSpPr>
            <p:nvPr/>
          </p:nvSpPr>
          <p:spPr bwMode="auto">
            <a:xfrm>
              <a:off x="2850844" y="5013040"/>
              <a:ext cx="2641081" cy="635062"/>
            </a:xfrm>
            <a:custGeom>
              <a:avLst/>
              <a:gdLst>
                <a:gd name="T0" fmla="*/ 0 w 2984"/>
                <a:gd name="T1" fmla="*/ 457 h 987"/>
                <a:gd name="T2" fmla="*/ 1314 w 2984"/>
                <a:gd name="T3" fmla="*/ 987 h 987"/>
                <a:gd name="T4" fmla="*/ 2984 w 2984"/>
                <a:gd name="T5" fmla="*/ 488 h 987"/>
                <a:gd name="T6" fmla="*/ 2189 w 2984"/>
                <a:gd name="T7" fmla="*/ 0 h 987"/>
                <a:gd name="T8" fmla="*/ 763 w 2984"/>
                <a:gd name="T9" fmla="*/ 0 h 987"/>
                <a:gd name="T10" fmla="*/ 0 w 2984"/>
                <a:gd name="T11" fmla="*/ 457 h 987"/>
              </a:gdLst>
              <a:ahLst/>
              <a:cxnLst>
                <a:cxn ang="0">
                  <a:pos x="T0" y="T1"/>
                </a:cxn>
                <a:cxn ang="0">
                  <a:pos x="T2" y="T3"/>
                </a:cxn>
                <a:cxn ang="0">
                  <a:pos x="T4" y="T5"/>
                </a:cxn>
                <a:cxn ang="0">
                  <a:pos x="T6" y="T7"/>
                </a:cxn>
                <a:cxn ang="0">
                  <a:pos x="T8" y="T9"/>
                </a:cxn>
                <a:cxn ang="0">
                  <a:pos x="T10" y="T11"/>
                </a:cxn>
              </a:cxnLst>
              <a:rect l="0" t="0" r="r" b="b"/>
              <a:pathLst>
                <a:path w="2984" h="987">
                  <a:moveTo>
                    <a:pt x="0" y="457"/>
                  </a:moveTo>
                  <a:lnTo>
                    <a:pt x="1314" y="987"/>
                  </a:lnTo>
                  <a:lnTo>
                    <a:pt x="2984" y="488"/>
                  </a:lnTo>
                  <a:lnTo>
                    <a:pt x="2189" y="0"/>
                  </a:lnTo>
                  <a:lnTo>
                    <a:pt x="763" y="0"/>
                  </a:lnTo>
                  <a:lnTo>
                    <a:pt x="0" y="457"/>
                  </a:lnTo>
                  <a:close/>
                </a:path>
              </a:pathLst>
            </a:custGeom>
            <a:gradFill>
              <a:gsLst>
                <a:gs pos="0">
                  <a:schemeClr val="accent3">
                    <a:lumMod val="50000"/>
                  </a:schemeClr>
                </a:gs>
                <a:gs pos="88000">
                  <a:schemeClr val="accent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600">
                <a:solidFill>
                  <a:schemeClr val="lt1"/>
                </a:solidFill>
                <a:cs typeface="+mn-ea"/>
                <a:sym typeface="+mn-lt"/>
              </a:endParaRPr>
            </a:p>
          </p:txBody>
        </p:sp>
      </p:grpSp>
      <p:grpSp>
        <p:nvGrpSpPr>
          <p:cNvPr id="349" name="组合 348">
            <a:extLst>
              <a:ext uri="{FF2B5EF4-FFF2-40B4-BE49-F238E27FC236}">
                <a16:creationId xmlns:a16="http://schemas.microsoft.com/office/drawing/2014/main" id="{12886624-B03F-494B-AE44-00B7A033DADA}"/>
              </a:ext>
            </a:extLst>
          </p:cNvPr>
          <p:cNvGrpSpPr/>
          <p:nvPr/>
        </p:nvGrpSpPr>
        <p:grpSpPr>
          <a:xfrm>
            <a:off x="4577546" y="2467760"/>
            <a:ext cx="1278111" cy="411035"/>
            <a:chOff x="4366019" y="2429772"/>
            <a:chExt cx="1701165" cy="728174"/>
          </a:xfrm>
        </p:grpSpPr>
        <p:grpSp>
          <p:nvGrpSpPr>
            <p:cNvPr id="262" name="组合 261">
              <a:extLst>
                <a:ext uri="{FF2B5EF4-FFF2-40B4-BE49-F238E27FC236}">
                  <a16:creationId xmlns:a16="http://schemas.microsoft.com/office/drawing/2014/main" id="{3BED5D39-5281-44CF-A626-8AADE50EC258}"/>
                </a:ext>
              </a:extLst>
            </p:cNvPr>
            <p:cNvGrpSpPr/>
            <p:nvPr/>
          </p:nvGrpSpPr>
          <p:grpSpPr>
            <a:xfrm>
              <a:off x="4396732" y="2429772"/>
              <a:ext cx="1623632" cy="728174"/>
              <a:chOff x="1580781" y="2176612"/>
              <a:chExt cx="1476029" cy="353961"/>
            </a:xfrm>
          </p:grpSpPr>
          <p:sp>
            <p:nvSpPr>
              <p:cNvPr id="264" name="任意多边形: 形状 263">
                <a:extLst>
                  <a:ext uri="{FF2B5EF4-FFF2-40B4-BE49-F238E27FC236}">
                    <a16:creationId xmlns:a16="http://schemas.microsoft.com/office/drawing/2014/main" id="{156BB6C9-2E02-44B7-A6E3-F79B103C74B2}"/>
                  </a:ext>
                </a:extLst>
              </p:cNvPr>
              <p:cNvSpPr>
                <a:spLocks/>
              </p:cNvSpPr>
              <p:nvPr/>
            </p:nvSpPr>
            <p:spPr bwMode="auto">
              <a:xfrm>
                <a:off x="2124963" y="2484641"/>
                <a:ext cx="395957" cy="45932"/>
              </a:xfrm>
              <a:custGeom>
                <a:avLst/>
                <a:gdLst>
                  <a:gd name="T0" fmla="*/ 679 w 764"/>
                  <a:gd name="T1" fmla="*/ 228 h 228"/>
                  <a:gd name="T2" fmla="*/ 764 w 764"/>
                  <a:gd name="T3" fmla="*/ 117 h 228"/>
                  <a:gd name="T4" fmla="*/ 705 w 764"/>
                  <a:gd name="T5" fmla="*/ 0 h 228"/>
                  <a:gd name="T6" fmla="*/ 138 w 764"/>
                  <a:gd name="T7" fmla="*/ 96 h 228"/>
                  <a:gd name="T8" fmla="*/ 0 w 764"/>
                  <a:gd name="T9" fmla="*/ 175 h 228"/>
                  <a:gd name="T10" fmla="*/ 679 w 764"/>
                  <a:gd name="T11" fmla="*/ 228 h 228"/>
                </a:gdLst>
                <a:ahLst/>
                <a:cxnLst>
                  <a:cxn ang="0">
                    <a:pos x="T0" y="T1"/>
                  </a:cxn>
                  <a:cxn ang="0">
                    <a:pos x="T2" y="T3"/>
                  </a:cxn>
                  <a:cxn ang="0">
                    <a:pos x="T4" y="T5"/>
                  </a:cxn>
                  <a:cxn ang="0">
                    <a:pos x="T6" y="T7"/>
                  </a:cxn>
                  <a:cxn ang="0">
                    <a:pos x="T8" y="T9"/>
                  </a:cxn>
                  <a:cxn ang="0">
                    <a:pos x="T10" y="T11"/>
                  </a:cxn>
                </a:cxnLst>
                <a:rect l="0" t="0" r="r" b="b"/>
                <a:pathLst>
                  <a:path w="764" h="228">
                    <a:moveTo>
                      <a:pt x="679" y="228"/>
                    </a:moveTo>
                    <a:lnTo>
                      <a:pt x="764" y="117"/>
                    </a:lnTo>
                    <a:lnTo>
                      <a:pt x="705" y="0"/>
                    </a:lnTo>
                    <a:lnTo>
                      <a:pt x="138" y="96"/>
                    </a:lnTo>
                    <a:lnTo>
                      <a:pt x="0" y="175"/>
                    </a:lnTo>
                    <a:lnTo>
                      <a:pt x="679" y="228"/>
                    </a:lnTo>
                    <a:close/>
                  </a:path>
                </a:pathLst>
              </a:custGeom>
              <a:solidFill>
                <a:schemeClr val="accent3">
                  <a:lumMod val="50000"/>
                  <a:alpha val="12000"/>
                </a:schemeClr>
              </a:solidFill>
              <a:ln w="7938" cap="flat">
                <a:no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zh-CN" altLang="en-US" sz="2000">
                  <a:cs typeface="+mn-ea"/>
                  <a:sym typeface="+mn-lt"/>
                </a:endParaRPr>
              </a:p>
            </p:txBody>
          </p:sp>
          <p:sp>
            <p:nvSpPr>
              <p:cNvPr id="265" name="任意多边形: 形状 264">
                <a:extLst>
                  <a:ext uri="{FF2B5EF4-FFF2-40B4-BE49-F238E27FC236}">
                    <a16:creationId xmlns:a16="http://schemas.microsoft.com/office/drawing/2014/main" id="{6B8F3BBB-77C4-43A2-B44C-D0A170EA6830}"/>
                  </a:ext>
                </a:extLst>
              </p:cNvPr>
              <p:cNvSpPr/>
              <p:nvPr/>
            </p:nvSpPr>
            <p:spPr>
              <a:xfrm>
                <a:off x="2088685" y="2464105"/>
                <a:ext cx="467963" cy="55427"/>
              </a:xfrm>
              <a:custGeom>
                <a:avLst/>
                <a:gdLst/>
                <a:ahLst/>
                <a:cxnLst/>
                <a:rect l="0" t="0" r="0" b="0"/>
                <a:pathLst>
                  <a:path w="1433407" h="436775">
                    <a:moveTo>
                      <a:pt x="1141307" y="436774"/>
                    </a:moveTo>
                    <a:lnTo>
                      <a:pt x="1433406" y="222250"/>
                    </a:lnTo>
                    <a:lnTo>
                      <a:pt x="1266825" y="0"/>
                    </a:lnTo>
                    <a:lnTo>
                      <a:pt x="281410" y="142875"/>
                    </a:lnTo>
                    <a:lnTo>
                      <a:pt x="0" y="305435"/>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66" name="任意多边形: 形状 265">
                <a:extLst>
                  <a:ext uri="{FF2B5EF4-FFF2-40B4-BE49-F238E27FC236}">
                    <a16:creationId xmlns:a16="http://schemas.microsoft.com/office/drawing/2014/main" id="{ABBFC582-C8FA-4ADB-AC94-820AC84E4710}"/>
                  </a:ext>
                </a:extLst>
              </p:cNvPr>
              <p:cNvSpPr/>
              <p:nvPr/>
            </p:nvSpPr>
            <p:spPr>
              <a:xfrm>
                <a:off x="2052406" y="2443571"/>
                <a:ext cx="539967" cy="64923"/>
              </a:xfrm>
              <a:custGeom>
                <a:avLst/>
                <a:gdLst/>
                <a:ahLst/>
                <a:cxnLst/>
                <a:rect l="0" t="0" r="0" b="0"/>
                <a:pathLst>
                  <a:path w="1653964" h="511599">
                    <a:moveTo>
                      <a:pt x="1204701" y="511598"/>
                    </a:moveTo>
                    <a:lnTo>
                      <a:pt x="1653963" y="258764"/>
                    </a:lnTo>
                    <a:lnTo>
                      <a:pt x="1414463" y="0"/>
                    </a:lnTo>
                    <a:lnTo>
                      <a:pt x="343746" y="133350"/>
                    </a:lnTo>
                    <a:lnTo>
                      <a:pt x="0" y="333058"/>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67" name="任意多边形: 形状 266">
                <a:extLst>
                  <a:ext uri="{FF2B5EF4-FFF2-40B4-BE49-F238E27FC236}">
                    <a16:creationId xmlns:a16="http://schemas.microsoft.com/office/drawing/2014/main" id="{9913447E-F894-46B5-BFEA-3E8D91082831}"/>
                  </a:ext>
                </a:extLst>
              </p:cNvPr>
              <p:cNvSpPr/>
              <p:nvPr/>
            </p:nvSpPr>
            <p:spPr>
              <a:xfrm>
                <a:off x="2016126" y="2423034"/>
                <a:ext cx="611972" cy="74419"/>
              </a:xfrm>
              <a:custGeom>
                <a:avLst/>
                <a:gdLst/>
                <a:ahLst/>
                <a:cxnLst/>
                <a:rect l="0" t="0" r="0" b="0"/>
                <a:pathLst>
                  <a:path w="1874520" h="586424">
                    <a:moveTo>
                      <a:pt x="1268095" y="586423"/>
                    </a:moveTo>
                    <a:lnTo>
                      <a:pt x="1874519" y="295275"/>
                    </a:lnTo>
                    <a:lnTo>
                      <a:pt x="1562100" y="0"/>
                    </a:lnTo>
                    <a:lnTo>
                      <a:pt x="406083" y="123825"/>
                    </a:lnTo>
                    <a:lnTo>
                      <a:pt x="0" y="360681"/>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68" name="任意多边形: 形状 267">
                <a:extLst>
                  <a:ext uri="{FF2B5EF4-FFF2-40B4-BE49-F238E27FC236}">
                    <a16:creationId xmlns:a16="http://schemas.microsoft.com/office/drawing/2014/main" id="{276A7BAC-C941-4312-B74E-3252946384EF}"/>
                  </a:ext>
                </a:extLst>
              </p:cNvPr>
              <p:cNvSpPr/>
              <p:nvPr/>
            </p:nvSpPr>
            <p:spPr>
              <a:xfrm>
                <a:off x="1979848" y="2402500"/>
                <a:ext cx="683977" cy="83914"/>
              </a:xfrm>
              <a:custGeom>
                <a:avLst/>
                <a:gdLst/>
                <a:ahLst/>
                <a:cxnLst/>
                <a:rect l="0" t="0" r="0" b="0"/>
                <a:pathLst>
                  <a:path w="2095077" h="661247">
                    <a:moveTo>
                      <a:pt x="1331490" y="661246"/>
                    </a:moveTo>
                    <a:lnTo>
                      <a:pt x="2095076" y="331788"/>
                    </a:lnTo>
                    <a:lnTo>
                      <a:pt x="1709738" y="0"/>
                    </a:lnTo>
                    <a:lnTo>
                      <a:pt x="468418" y="114300"/>
                    </a:lnTo>
                    <a:lnTo>
                      <a:pt x="0" y="388303"/>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69" name="任意多边形: 形状 268">
                <a:extLst>
                  <a:ext uri="{FF2B5EF4-FFF2-40B4-BE49-F238E27FC236}">
                    <a16:creationId xmlns:a16="http://schemas.microsoft.com/office/drawing/2014/main" id="{17E7DBED-980F-423E-B438-3A23DDDB7D93}"/>
                  </a:ext>
                </a:extLst>
              </p:cNvPr>
              <p:cNvSpPr/>
              <p:nvPr/>
            </p:nvSpPr>
            <p:spPr>
              <a:xfrm>
                <a:off x="1943569" y="2381964"/>
                <a:ext cx="755981" cy="93408"/>
              </a:xfrm>
              <a:custGeom>
                <a:avLst/>
                <a:gdLst/>
                <a:ahLst/>
                <a:cxnLst/>
                <a:rect l="0" t="0" r="0" b="0"/>
                <a:pathLst>
                  <a:path w="2315634" h="736072">
                    <a:moveTo>
                      <a:pt x="1394884" y="736071"/>
                    </a:moveTo>
                    <a:lnTo>
                      <a:pt x="2315633" y="368300"/>
                    </a:lnTo>
                    <a:lnTo>
                      <a:pt x="1857375" y="0"/>
                    </a:lnTo>
                    <a:lnTo>
                      <a:pt x="530754" y="104775"/>
                    </a:lnTo>
                    <a:lnTo>
                      <a:pt x="0" y="415925"/>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70" name="任意多边形: 形状 269">
                <a:extLst>
                  <a:ext uri="{FF2B5EF4-FFF2-40B4-BE49-F238E27FC236}">
                    <a16:creationId xmlns:a16="http://schemas.microsoft.com/office/drawing/2014/main" id="{90A230E4-86A6-4A84-AB9A-F83552594FB2}"/>
                  </a:ext>
                </a:extLst>
              </p:cNvPr>
              <p:cNvSpPr/>
              <p:nvPr/>
            </p:nvSpPr>
            <p:spPr>
              <a:xfrm>
                <a:off x="1907290" y="2361430"/>
                <a:ext cx="827987" cy="102904"/>
              </a:xfrm>
              <a:custGeom>
                <a:avLst/>
                <a:gdLst/>
                <a:ahLst/>
                <a:cxnLst/>
                <a:rect l="0" t="0" r="0" b="0"/>
                <a:pathLst>
                  <a:path w="2536191" h="810896">
                    <a:moveTo>
                      <a:pt x="1458277" y="810895"/>
                    </a:moveTo>
                    <a:lnTo>
                      <a:pt x="2536190" y="404814"/>
                    </a:lnTo>
                    <a:lnTo>
                      <a:pt x="2005013" y="0"/>
                    </a:lnTo>
                    <a:lnTo>
                      <a:pt x="593090" y="95250"/>
                    </a:lnTo>
                    <a:lnTo>
                      <a:pt x="0" y="443549"/>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71" name="任意多边形: 形状 270">
                <a:extLst>
                  <a:ext uri="{FF2B5EF4-FFF2-40B4-BE49-F238E27FC236}">
                    <a16:creationId xmlns:a16="http://schemas.microsoft.com/office/drawing/2014/main" id="{EA065714-6818-4BA5-8D29-9F43FFB1B030}"/>
                  </a:ext>
                </a:extLst>
              </p:cNvPr>
              <p:cNvSpPr/>
              <p:nvPr/>
            </p:nvSpPr>
            <p:spPr>
              <a:xfrm>
                <a:off x="1871011" y="2340895"/>
                <a:ext cx="899992" cy="112399"/>
              </a:xfrm>
              <a:custGeom>
                <a:avLst/>
                <a:gdLst/>
                <a:ahLst/>
                <a:cxnLst/>
                <a:rect l="0" t="0" r="0" b="0"/>
                <a:pathLst>
                  <a:path w="2756747" h="885719">
                    <a:moveTo>
                      <a:pt x="1521672" y="885718"/>
                    </a:moveTo>
                    <a:lnTo>
                      <a:pt x="2756746" y="441325"/>
                    </a:lnTo>
                    <a:lnTo>
                      <a:pt x="2152650" y="0"/>
                    </a:lnTo>
                    <a:lnTo>
                      <a:pt x="655426" y="85725"/>
                    </a:lnTo>
                    <a:lnTo>
                      <a:pt x="0" y="471170"/>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72" name="任意多边形: 形状 271">
                <a:extLst>
                  <a:ext uri="{FF2B5EF4-FFF2-40B4-BE49-F238E27FC236}">
                    <a16:creationId xmlns:a16="http://schemas.microsoft.com/office/drawing/2014/main" id="{D3FDB650-C687-4A84-B699-8ECB1B8AF95C}"/>
                  </a:ext>
                </a:extLst>
              </p:cNvPr>
              <p:cNvSpPr/>
              <p:nvPr/>
            </p:nvSpPr>
            <p:spPr>
              <a:xfrm>
                <a:off x="1834733" y="2320359"/>
                <a:ext cx="971995" cy="121895"/>
              </a:xfrm>
              <a:custGeom>
                <a:avLst/>
                <a:gdLst/>
                <a:ahLst/>
                <a:cxnLst/>
                <a:rect l="0" t="0" r="0" b="0"/>
                <a:pathLst>
                  <a:path w="2977304" h="960544">
                    <a:moveTo>
                      <a:pt x="1585066" y="960543"/>
                    </a:moveTo>
                    <a:lnTo>
                      <a:pt x="2977303" y="477838"/>
                    </a:lnTo>
                    <a:lnTo>
                      <a:pt x="2300287" y="0"/>
                    </a:lnTo>
                    <a:lnTo>
                      <a:pt x="717762" y="76200"/>
                    </a:lnTo>
                    <a:lnTo>
                      <a:pt x="0" y="498793"/>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73" name="任意多边形: 形状 272">
                <a:extLst>
                  <a:ext uri="{FF2B5EF4-FFF2-40B4-BE49-F238E27FC236}">
                    <a16:creationId xmlns:a16="http://schemas.microsoft.com/office/drawing/2014/main" id="{572A0944-D0E3-41FF-9CB3-18743B6FC59C}"/>
                  </a:ext>
                </a:extLst>
              </p:cNvPr>
              <p:cNvSpPr/>
              <p:nvPr/>
            </p:nvSpPr>
            <p:spPr>
              <a:xfrm>
                <a:off x="1798455" y="2299825"/>
                <a:ext cx="1044000" cy="131391"/>
              </a:xfrm>
              <a:custGeom>
                <a:avLst/>
                <a:gdLst/>
                <a:ahLst/>
                <a:cxnLst/>
                <a:rect l="0" t="0" r="0" b="0"/>
                <a:pathLst>
                  <a:path w="3197861" h="1035368">
                    <a:moveTo>
                      <a:pt x="1648460" y="1035367"/>
                    </a:moveTo>
                    <a:lnTo>
                      <a:pt x="3197860" y="514350"/>
                    </a:lnTo>
                    <a:lnTo>
                      <a:pt x="2447925" y="0"/>
                    </a:lnTo>
                    <a:lnTo>
                      <a:pt x="780098" y="66675"/>
                    </a:lnTo>
                    <a:lnTo>
                      <a:pt x="0" y="526415"/>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74" name="任意多边形: 形状 273">
                <a:extLst>
                  <a:ext uri="{FF2B5EF4-FFF2-40B4-BE49-F238E27FC236}">
                    <a16:creationId xmlns:a16="http://schemas.microsoft.com/office/drawing/2014/main" id="{78B4C081-D26C-4322-8C81-F9C7CFD3C911}"/>
                  </a:ext>
                </a:extLst>
              </p:cNvPr>
              <p:cNvSpPr/>
              <p:nvPr/>
            </p:nvSpPr>
            <p:spPr>
              <a:xfrm>
                <a:off x="1762176" y="2279289"/>
                <a:ext cx="1116006" cy="140885"/>
              </a:xfrm>
              <a:custGeom>
                <a:avLst/>
                <a:gdLst/>
                <a:ahLst/>
                <a:cxnLst/>
                <a:rect l="0" t="0" r="0" b="0"/>
                <a:pathLst>
                  <a:path w="3418418" h="1110192">
                    <a:moveTo>
                      <a:pt x="1711854" y="1110191"/>
                    </a:moveTo>
                    <a:lnTo>
                      <a:pt x="3418417" y="550863"/>
                    </a:lnTo>
                    <a:lnTo>
                      <a:pt x="2595562" y="0"/>
                    </a:lnTo>
                    <a:lnTo>
                      <a:pt x="842434" y="57150"/>
                    </a:lnTo>
                    <a:lnTo>
                      <a:pt x="0" y="554038"/>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75" name="任意多边形: 形状 274">
                <a:extLst>
                  <a:ext uri="{FF2B5EF4-FFF2-40B4-BE49-F238E27FC236}">
                    <a16:creationId xmlns:a16="http://schemas.microsoft.com/office/drawing/2014/main" id="{4A7B5246-A706-426E-A4E7-2AD2824E65CA}"/>
                  </a:ext>
                </a:extLst>
              </p:cNvPr>
              <p:cNvSpPr/>
              <p:nvPr/>
            </p:nvSpPr>
            <p:spPr>
              <a:xfrm>
                <a:off x="1725896" y="2258753"/>
                <a:ext cx="1188009" cy="150382"/>
              </a:xfrm>
              <a:custGeom>
                <a:avLst/>
                <a:gdLst/>
                <a:ahLst/>
                <a:cxnLst/>
                <a:rect l="0" t="0" r="0" b="0"/>
                <a:pathLst>
                  <a:path w="3638974" h="1185016">
                    <a:moveTo>
                      <a:pt x="1775248" y="1185015"/>
                    </a:moveTo>
                    <a:lnTo>
                      <a:pt x="3638973" y="587375"/>
                    </a:lnTo>
                    <a:lnTo>
                      <a:pt x="2743200" y="0"/>
                    </a:lnTo>
                    <a:lnTo>
                      <a:pt x="904769" y="47625"/>
                    </a:lnTo>
                    <a:lnTo>
                      <a:pt x="0" y="581660"/>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76" name="任意多边形: 形状 275">
                <a:extLst>
                  <a:ext uri="{FF2B5EF4-FFF2-40B4-BE49-F238E27FC236}">
                    <a16:creationId xmlns:a16="http://schemas.microsoft.com/office/drawing/2014/main" id="{3AE985C9-ECC3-4AA5-B268-61D8885CDDA1}"/>
                  </a:ext>
                </a:extLst>
              </p:cNvPr>
              <p:cNvSpPr/>
              <p:nvPr/>
            </p:nvSpPr>
            <p:spPr>
              <a:xfrm>
                <a:off x="1689617" y="2238218"/>
                <a:ext cx="1260015" cy="159876"/>
              </a:xfrm>
              <a:custGeom>
                <a:avLst/>
                <a:gdLst/>
                <a:ahLst/>
                <a:cxnLst/>
                <a:rect l="0" t="0" r="0" b="0"/>
                <a:pathLst>
                  <a:path w="3859531" h="1259841">
                    <a:moveTo>
                      <a:pt x="1838643" y="1259840"/>
                    </a:moveTo>
                    <a:lnTo>
                      <a:pt x="3859530" y="623889"/>
                    </a:lnTo>
                    <a:lnTo>
                      <a:pt x="2890837" y="0"/>
                    </a:lnTo>
                    <a:lnTo>
                      <a:pt x="967105" y="38100"/>
                    </a:lnTo>
                    <a:lnTo>
                      <a:pt x="0" y="609283"/>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77" name="任意多边形: 形状 276">
                <a:extLst>
                  <a:ext uri="{FF2B5EF4-FFF2-40B4-BE49-F238E27FC236}">
                    <a16:creationId xmlns:a16="http://schemas.microsoft.com/office/drawing/2014/main" id="{4C698A39-F34D-4995-8EE1-02761B4C24F7}"/>
                  </a:ext>
                </a:extLst>
              </p:cNvPr>
              <p:cNvSpPr/>
              <p:nvPr/>
            </p:nvSpPr>
            <p:spPr>
              <a:xfrm>
                <a:off x="1653339" y="2217682"/>
                <a:ext cx="1332019" cy="169371"/>
              </a:xfrm>
              <a:custGeom>
                <a:avLst/>
                <a:gdLst/>
                <a:ahLst/>
                <a:cxnLst/>
                <a:rect l="0" t="0" r="0" b="0"/>
                <a:pathLst>
                  <a:path w="4080087" h="1334664">
                    <a:moveTo>
                      <a:pt x="1902036" y="1334663"/>
                    </a:moveTo>
                    <a:lnTo>
                      <a:pt x="4080086" y="660400"/>
                    </a:lnTo>
                    <a:lnTo>
                      <a:pt x="3038475" y="0"/>
                    </a:lnTo>
                    <a:lnTo>
                      <a:pt x="1029441" y="28575"/>
                    </a:lnTo>
                    <a:lnTo>
                      <a:pt x="0" y="636905"/>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78" name="任意多边形: 形状 277">
                <a:extLst>
                  <a:ext uri="{FF2B5EF4-FFF2-40B4-BE49-F238E27FC236}">
                    <a16:creationId xmlns:a16="http://schemas.microsoft.com/office/drawing/2014/main" id="{E245EA54-CF01-417C-BFE8-92E09675D3F1}"/>
                  </a:ext>
                </a:extLst>
              </p:cNvPr>
              <p:cNvSpPr/>
              <p:nvPr/>
            </p:nvSpPr>
            <p:spPr>
              <a:xfrm>
                <a:off x="1617061" y="2197148"/>
                <a:ext cx="1404024" cy="178867"/>
              </a:xfrm>
              <a:custGeom>
                <a:avLst/>
                <a:gdLst/>
                <a:ahLst/>
                <a:cxnLst/>
                <a:rect l="0" t="0" r="0" b="0"/>
                <a:pathLst>
                  <a:path w="4300644" h="1409489">
                    <a:moveTo>
                      <a:pt x="1965431" y="1409488"/>
                    </a:moveTo>
                    <a:lnTo>
                      <a:pt x="4300643" y="696913"/>
                    </a:lnTo>
                    <a:lnTo>
                      <a:pt x="3186112" y="0"/>
                    </a:lnTo>
                    <a:lnTo>
                      <a:pt x="1091777" y="19050"/>
                    </a:lnTo>
                    <a:lnTo>
                      <a:pt x="0" y="664528"/>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79" name="任意多边形: 形状 278">
                <a:extLst>
                  <a:ext uri="{FF2B5EF4-FFF2-40B4-BE49-F238E27FC236}">
                    <a16:creationId xmlns:a16="http://schemas.microsoft.com/office/drawing/2014/main" id="{E4277DD5-AA03-4093-869C-27D411F895F5}"/>
                  </a:ext>
                </a:extLst>
              </p:cNvPr>
              <p:cNvSpPr>
                <a:spLocks/>
              </p:cNvSpPr>
              <p:nvPr/>
            </p:nvSpPr>
            <p:spPr bwMode="auto">
              <a:xfrm>
                <a:off x="1580781" y="2176612"/>
                <a:ext cx="1476029" cy="188363"/>
              </a:xfrm>
              <a:custGeom>
                <a:avLst/>
                <a:gdLst>
                  <a:gd name="T0" fmla="*/ 1278 w 2848"/>
                  <a:gd name="T1" fmla="*/ 935 h 935"/>
                  <a:gd name="T2" fmla="*/ 2848 w 2848"/>
                  <a:gd name="T3" fmla="*/ 462 h 935"/>
                  <a:gd name="T4" fmla="*/ 2100 w 2848"/>
                  <a:gd name="T5" fmla="*/ 0 h 935"/>
                  <a:gd name="T6" fmla="*/ 727 w 2848"/>
                  <a:gd name="T7" fmla="*/ 6 h 935"/>
                  <a:gd name="T8" fmla="*/ 0 w 2848"/>
                  <a:gd name="T9" fmla="*/ 436 h 935"/>
                  <a:gd name="T10" fmla="*/ 1278 w 2848"/>
                  <a:gd name="T11" fmla="*/ 935 h 935"/>
                </a:gdLst>
                <a:ahLst/>
                <a:cxnLst>
                  <a:cxn ang="0">
                    <a:pos x="T0" y="T1"/>
                  </a:cxn>
                  <a:cxn ang="0">
                    <a:pos x="T2" y="T3"/>
                  </a:cxn>
                  <a:cxn ang="0">
                    <a:pos x="T4" y="T5"/>
                  </a:cxn>
                  <a:cxn ang="0">
                    <a:pos x="T6" y="T7"/>
                  </a:cxn>
                  <a:cxn ang="0">
                    <a:pos x="T8" y="T9"/>
                  </a:cxn>
                  <a:cxn ang="0">
                    <a:pos x="T10" y="T11"/>
                  </a:cxn>
                </a:cxnLst>
                <a:rect l="0" t="0" r="r" b="b"/>
                <a:pathLst>
                  <a:path w="2848" h="935">
                    <a:moveTo>
                      <a:pt x="1278" y="935"/>
                    </a:moveTo>
                    <a:lnTo>
                      <a:pt x="2848" y="462"/>
                    </a:lnTo>
                    <a:lnTo>
                      <a:pt x="2100" y="0"/>
                    </a:lnTo>
                    <a:lnTo>
                      <a:pt x="727" y="6"/>
                    </a:lnTo>
                    <a:lnTo>
                      <a:pt x="0" y="436"/>
                    </a:lnTo>
                    <a:lnTo>
                      <a:pt x="1278" y="935"/>
                    </a:lnTo>
                    <a:close/>
                  </a:path>
                </a:pathLst>
              </a:custGeom>
              <a:solidFill>
                <a:schemeClr val="accent3">
                  <a:lumMod val="50000"/>
                  <a:alpha val="12000"/>
                </a:schemeClr>
              </a:solidFill>
              <a:ln w="7938" cap="flat">
                <a:no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zh-CN" altLang="en-US" sz="2000">
                  <a:cs typeface="+mn-ea"/>
                  <a:sym typeface="+mn-lt"/>
                </a:endParaRPr>
              </a:p>
            </p:txBody>
          </p:sp>
        </p:grpSp>
        <p:sp>
          <p:nvSpPr>
            <p:cNvPr id="263" name="任意多边形: 形状 262">
              <a:extLst>
                <a:ext uri="{FF2B5EF4-FFF2-40B4-BE49-F238E27FC236}">
                  <a16:creationId xmlns:a16="http://schemas.microsoft.com/office/drawing/2014/main" id="{984137AD-E4E2-42DA-8321-E0C5F2CB923B}"/>
                </a:ext>
              </a:extLst>
            </p:cNvPr>
            <p:cNvSpPr>
              <a:spLocks/>
            </p:cNvSpPr>
            <p:nvPr/>
          </p:nvSpPr>
          <p:spPr bwMode="auto">
            <a:xfrm>
              <a:off x="4366019" y="2429772"/>
              <a:ext cx="1701165" cy="409055"/>
            </a:xfrm>
            <a:custGeom>
              <a:avLst/>
              <a:gdLst>
                <a:gd name="T0" fmla="*/ 0 w 2984"/>
                <a:gd name="T1" fmla="*/ 457 h 987"/>
                <a:gd name="T2" fmla="*/ 1314 w 2984"/>
                <a:gd name="T3" fmla="*/ 987 h 987"/>
                <a:gd name="T4" fmla="*/ 2984 w 2984"/>
                <a:gd name="T5" fmla="*/ 488 h 987"/>
                <a:gd name="T6" fmla="*/ 2189 w 2984"/>
                <a:gd name="T7" fmla="*/ 0 h 987"/>
                <a:gd name="T8" fmla="*/ 763 w 2984"/>
                <a:gd name="T9" fmla="*/ 0 h 987"/>
                <a:gd name="T10" fmla="*/ 0 w 2984"/>
                <a:gd name="T11" fmla="*/ 457 h 987"/>
              </a:gdLst>
              <a:ahLst/>
              <a:cxnLst>
                <a:cxn ang="0">
                  <a:pos x="T0" y="T1"/>
                </a:cxn>
                <a:cxn ang="0">
                  <a:pos x="T2" y="T3"/>
                </a:cxn>
                <a:cxn ang="0">
                  <a:pos x="T4" y="T5"/>
                </a:cxn>
                <a:cxn ang="0">
                  <a:pos x="T6" y="T7"/>
                </a:cxn>
                <a:cxn ang="0">
                  <a:pos x="T8" y="T9"/>
                </a:cxn>
                <a:cxn ang="0">
                  <a:pos x="T10" y="T11"/>
                </a:cxn>
              </a:cxnLst>
              <a:rect l="0" t="0" r="r" b="b"/>
              <a:pathLst>
                <a:path w="2984" h="987">
                  <a:moveTo>
                    <a:pt x="0" y="457"/>
                  </a:moveTo>
                  <a:lnTo>
                    <a:pt x="1314" y="987"/>
                  </a:lnTo>
                  <a:lnTo>
                    <a:pt x="2984" y="488"/>
                  </a:lnTo>
                  <a:lnTo>
                    <a:pt x="2189" y="0"/>
                  </a:lnTo>
                  <a:lnTo>
                    <a:pt x="763" y="0"/>
                  </a:lnTo>
                  <a:lnTo>
                    <a:pt x="0" y="457"/>
                  </a:lnTo>
                  <a:close/>
                </a:path>
              </a:pathLst>
            </a:custGeom>
            <a:gradFill>
              <a:gsLst>
                <a:gs pos="0">
                  <a:schemeClr val="accent3">
                    <a:lumMod val="50000"/>
                  </a:schemeClr>
                </a:gs>
                <a:gs pos="88000">
                  <a:schemeClr val="accent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600">
                <a:solidFill>
                  <a:schemeClr val="lt1"/>
                </a:solidFill>
                <a:cs typeface="+mn-ea"/>
                <a:sym typeface="+mn-lt"/>
              </a:endParaRPr>
            </a:p>
          </p:txBody>
        </p:sp>
      </p:grpSp>
      <p:grpSp>
        <p:nvGrpSpPr>
          <p:cNvPr id="346" name="组合 345">
            <a:extLst>
              <a:ext uri="{FF2B5EF4-FFF2-40B4-BE49-F238E27FC236}">
                <a16:creationId xmlns:a16="http://schemas.microsoft.com/office/drawing/2014/main" id="{E753E38D-4B84-4011-ABB5-86FE78EABD4E}"/>
              </a:ext>
            </a:extLst>
          </p:cNvPr>
          <p:cNvGrpSpPr/>
          <p:nvPr/>
        </p:nvGrpSpPr>
        <p:grpSpPr>
          <a:xfrm>
            <a:off x="6307978" y="4311272"/>
            <a:ext cx="1871282" cy="601796"/>
            <a:chOff x="6307978" y="4108737"/>
            <a:chExt cx="1871282" cy="800991"/>
          </a:xfrm>
        </p:grpSpPr>
        <p:grpSp>
          <p:nvGrpSpPr>
            <p:cNvPr id="281" name="组合 280">
              <a:extLst>
                <a:ext uri="{FF2B5EF4-FFF2-40B4-BE49-F238E27FC236}">
                  <a16:creationId xmlns:a16="http://schemas.microsoft.com/office/drawing/2014/main" id="{5881753E-FEDF-4FC4-8463-A97942ACFA47}"/>
                </a:ext>
              </a:extLst>
            </p:cNvPr>
            <p:cNvGrpSpPr/>
            <p:nvPr/>
          </p:nvGrpSpPr>
          <p:grpSpPr>
            <a:xfrm>
              <a:off x="6341762" y="4108737"/>
              <a:ext cx="1785995" cy="800991"/>
              <a:chOff x="1580781" y="2176612"/>
              <a:chExt cx="1476029" cy="353961"/>
            </a:xfrm>
          </p:grpSpPr>
          <p:sp>
            <p:nvSpPr>
              <p:cNvPr id="283" name="任意多边形: 形状 282">
                <a:extLst>
                  <a:ext uri="{FF2B5EF4-FFF2-40B4-BE49-F238E27FC236}">
                    <a16:creationId xmlns:a16="http://schemas.microsoft.com/office/drawing/2014/main" id="{514CD9FC-EB6E-4418-9C2D-3CC7DD91E4A1}"/>
                  </a:ext>
                </a:extLst>
              </p:cNvPr>
              <p:cNvSpPr>
                <a:spLocks/>
              </p:cNvSpPr>
              <p:nvPr/>
            </p:nvSpPr>
            <p:spPr bwMode="auto">
              <a:xfrm>
                <a:off x="2124963" y="2484641"/>
                <a:ext cx="395957" cy="45932"/>
              </a:xfrm>
              <a:custGeom>
                <a:avLst/>
                <a:gdLst>
                  <a:gd name="T0" fmla="*/ 679 w 764"/>
                  <a:gd name="T1" fmla="*/ 228 h 228"/>
                  <a:gd name="T2" fmla="*/ 764 w 764"/>
                  <a:gd name="T3" fmla="*/ 117 h 228"/>
                  <a:gd name="T4" fmla="*/ 705 w 764"/>
                  <a:gd name="T5" fmla="*/ 0 h 228"/>
                  <a:gd name="T6" fmla="*/ 138 w 764"/>
                  <a:gd name="T7" fmla="*/ 96 h 228"/>
                  <a:gd name="T8" fmla="*/ 0 w 764"/>
                  <a:gd name="T9" fmla="*/ 175 h 228"/>
                  <a:gd name="T10" fmla="*/ 679 w 764"/>
                  <a:gd name="T11" fmla="*/ 228 h 228"/>
                </a:gdLst>
                <a:ahLst/>
                <a:cxnLst>
                  <a:cxn ang="0">
                    <a:pos x="T0" y="T1"/>
                  </a:cxn>
                  <a:cxn ang="0">
                    <a:pos x="T2" y="T3"/>
                  </a:cxn>
                  <a:cxn ang="0">
                    <a:pos x="T4" y="T5"/>
                  </a:cxn>
                  <a:cxn ang="0">
                    <a:pos x="T6" y="T7"/>
                  </a:cxn>
                  <a:cxn ang="0">
                    <a:pos x="T8" y="T9"/>
                  </a:cxn>
                  <a:cxn ang="0">
                    <a:pos x="T10" y="T11"/>
                  </a:cxn>
                </a:cxnLst>
                <a:rect l="0" t="0" r="r" b="b"/>
                <a:pathLst>
                  <a:path w="764" h="228">
                    <a:moveTo>
                      <a:pt x="679" y="228"/>
                    </a:moveTo>
                    <a:lnTo>
                      <a:pt x="764" y="117"/>
                    </a:lnTo>
                    <a:lnTo>
                      <a:pt x="705" y="0"/>
                    </a:lnTo>
                    <a:lnTo>
                      <a:pt x="138" y="96"/>
                    </a:lnTo>
                    <a:lnTo>
                      <a:pt x="0" y="175"/>
                    </a:lnTo>
                    <a:lnTo>
                      <a:pt x="679" y="228"/>
                    </a:lnTo>
                    <a:close/>
                  </a:path>
                </a:pathLst>
              </a:custGeom>
              <a:solidFill>
                <a:schemeClr val="accent3">
                  <a:lumMod val="50000"/>
                  <a:alpha val="12000"/>
                </a:schemeClr>
              </a:solidFill>
              <a:ln w="7938" cap="flat">
                <a:no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zh-CN" altLang="en-US" sz="2000">
                  <a:cs typeface="+mn-ea"/>
                  <a:sym typeface="+mn-lt"/>
                </a:endParaRPr>
              </a:p>
            </p:txBody>
          </p:sp>
          <p:sp>
            <p:nvSpPr>
              <p:cNvPr id="284" name="任意多边形: 形状 283">
                <a:extLst>
                  <a:ext uri="{FF2B5EF4-FFF2-40B4-BE49-F238E27FC236}">
                    <a16:creationId xmlns:a16="http://schemas.microsoft.com/office/drawing/2014/main" id="{B1A0BE9B-528A-4C76-B1FF-FF92BEB3EA0D}"/>
                  </a:ext>
                </a:extLst>
              </p:cNvPr>
              <p:cNvSpPr/>
              <p:nvPr/>
            </p:nvSpPr>
            <p:spPr>
              <a:xfrm>
                <a:off x="2088685" y="2464105"/>
                <a:ext cx="467963" cy="55427"/>
              </a:xfrm>
              <a:custGeom>
                <a:avLst/>
                <a:gdLst/>
                <a:ahLst/>
                <a:cxnLst/>
                <a:rect l="0" t="0" r="0" b="0"/>
                <a:pathLst>
                  <a:path w="1433407" h="436775">
                    <a:moveTo>
                      <a:pt x="1141307" y="436774"/>
                    </a:moveTo>
                    <a:lnTo>
                      <a:pt x="1433406" y="222250"/>
                    </a:lnTo>
                    <a:lnTo>
                      <a:pt x="1266825" y="0"/>
                    </a:lnTo>
                    <a:lnTo>
                      <a:pt x="281410" y="142875"/>
                    </a:lnTo>
                    <a:lnTo>
                      <a:pt x="0" y="305435"/>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85" name="任意多边形: 形状 284">
                <a:extLst>
                  <a:ext uri="{FF2B5EF4-FFF2-40B4-BE49-F238E27FC236}">
                    <a16:creationId xmlns:a16="http://schemas.microsoft.com/office/drawing/2014/main" id="{61105FB9-A73B-43BA-A424-53107C8F7596}"/>
                  </a:ext>
                </a:extLst>
              </p:cNvPr>
              <p:cNvSpPr/>
              <p:nvPr/>
            </p:nvSpPr>
            <p:spPr>
              <a:xfrm>
                <a:off x="2052406" y="2443571"/>
                <a:ext cx="539967" cy="64923"/>
              </a:xfrm>
              <a:custGeom>
                <a:avLst/>
                <a:gdLst/>
                <a:ahLst/>
                <a:cxnLst/>
                <a:rect l="0" t="0" r="0" b="0"/>
                <a:pathLst>
                  <a:path w="1653964" h="511599">
                    <a:moveTo>
                      <a:pt x="1204701" y="511598"/>
                    </a:moveTo>
                    <a:lnTo>
                      <a:pt x="1653963" y="258764"/>
                    </a:lnTo>
                    <a:lnTo>
                      <a:pt x="1414463" y="0"/>
                    </a:lnTo>
                    <a:lnTo>
                      <a:pt x="343746" y="133350"/>
                    </a:lnTo>
                    <a:lnTo>
                      <a:pt x="0" y="333058"/>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86" name="任意多边形: 形状 285">
                <a:extLst>
                  <a:ext uri="{FF2B5EF4-FFF2-40B4-BE49-F238E27FC236}">
                    <a16:creationId xmlns:a16="http://schemas.microsoft.com/office/drawing/2014/main" id="{7859D13E-8A1B-4DE2-B84F-304257F73447}"/>
                  </a:ext>
                </a:extLst>
              </p:cNvPr>
              <p:cNvSpPr/>
              <p:nvPr/>
            </p:nvSpPr>
            <p:spPr>
              <a:xfrm>
                <a:off x="2016126" y="2423034"/>
                <a:ext cx="611972" cy="74419"/>
              </a:xfrm>
              <a:custGeom>
                <a:avLst/>
                <a:gdLst/>
                <a:ahLst/>
                <a:cxnLst/>
                <a:rect l="0" t="0" r="0" b="0"/>
                <a:pathLst>
                  <a:path w="1874520" h="586424">
                    <a:moveTo>
                      <a:pt x="1268095" y="586423"/>
                    </a:moveTo>
                    <a:lnTo>
                      <a:pt x="1874519" y="295275"/>
                    </a:lnTo>
                    <a:lnTo>
                      <a:pt x="1562100" y="0"/>
                    </a:lnTo>
                    <a:lnTo>
                      <a:pt x="406083" y="123825"/>
                    </a:lnTo>
                    <a:lnTo>
                      <a:pt x="0" y="360681"/>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87" name="任意多边形: 形状 286">
                <a:extLst>
                  <a:ext uri="{FF2B5EF4-FFF2-40B4-BE49-F238E27FC236}">
                    <a16:creationId xmlns:a16="http://schemas.microsoft.com/office/drawing/2014/main" id="{7D70407A-038E-495E-90F9-D678FFBEF07A}"/>
                  </a:ext>
                </a:extLst>
              </p:cNvPr>
              <p:cNvSpPr/>
              <p:nvPr/>
            </p:nvSpPr>
            <p:spPr>
              <a:xfrm>
                <a:off x="1979848" y="2402500"/>
                <a:ext cx="683977" cy="83914"/>
              </a:xfrm>
              <a:custGeom>
                <a:avLst/>
                <a:gdLst/>
                <a:ahLst/>
                <a:cxnLst/>
                <a:rect l="0" t="0" r="0" b="0"/>
                <a:pathLst>
                  <a:path w="2095077" h="661247">
                    <a:moveTo>
                      <a:pt x="1331490" y="661246"/>
                    </a:moveTo>
                    <a:lnTo>
                      <a:pt x="2095076" y="331788"/>
                    </a:lnTo>
                    <a:lnTo>
                      <a:pt x="1709738" y="0"/>
                    </a:lnTo>
                    <a:lnTo>
                      <a:pt x="468418" y="114300"/>
                    </a:lnTo>
                    <a:lnTo>
                      <a:pt x="0" y="388303"/>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88" name="任意多边形: 形状 287">
                <a:extLst>
                  <a:ext uri="{FF2B5EF4-FFF2-40B4-BE49-F238E27FC236}">
                    <a16:creationId xmlns:a16="http://schemas.microsoft.com/office/drawing/2014/main" id="{56BF0D32-B40D-4444-A0D1-8569218B6F3D}"/>
                  </a:ext>
                </a:extLst>
              </p:cNvPr>
              <p:cNvSpPr/>
              <p:nvPr/>
            </p:nvSpPr>
            <p:spPr>
              <a:xfrm>
                <a:off x="1943569" y="2381964"/>
                <a:ext cx="755981" cy="93408"/>
              </a:xfrm>
              <a:custGeom>
                <a:avLst/>
                <a:gdLst/>
                <a:ahLst/>
                <a:cxnLst/>
                <a:rect l="0" t="0" r="0" b="0"/>
                <a:pathLst>
                  <a:path w="2315634" h="736072">
                    <a:moveTo>
                      <a:pt x="1394884" y="736071"/>
                    </a:moveTo>
                    <a:lnTo>
                      <a:pt x="2315633" y="368300"/>
                    </a:lnTo>
                    <a:lnTo>
                      <a:pt x="1857375" y="0"/>
                    </a:lnTo>
                    <a:lnTo>
                      <a:pt x="530754" y="104775"/>
                    </a:lnTo>
                    <a:lnTo>
                      <a:pt x="0" y="415925"/>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89" name="任意多边形: 形状 288">
                <a:extLst>
                  <a:ext uri="{FF2B5EF4-FFF2-40B4-BE49-F238E27FC236}">
                    <a16:creationId xmlns:a16="http://schemas.microsoft.com/office/drawing/2014/main" id="{739F9ECC-D351-4D02-85EC-AE0106DF54BB}"/>
                  </a:ext>
                </a:extLst>
              </p:cNvPr>
              <p:cNvSpPr/>
              <p:nvPr/>
            </p:nvSpPr>
            <p:spPr>
              <a:xfrm>
                <a:off x="1907290" y="2361430"/>
                <a:ext cx="827987" cy="102904"/>
              </a:xfrm>
              <a:custGeom>
                <a:avLst/>
                <a:gdLst/>
                <a:ahLst/>
                <a:cxnLst/>
                <a:rect l="0" t="0" r="0" b="0"/>
                <a:pathLst>
                  <a:path w="2536191" h="810896">
                    <a:moveTo>
                      <a:pt x="1458277" y="810895"/>
                    </a:moveTo>
                    <a:lnTo>
                      <a:pt x="2536190" y="404814"/>
                    </a:lnTo>
                    <a:lnTo>
                      <a:pt x="2005013" y="0"/>
                    </a:lnTo>
                    <a:lnTo>
                      <a:pt x="593090" y="95250"/>
                    </a:lnTo>
                    <a:lnTo>
                      <a:pt x="0" y="443549"/>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90" name="任意多边形: 形状 289">
                <a:extLst>
                  <a:ext uri="{FF2B5EF4-FFF2-40B4-BE49-F238E27FC236}">
                    <a16:creationId xmlns:a16="http://schemas.microsoft.com/office/drawing/2014/main" id="{4343FF35-969F-499C-9476-34010D4D4C4B}"/>
                  </a:ext>
                </a:extLst>
              </p:cNvPr>
              <p:cNvSpPr/>
              <p:nvPr/>
            </p:nvSpPr>
            <p:spPr>
              <a:xfrm>
                <a:off x="1871011" y="2340895"/>
                <a:ext cx="899992" cy="112399"/>
              </a:xfrm>
              <a:custGeom>
                <a:avLst/>
                <a:gdLst/>
                <a:ahLst/>
                <a:cxnLst/>
                <a:rect l="0" t="0" r="0" b="0"/>
                <a:pathLst>
                  <a:path w="2756747" h="885719">
                    <a:moveTo>
                      <a:pt x="1521672" y="885718"/>
                    </a:moveTo>
                    <a:lnTo>
                      <a:pt x="2756746" y="441325"/>
                    </a:lnTo>
                    <a:lnTo>
                      <a:pt x="2152650" y="0"/>
                    </a:lnTo>
                    <a:lnTo>
                      <a:pt x="655426" y="85725"/>
                    </a:lnTo>
                    <a:lnTo>
                      <a:pt x="0" y="471170"/>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91" name="任意多边形: 形状 290">
                <a:extLst>
                  <a:ext uri="{FF2B5EF4-FFF2-40B4-BE49-F238E27FC236}">
                    <a16:creationId xmlns:a16="http://schemas.microsoft.com/office/drawing/2014/main" id="{1A4BD3C6-E3A1-4179-B602-B610CA0E5793}"/>
                  </a:ext>
                </a:extLst>
              </p:cNvPr>
              <p:cNvSpPr/>
              <p:nvPr/>
            </p:nvSpPr>
            <p:spPr>
              <a:xfrm>
                <a:off x="1834733" y="2320359"/>
                <a:ext cx="971995" cy="121895"/>
              </a:xfrm>
              <a:custGeom>
                <a:avLst/>
                <a:gdLst/>
                <a:ahLst/>
                <a:cxnLst/>
                <a:rect l="0" t="0" r="0" b="0"/>
                <a:pathLst>
                  <a:path w="2977304" h="960544">
                    <a:moveTo>
                      <a:pt x="1585066" y="960543"/>
                    </a:moveTo>
                    <a:lnTo>
                      <a:pt x="2977303" y="477838"/>
                    </a:lnTo>
                    <a:lnTo>
                      <a:pt x="2300287" y="0"/>
                    </a:lnTo>
                    <a:lnTo>
                      <a:pt x="717762" y="76200"/>
                    </a:lnTo>
                    <a:lnTo>
                      <a:pt x="0" y="498793"/>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92" name="任意多边形: 形状 291">
                <a:extLst>
                  <a:ext uri="{FF2B5EF4-FFF2-40B4-BE49-F238E27FC236}">
                    <a16:creationId xmlns:a16="http://schemas.microsoft.com/office/drawing/2014/main" id="{8AF9ED97-32C1-4A7A-8FAE-492BC6CA1721}"/>
                  </a:ext>
                </a:extLst>
              </p:cNvPr>
              <p:cNvSpPr/>
              <p:nvPr/>
            </p:nvSpPr>
            <p:spPr>
              <a:xfrm>
                <a:off x="1798455" y="2299825"/>
                <a:ext cx="1044000" cy="131391"/>
              </a:xfrm>
              <a:custGeom>
                <a:avLst/>
                <a:gdLst/>
                <a:ahLst/>
                <a:cxnLst/>
                <a:rect l="0" t="0" r="0" b="0"/>
                <a:pathLst>
                  <a:path w="3197861" h="1035368">
                    <a:moveTo>
                      <a:pt x="1648460" y="1035367"/>
                    </a:moveTo>
                    <a:lnTo>
                      <a:pt x="3197860" y="514350"/>
                    </a:lnTo>
                    <a:lnTo>
                      <a:pt x="2447925" y="0"/>
                    </a:lnTo>
                    <a:lnTo>
                      <a:pt x="780098" y="66675"/>
                    </a:lnTo>
                    <a:lnTo>
                      <a:pt x="0" y="526415"/>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93" name="任意多边形: 形状 292">
                <a:extLst>
                  <a:ext uri="{FF2B5EF4-FFF2-40B4-BE49-F238E27FC236}">
                    <a16:creationId xmlns:a16="http://schemas.microsoft.com/office/drawing/2014/main" id="{6A4975DC-03B0-4B3F-8374-A9D0727864CF}"/>
                  </a:ext>
                </a:extLst>
              </p:cNvPr>
              <p:cNvSpPr/>
              <p:nvPr/>
            </p:nvSpPr>
            <p:spPr>
              <a:xfrm>
                <a:off x="1762176" y="2279289"/>
                <a:ext cx="1116006" cy="140885"/>
              </a:xfrm>
              <a:custGeom>
                <a:avLst/>
                <a:gdLst/>
                <a:ahLst/>
                <a:cxnLst/>
                <a:rect l="0" t="0" r="0" b="0"/>
                <a:pathLst>
                  <a:path w="3418418" h="1110192">
                    <a:moveTo>
                      <a:pt x="1711854" y="1110191"/>
                    </a:moveTo>
                    <a:lnTo>
                      <a:pt x="3418417" y="550863"/>
                    </a:lnTo>
                    <a:lnTo>
                      <a:pt x="2595562" y="0"/>
                    </a:lnTo>
                    <a:lnTo>
                      <a:pt x="842434" y="57150"/>
                    </a:lnTo>
                    <a:lnTo>
                      <a:pt x="0" y="554038"/>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94" name="任意多边形: 形状 293">
                <a:extLst>
                  <a:ext uri="{FF2B5EF4-FFF2-40B4-BE49-F238E27FC236}">
                    <a16:creationId xmlns:a16="http://schemas.microsoft.com/office/drawing/2014/main" id="{92A26A9E-E983-4961-96FF-FCBE8D323C80}"/>
                  </a:ext>
                </a:extLst>
              </p:cNvPr>
              <p:cNvSpPr/>
              <p:nvPr/>
            </p:nvSpPr>
            <p:spPr>
              <a:xfrm>
                <a:off x="1725896" y="2258753"/>
                <a:ext cx="1188009" cy="150382"/>
              </a:xfrm>
              <a:custGeom>
                <a:avLst/>
                <a:gdLst/>
                <a:ahLst/>
                <a:cxnLst/>
                <a:rect l="0" t="0" r="0" b="0"/>
                <a:pathLst>
                  <a:path w="3638974" h="1185016">
                    <a:moveTo>
                      <a:pt x="1775248" y="1185015"/>
                    </a:moveTo>
                    <a:lnTo>
                      <a:pt x="3638973" y="587375"/>
                    </a:lnTo>
                    <a:lnTo>
                      <a:pt x="2743200" y="0"/>
                    </a:lnTo>
                    <a:lnTo>
                      <a:pt x="904769" y="47625"/>
                    </a:lnTo>
                    <a:lnTo>
                      <a:pt x="0" y="581660"/>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95" name="任意多边形: 形状 294">
                <a:extLst>
                  <a:ext uri="{FF2B5EF4-FFF2-40B4-BE49-F238E27FC236}">
                    <a16:creationId xmlns:a16="http://schemas.microsoft.com/office/drawing/2014/main" id="{85EF6714-B0EC-4EB6-AE0F-DA3AD5EE02DC}"/>
                  </a:ext>
                </a:extLst>
              </p:cNvPr>
              <p:cNvSpPr/>
              <p:nvPr/>
            </p:nvSpPr>
            <p:spPr>
              <a:xfrm>
                <a:off x="1689617" y="2238218"/>
                <a:ext cx="1260015" cy="159876"/>
              </a:xfrm>
              <a:custGeom>
                <a:avLst/>
                <a:gdLst/>
                <a:ahLst/>
                <a:cxnLst/>
                <a:rect l="0" t="0" r="0" b="0"/>
                <a:pathLst>
                  <a:path w="3859531" h="1259841">
                    <a:moveTo>
                      <a:pt x="1838643" y="1259840"/>
                    </a:moveTo>
                    <a:lnTo>
                      <a:pt x="3859530" y="623889"/>
                    </a:lnTo>
                    <a:lnTo>
                      <a:pt x="2890837" y="0"/>
                    </a:lnTo>
                    <a:lnTo>
                      <a:pt x="967105" y="38100"/>
                    </a:lnTo>
                    <a:lnTo>
                      <a:pt x="0" y="609283"/>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96" name="任意多边形: 形状 295">
                <a:extLst>
                  <a:ext uri="{FF2B5EF4-FFF2-40B4-BE49-F238E27FC236}">
                    <a16:creationId xmlns:a16="http://schemas.microsoft.com/office/drawing/2014/main" id="{E505293C-DD10-43FF-871D-4C40260BBE76}"/>
                  </a:ext>
                </a:extLst>
              </p:cNvPr>
              <p:cNvSpPr/>
              <p:nvPr/>
            </p:nvSpPr>
            <p:spPr>
              <a:xfrm>
                <a:off x="1653339" y="2217682"/>
                <a:ext cx="1332019" cy="169371"/>
              </a:xfrm>
              <a:custGeom>
                <a:avLst/>
                <a:gdLst/>
                <a:ahLst/>
                <a:cxnLst/>
                <a:rect l="0" t="0" r="0" b="0"/>
                <a:pathLst>
                  <a:path w="4080087" h="1334664">
                    <a:moveTo>
                      <a:pt x="1902036" y="1334663"/>
                    </a:moveTo>
                    <a:lnTo>
                      <a:pt x="4080086" y="660400"/>
                    </a:lnTo>
                    <a:lnTo>
                      <a:pt x="3038475" y="0"/>
                    </a:lnTo>
                    <a:lnTo>
                      <a:pt x="1029441" y="28575"/>
                    </a:lnTo>
                    <a:lnTo>
                      <a:pt x="0" y="636905"/>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97" name="任意多边形: 形状 296">
                <a:extLst>
                  <a:ext uri="{FF2B5EF4-FFF2-40B4-BE49-F238E27FC236}">
                    <a16:creationId xmlns:a16="http://schemas.microsoft.com/office/drawing/2014/main" id="{4ABB396E-57BB-43E0-A2BE-071AF2A59A50}"/>
                  </a:ext>
                </a:extLst>
              </p:cNvPr>
              <p:cNvSpPr/>
              <p:nvPr/>
            </p:nvSpPr>
            <p:spPr>
              <a:xfrm>
                <a:off x="1617061" y="2197148"/>
                <a:ext cx="1404024" cy="178867"/>
              </a:xfrm>
              <a:custGeom>
                <a:avLst/>
                <a:gdLst/>
                <a:ahLst/>
                <a:cxnLst/>
                <a:rect l="0" t="0" r="0" b="0"/>
                <a:pathLst>
                  <a:path w="4300644" h="1409489">
                    <a:moveTo>
                      <a:pt x="1965431" y="1409488"/>
                    </a:moveTo>
                    <a:lnTo>
                      <a:pt x="4300643" y="696913"/>
                    </a:lnTo>
                    <a:lnTo>
                      <a:pt x="3186112" y="0"/>
                    </a:lnTo>
                    <a:lnTo>
                      <a:pt x="1091777" y="19050"/>
                    </a:lnTo>
                    <a:lnTo>
                      <a:pt x="0" y="664528"/>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98" name="任意多边形: 形状 297">
                <a:extLst>
                  <a:ext uri="{FF2B5EF4-FFF2-40B4-BE49-F238E27FC236}">
                    <a16:creationId xmlns:a16="http://schemas.microsoft.com/office/drawing/2014/main" id="{C3918C73-3BA1-4145-A317-F0F64E90E61F}"/>
                  </a:ext>
                </a:extLst>
              </p:cNvPr>
              <p:cNvSpPr>
                <a:spLocks/>
              </p:cNvSpPr>
              <p:nvPr/>
            </p:nvSpPr>
            <p:spPr bwMode="auto">
              <a:xfrm>
                <a:off x="1580781" y="2176612"/>
                <a:ext cx="1476029" cy="188363"/>
              </a:xfrm>
              <a:custGeom>
                <a:avLst/>
                <a:gdLst>
                  <a:gd name="T0" fmla="*/ 1278 w 2848"/>
                  <a:gd name="T1" fmla="*/ 935 h 935"/>
                  <a:gd name="T2" fmla="*/ 2848 w 2848"/>
                  <a:gd name="T3" fmla="*/ 462 h 935"/>
                  <a:gd name="T4" fmla="*/ 2100 w 2848"/>
                  <a:gd name="T5" fmla="*/ 0 h 935"/>
                  <a:gd name="T6" fmla="*/ 727 w 2848"/>
                  <a:gd name="T7" fmla="*/ 6 h 935"/>
                  <a:gd name="T8" fmla="*/ 0 w 2848"/>
                  <a:gd name="T9" fmla="*/ 436 h 935"/>
                  <a:gd name="T10" fmla="*/ 1278 w 2848"/>
                  <a:gd name="T11" fmla="*/ 935 h 935"/>
                </a:gdLst>
                <a:ahLst/>
                <a:cxnLst>
                  <a:cxn ang="0">
                    <a:pos x="T0" y="T1"/>
                  </a:cxn>
                  <a:cxn ang="0">
                    <a:pos x="T2" y="T3"/>
                  </a:cxn>
                  <a:cxn ang="0">
                    <a:pos x="T4" y="T5"/>
                  </a:cxn>
                  <a:cxn ang="0">
                    <a:pos x="T6" y="T7"/>
                  </a:cxn>
                  <a:cxn ang="0">
                    <a:pos x="T8" y="T9"/>
                  </a:cxn>
                  <a:cxn ang="0">
                    <a:pos x="T10" y="T11"/>
                  </a:cxn>
                </a:cxnLst>
                <a:rect l="0" t="0" r="r" b="b"/>
                <a:pathLst>
                  <a:path w="2848" h="935">
                    <a:moveTo>
                      <a:pt x="1278" y="935"/>
                    </a:moveTo>
                    <a:lnTo>
                      <a:pt x="2848" y="462"/>
                    </a:lnTo>
                    <a:lnTo>
                      <a:pt x="2100" y="0"/>
                    </a:lnTo>
                    <a:lnTo>
                      <a:pt x="727" y="6"/>
                    </a:lnTo>
                    <a:lnTo>
                      <a:pt x="0" y="436"/>
                    </a:lnTo>
                    <a:lnTo>
                      <a:pt x="1278" y="935"/>
                    </a:lnTo>
                    <a:close/>
                  </a:path>
                </a:pathLst>
              </a:custGeom>
              <a:solidFill>
                <a:schemeClr val="accent3">
                  <a:lumMod val="50000"/>
                  <a:alpha val="12000"/>
                </a:schemeClr>
              </a:solidFill>
              <a:ln w="7938" cap="flat">
                <a:no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zh-CN" altLang="en-US" sz="2000">
                  <a:cs typeface="+mn-ea"/>
                  <a:sym typeface="+mn-lt"/>
                </a:endParaRPr>
              </a:p>
            </p:txBody>
          </p:sp>
        </p:grpSp>
        <p:sp>
          <p:nvSpPr>
            <p:cNvPr id="282" name="任意多边形: 形状 281">
              <a:extLst>
                <a:ext uri="{FF2B5EF4-FFF2-40B4-BE49-F238E27FC236}">
                  <a16:creationId xmlns:a16="http://schemas.microsoft.com/office/drawing/2014/main" id="{602E8618-8E26-4907-AABE-69D7D4249FFA}"/>
                </a:ext>
              </a:extLst>
            </p:cNvPr>
            <p:cNvSpPr>
              <a:spLocks/>
            </p:cNvSpPr>
            <p:nvPr/>
          </p:nvSpPr>
          <p:spPr bwMode="auto">
            <a:xfrm>
              <a:off x="6307978" y="4108737"/>
              <a:ext cx="1871282" cy="449960"/>
            </a:xfrm>
            <a:custGeom>
              <a:avLst/>
              <a:gdLst>
                <a:gd name="T0" fmla="*/ 0 w 2984"/>
                <a:gd name="T1" fmla="*/ 457 h 987"/>
                <a:gd name="T2" fmla="*/ 1314 w 2984"/>
                <a:gd name="T3" fmla="*/ 987 h 987"/>
                <a:gd name="T4" fmla="*/ 2984 w 2984"/>
                <a:gd name="T5" fmla="*/ 488 h 987"/>
                <a:gd name="T6" fmla="*/ 2189 w 2984"/>
                <a:gd name="T7" fmla="*/ 0 h 987"/>
                <a:gd name="T8" fmla="*/ 763 w 2984"/>
                <a:gd name="T9" fmla="*/ 0 h 987"/>
                <a:gd name="T10" fmla="*/ 0 w 2984"/>
                <a:gd name="T11" fmla="*/ 457 h 987"/>
              </a:gdLst>
              <a:ahLst/>
              <a:cxnLst>
                <a:cxn ang="0">
                  <a:pos x="T0" y="T1"/>
                </a:cxn>
                <a:cxn ang="0">
                  <a:pos x="T2" y="T3"/>
                </a:cxn>
                <a:cxn ang="0">
                  <a:pos x="T4" y="T5"/>
                </a:cxn>
                <a:cxn ang="0">
                  <a:pos x="T6" y="T7"/>
                </a:cxn>
                <a:cxn ang="0">
                  <a:pos x="T8" y="T9"/>
                </a:cxn>
                <a:cxn ang="0">
                  <a:pos x="T10" y="T11"/>
                </a:cxn>
              </a:cxnLst>
              <a:rect l="0" t="0" r="r" b="b"/>
              <a:pathLst>
                <a:path w="2984" h="987">
                  <a:moveTo>
                    <a:pt x="0" y="457"/>
                  </a:moveTo>
                  <a:lnTo>
                    <a:pt x="1314" y="987"/>
                  </a:lnTo>
                  <a:lnTo>
                    <a:pt x="2984" y="488"/>
                  </a:lnTo>
                  <a:lnTo>
                    <a:pt x="2189" y="0"/>
                  </a:lnTo>
                  <a:lnTo>
                    <a:pt x="763" y="0"/>
                  </a:lnTo>
                  <a:lnTo>
                    <a:pt x="0" y="457"/>
                  </a:lnTo>
                  <a:close/>
                </a:path>
              </a:pathLst>
            </a:custGeom>
            <a:gradFill>
              <a:gsLst>
                <a:gs pos="0">
                  <a:schemeClr val="accent3">
                    <a:lumMod val="50000"/>
                  </a:schemeClr>
                </a:gs>
                <a:gs pos="88000">
                  <a:schemeClr val="accent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600">
                <a:solidFill>
                  <a:schemeClr val="lt1"/>
                </a:solidFill>
                <a:cs typeface="+mn-ea"/>
                <a:sym typeface="+mn-lt"/>
              </a:endParaRPr>
            </a:p>
          </p:txBody>
        </p:sp>
      </p:grpSp>
      <p:grpSp>
        <p:nvGrpSpPr>
          <p:cNvPr id="345" name="组合 344">
            <a:extLst>
              <a:ext uri="{FF2B5EF4-FFF2-40B4-BE49-F238E27FC236}">
                <a16:creationId xmlns:a16="http://schemas.microsoft.com/office/drawing/2014/main" id="{48559E4A-64C9-475E-8E11-7FD976CB5790}"/>
              </a:ext>
            </a:extLst>
          </p:cNvPr>
          <p:cNvGrpSpPr/>
          <p:nvPr/>
        </p:nvGrpSpPr>
        <p:grpSpPr>
          <a:xfrm>
            <a:off x="8622606" y="2802263"/>
            <a:ext cx="2490676" cy="728174"/>
            <a:chOff x="8622606" y="2802333"/>
            <a:chExt cx="2490676" cy="969199"/>
          </a:xfrm>
        </p:grpSpPr>
        <p:grpSp>
          <p:nvGrpSpPr>
            <p:cNvPr id="300" name="组合 299">
              <a:extLst>
                <a:ext uri="{FF2B5EF4-FFF2-40B4-BE49-F238E27FC236}">
                  <a16:creationId xmlns:a16="http://schemas.microsoft.com/office/drawing/2014/main" id="{60DA1397-61DC-48AD-8D96-5473AA9CB7DB}"/>
                </a:ext>
              </a:extLst>
            </p:cNvPr>
            <p:cNvGrpSpPr/>
            <p:nvPr/>
          </p:nvGrpSpPr>
          <p:grpSpPr>
            <a:xfrm>
              <a:off x="8667573" y="2802333"/>
              <a:ext cx="2377159" cy="969199"/>
              <a:chOff x="1580781" y="2176612"/>
              <a:chExt cx="1476029" cy="353961"/>
            </a:xfrm>
          </p:grpSpPr>
          <p:sp>
            <p:nvSpPr>
              <p:cNvPr id="302" name="任意多边形: 形状 301">
                <a:extLst>
                  <a:ext uri="{FF2B5EF4-FFF2-40B4-BE49-F238E27FC236}">
                    <a16:creationId xmlns:a16="http://schemas.microsoft.com/office/drawing/2014/main" id="{114F1357-1558-4D4C-BC12-A449698E5C20}"/>
                  </a:ext>
                </a:extLst>
              </p:cNvPr>
              <p:cNvSpPr>
                <a:spLocks/>
              </p:cNvSpPr>
              <p:nvPr/>
            </p:nvSpPr>
            <p:spPr bwMode="auto">
              <a:xfrm>
                <a:off x="2124963" y="2484641"/>
                <a:ext cx="395957" cy="45932"/>
              </a:xfrm>
              <a:custGeom>
                <a:avLst/>
                <a:gdLst>
                  <a:gd name="T0" fmla="*/ 679 w 764"/>
                  <a:gd name="T1" fmla="*/ 228 h 228"/>
                  <a:gd name="T2" fmla="*/ 764 w 764"/>
                  <a:gd name="T3" fmla="*/ 117 h 228"/>
                  <a:gd name="T4" fmla="*/ 705 w 764"/>
                  <a:gd name="T5" fmla="*/ 0 h 228"/>
                  <a:gd name="T6" fmla="*/ 138 w 764"/>
                  <a:gd name="T7" fmla="*/ 96 h 228"/>
                  <a:gd name="T8" fmla="*/ 0 w 764"/>
                  <a:gd name="T9" fmla="*/ 175 h 228"/>
                  <a:gd name="T10" fmla="*/ 679 w 764"/>
                  <a:gd name="T11" fmla="*/ 228 h 228"/>
                </a:gdLst>
                <a:ahLst/>
                <a:cxnLst>
                  <a:cxn ang="0">
                    <a:pos x="T0" y="T1"/>
                  </a:cxn>
                  <a:cxn ang="0">
                    <a:pos x="T2" y="T3"/>
                  </a:cxn>
                  <a:cxn ang="0">
                    <a:pos x="T4" y="T5"/>
                  </a:cxn>
                  <a:cxn ang="0">
                    <a:pos x="T6" y="T7"/>
                  </a:cxn>
                  <a:cxn ang="0">
                    <a:pos x="T8" y="T9"/>
                  </a:cxn>
                  <a:cxn ang="0">
                    <a:pos x="T10" y="T11"/>
                  </a:cxn>
                </a:cxnLst>
                <a:rect l="0" t="0" r="r" b="b"/>
                <a:pathLst>
                  <a:path w="764" h="228">
                    <a:moveTo>
                      <a:pt x="679" y="228"/>
                    </a:moveTo>
                    <a:lnTo>
                      <a:pt x="764" y="117"/>
                    </a:lnTo>
                    <a:lnTo>
                      <a:pt x="705" y="0"/>
                    </a:lnTo>
                    <a:lnTo>
                      <a:pt x="138" y="96"/>
                    </a:lnTo>
                    <a:lnTo>
                      <a:pt x="0" y="175"/>
                    </a:lnTo>
                    <a:lnTo>
                      <a:pt x="679" y="228"/>
                    </a:lnTo>
                    <a:close/>
                  </a:path>
                </a:pathLst>
              </a:custGeom>
              <a:solidFill>
                <a:schemeClr val="accent3">
                  <a:lumMod val="50000"/>
                  <a:alpha val="12000"/>
                </a:schemeClr>
              </a:solidFill>
              <a:ln w="7938" cap="flat">
                <a:no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zh-CN" altLang="en-US" sz="2000">
                  <a:cs typeface="+mn-ea"/>
                  <a:sym typeface="+mn-lt"/>
                </a:endParaRPr>
              </a:p>
            </p:txBody>
          </p:sp>
          <p:sp>
            <p:nvSpPr>
              <p:cNvPr id="303" name="任意多边形: 形状 302">
                <a:extLst>
                  <a:ext uri="{FF2B5EF4-FFF2-40B4-BE49-F238E27FC236}">
                    <a16:creationId xmlns:a16="http://schemas.microsoft.com/office/drawing/2014/main" id="{8ECD841F-4FE5-4530-A53D-0A580CABE155}"/>
                  </a:ext>
                </a:extLst>
              </p:cNvPr>
              <p:cNvSpPr/>
              <p:nvPr/>
            </p:nvSpPr>
            <p:spPr>
              <a:xfrm>
                <a:off x="2088685" y="2464105"/>
                <a:ext cx="467963" cy="55427"/>
              </a:xfrm>
              <a:custGeom>
                <a:avLst/>
                <a:gdLst/>
                <a:ahLst/>
                <a:cxnLst/>
                <a:rect l="0" t="0" r="0" b="0"/>
                <a:pathLst>
                  <a:path w="1433407" h="436775">
                    <a:moveTo>
                      <a:pt x="1141307" y="436774"/>
                    </a:moveTo>
                    <a:lnTo>
                      <a:pt x="1433406" y="222250"/>
                    </a:lnTo>
                    <a:lnTo>
                      <a:pt x="1266825" y="0"/>
                    </a:lnTo>
                    <a:lnTo>
                      <a:pt x="281410" y="142875"/>
                    </a:lnTo>
                    <a:lnTo>
                      <a:pt x="0" y="305435"/>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304" name="任意多边形: 形状 303">
                <a:extLst>
                  <a:ext uri="{FF2B5EF4-FFF2-40B4-BE49-F238E27FC236}">
                    <a16:creationId xmlns:a16="http://schemas.microsoft.com/office/drawing/2014/main" id="{C98540E8-D71D-49EE-A86C-9F5EEC0D7BF7}"/>
                  </a:ext>
                </a:extLst>
              </p:cNvPr>
              <p:cNvSpPr/>
              <p:nvPr/>
            </p:nvSpPr>
            <p:spPr>
              <a:xfrm>
                <a:off x="2052406" y="2443571"/>
                <a:ext cx="539967" cy="64923"/>
              </a:xfrm>
              <a:custGeom>
                <a:avLst/>
                <a:gdLst/>
                <a:ahLst/>
                <a:cxnLst/>
                <a:rect l="0" t="0" r="0" b="0"/>
                <a:pathLst>
                  <a:path w="1653964" h="511599">
                    <a:moveTo>
                      <a:pt x="1204701" y="511598"/>
                    </a:moveTo>
                    <a:lnTo>
                      <a:pt x="1653963" y="258764"/>
                    </a:lnTo>
                    <a:lnTo>
                      <a:pt x="1414463" y="0"/>
                    </a:lnTo>
                    <a:lnTo>
                      <a:pt x="343746" y="133350"/>
                    </a:lnTo>
                    <a:lnTo>
                      <a:pt x="0" y="333058"/>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305" name="任意多边形: 形状 304">
                <a:extLst>
                  <a:ext uri="{FF2B5EF4-FFF2-40B4-BE49-F238E27FC236}">
                    <a16:creationId xmlns:a16="http://schemas.microsoft.com/office/drawing/2014/main" id="{FD9A98DA-1B9A-43D9-AF6A-8D067354BFD2}"/>
                  </a:ext>
                </a:extLst>
              </p:cNvPr>
              <p:cNvSpPr/>
              <p:nvPr/>
            </p:nvSpPr>
            <p:spPr>
              <a:xfrm>
                <a:off x="2016126" y="2423034"/>
                <a:ext cx="611972" cy="74419"/>
              </a:xfrm>
              <a:custGeom>
                <a:avLst/>
                <a:gdLst/>
                <a:ahLst/>
                <a:cxnLst/>
                <a:rect l="0" t="0" r="0" b="0"/>
                <a:pathLst>
                  <a:path w="1874520" h="586424">
                    <a:moveTo>
                      <a:pt x="1268095" y="586423"/>
                    </a:moveTo>
                    <a:lnTo>
                      <a:pt x="1874519" y="295275"/>
                    </a:lnTo>
                    <a:lnTo>
                      <a:pt x="1562100" y="0"/>
                    </a:lnTo>
                    <a:lnTo>
                      <a:pt x="406083" y="123825"/>
                    </a:lnTo>
                    <a:lnTo>
                      <a:pt x="0" y="360681"/>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306" name="任意多边形: 形状 305">
                <a:extLst>
                  <a:ext uri="{FF2B5EF4-FFF2-40B4-BE49-F238E27FC236}">
                    <a16:creationId xmlns:a16="http://schemas.microsoft.com/office/drawing/2014/main" id="{3798BB09-2E5F-4D70-A62E-676EEC15E7E3}"/>
                  </a:ext>
                </a:extLst>
              </p:cNvPr>
              <p:cNvSpPr/>
              <p:nvPr/>
            </p:nvSpPr>
            <p:spPr>
              <a:xfrm>
                <a:off x="1979848" y="2402500"/>
                <a:ext cx="683977" cy="83914"/>
              </a:xfrm>
              <a:custGeom>
                <a:avLst/>
                <a:gdLst/>
                <a:ahLst/>
                <a:cxnLst/>
                <a:rect l="0" t="0" r="0" b="0"/>
                <a:pathLst>
                  <a:path w="2095077" h="661247">
                    <a:moveTo>
                      <a:pt x="1331490" y="661246"/>
                    </a:moveTo>
                    <a:lnTo>
                      <a:pt x="2095076" y="331788"/>
                    </a:lnTo>
                    <a:lnTo>
                      <a:pt x="1709738" y="0"/>
                    </a:lnTo>
                    <a:lnTo>
                      <a:pt x="468418" y="114300"/>
                    </a:lnTo>
                    <a:lnTo>
                      <a:pt x="0" y="388303"/>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307" name="任意多边形: 形状 306">
                <a:extLst>
                  <a:ext uri="{FF2B5EF4-FFF2-40B4-BE49-F238E27FC236}">
                    <a16:creationId xmlns:a16="http://schemas.microsoft.com/office/drawing/2014/main" id="{014C567F-F276-452A-B0D9-859605E6567E}"/>
                  </a:ext>
                </a:extLst>
              </p:cNvPr>
              <p:cNvSpPr/>
              <p:nvPr/>
            </p:nvSpPr>
            <p:spPr>
              <a:xfrm>
                <a:off x="1943569" y="2381964"/>
                <a:ext cx="755981" cy="93408"/>
              </a:xfrm>
              <a:custGeom>
                <a:avLst/>
                <a:gdLst/>
                <a:ahLst/>
                <a:cxnLst/>
                <a:rect l="0" t="0" r="0" b="0"/>
                <a:pathLst>
                  <a:path w="2315634" h="736072">
                    <a:moveTo>
                      <a:pt x="1394884" y="736071"/>
                    </a:moveTo>
                    <a:lnTo>
                      <a:pt x="2315633" y="368300"/>
                    </a:lnTo>
                    <a:lnTo>
                      <a:pt x="1857375" y="0"/>
                    </a:lnTo>
                    <a:lnTo>
                      <a:pt x="530754" y="104775"/>
                    </a:lnTo>
                    <a:lnTo>
                      <a:pt x="0" y="415925"/>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308" name="任意多边形: 形状 307">
                <a:extLst>
                  <a:ext uri="{FF2B5EF4-FFF2-40B4-BE49-F238E27FC236}">
                    <a16:creationId xmlns:a16="http://schemas.microsoft.com/office/drawing/2014/main" id="{58CDA0FC-515B-483E-9FCB-2496FF06AE57}"/>
                  </a:ext>
                </a:extLst>
              </p:cNvPr>
              <p:cNvSpPr/>
              <p:nvPr/>
            </p:nvSpPr>
            <p:spPr>
              <a:xfrm>
                <a:off x="1907290" y="2361430"/>
                <a:ext cx="827987" cy="102904"/>
              </a:xfrm>
              <a:custGeom>
                <a:avLst/>
                <a:gdLst/>
                <a:ahLst/>
                <a:cxnLst/>
                <a:rect l="0" t="0" r="0" b="0"/>
                <a:pathLst>
                  <a:path w="2536191" h="810896">
                    <a:moveTo>
                      <a:pt x="1458277" y="810895"/>
                    </a:moveTo>
                    <a:lnTo>
                      <a:pt x="2536190" y="404814"/>
                    </a:lnTo>
                    <a:lnTo>
                      <a:pt x="2005013" y="0"/>
                    </a:lnTo>
                    <a:lnTo>
                      <a:pt x="593090" y="95250"/>
                    </a:lnTo>
                    <a:lnTo>
                      <a:pt x="0" y="443549"/>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309" name="任意多边形: 形状 308">
                <a:extLst>
                  <a:ext uri="{FF2B5EF4-FFF2-40B4-BE49-F238E27FC236}">
                    <a16:creationId xmlns:a16="http://schemas.microsoft.com/office/drawing/2014/main" id="{BE060F08-3E02-4FF7-9EEA-9FBA20FEBC7B}"/>
                  </a:ext>
                </a:extLst>
              </p:cNvPr>
              <p:cNvSpPr/>
              <p:nvPr/>
            </p:nvSpPr>
            <p:spPr>
              <a:xfrm>
                <a:off x="1871011" y="2340895"/>
                <a:ext cx="899992" cy="112399"/>
              </a:xfrm>
              <a:custGeom>
                <a:avLst/>
                <a:gdLst/>
                <a:ahLst/>
                <a:cxnLst/>
                <a:rect l="0" t="0" r="0" b="0"/>
                <a:pathLst>
                  <a:path w="2756747" h="885719">
                    <a:moveTo>
                      <a:pt x="1521672" y="885718"/>
                    </a:moveTo>
                    <a:lnTo>
                      <a:pt x="2756746" y="441325"/>
                    </a:lnTo>
                    <a:lnTo>
                      <a:pt x="2152650" y="0"/>
                    </a:lnTo>
                    <a:lnTo>
                      <a:pt x="655426" y="85725"/>
                    </a:lnTo>
                    <a:lnTo>
                      <a:pt x="0" y="471170"/>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310" name="任意多边形: 形状 309">
                <a:extLst>
                  <a:ext uri="{FF2B5EF4-FFF2-40B4-BE49-F238E27FC236}">
                    <a16:creationId xmlns:a16="http://schemas.microsoft.com/office/drawing/2014/main" id="{201B0CD6-032A-47CB-BEF4-69E5D321B81C}"/>
                  </a:ext>
                </a:extLst>
              </p:cNvPr>
              <p:cNvSpPr/>
              <p:nvPr/>
            </p:nvSpPr>
            <p:spPr>
              <a:xfrm>
                <a:off x="1834733" y="2320359"/>
                <a:ext cx="971995" cy="121895"/>
              </a:xfrm>
              <a:custGeom>
                <a:avLst/>
                <a:gdLst/>
                <a:ahLst/>
                <a:cxnLst/>
                <a:rect l="0" t="0" r="0" b="0"/>
                <a:pathLst>
                  <a:path w="2977304" h="960544">
                    <a:moveTo>
                      <a:pt x="1585066" y="960543"/>
                    </a:moveTo>
                    <a:lnTo>
                      <a:pt x="2977303" y="477838"/>
                    </a:lnTo>
                    <a:lnTo>
                      <a:pt x="2300287" y="0"/>
                    </a:lnTo>
                    <a:lnTo>
                      <a:pt x="717762" y="76200"/>
                    </a:lnTo>
                    <a:lnTo>
                      <a:pt x="0" y="498793"/>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311" name="任意多边形: 形状 310">
                <a:extLst>
                  <a:ext uri="{FF2B5EF4-FFF2-40B4-BE49-F238E27FC236}">
                    <a16:creationId xmlns:a16="http://schemas.microsoft.com/office/drawing/2014/main" id="{41D457C7-9F81-4C03-95D5-4A73223353BA}"/>
                  </a:ext>
                </a:extLst>
              </p:cNvPr>
              <p:cNvSpPr/>
              <p:nvPr/>
            </p:nvSpPr>
            <p:spPr>
              <a:xfrm>
                <a:off x="1798455" y="2299825"/>
                <a:ext cx="1044000" cy="131391"/>
              </a:xfrm>
              <a:custGeom>
                <a:avLst/>
                <a:gdLst/>
                <a:ahLst/>
                <a:cxnLst/>
                <a:rect l="0" t="0" r="0" b="0"/>
                <a:pathLst>
                  <a:path w="3197861" h="1035368">
                    <a:moveTo>
                      <a:pt x="1648460" y="1035367"/>
                    </a:moveTo>
                    <a:lnTo>
                      <a:pt x="3197860" y="514350"/>
                    </a:lnTo>
                    <a:lnTo>
                      <a:pt x="2447925" y="0"/>
                    </a:lnTo>
                    <a:lnTo>
                      <a:pt x="780098" y="66675"/>
                    </a:lnTo>
                    <a:lnTo>
                      <a:pt x="0" y="526415"/>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312" name="任意多边形: 形状 311">
                <a:extLst>
                  <a:ext uri="{FF2B5EF4-FFF2-40B4-BE49-F238E27FC236}">
                    <a16:creationId xmlns:a16="http://schemas.microsoft.com/office/drawing/2014/main" id="{4F923935-AB69-4E6B-9CA0-7F1F416E1577}"/>
                  </a:ext>
                </a:extLst>
              </p:cNvPr>
              <p:cNvSpPr/>
              <p:nvPr/>
            </p:nvSpPr>
            <p:spPr>
              <a:xfrm>
                <a:off x="1762176" y="2279289"/>
                <a:ext cx="1116006" cy="140885"/>
              </a:xfrm>
              <a:custGeom>
                <a:avLst/>
                <a:gdLst/>
                <a:ahLst/>
                <a:cxnLst/>
                <a:rect l="0" t="0" r="0" b="0"/>
                <a:pathLst>
                  <a:path w="3418418" h="1110192">
                    <a:moveTo>
                      <a:pt x="1711854" y="1110191"/>
                    </a:moveTo>
                    <a:lnTo>
                      <a:pt x="3418417" y="550863"/>
                    </a:lnTo>
                    <a:lnTo>
                      <a:pt x="2595562" y="0"/>
                    </a:lnTo>
                    <a:lnTo>
                      <a:pt x="842434" y="57150"/>
                    </a:lnTo>
                    <a:lnTo>
                      <a:pt x="0" y="554038"/>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313" name="任意多边形: 形状 312">
                <a:extLst>
                  <a:ext uri="{FF2B5EF4-FFF2-40B4-BE49-F238E27FC236}">
                    <a16:creationId xmlns:a16="http://schemas.microsoft.com/office/drawing/2014/main" id="{903BF7C1-4581-40A3-A43A-9D45684E3658}"/>
                  </a:ext>
                </a:extLst>
              </p:cNvPr>
              <p:cNvSpPr/>
              <p:nvPr/>
            </p:nvSpPr>
            <p:spPr>
              <a:xfrm>
                <a:off x="1725896" y="2258753"/>
                <a:ext cx="1188009" cy="150382"/>
              </a:xfrm>
              <a:custGeom>
                <a:avLst/>
                <a:gdLst/>
                <a:ahLst/>
                <a:cxnLst/>
                <a:rect l="0" t="0" r="0" b="0"/>
                <a:pathLst>
                  <a:path w="3638974" h="1185016">
                    <a:moveTo>
                      <a:pt x="1775248" y="1185015"/>
                    </a:moveTo>
                    <a:lnTo>
                      <a:pt x="3638973" y="587375"/>
                    </a:lnTo>
                    <a:lnTo>
                      <a:pt x="2743200" y="0"/>
                    </a:lnTo>
                    <a:lnTo>
                      <a:pt x="904769" y="47625"/>
                    </a:lnTo>
                    <a:lnTo>
                      <a:pt x="0" y="581660"/>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314" name="任意多边形: 形状 313">
                <a:extLst>
                  <a:ext uri="{FF2B5EF4-FFF2-40B4-BE49-F238E27FC236}">
                    <a16:creationId xmlns:a16="http://schemas.microsoft.com/office/drawing/2014/main" id="{FC63BF59-3DA4-43BF-B7D3-87040A6098E5}"/>
                  </a:ext>
                </a:extLst>
              </p:cNvPr>
              <p:cNvSpPr/>
              <p:nvPr/>
            </p:nvSpPr>
            <p:spPr>
              <a:xfrm>
                <a:off x="1689617" y="2238218"/>
                <a:ext cx="1260015" cy="159876"/>
              </a:xfrm>
              <a:custGeom>
                <a:avLst/>
                <a:gdLst/>
                <a:ahLst/>
                <a:cxnLst/>
                <a:rect l="0" t="0" r="0" b="0"/>
                <a:pathLst>
                  <a:path w="3859531" h="1259841">
                    <a:moveTo>
                      <a:pt x="1838643" y="1259840"/>
                    </a:moveTo>
                    <a:lnTo>
                      <a:pt x="3859530" y="623889"/>
                    </a:lnTo>
                    <a:lnTo>
                      <a:pt x="2890837" y="0"/>
                    </a:lnTo>
                    <a:lnTo>
                      <a:pt x="967105" y="38100"/>
                    </a:lnTo>
                    <a:lnTo>
                      <a:pt x="0" y="609283"/>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315" name="任意多边形: 形状 314">
                <a:extLst>
                  <a:ext uri="{FF2B5EF4-FFF2-40B4-BE49-F238E27FC236}">
                    <a16:creationId xmlns:a16="http://schemas.microsoft.com/office/drawing/2014/main" id="{C806AB14-AF86-4C2C-B421-081C8E0E2A7F}"/>
                  </a:ext>
                </a:extLst>
              </p:cNvPr>
              <p:cNvSpPr/>
              <p:nvPr/>
            </p:nvSpPr>
            <p:spPr>
              <a:xfrm>
                <a:off x="1653339" y="2217682"/>
                <a:ext cx="1332019" cy="169371"/>
              </a:xfrm>
              <a:custGeom>
                <a:avLst/>
                <a:gdLst/>
                <a:ahLst/>
                <a:cxnLst/>
                <a:rect l="0" t="0" r="0" b="0"/>
                <a:pathLst>
                  <a:path w="4080087" h="1334664">
                    <a:moveTo>
                      <a:pt x="1902036" y="1334663"/>
                    </a:moveTo>
                    <a:lnTo>
                      <a:pt x="4080086" y="660400"/>
                    </a:lnTo>
                    <a:lnTo>
                      <a:pt x="3038475" y="0"/>
                    </a:lnTo>
                    <a:lnTo>
                      <a:pt x="1029441" y="28575"/>
                    </a:lnTo>
                    <a:lnTo>
                      <a:pt x="0" y="636905"/>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316" name="任意多边形: 形状 315">
                <a:extLst>
                  <a:ext uri="{FF2B5EF4-FFF2-40B4-BE49-F238E27FC236}">
                    <a16:creationId xmlns:a16="http://schemas.microsoft.com/office/drawing/2014/main" id="{7CE5AC54-93E7-408C-AC5A-A3B2AF03789A}"/>
                  </a:ext>
                </a:extLst>
              </p:cNvPr>
              <p:cNvSpPr/>
              <p:nvPr/>
            </p:nvSpPr>
            <p:spPr>
              <a:xfrm>
                <a:off x="1617061" y="2197148"/>
                <a:ext cx="1404024" cy="178867"/>
              </a:xfrm>
              <a:custGeom>
                <a:avLst/>
                <a:gdLst/>
                <a:ahLst/>
                <a:cxnLst/>
                <a:rect l="0" t="0" r="0" b="0"/>
                <a:pathLst>
                  <a:path w="4300644" h="1409489">
                    <a:moveTo>
                      <a:pt x="1965431" y="1409488"/>
                    </a:moveTo>
                    <a:lnTo>
                      <a:pt x="4300643" y="696913"/>
                    </a:lnTo>
                    <a:lnTo>
                      <a:pt x="3186112" y="0"/>
                    </a:lnTo>
                    <a:lnTo>
                      <a:pt x="1091777" y="19050"/>
                    </a:lnTo>
                    <a:lnTo>
                      <a:pt x="0" y="664528"/>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317" name="任意多边形: 形状 316">
                <a:extLst>
                  <a:ext uri="{FF2B5EF4-FFF2-40B4-BE49-F238E27FC236}">
                    <a16:creationId xmlns:a16="http://schemas.microsoft.com/office/drawing/2014/main" id="{B04EDBFB-A36B-493B-ACED-0035E9C6824F}"/>
                  </a:ext>
                </a:extLst>
              </p:cNvPr>
              <p:cNvSpPr>
                <a:spLocks/>
              </p:cNvSpPr>
              <p:nvPr/>
            </p:nvSpPr>
            <p:spPr bwMode="auto">
              <a:xfrm>
                <a:off x="1580781" y="2176612"/>
                <a:ext cx="1476029" cy="188363"/>
              </a:xfrm>
              <a:custGeom>
                <a:avLst/>
                <a:gdLst>
                  <a:gd name="T0" fmla="*/ 1278 w 2848"/>
                  <a:gd name="T1" fmla="*/ 935 h 935"/>
                  <a:gd name="T2" fmla="*/ 2848 w 2848"/>
                  <a:gd name="T3" fmla="*/ 462 h 935"/>
                  <a:gd name="T4" fmla="*/ 2100 w 2848"/>
                  <a:gd name="T5" fmla="*/ 0 h 935"/>
                  <a:gd name="T6" fmla="*/ 727 w 2848"/>
                  <a:gd name="T7" fmla="*/ 6 h 935"/>
                  <a:gd name="T8" fmla="*/ 0 w 2848"/>
                  <a:gd name="T9" fmla="*/ 436 h 935"/>
                  <a:gd name="T10" fmla="*/ 1278 w 2848"/>
                  <a:gd name="T11" fmla="*/ 935 h 935"/>
                </a:gdLst>
                <a:ahLst/>
                <a:cxnLst>
                  <a:cxn ang="0">
                    <a:pos x="T0" y="T1"/>
                  </a:cxn>
                  <a:cxn ang="0">
                    <a:pos x="T2" y="T3"/>
                  </a:cxn>
                  <a:cxn ang="0">
                    <a:pos x="T4" y="T5"/>
                  </a:cxn>
                  <a:cxn ang="0">
                    <a:pos x="T6" y="T7"/>
                  </a:cxn>
                  <a:cxn ang="0">
                    <a:pos x="T8" y="T9"/>
                  </a:cxn>
                  <a:cxn ang="0">
                    <a:pos x="T10" y="T11"/>
                  </a:cxn>
                </a:cxnLst>
                <a:rect l="0" t="0" r="r" b="b"/>
                <a:pathLst>
                  <a:path w="2848" h="935">
                    <a:moveTo>
                      <a:pt x="1278" y="935"/>
                    </a:moveTo>
                    <a:lnTo>
                      <a:pt x="2848" y="462"/>
                    </a:lnTo>
                    <a:lnTo>
                      <a:pt x="2100" y="0"/>
                    </a:lnTo>
                    <a:lnTo>
                      <a:pt x="727" y="6"/>
                    </a:lnTo>
                    <a:lnTo>
                      <a:pt x="0" y="436"/>
                    </a:lnTo>
                    <a:lnTo>
                      <a:pt x="1278" y="935"/>
                    </a:lnTo>
                    <a:close/>
                  </a:path>
                </a:pathLst>
              </a:custGeom>
              <a:solidFill>
                <a:schemeClr val="accent3">
                  <a:lumMod val="50000"/>
                  <a:alpha val="12000"/>
                </a:schemeClr>
              </a:solidFill>
              <a:ln w="7938" cap="flat">
                <a:no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zh-CN" altLang="en-US" sz="2000">
                  <a:cs typeface="+mn-ea"/>
                  <a:sym typeface="+mn-lt"/>
                </a:endParaRPr>
              </a:p>
            </p:txBody>
          </p:sp>
        </p:grpSp>
        <p:sp>
          <p:nvSpPr>
            <p:cNvPr id="301" name="任意多边形: 形状 300">
              <a:extLst>
                <a:ext uri="{FF2B5EF4-FFF2-40B4-BE49-F238E27FC236}">
                  <a16:creationId xmlns:a16="http://schemas.microsoft.com/office/drawing/2014/main" id="{2A984272-3423-44A8-91EC-ED38FC4C1E08}"/>
                </a:ext>
              </a:extLst>
            </p:cNvPr>
            <p:cNvSpPr>
              <a:spLocks/>
            </p:cNvSpPr>
            <p:nvPr/>
          </p:nvSpPr>
          <p:spPr bwMode="auto">
            <a:xfrm>
              <a:off x="8622606" y="2802333"/>
              <a:ext cx="2490676" cy="544451"/>
            </a:xfrm>
            <a:custGeom>
              <a:avLst/>
              <a:gdLst>
                <a:gd name="T0" fmla="*/ 0 w 2984"/>
                <a:gd name="T1" fmla="*/ 457 h 987"/>
                <a:gd name="T2" fmla="*/ 1314 w 2984"/>
                <a:gd name="T3" fmla="*/ 987 h 987"/>
                <a:gd name="T4" fmla="*/ 2984 w 2984"/>
                <a:gd name="T5" fmla="*/ 488 h 987"/>
                <a:gd name="T6" fmla="*/ 2189 w 2984"/>
                <a:gd name="T7" fmla="*/ 0 h 987"/>
                <a:gd name="T8" fmla="*/ 763 w 2984"/>
                <a:gd name="T9" fmla="*/ 0 h 987"/>
                <a:gd name="T10" fmla="*/ 0 w 2984"/>
                <a:gd name="T11" fmla="*/ 457 h 987"/>
              </a:gdLst>
              <a:ahLst/>
              <a:cxnLst>
                <a:cxn ang="0">
                  <a:pos x="T0" y="T1"/>
                </a:cxn>
                <a:cxn ang="0">
                  <a:pos x="T2" y="T3"/>
                </a:cxn>
                <a:cxn ang="0">
                  <a:pos x="T4" y="T5"/>
                </a:cxn>
                <a:cxn ang="0">
                  <a:pos x="T6" y="T7"/>
                </a:cxn>
                <a:cxn ang="0">
                  <a:pos x="T8" y="T9"/>
                </a:cxn>
                <a:cxn ang="0">
                  <a:pos x="T10" y="T11"/>
                </a:cxn>
              </a:cxnLst>
              <a:rect l="0" t="0" r="r" b="b"/>
              <a:pathLst>
                <a:path w="2984" h="987">
                  <a:moveTo>
                    <a:pt x="0" y="457"/>
                  </a:moveTo>
                  <a:lnTo>
                    <a:pt x="1314" y="987"/>
                  </a:lnTo>
                  <a:lnTo>
                    <a:pt x="2984" y="488"/>
                  </a:lnTo>
                  <a:lnTo>
                    <a:pt x="2189" y="0"/>
                  </a:lnTo>
                  <a:lnTo>
                    <a:pt x="763" y="0"/>
                  </a:lnTo>
                  <a:lnTo>
                    <a:pt x="0" y="457"/>
                  </a:lnTo>
                  <a:close/>
                </a:path>
              </a:pathLst>
            </a:custGeom>
            <a:gradFill>
              <a:gsLst>
                <a:gs pos="0">
                  <a:schemeClr val="accent3">
                    <a:lumMod val="50000"/>
                  </a:schemeClr>
                </a:gs>
                <a:gs pos="88000">
                  <a:schemeClr val="accent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600">
                <a:solidFill>
                  <a:schemeClr val="lt1"/>
                </a:solidFill>
                <a:cs typeface="+mn-ea"/>
                <a:sym typeface="+mn-lt"/>
              </a:endParaRPr>
            </a:p>
          </p:txBody>
        </p:sp>
      </p:grpSp>
      <p:grpSp>
        <p:nvGrpSpPr>
          <p:cNvPr id="344" name="组合 343">
            <a:extLst>
              <a:ext uri="{FF2B5EF4-FFF2-40B4-BE49-F238E27FC236}">
                <a16:creationId xmlns:a16="http://schemas.microsoft.com/office/drawing/2014/main" id="{AF8175EF-7962-41D2-B97F-78415FA930A0}"/>
              </a:ext>
            </a:extLst>
          </p:cNvPr>
          <p:cNvGrpSpPr/>
          <p:nvPr/>
        </p:nvGrpSpPr>
        <p:grpSpPr>
          <a:xfrm>
            <a:off x="8900196" y="5765657"/>
            <a:ext cx="1161919" cy="373668"/>
            <a:chOff x="8707898" y="5518565"/>
            <a:chExt cx="1546514" cy="661976"/>
          </a:xfrm>
        </p:grpSpPr>
        <p:grpSp>
          <p:nvGrpSpPr>
            <p:cNvPr id="319" name="组合 318">
              <a:extLst>
                <a:ext uri="{FF2B5EF4-FFF2-40B4-BE49-F238E27FC236}">
                  <a16:creationId xmlns:a16="http://schemas.microsoft.com/office/drawing/2014/main" id="{8C374FCC-9CB4-4397-B59D-6F03B1F5A81B}"/>
                </a:ext>
              </a:extLst>
            </p:cNvPr>
            <p:cNvGrpSpPr/>
            <p:nvPr/>
          </p:nvGrpSpPr>
          <p:grpSpPr>
            <a:xfrm>
              <a:off x="8735819" y="5518565"/>
              <a:ext cx="1476029" cy="661976"/>
              <a:chOff x="1580781" y="2176612"/>
              <a:chExt cx="1476029" cy="353961"/>
            </a:xfrm>
          </p:grpSpPr>
          <p:sp>
            <p:nvSpPr>
              <p:cNvPr id="321" name="任意多边形: 形状 320">
                <a:extLst>
                  <a:ext uri="{FF2B5EF4-FFF2-40B4-BE49-F238E27FC236}">
                    <a16:creationId xmlns:a16="http://schemas.microsoft.com/office/drawing/2014/main" id="{353F448F-9EAE-48DB-8F8D-52F0F80F1DA2}"/>
                  </a:ext>
                </a:extLst>
              </p:cNvPr>
              <p:cNvSpPr>
                <a:spLocks/>
              </p:cNvSpPr>
              <p:nvPr/>
            </p:nvSpPr>
            <p:spPr bwMode="auto">
              <a:xfrm>
                <a:off x="2124963" y="2484641"/>
                <a:ext cx="395957" cy="45932"/>
              </a:xfrm>
              <a:custGeom>
                <a:avLst/>
                <a:gdLst>
                  <a:gd name="T0" fmla="*/ 679 w 764"/>
                  <a:gd name="T1" fmla="*/ 228 h 228"/>
                  <a:gd name="T2" fmla="*/ 764 w 764"/>
                  <a:gd name="T3" fmla="*/ 117 h 228"/>
                  <a:gd name="T4" fmla="*/ 705 w 764"/>
                  <a:gd name="T5" fmla="*/ 0 h 228"/>
                  <a:gd name="T6" fmla="*/ 138 w 764"/>
                  <a:gd name="T7" fmla="*/ 96 h 228"/>
                  <a:gd name="T8" fmla="*/ 0 w 764"/>
                  <a:gd name="T9" fmla="*/ 175 h 228"/>
                  <a:gd name="T10" fmla="*/ 679 w 764"/>
                  <a:gd name="T11" fmla="*/ 228 h 228"/>
                </a:gdLst>
                <a:ahLst/>
                <a:cxnLst>
                  <a:cxn ang="0">
                    <a:pos x="T0" y="T1"/>
                  </a:cxn>
                  <a:cxn ang="0">
                    <a:pos x="T2" y="T3"/>
                  </a:cxn>
                  <a:cxn ang="0">
                    <a:pos x="T4" y="T5"/>
                  </a:cxn>
                  <a:cxn ang="0">
                    <a:pos x="T6" y="T7"/>
                  </a:cxn>
                  <a:cxn ang="0">
                    <a:pos x="T8" y="T9"/>
                  </a:cxn>
                  <a:cxn ang="0">
                    <a:pos x="T10" y="T11"/>
                  </a:cxn>
                </a:cxnLst>
                <a:rect l="0" t="0" r="r" b="b"/>
                <a:pathLst>
                  <a:path w="764" h="228">
                    <a:moveTo>
                      <a:pt x="679" y="228"/>
                    </a:moveTo>
                    <a:lnTo>
                      <a:pt x="764" y="117"/>
                    </a:lnTo>
                    <a:lnTo>
                      <a:pt x="705" y="0"/>
                    </a:lnTo>
                    <a:lnTo>
                      <a:pt x="138" y="96"/>
                    </a:lnTo>
                    <a:lnTo>
                      <a:pt x="0" y="175"/>
                    </a:lnTo>
                    <a:lnTo>
                      <a:pt x="679" y="228"/>
                    </a:lnTo>
                    <a:close/>
                  </a:path>
                </a:pathLst>
              </a:custGeom>
              <a:solidFill>
                <a:schemeClr val="accent3">
                  <a:lumMod val="50000"/>
                  <a:alpha val="12000"/>
                </a:schemeClr>
              </a:solidFill>
              <a:ln w="7938" cap="flat">
                <a:no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zh-CN" altLang="en-US" sz="2000">
                  <a:cs typeface="+mn-ea"/>
                  <a:sym typeface="+mn-lt"/>
                </a:endParaRPr>
              </a:p>
            </p:txBody>
          </p:sp>
          <p:sp>
            <p:nvSpPr>
              <p:cNvPr id="322" name="任意多边形: 形状 321">
                <a:extLst>
                  <a:ext uri="{FF2B5EF4-FFF2-40B4-BE49-F238E27FC236}">
                    <a16:creationId xmlns:a16="http://schemas.microsoft.com/office/drawing/2014/main" id="{5112DF06-18D0-4EB8-8A8E-D9D99CF90116}"/>
                  </a:ext>
                </a:extLst>
              </p:cNvPr>
              <p:cNvSpPr/>
              <p:nvPr/>
            </p:nvSpPr>
            <p:spPr>
              <a:xfrm>
                <a:off x="2088685" y="2464105"/>
                <a:ext cx="467963" cy="55427"/>
              </a:xfrm>
              <a:custGeom>
                <a:avLst/>
                <a:gdLst/>
                <a:ahLst/>
                <a:cxnLst/>
                <a:rect l="0" t="0" r="0" b="0"/>
                <a:pathLst>
                  <a:path w="1433407" h="436775">
                    <a:moveTo>
                      <a:pt x="1141307" y="436774"/>
                    </a:moveTo>
                    <a:lnTo>
                      <a:pt x="1433406" y="222250"/>
                    </a:lnTo>
                    <a:lnTo>
                      <a:pt x="1266825" y="0"/>
                    </a:lnTo>
                    <a:lnTo>
                      <a:pt x="281410" y="142875"/>
                    </a:lnTo>
                    <a:lnTo>
                      <a:pt x="0" y="305435"/>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323" name="任意多边形: 形状 322">
                <a:extLst>
                  <a:ext uri="{FF2B5EF4-FFF2-40B4-BE49-F238E27FC236}">
                    <a16:creationId xmlns:a16="http://schemas.microsoft.com/office/drawing/2014/main" id="{F3A974A2-5652-4FD3-938C-DFA5D0DB36EF}"/>
                  </a:ext>
                </a:extLst>
              </p:cNvPr>
              <p:cNvSpPr/>
              <p:nvPr/>
            </p:nvSpPr>
            <p:spPr>
              <a:xfrm>
                <a:off x="2052406" y="2443571"/>
                <a:ext cx="539967" cy="64923"/>
              </a:xfrm>
              <a:custGeom>
                <a:avLst/>
                <a:gdLst/>
                <a:ahLst/>
                <a:cxnLst/>
                <a:rect l="0" t="0" r="0" b="0"/>
                <a:pathLst>
                  <a:path w="1653964" h="511599">
                    <a:moveTo>
                      <a:pt x="1204701" y="511598"/>
                    </a:moveTo>
                    <a:lnTo>
                      <a:pt x="1653963" y="258764"/>
                    </a:lnTo>
                    <a:lnTo>
                      <a:pt x="1414463" y="0"/>
                    </a:lnTo>
                    <a:lnTo>
                      <a:pt x="343746" y="133350"/>
                    </a:lnTo>
                    <a:lnTo>
                      <a:pt x="0" y="333058"/>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324" name="任意多边形: 形状 323">
                <a:extLst>
                  <a:ext uri="{FF2B5EF4-FFF2-40B4-BE49-F238E27FC236}">
                    <a16:creationId xmlns:a16="http://schemas.microsoft.com/office/drawing/2014/main" id="{77A1339B-44D7-4D44-91B4-61BE1667C56B}"/>
                  </a:ext>
                </a:extLst>
              </p:cNvPr>
              <p:cNvSpPr/>
              <p:nvPr/>
            </p:nvSpPr>
            <p:spPr>
              <a:xfrm>
                <a:off x="2016126" y="2423034"/>
                <a:ext cx="611972" cy="74419"/>
              </a:xfrm>
              <a:custGeom>
                <a:avLst/>
                <a:gdLst/>
                <a:ahLst/>
                <a:cxnLst/>
                <a:rect l="0" t="0" r="0" b="0"/>
                <a:pathLst>
                  <a:path w="1874520" h="586424">
                    <a:moveTo>
                      <a:pt x="1268095" y="586423"/>
                    </a:moveTo>
                    <a:lnTo>
                      <a:pt x="1874519" y="295275"/>
                    </a:lnTo>
                    <a:lnTo>
                      <a:pt x="1562100" y="0"/>
                    </a:lnTo>
                    <a:lnTo>
                      <a:pt x="406083" y="123825"/>
                    </a:lnTo>
                    <a:lnTo>
                      <a:pt x="0" y="360681"/>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325" name="任意多边形: 形状 324">
                <a:extLst>
                  <a:ext uri="{FF2B5EF4-FFF2-40B4-BE49-F238E27FC236}">
                    <a16:creationId xmlns:a16="http://schemas.microsoft.com/office/drawing/2014/main" id="{92CA5F5C-0F20-4EAF-8358-E06DC04F71E2}"/>
                  </a:ext>
                </a:extLst>
              </p:cNvPr>
              <p:cNvSpPr/>
              <p:nvPr/>
            </p:nvSpPr>
            <p:spPr>
              <a:xfrm>
                <a:off x="1979848" y="2402500"/>
                <a:ext cx="683977" cy="83914"/>
              </a:xfrm>
              <a:custGeom>
                <a:avLst/>
                <a:gdLst/>
                <a:ahLst/>
                <a:cxnLst/>
                <a:rect l="0" t="0" r="0" b="0"/>
                <a:pathLst>
                  <a:path w="2095077" h="661247">
                    <a:moveTo>
                      <a:pt x="1331490" y="661246"/>
                    </a:moveTo>
                    <a:lnTo>
                      <a:pt x="2095076" y="331788"/>
                    </a:lnTo>
                    <a:lnTo>
                      <a:pt x="1709738" y="0"/>
                    </a:lnTo>
                    <a:lnTo>
                      <a:pt x="468418" y="114300"/>
                    </a:lnTo>
                    <a:lnTo>
                      <a:pt x="0" y="388303"/>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326" name="任意多边形: 形状 325">
                <a:extLst>
                  <a:ext uri="{FF2B5EF4-FFF2-40B4-BE49-F238E27FC236}">
                    <a16:creationId xmlns:a16="http://schemas.microsoft.com/office/drawing/2014/main" id="{A2D509EF-5DB9-495F-B257-D9B550E9583B}"/>
                  </a:ext>
                </a:extLst>
              </p:cNvPr>
              <p:cNvSpPr/>
              <p:nvPr/>
            </p:nvSpPr>
            <p:spPr>
              <a:xfrm>
                <a:off x="1943569" y="2381964"/>
                <a:ext cx="755981" cy="93408"/>
              </a:xfrm>
              <a:custGeom>
                <a:avLst/>
                <a:gdLst/>
                <a:ahLst/>
                <a:cxnLst/>
                <a:rect l="0" t="0" r="0" b="0"/>
                <a:pathLst>
                  <a:path w="2315634" h="736072">
                    <a:moveTo>
                      <a:pt x="1394884" y="736071"/>
                    </a:moveTo>
                    <a:lnTo>
                      <a:pt x="2315633" y="368300"/>
                    </a:lnTo>
                    <a:lnTo>
                      <a:pt x="1857375" y="0"/>
                    </a:lnTo>
                    <a:lnTo>
                      <a:pt x="530754" y="104775"/>
                    </a:lnTo>
                    <a:lnTo>
                      <a:pt x="0" y="415925"/>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327" name="任意多边形: 形状 326">
                <a:extLst>
                  <a:ext uri="{FF2B5EF4-FFF2-40B4-BE49-F238E27FC236}">
                    <a16:creationId xmlns:a16="http://schemas.microsoft.com/office/drawing/2014/main" id="{DE2552AC-B7D3-434F-A718-37596E1EEDE3}"/>
                  </a:ext>
                </a:extLst>
              </p:cNvPr>
              <p:cNvSpPr/>
              <p:nvPr/>
            </p:nvSpPr>
            <p:spPr>
              <a:xfrm>
                <a:off x="1907290" y="2361430"/>
                <a:ext cx="827987" cy="102904"/>
              </a:xfrm>
              <a:custGeom>
                <a:avLst/>
                <a:gdLst/>
                <a:ahLst/>
                <a:cxnLst/>
                <a:rect l="0" t="0" r="0" b="0"/>
                <a:pathLst>
                  <a:path w="2536191" h="810896">
                    <a:moveTo>
                      <a:pt x="1458277" y="810895"/>
                    </a:moveTo>
                    <a:lnTo>
                      <a:pt x="2536190" y="404814"/>
                    </a:lnTo>
                    <a:lnTo>
                      <a:pt x="2005013" y="0"/>
                    </a:lnTo>
                    <a:lnTo>
                      <a:pt x="593090" y="95250"/>
                    </a:lnTo>
                    <a:lnTo>
                      <a:pt x="0" y="443549"/>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328" name="任意多边形: 形状 327">
                <a:extLst>
                  <a:ext uri="{FF2B5EF4-FFF2-40B4-BE49-F238E27FC236}">
                    <a16:creationId xmlns:a16="http://schemas.microsoft.com/office/drawing/2014/main" id="{32748B5D-C849-4478-A492-74786DA651C7}"/>
                  </a:ext>
                </a:extLst>
              </p:cNvPr>
              <p:cNvSpPr/>
              <p:nvPr/>
            </p:nvSpPr>
            <p:spPr>
              <a:xfrm>
                <a:off x="1871011" y="2340895"/>
                <a:ext cx="899992" cy="112399"/>
              </a:xfrm>
              <a:custGeom>
                <a:avLst/>
                <a:gdLst/>
                <a:ahLst/>
                <a:cxnLst/>
                <a:rect l="0" t="0" r="0" b="0"/>
                <a:pathLst>
                  <a:path w="2756747" h="885719">
                    <a:moveTo>
                      <a:pt x="1521672" y="885718"/>
                    </a:moveTo>
                    <a:lnTo>
                      <a:pt x="2756746" y="441325"/>
                    </a:lnTo>
                    <a:lnTo>
                      <a:pt x="2152650" y="0"/>
                    </a:lnTo>
                    <a:lnTo>
                      <a:pt x="655426" y="85725"/>
                    </a:lnTo>
                    <a:lnTo>
                      <a:pt x="0" y="471170"/>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329" name="任意多边形: 形状 328">
                <a:extLst>
                  <a:ext uri="{FF2B5EF4-FFF2-40B4-BE49-F238E27FC236}">
                    <a16:creationId xmlns:a16="http://schemas.microsoft.com/office/drawing/2014/main" id="{B7D7D2BB-A2C3-4222-9598-1DA097809706}"/>
                  </a:ext>
                </a:extLst>
              </p:cNvPr>
              <p:cNvSpPr/>
              <p:nvPr/>
            </p:nvSpPr>
            <p:spPr>
              <a:xfrm>
                <a:off x="1834733" y="2320359"/>
                <a:ext cx="971995" cy="121895"/>
              </a:xfrm>
              <a:custGeom>
                <a:avLst/>
                <a:gdLst/>
                <a:ahLst/>
                <a:cxnLst/>
                <a:rect l="0" t="0" r="0" b="0"/>
                <a:pathLst>
                  <a:path w="2977304" h="960544">
                    <a:moveTo>
                      <a:pt x="1585066" y="960543"/>
                    </a:moveTo>
                    <a:lnTo>
                      <a:pt x="2977303" y="477838"/>
                    </a:lnTo>
                    <a:lnTo>
                      <a:pt x="2300287" y="0"/>
                    </a:lnTo>
                    <a:lnTo>
                      <a:pt x="717762" y="76200"/>
                    </a:lnTo>
                    <a:lnTo>
                      <a:pt x="0" y="498793"/>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330" name="任意多边形: 形状 329">
                <a:extLst>
                  <a:ext uri="{FF2B5EF4-FFF2-40B4-BE49-F238E27FC236}">
                    <a16:creationId xmlns:a16="http://schemas.microsoft.com/office/drawing/2014/main" id="{BA28C7F1-5B4A-44FE-92DB-67B46F13C4F0}"/>
                  </a:ext>
                </a:extLst>
              </p:cNvPr>
              <p:cNvSpPr/>
              <p:nvPr/>
            </p:nvSpPr>
            <p:spPr>
              <a:xfrm>
                <a:off x="1798455" y="2299825"/>
                <a:ext cx="1044000" cy="131391"/>
              </a:xfrm>
              <a:custGeom>
                <a:avLst/>
                <a:gdLst/>
                <a:ahLst/>
                <a:cxnLst/>
                <a:rect l="0" t="0" r="0" b="0"/>
                <a:pathLst>
                  <a:path w="3197861" h="1035368">
                    <a:moveTo>
                      <a:pt x="1648460" y="1035367"/>
                    </a:moveTo>
                    <a:lnTo>
                      <a:pt x="3197860" y="514350"/>
                    </a:lnTo>
                    <a:lnTo>
                      <a:pt x="2447925" y="0"/>
                    </a:lnTo>
                    <a:lnTo>
                      <a:pt x="780098" y="66675"/>
                    </a:lnTo>
                    <a:lnTo>
                      <a:pt x="0" y="526415"/>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331" name="任意多边形: 形状 330">
                <a:extLst>
                  <a:ext uri="{FF2B5EF4-FFF2-40B4-BE49-F238E27FC236}">
                    <a16:creationId xmlns:a16="http://schemas.microsoft.com/office/drawing/2014/main" id="{E46B37A2-D4DB-421B-87FE-138DDADC781E}"/>
                  </a:ext>
                </a:extLst>
              </p:cNvPr>
              <p:cNvSpPr/>
              <p:nvPr/>
            </p:nvSpPr>
            <p:spPr>
              <a:xfrm>
                <a:off x="1762176" y="2279289"/>
                <a:ext cx="1116006" cy="140885"/>
              </a:xfrm>
              <a:custGeom>
                <a:avLst/>
                <a:gdLst/>
                <a:ahLst/>
                <a:cxnLst/>
                <a:rect l="0" t="0" r="0" b="0"/>
                <a:pathLst>
                  <a:path w="3418418" h="1110192">
                    <a:moveTo>
                      <a:pt x="1711854" y="1110191"/>
                    </a:moveTo>
                    <a:lnTo>
                      <a:pt x="3418417" y="550863"/>
                    </a:lnTo>
                    <a:lnTo>
                      <a:pt x="2595562" y="0"/>
                    </a:lnTo>
                    <a:lnTo>
                      <a:pt x="842434" y="57150"/>
                    </a:lnTo>
                    <a:lnTo>
                      <a:pt x="0" y="554038"/>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332" name="任意多边形: 形状 331">
                <a:extLst>
                  <a:ext uri="{FF2B5EF4-FFF2-40B4-BE49-F238E27FC236}">
                    <a16:creationId xmlns:a16="http://schemas.microsoft.com/office/drawing/2014/main" id="{DFBEE5F7-709B-452F-85F6-FEB29B99D7E4}"/>
                  </a:ext>
                </a:extLst>
              </p:cNvPr>
              <p:cNvSpPr/>
              <p:nvPr/>
            </p:nvSpPr>
            <p:spPr>
              <a:xfrm>
                <a:off x="1725896" y="2258753"/>
                <a:ext cx="1188009" cy="150382"/>
              </a:xfrm>
              <a:custGeom>
                <a:avLst/>
                <a:gdLst/>
                <a:ahLst/>
                <a:cxnLst/>
                <a:rect l="0" t="0" r="0" b="0"/>
                <a:pathLst>
                  <a:path w="3638974" h="1185016">
                    <a:moveTo>
                      <a:pt x="1775248" y="1185015"/>
                    </a:moveTo>
                    <a:lnTo>
                      <a:pt x="3638973" y="587375"/>
                    </a:lnTo>
                    <a:lnTo>
                      <a:pt x="2743200" y="0"/>
                    </a:lnTo>
                    <a:lnTo>
                      <a:pt x="904769" y="47625"/>
                    </a:lnTo>
                    <a:lnTo>
                      <a:pt x="0" y="581660"/>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333" name="任意多边形: 形状 332">
                <a:extLst>
                  <a:ext uri="{FF2B5EF4-FFF2-40B4-BE49-F238E27FC236}">
                    <a16:creationId xmlns:a16="http://schemas.microsoft.com/office/drawing/2014/main" id="{F8AE66B4-DFF1-4E46-998F-7DB09D48A49C}"/>
                  </a:ext>
                </a:extLst>
              </p:cNvPr>
              <p:cNvSpPr/>
              <p:nvPr/>
            </p:nvSpPr>
            <p:spPr>
              <a:xfrm>
                <a:off x="1689617" y="2238218"/>
                <a:ext cx="1260015" cy="159876"/>
              </a:xfrm>
              <a:custGeom>
                <a:avLst/>
                <a:gdLst/>
                <a:ahLst/>
                <a:cxnLst/>
                <a:rect l="0" t="0" r="0" b="0"/>
                <a:pathLst>
                  <a:path w="3859531" h="1259841">
                    <a:moveTo>
                      <a:pt x="1838643" y="1259840"/>
                    </a:moveTo>
                    <a:lnTo>
                      <a:pt x="3859530" y="623889"/>
                    </a:lnTo>
                    <a:lnTo>
                      <a:pt x="2890837" y="0"/>
                    </a:lnTo>
                    <a:lnTo>
                      <a:pt x="967105" y="38100"/>
                    </a:lnTo>
                    <a:lnTo>
                      <a:pt x="0" y="609283"/>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334" name="任意多边形: 形状 333">
                <a:extLst>
                  <a:ext uri="{FF2B5EF4-FFF2-40B4-BE49-F238E27FC236}">
                    <a16:creationId xmlns:a16="http://schemas.microsoft.com/office/drawing/2014/main" id="{ADB0B4E2-C2C1-4437-849F-DB7867B4143C}"/>
                  </a:ext>
                </a:extLst>
              </p:cNvPr>
              <p:cNvSpPr/>
              <p:nvPr/>
            </p:nvSpPr>
            <p:spPr>
              <a:xfrm>
                <a:off x="1653339" y="2217682"/>
                <a:ext cx="1332019" cy="169371"/>
              </a:xfrm>
              <a:custGeom>
                <a:avLst/>
                <a:gdLst/>
                <a:ahLst/>
                <a:cxnLst/>
                <a:rect l="0" t="0" r="0" b="0"/>
                <a:pathLst>
                  <a:path w="4080087" h="1334664">
                    <a:moveTo>
                      <a:pt x="1902036" y="1334663"/>
                    </a:moveTo>
                    <a:lnTo>
                      <a:pt x="4080086" y="660400"/>
                    </a:lnTo>
                    <a:lnTo>
                      <a:pt x="3038475" y="0"/>
                    </a:lnTo>
                    <a:lnTo>
                      <a:pt x="1029441" y="28575"/>
                    </a:lnTo>
                    <a:lnTo>
                      <a:pt x="0" y="636905"/>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335" name="任意多边形: 形状 334">
                <a:extLst>
                  <a:ext uri="{FF2B5EF4-FFF2-40B4-BE49-F238E27FC236}">
                    <a16:creationId xmlns:a16="http://schemas.microsoft.com/office/drawing/2014/main" id="{D190CDC7-ADC1-41D1-AC41-057C6786EEB5}"/>
                  </a:ext>
                </a:extLst>
              </p:cNvPr>
              <p:cNvSpPr/>
              <p:nvPr/>
            </p:nvSpPr>
            <p:spPr>
              <a:xfrm>
                <a:off x="1617061" y="2197148"/>
                <a:ext cx="1404024" cy="178867"/>
              </a:xfrm>
              <a:custGeom>
                <a:avLst/>
                <a:gdLst/>
                <a:ahLst/>
                <a:cxnLst/>
                <a:rect l="0" t="0" r="0" b="0"/>
                <a:pathLst>
                  <a:path w="4300644" h="1409489">
                    <a:moveTo>
                      <a:pt x="1965431" y="1409488"/>
                    </a:moveTo>
                    <a:lnTo>
                      <a:pt x="4300643" y="696913"/>
                    </a:lnTo>
                    <a:lnTo>
                      <a:pt x="3186112" y="0"/>
                    </a:lnTo>
                    <a:lnTo>
                      <a:pt x="1091777" y="19050"/>
                    </a:lnTo>
                    <a:lnTo>
                      <a:pt x="0" y="664528"/>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336" name="任意多边形: 形状 335">
                <a:extLst>
                  <a:ext uri="{FF2B5EF4-FFF2-40B4-BE49-F238E27FC236}">
                    <a16:creationId xmlns:a16="http://schemas.microsoft.com/office/drawing/2014/main" id="{BFAA517B-9FD3-42AF-9A01-005A7188D215}"/>
                  </a:ext>
                </a:extLst>
              </p:cNvPr>
              <p:cNvSpPr>
                <a:spLocks/>
              </p:cNvSpPr>
              <p:nvPr/>
            </p:nvSpPr>
            <p:spPr bwMode="auto">
              <a:xfrm>
                <a:off x="1580781" y="2176612"/>
                <a:ext cx="1476029" cy="188363"/>
              </a:xfrm>
              <a:custGeom>
                <a:avLst/>
                <a:gdLst>
                  <a:gd name="T0" fmla="*/ 1278 w 2848"/>
                  <a:gd name="T1" fmla="*/ 935 h 935"/>
                  <a:gd name="T2" fmla="*/ 2848 w 2848"/>
                  <a:gd name="T3" fmla="*/ 462 h 935"/>
                  <a:gd name="T4" fmla="*/ 2100 w 2848"/>
                  <a:gd name="T5" fmla="*/ 0 h 935"/>
                  <a:gd name="T6" fmla="*/ 727 w 2848"/>
                  <a:gd name="T7" fmla="*/ 6 h 935"/>
                  <a:gd name="T8" fmla="*/ 0 w 2848"/>
                  <a:gd name="T9" fmla="*/ 436 h 935"/>
                  <a:gd name="T10" fmla="*/ 1278 w 2848"/>
                  <a:gd name="T11" fmla="*/ 935 h 935"/>
                </a:gdLst>
                <a:ahLst/>
                <a:cxnLst>
                  <a:cxn ang="0">
                    <a:pos x="T0" y="T1"/>
                  </a:cxn>
                  <a:cxn ang="0">
                    <a:pos x="T2" y="T3"/>
                  </a:cxn>
                  <a:cxn ang="0">
                    <a:pos x="T4" y="T5"/>
                  </a:cxn>
                  <a:cxn ang="0">
                    <a:pos x="T6" y="T7"/>
                  </a:cxn>
                  <a:cxn ang="0">
                    <a:pos x="T8" y="T9"/>
                  </a:cxn>
                  <a:cxn ang="0">
                    <a:pos x="T10" y="T11"/>
                  </a:cxn>
                </a:cxnLst>
                <a:rect l="0" t="0" r="r" b="b"/>
                <a:pathLst>
                  <a:path w="2848" h="935">
                    <a:moveTo>
                      <a:pt x="1278" y="935"/>
                    </a:moveTo>
                    <a:lnTo>
                      <a:pt x="2848" y="462"/>
                    </a:lnTo>
                    <a:lnTo>
                      <a:pt x="2100" y="0"/>
                    </a:lnTo>
                    <a:lnTo>
                      <a:pt x="727" y="6"/>
                    </a:lnTo>
                    <a:lnTo>
                      <a:pt x="0" y="436"/>
                    </a:lnTo>
                    <a:lnTo>
                      <a:pt x="1278" y="935"/>
                    </a:lnTo>
                    <a:close/>
                  </a:path>
                </a:pathLst>
              </a:custGeom>
              <a:solidFill>
                <a:schemeClr val="accent3">
                  <a:lumMod val="50000"/>
                  <a:alpha val="12000"/>
                </a:schemeClr>
              </a:solidFill>
              <a:ln w="7938" cap="flat">
                <a:no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zh-CN" altLang="en-US" sz="2000">
                  <a:cs typeface="+mn-ea"/>
                  <a:sym typeface="+mn-lt"/>
                </a:endParaRPr>
              </a:p>
            </p:txBody>
          </p:sp>
        </p:grpSp>
        <p:sp>
          <p:nvSpPr>
            <p:cNvPr id="320" name="任意多边形: 形状 319">
              <a:extLst>
                <a:ext uri="{FF2B5EF4-FFF2-40B4-BE49-F238E27FC236}">
                  <a16:creationId xmlns:a16="http://schemas.microsoft.com/office/drawing/2014/main" id="{4FBDDC51-8FA7-4C08-A216-A8E7BD59CD36}"/>
                </a:ext>
              </a:extLst>
            </p:cNvPr>
            <p:cNvSpPr>
              <a:spLocks/>
            </p:cNvSpPr>
            <p:nvPr/>
          </p:nvSpPr>
          <p:spPr bwMode="auto">
            <a:xfrm>
              <a:off x="8707898" y="5518565"/>
              <a:ext cx="1546514" cy="371868"/>
            </a:xfrm>
            <a:custGeom>
              <a:avLst/>
              <a:gdLst>
                <a:gd name="T0" fmla="*/ 0 w 2984"/>
                <a:gd name="T1" fmla="*/ 457 h 987"/>
                <a:gd name="T2" fmla="*/ 1314 w 2984"/>
                <a:gd name="T3" fmla="*/ 987 h 987"/>
                <a:gd name="T4" fmla="*/ 2984 w 2984"/>
                <a:gd name="T5" fmla="*/ 488 h 987"/>
                <a:gd name="T6" fmla="*/ 2189 w 2984"/>
                <a:gd name="T7" fmla="*/ 0 h 987"/>
                <a:gd name="T8" fmla="*/ 763 w 2984"/>
                <a:gd name="T9" fmla="*/ 0 h 987"/>
                <a:gd name="T10" fmla="*/ 0 w 2984"/>
                <a:gd name="T11" fmla="*/ 457 h 987"/>
              </a:gdLst>
              <a:ahLst/>
              <a:cxnLst>
                <a:cxn ang="0">
                  <a:pos x="T0" y="T1"/>
                </a:cxn>
                <a:cxn ang="0">
                  <a:pos x="T2" y="T3"/>
                </a:cxn>
                <a:cxn ang="0">
                  <a:pos x="T4" y="T5"/>
                </a:cxn>
                <a:cxn ang="0">
                  <a:pos x="T6" y="T7"/>
                </a:cxn>
                <a:cxn ang="0">
                  <a:pos x="T8" y="T9"/>
                </a:cxn>
                <a:cxn ang="0">
                  <a:pos x="T10" y="T11"/>
                </a:cxn>
              </a:cxnLst>
              <a:rect l="0" t="0" r="r" b="b"/>
              <a:pathLst>
                <a:path w="2984" h="987">
                  <a:moveTo>
                    <a:pt x="0" y="457"/>
                  </a:moveTo>
                  <a:lnTo>
                    <a:pt x="1314" y="987"/>
                  </a:lnTo>
                  <a:lnTo>
                    <a:pt x="2984" y="488"/>
                  </a:lnTo>
                  <a:lnTo>
                    <a:pt x="2189" y="0"/>
                  </a:lnTo>
                  <a:lnTo>
                    <a:pt x="763" y="0"/>
                  </a:lnTo>
                  <a:lnTo>
                    <a:pt x="0" y="457"/>
                  </a:lnTo>
                  <a:close/>
                </a:path>
              </a:pathLst>
            </a:custGeom>
            <a:gradFill>
              <a:gsLst>
                <a:gs pos="0">
                  <a:schemeClr val="accent3">
                    <a:lumMod val="50000"/>
                  </a:schemeClr>
                </a:gs>
                <a:gs pos="88000">
                  <a:schemeClr val="accent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600">
                <a:solidFill>
                  <a:schemeClr val="lt1"/>
                </a:solidFill>
                <a:cs typeface="+mn-ea"/>
                <a:sym typeface="+mn-lt"/>
              </a:endParaRPr>
            </a:p>
          </p:txBody>
        </p:sp>
      </p:grpSp>
      <p:sp>
        <p:nvSpPr>
          <p:cNvPr id="337" name="矩形 336">
            <a:extLst>
              <a:ext uri="{FF2B5EF4-FFF2-40B4-BE49-F238E27FC236}">
                <a16:creationId xmlns:a16="http://schemas.microsoft.com/office/drawing/2014/main" id="{C230BB89-5CAC-464A-BEBB-75D3F7F56B4D}"/>
              </a:ext>
            </a:extLst>
          </p:cNvPr>
          <p:cNvSpPr/>
          <p:nvPr/>
        </p:nvSpPr>
        <p:spPr>
          <a:xfrm>
            <a:off x="788795" y="2096591"/>
            <a:ext cx="2186898" cy="1197328"/>
          </a:xfrm>
          <a:prstGeom prst="rect">
            <a:avLst/>
          </a:prstGeom>
        </p:spPr>
        <p:txBody>
          <a:bodyPr wrap="square">
            <a:noAutofit/>
          </a:bodyPr>
          <a:lstStyle/>
          <a:p>
            <a:pPr algn="ctr">
              <a:lnSpc>
                <a:spcPct val="110000"/>
              </a:lnSpc>
            </a:pPr>
            <a:r>
              <a:rPr lang="zh-CN" altLang="en-US" sz="1400" dirty="0">
                <a:solidFill>
                  <a:schemeClr val="tx1">
                    <a:lumMod val="85000"/>
                    <a:lumOff val="15000"/>
                  </a:schemeClr>
                </a:solidFill>
                <a:cs typeface="+mn-ea"/>
                <a:sym typeface="+mn-lt"/>
              </a:rPr>
              <a:t>迎着祖国初生的太阳，我们从首都北京起航，渭水之滨，搏击风浪；三实作风放飞理想。</a:t>
            </a:r>
          </a:p>
        </p:txBody>
      </p:sp>
      <p:sp>
        <p:nvSpPr>
          <p:cNvPr id="338" name="矩形 337">
            <a:extLst>
              <a:ext uri="{FF2B5EF4-FFF2-40B4-BE49-F238E27FC236}">
                <a16:creationId xmlns:a16="http://schemas.microsoft.com/office/drawing/2014/main" id="{9661E9AB-444F-43E2-9F85-8648F1232968}"/>
              </a:ext>
            </a:extLst>
          </p:cNvPr>
          <p:cNvSpPr/>
          <p:nvPr/>
        </p:nvSpPr>
        <p:spPr>
          <a:xfrm>
            <a:off x="6120364" y="3141779"/>
            <a:ext cx="2208256" cy="1197328"/>
          </a:xfrm>
          <a:prstGeom prst="rect">
            <a:avLst/>
          </a:prstGeom>
        </p:spPr>
        <p:txBody>
          <a:bodyPr wrap="square">
            <a:noAutofit/>
          </a:bodyPr>
          <a:lstStyle/>
          <a:p>
            <a:pPr algn="ctr">
              <a:lnSpc>
                <a:spcPct val="110000"/>
              </a:lnSpc>
            </a:pPr>
            <a:r>
              <a:rPr lang="zh-CN" altLang="en-US" sz="1400" dirty="0">
                <a:solidFill>
                  <a:schemeClr val="tx1">
                    <a:lumMod val="85000"/>
                    <a:lumOff val="15000"/>
                  </a:schemeClr>
                </a:solidFill>
                <a:cs typeface="+mn-ea"/>
                <a:sym typeface="+mn-lt"/>
              </a:rPr>
              <a:t>迎着祖国初生的太阳，我们从首都北京起航，渭水之滨，搏击风浪；三实作风放飞理想。</a:t>
            </a:r>
          </a:p>
        </p:txBody>
      </p:sp>
      <p:sp>
        <p:nvSpPr>
          <p:cNvPr id="339" name="矩形 338">
            <a:extLst>
              <a:ext uri="{FF2B5EF4-FFF2-40B4-BE49-F238E27FC236}">
                <a16:creationId xmlns:a16="http://schemas.microsoft.com/office/drawing/2014/main" id="{6F35F941-173D-46CC-8190-CCE2D7094185}"/>
              </a:ext>
            </a:extLst>
          </p:cNvPr>
          <p:cNvSpPr/>
          <p:nvPr/>
        </p:nvSpPr>
        <p:spPr>
          <a:xfrm>
            <a:off x="4065723" y="1360721"/>
            <a:ext cx="2232523" cy="1197328"/>
          </a:xfrm>
          <a:prstGeom prst="rect">
            <a:avLst/>
          </a:prstGeom>
        </p:spPr>
        <p:txBody>
          <a:bodyPr wrap="square">
            <a:noAutofit/>
          </a:bodyPr>
          <a:lstStyle/>
          <a:p>
            <a:pPr algn="ctr">
              <a:lnSpc>
                <a:spcPct val="110000"/>
              </a:lnSpc>
            </a:pPr>
            <a:r>
              <a:rPr lang="zh-CN" altLang="en-US" sz="1400" dirty="0">
                <a:solidFill>
                  <a:schemeClr val="tx1">
                    <a:lumMod val="85000"/>
                    <a:lumOff val="15000"/>
                  </a:schemeClr>
                </a:solidFill>
                <a:cs typeface="+mn-ea"/>
                <a:sym typeface="+mn-lt"/>
              </a:rPr>
              <a:t>迎着祖国初生的太阳，我们从首都北京起航，渭水之滨，搏击风浪；三实作风放飞理想。</a:t>
            </a:r>
          </a:p>
        </p:txBody>
      </p:sp>
      <p:sp>
        <p:nvSpPr>
          <p:cNvPr id="340" name="矩形 339">
            <a:extLst>
              <a:ext uri="{FF2B5EF4-FFF2-40B4-BE49-F238E27FC236}">
                <a16:creationId xmlns:a16="http://schemas.microsoft.com/office/drawing/2014/main" id="{EF356050-326B-4A27-868D-52FD81E4B114}"/>
              </a:ext>
            </a:extLst>
          </p:cNvPr>
          <p:cNvSpPr/>
          <p:nvPr/>
        </p:nvSpPr>
        <p:spPr>
          <a:xfrm>
            <a:off x="2959954" y="3708950"/>
            <a:ext cx="2443885" cy="1197328"/>
          </a:xfrm>
          <a:prstGeom prst="rect">
            <a:avLst/>
          </a:prstGeom>
        </p:spPr>
        <p:txBody>
          <a:bodyPr wrap="square">
            <a:noAutofit/>
          </a:bodyPr>
          <a:lstStyle/>
          <a:p>
            <a:pPr algn="ctr">
              <a:lnSpc>
                <a:spcPct val="110000"/>
              </a:lnSpc>
            </a:pPr>
            <a:r>
              <a:rPr lang="zh-CN" altLang="en-US" sz="1600" dirty="0">
                <a:solidFill>
                  <a:schemeClr val="tx1">
                    <a:lumMod val="85000"/>
                    <a:lumOff val="15000"/>
                  </a:schemeClr>
                </a:solidFill>
                <a:cs typeface="+mn-ea"/>
                <a:sym typeface="+mn-lt"/>
              </a:rPr>
              <a:t>迎着祖国初生的太阳，我们从首都北京起航，渭水之滨，搏击风浪；三实作风放飞理想。</a:t>
            </a:r>
          </a:p>
        </p:txBody>
      </p:sp>
      <p:sp>
        <p:nvSpPr>
          <p:cNvPr id="341" name="矩形 340">
            <a:extLst>
              <a:ext uri="{FF2B5EF4-FFF2-40B4-BE49-F238E27FC236}">
                <a16:creationId xmlns:a16="http://schemas.microsoft.com/office/drawing/2014/main" id="{8013A76C-50CD-44DD-95AF-1EB9874D6780}"/>
              </a:ext>
            </a:extLst>
          </p:cNvPr>
          <p:cNvSpPr/>
          <p:nvPr/>
        </p:nvSpPr>
        <p:spPr>
          <a:xfrm>
            <a:off x="8557344" y="1516657"/>
            <a:ext cx="2490676" cy="1197328"/>
          </a:xfrm>
          <a:prstGeom prst="rect">
            <a:avLst/>
          </a:prstGeom>
        </p:spPr>
        <p:txBody>
          <a:bodyPr wrap="square">
            <a:noAutofit/>
          </a:bodyPr>
          <a:lstStyle/>
          <a:p>
            <a:pPr algn="ctr">
              <a:lnSpc>
                <a:spcPct val="110000"/>
              </a:lnSpc>
            </a:pPr>
            <a:r>
              <a:rPr lang="zh-CN" altLang="en-US" sz="1600" dirty="0">
                <a:solidFill>
                  <a:schemeClr val="tx1">
                    <a:lumMod val="85000"/>
                    <a:lumOff val="15000"/>
                  </a:schemeClr>
                </a:solidFill>
                <a:cs typeface="+mn-ea"/>
                <a:sym typeface="+mn-lt"/>
              </a:rPr>
              <a:t>迎着祖国初生的太阳，我们从首都北京起航，渭水之滨，搏击风浪；三实作风放飞理想。</a:t>
            </a:r>
          </a:p>
        </p:txBody>
      </p:sp>
      <p:sp>
        <p:nvSpPr>
          <p:cNvPr id="342" name="矩形 341">
            <a:extLst>
              <a:ext uri="{FF2B5EF4-FFF2-40B4-BE49-F238E27FC236}">
                <a16:creationId xmlns:a16="http://schemas.microsoft.com/office/drawing/2014/main" id="{102FAB61-163E-4725-9658-C9F776E16C9E}"/>
              </a:ext>
            </a:extLst>
          </p:cNvPr>
          <p:cNvSpPr/>
          <p:nvPr/>
        </p:nvSpPr>
        <p:spPr>
          <a:xfrm>
            <a:off x="8415281" y="4700393"/>
            <a:ext cx="2023601" cy="1197328"/>
          </a:xfrm>
          <a:prstGeom prst="rect">
            <a:avLst/>
          </a:prstGeom>
        </p:spPr>
        <p:txBody>
          <a:bodyPr wrap="square">
            <a:noAutofit/>
          </a:bodyPr>
          <a:lstStyle/>
          <a:p>
            <a:pPr algn="ctr">
              <a:lnSpc>
                <a:spcPct val="110000"/>
              </a:lnSpc>
            </a:pPr>
            <a:r>
              <a:rPr lang="zh-CN" altLang="en-US" sz="1300" dirty="0">
                <a:solidFill>
                  <a:schemeClr val="tx1">
                    <a:lumMod val="85000"/>
                    <a:lumOff val="15000"/>
                  </a:schemeClr>
                </a:solidFill>
                <a:cs typeface="+mn-ea"/>
                <a:sym typeface="+mn-lt"/>
              </a:rPr>
              <a:t>迎着祖国初生的太阳，我们从首都北京起航，渭水之滨，搏击风浪；三实作风放飞理想。</a:t>
            </a:r>
          </a:p>
        </p:txBody>
      </p:sp>
    </p:spTree>
    <p:extLst>
      <p:ext uri="{BB962C8B-B14F-4D97-AF65-F5344CB8AC3E}">
        <p14:creationId xmlns:p14="http://schemas.microsoft.com/office/powerpoint/2010/main" val="8464875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36EB36F0-FADA-4F3D-8116-8E63FFCDDD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75888"/>
            <a:ext cx="12192000" cy="3182112"/>
          </a:xfrm>
          <a:prstGeom prst="rect">
            <a:avLst/>
          </a:prstGeom>
        </p:spPr>
      </p:pic>
      <p:sp>
        <p:nvSpPr>
          <p:cNvPr id="184" name="文本占位符 183">
            <a:extLst>
              <a:ext uri="{FF2B5EF4-FFF2-40B4-BE49-F238E27FC236}">
                <a16:creationId xmlns:a16="http://schemas.microsoft.com/office/drawing/2014/main" id="{F37CACC6-2E0F-43F4-B897-3AF9D3531CF3}"/>
              </a:ext>
            </a:extLst>
          </p:cNvPr>
          <p:cNvSpPr>
            <a:spLocks noGrp="1"/>
          </p:cNvSpPr>
          <p:nvPr>
            <p:ph type="body" sz="quarter" idx="10"/>
          </p:nvPr>
        </p:nvSpPr>
        <p:spPr>
          <a:xfrm>
            <a:off x="1814117" y="443111"/>
            <a:ext cx="7240943" cy="437414"/>
          </a:xfrm>
        </p:spPr>
        <p:txBody>
          <a:bodyPr/>
          <a:lstStyle/>
          <a:p>
            <a:r>
              <a:rPr lang="zh-CN" altLang="en-US" dirty="0">
                <a:latin typeface="+mn-lt"/>
                <a:ea typeface="+mn-ea"/>
                <a:cs typeface="+mn-ea"/>
                <a:sym typeface="+mn-lt"/>
              </a:rPr>
              <a:t>六段话</a:t>
            </a:r>
          </a:p>
        </p:txBody>
      </p:sp>
      <p:grpSp>
        <p:nvGrpSpPr>
          <p:cNvPr id="185" name="组合 184">
            <a:extLst>
              <a:ext uri="{FF2B5EF4-FFF2-40B4-BE49-F238E27FC236}">
                <a16:creationId xmlns:a16="http://schemas.microsoft.com/office/drawing/2014/main" id="{8C6B581B-A514-4501-A1B7-8BD92FB9CC7C}"/>
              </a:ext>
            </a:extLst>
          </p:cNvPr>
          <p:cNvGrpSpPr/>
          <p:nvPr/>
        </p:nvGrpSpPr>
        <p:grpSpPr>
          <a:xfrm>
            <a:off x="775485" y="5485540"/>
            <a:ext cx="1546514" cy="497352"/>
            <a:chOff x="8707898" y="5518565"/>
            <a:chExt cx="1546514" cy="661976"/>
          </a:xfrm>
        </p:grpSpPr>
        <p:grpSp>
          <p:nvGrpSpPr>
            <p:cNvPr id="186" name="组合 185">
              <a:extLst>
                <a:ext uri="{FF2B5EF4-FFF2-40B4-BE49-F238E27FC236}">
                  <a16:creationId xmlns:a16="http://schemas.microsoft.com/office/drawing/2014/main" id="{AE4FCFEF-097D-4C73-ACCF-50648BFA2CC6}"/>
                </a:ext>
              </a:extLst>
            </p:cNvPr>
            <p:cNvGrpSpPr/>
            <p:nvPr/>
          </p:nvGrpSpPr>
          <p:grpSpPr>
            <a:xfrm>
              <a:off x="8735819" y="5518565"/>
              <a:ext cx="1476029" cy="661976"/>
              <a:chOff x="1580781" y="2176612"/>
              <a:chExt cx="1476029" cy="353961"/>
            </a:xfrm>
          </p:grpSpPr>
          <p:sp>
            <p:nvSpPr>
              <p:cNvPr id="188" name="任意多边形: 形状 187">
                <a:extLst>
                  <a:ext uri="{FF2B5EF4-FFF2-40B4-BE49-F238E27FC236}">
                    <a16:creationId xmlns:a16="http://schemas.microsoft.com/office/drawing/2014/main" id="{9AB4DE5F-E694-4A67-BB4F-663D8248E02D}"/>
                  </a:ext>
                </a:extLst>
              </p:cNvPr>
              <p:cNvSpPr>
                <a:spLocks/>
              </p:cNvSpPr>
              <p:nvPr/>
            </p:nvSpPr>
            <p:spPr bwMode="auto">
              <a:xfrm>
                <a:off x="2124963" y="2484641"/>
                <a:ext cx="395957" cy="45932"/>
              </a:xfrm>
              <a:custGeom>
                <a:avLst/>
                <a:gdLst>
                  <a:gd name="T0" fmla="*/ 679 w 764"/>
                  <a:gd name="T1" fmla="*/ 228 h 228"/>
                  <a:gd name="T2" fmla="*/ 764 w 764"/>
                  <a:gd name="T3" fmla="*/ 117 h 228"/>
                  <a:gd name="T4" fmla="*/ 705 w 764"/>
                  <a:gd name="T5" fmla="*/ 0 h 228"/>
                  <a:gd name="T6" fmla="*/ 138 w 764"/>
                  <a:gd name="T7" fmla="*/ 96 h 228"/>
                  <a:gd name="T8" fmla="*/ 0 w 764"/>
                  <a:gd name="T9" fmla="*/ 175 h 228"/>
                  <a:gd name="T10" fmla="*/ 679 w 764"/>
                  <a:gd name="T11" fmla="*/ 228 h 228"/>
                </a:gdLst>
                <a:ahLst/>
                <a:cxnLst>
                  <a:cxn ang="0">
                    <a:pos x="T0" y="T1"/>
                  </a:cxn>
                  <a:cxn ang="0">
                    <a:pos x="T2" y="T3"/>
                  </a:cxn>
                  <a:cxn ang="0">
                    <a:pos x="T4" y="T5"/>
                  </a:cxn>
                  <a:cxn ang="0">
                    <a:pos x="T6" y="T7"/>
                  </a:cxn>
                  <a:cxn ang="0">
                    <a:pos x="T8" y="T9"/>
                  </a:cxn>
                  <a:cxn ang="0">
                    <a:pos x="T10" y="T11"/>
                  </a:cxn>
                </a:cxnLst>
                <a:rect l="0" t="0" r="r" b="b"/>
                <a:pathLst>
                  <a:path w="764" h="228">
                    <a:moveTo>
                      <a:pt x="679" y="228"/>
                    </a:moveTo>
                    <a:lnTo>
                      <a:pt x="764" y="117"/>
                    </a:lnTo>
                    <a:lnTo>
                      <a:pt x="705" y="0"/>
                    </a:lnTo>
                    <a:lnTo>
                      <a:pt x="138" y="96"/>
                    </a:lnTo>
                    <a:lnTo>
                      <a:pt x="0" y="175"/>
                    </a:lnTo>
                    <a:lnTo>
                      <a:pt x="679" y="228"/>
                    </a:lnTo>
                    <a:close/>
                  </a:path>
                </a:pathLst>
              </a:custGeom>
              <a:solidFill>
                <a:schemeClr val="accent3">
                  <a:lumMod val="50000"/>
                  <a:alpha val="12000"/>
                </a:schemeClr>
              </a:solidFill>
              <a:ln w="7938" cap="flat">
                <a:no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zh-CN" altLang="en-US" sz="2000">
                  <a:cs typeface="+mn-ea"/>
                  <a:sym typeface="+mn-lt"/>
                </a:endParaRPr>
              </a:p>
            </p:txBody>
          </p:sp>
          <p:sp>
            <p:nvSpPr>
              <p:cNvPr id="189" name="任意多边形: 形状 188">
                <a:extLst>
                  <a:ext uri="{FF2B5EF4-FFF2-40B4-BE49-F238E27FC236}">
                    <a16:creationId xmlns:a16="http://schemas.microsoft.com/office/drawing/2014/main" id="{E6881664-4F75-4308-BC27-2DAC4EB50BD7}"/>
                  </a:ext>
                </a:extLst>
              </p:cNvPr>
              <p:cNvSpPr/>
              <p:nvPr/>
            </p:nvSpPr>
            <p:spPr>
              <a:xfrm>
                <a:off x="2088685" y="2464105"/>
                <a:ext cx="467963" cy="55427"/>
              </a:xfrm>
              <a:custGeom>
                <a:avLst/>
                <a:gdLst/>
                <a:ahLst/>
                <a:cxnLst/>
                <a:rect l="0" t="0" r="0" b="0"/>
                <a:pathLst>
                  <a:path w="1433407" h="436775">
                    <a:moveTo>
                      <a:pt x="1141307" y="436774"/>
                    </a:moveTo>
                    <a:lnTo>
                      <a:pt x="1433406" y="222250"/>
                    </a:lnTo>
                    <a:lnTo>
                      <a:pt x="1266825" y="0"/>
                    </a:lnTo>
                    <a:lnTo>
                      <a:pt x="281410" y="142875"/>
                    </a:lnTo>
                    <a:lnTo>
                      <a:pt x="0" y="305435"/>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190" name="任意多边形: 形状 189">
                <a:extLst>
                  <a:ext uri="{FF2B5EF4-FFF2-40B4-BE49-F238E27FC236}">
                    <a16:creationId xmlns:a16="http://schemas.microsoft.com/office/drawing/2014/main" id="{1BD75A78-DB13-4F34-99A6-C800969522B6}"/>
                  </a:ext>
                </a:extLst>
              </p:cNvPr>
              <p:cNvSpPr/>
              <p:nvPr/>
            </p:nvSpPr>
            <p:spPr>
              <a:xfrm>
                <a:off x="2052406" y="2443571"/>
                <a:ext cx="539967" cy="64923"/>
              </a:xfrm>
              <a:custGeom>
                <a:avLst/>
                <a:gdLst/>
                <a:ahLst/>
                <a:cxnLst/>
                <a:rect l="0" t="0" r="0" b="0"/>
                <a:pathLst>
                  <a:path w="1653964" h="511599">
                    <a:moveTo>
                      <a:pt x="1204701" y="511598"/>
                    </a:moveTo>
                    <a:lnTo>
                      <a:pt x="1653963" y="258764"/>
                    </a:lnTo>
                    <a:lnTo>
                      <a:pt x="1414463" y="0"/>
                    </a:lnTo>
                    <a:lnTo>
                      <a:pt x="343746" y="133350"/>
                    </a:lnTo>
                    <a:lnTo>
                      <a:pt x="0" y="333058"/>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191" name="任意多边形: 形状 190">
                <a:extLst>
                  <a:ext uri="{FF2B5EF4-FFF2-40B4-BE49-F238E27FC236}">
                    <a16:creationId xmlns:a16="http://schemas.microsoft.com/office/drawing/2014/main" id="{E916D46F-E618-4690-AE77-0AC44A87C1D1}"/>
                  </a:ext>
                </a:extLst>
              </p:cNvPr>
              <p:cNvSpPr/>
              <p:nvPr/>
            </p:nvSpPr>
            <p:spPr>
              <a:xfrm>
                <a:off x="2016126" y="2423034"/>
                <a:ext cx="611972" cy="74419"/>
              </a:xfrm>
              <a:custGeom>
                <a:avLst/>
                <a:gdLst/>
                <a:ahLst/>
                <a:cxnLst/>
                <a:rect l="0" t="0" r="0" b="0"/>
                <a:pathLst>
                  <a:path w="1874520" h="586424">
                    <a:moveTo>
                      <a:pt x="1268095" y="586423"/>
                    </a:moveTo>
                    <a:lnTo>
                      <a:pt x="1874519" y="295275"/>
                    </a:lnTo>
                    <a:lnTo>
                      <a:pt x="1562100" y="0"/>
                    </a:lnTo>
                    <a:lnTo>
                      <a:pt x="406083" y="123825"/>
                    </a:lnTo>
                    <a:lnTo>
                      <a:pt x="0" y="360681"/>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192" name="任意多边形: 形状 191">
                <a:extLst>
                  <a:ext uri="{FF2B5EF4-FFF2-40B4-BE49-F238E27FC236}">
                    <a16:creationId xmlns:a16="http://schemas.microsoft.com/office/drawing/2014/main" id="{03349AD0-4EBB-4E56-BFB9-6E9792F36300}"/>
                  </a:ext>
                </a:extLst>
              </p:cNvPr>
              <p:cNvSpPr/>
              <p:nvPr/>
            </p:nvSpPr>
            <p:spPr>
              <a:xfrm>
                <a:off x="1979848" y="2402500"/>
                <a:ext cx="683977" cy="83914"/>
              </a:xfrm>
              <a:custGeom>
                <a:avLst/>
                <a:gdLst/>
                <a:ahLst/>
                <a:cxnLst/>
                <a:rect l="0" t="0" r="0" b="0"/>
                <a:pathLst>
                  <a:path w="2095077" h="661247">
                    <a:moveTo>
                      <a:pt x="1331490" y="661246"/>
                    </a:moveTo>
                    <a:lnTo>
                      <a:pt x="2095076" y="331788"/>
                    </a:lnTo>
                    <a:lnTo>
                      <a:pt x="1709738" y="0"/>
                    </a:lnTo>
                    <a:lnTo>
                      <a:pt x="468418" y="114300"/>
                    </a:lnTo>
                    <a:lnTo>
                      <a:pt x="0" y="388303"/>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193" name="任意多边形: 形状 192">
                <a:extLst>
                  <a:ext uri="{FF2B5EF4-FFF2-40B4-BE49-F238E27FC236}">
                    <a16:creationId xmlns:a16="http://schemas.microsoft.com/office/drawing/2014/main" id="{B69495C1-FFB2-40D7-B631-095B87945DF7}"/>
                  </a:ext>
                </a:extLst>
              </p:cNvPr>
              <p:cNvSpPr/>
              <p:nvPr/>
            </p:nvSpPr>
            <p:spPr>
              <a:xfrm>
                <a:off x="1943569" y="2381964"/>
                <a:ext cx="755981" cy="93408"/>
              </a:xfrm>
              <a:custGeom>
                <a:avLst/>
                <a:gdLst/>
                <a:ahLst/>
                <a:cxnLst/>
                <a:rect l="0" t="0" r="0" b="0"/>
                <a:pathLst>
                  <a:path w="2315634" h="736072">
                    <a:moveTo>
                      <a:pt x="1394884" y="736071"/>
                    </a:moveTo>
                    <a:lnTo>
                      <a:pt x="2315633" y="368300"/>
                    </a:lnTo>
                    <a:lnTo>
                      <a:pt x="1857375" y="0"/>
                    </a:lnTo>
                    <a:lnTo>
                      <a:pt x="530754" y="104775"/>
                    </a:lnTo>
                    <a:lnTo>
                      <a:pt x="0" y="415925"/>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194" name="任意多边形: 形状 193">
                <a:extLst>
                  <a:ext uri="{FF2B5EF4-FFF2-40B4-BE49-F238E27FC236}">
                    <a16:creationId xmlns:a16="http://schemas.microsoft.com/office/drawing/2014/main" id="{4093DD09-BFF0-4E05-BF36-C070566CE3B4}"/>
                  </a:ext>
                </a:extLst>
              </p:cNvPr>
              <p:cNvSpPr/>
              <p:nvPr/>
            </p:nvSpPr>
            <p:spPr>
              <a:xfrm>
                <a:off x="1907290" y="2361430"/>
                <a:ext cx="827987" cy="102904"/>
              </a:xfrm>
              <a:custGeom>
                <a:avLst/>
                <a:gdLst/>
                <a:ahLst/>
                <a:cxnLst/>
                <a:rect l="0" t="0" r="0" b="0"/>
                <a:pathLst>
                  <a:path w="2536191" h="810896">
                    <a:moveTo>
                      <a:pt x="1458277" y="810895"/>
                    </a:moveTo>
                    <a:lnTo>
                      <a:pt x="2536190" y="404814"/>
                    </a:lnTo>
                    <a:lnTo>
                      <a:pt x="2005013" y="0"/>
                    </a:lnTo>
                    <a:lnTo>
                      <a:pt x="593090" y="95250"/>
                    </a:lnTo>
                    <a:lnTo>
                      <a:pt x="0" y="443549"/>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195" name="任意多边形: 形状 194">
                <a:extLst>
                  <a:ext uri="{FF2B5EF4-FFF2-40B4-BE49-F238E27FC236}">
                    <a16:creationId xmlns:a16="http://schemas.microsoft.com/office/drawing/2014/main" id="{25F5CEDA-D973-4B6F-A3E4-878D268B0804}"/>
                  </a:ext>
                </a:extLst>
              </p:cNvPr>
              <p:cNvSpPr/>
              <p:nvPr/>
            </p:nvSpPr>
            <p:spPr>
              <a:xfrm>
                <a:off x="1871011" y="2340895"/>
                <a:ext cx="899992" cy="112399"/>
              </a:xfrm>
              <a:custGeom>
                <a:avLst/>
                <a:gdLst/>
                <a:ahLst/>
                <a:cxnLst/>
                <a:rect l="0" t="0" r="0" b="0"/>
                <a:pathLst>
                  <a:path w="2756747" h="885719">
                    <a:moveTo>
                      <a:pt x="1521672" y="885718"/>
                    </a:moveTo>
                    <a:lnTo>
                      <a:pt x="2756746" y="441325"/>
                    </a:lnTo>
                    <a:lnTo>
                      <a:pt x="2152650" y="0"/>
                    </a:lnTo>
                    <a:lnTo>
                      <a:pt x="655426" y="85725"/>
                    </a:lnTo>
                    <a:lnTo>
                      <a:pt x="0" y="471170"/>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196" name="任意多边形: 形状 195">
                <a:extLst>
                  <a:ext uri="{FF2B5EF4-FFF2-40B4-BE49-F238E27FC236}">
                    <a16:creationId xmlns:a16="http://schemas.microsoft.com/office/drawing/2014/main" id="{A463FCCE-84E9-4DC7-87D7-85957DB0DA3E}"/>
                  </a:ext>
                </a:extLst>
              </p:cNvPr>
              <p:cNvSpPr/>
              <p:nvPr/>
            </p:nvSpPr>
            <p:spPr>
              <a:xfrm>
                <a:off x="1834733" y="2320359"/>
                <a:ext cx="971995" cy="121895"/>
              </a:xfrm>
              <a:custGeom>
                <a:avLst/>
                <a:gdLst/>
                <a:ahLst/>
                <a:cxnLst/>
                <a:rect l="0" t="0" r="0" b="0"/>
                <a:pathLst>
                  <a:path w="2977304" h="960544">
                    <a:moveTo>
                      <a:pt x="1585066" y="960543"/>
                    </a:moveTo>
                    <a:lnTo>
                      <a:pt x="2977303" y="477838"/>
                    </a:lnTo>
                    <a:lnTo>
                      <a:pt x="2300287" y="0"/>
                    </a:lnTo>
                    <a:lnTo>
                      <a:pt x="717762" y="76200"/>
                    </a:lnTo>
                    <a:lnTo>
                      <a:pt x="0" y="498793"/>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197" name="任意多边形: 形状 196">
                <a:extLst>
                  <a:ext uri="{FF2B5EF4-FFF2-40B4-BE49-F238E27FC236}">
                    <a16:creationId xmlns:a16="http://schemas.microsoft.com/office/drawing/2014/main" id="{8F633588-9AF4-4F4B-AEC8-6C7B67030671}"/>
                  </a:ext>
                </a:extLst>
              </p:cNvPr>
              <p:cNvSpPr/>
              <p:nvPr/>
            </p:nvSpPr>
            <p:spPr>
              <a:xfrm>
                <a:off x="1798455" y="2299825"/>
                <a:ext cx="1044000" cy="131391"/>
              </a:xfrm>
              <a:custGeom>
                <a:avLst/>
                <a:gdLst/>
                <a:ahLst/>
                <a:cxnLst/>
                <a:rect l="0" t="0" r="0" b="0"/>
                <a:pathLst>
                  <a:path w="3197861" h="1035368">
                    <a:moveTo>
                      <a:pt x="1648460" y="1035367"/>
                    </a:moveTo>
                    <a:lnTo>
                      <a:pt x="3197860" y="514350"/>
                    </a:lnTo>
                    <a:lnTo>
                      <a:pt x="2447925" y="0"/>
                    </a:lnTo>
                    <a:lnTo>
                      <a:pt x="780098" y="66675"/>
                    </a:lnTo>
                    <a:lnTo>
                      <a:pt x="0" y="526415"/>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198" name="任意多边形: 形状 197">
                <a:extLst>
                  <a:ext uri="{FF2B5EF4-FFF2-40B4-BE49-F238E27FC236}">
                    <a16:creationId xmlns:a16="http://schemas.microsoft.com/office/drawing/2014/main" id="{315D2CFD-C4C5-4964-8594-B01E5C4E8935}"/>
                  </a:ext>
                </a:extLst>
              </p:cNvPr>
              <p:cNvSpPr/>
              <p:nvPr/>
            </p:nvSpPr>
            <p:spPr>
              <a:xfrm>
                <a:off x="1762176" y="2279289"/>
                <a:ext cx="1116006" cy="140885"/>
              </a:xfrm>
              <a:custGeom>
                <a:avLst/>
                <a:gdLst/>
                <a:ahLst/>
                <a:cxnLst/>
                <a:rect l="0" t="0" r="0" b="0"/>
                <a:pathLst>
                  <a:path w="3418418" h="1110192">
                    <a:moveTo>
                      <a:pt x="1711854" y="1110191"/>
                    </a:moveTo>
                    <a:lnTo>
                      <a:pt x="3418417" y="550863"/>
                    </a:lnTo>
                    <a:lnTo>
                      <a:pt x="2595562" y="0"/>
                    </a:lnTo>
                    <a:lnTo>
                      <a:pt x="842434" y="57150"/>
                    </a:lnTo>
                    <a:lnTo>
                      <a:pt x="0" y="554038"/>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199" name="任意多边形: 形状 198">
                <a:extLst>
                  <a:ext uri="{FF2B5EF4-FFF2-40B4-BE49-F238E27FC236}">
                    <a16:creationId xmlns:a16="http://schemas.microsoft.com/office/drawing/2014/main" id="{7D475A62-1D61-4D7D-A825-E1D1ABFF2C3A}"/>
                  </a:ext>
                </a:extLst>
              </p:cNvPr>
              <p:cNvSpPr/>
              <p:nvPr/>
            </p:nvSpPr>
            <p:spPr>
              <a:xfrm>
                <a:off x="1725896" y="2258753"/>
                <a:ext cx="1188009" cy="150382"/>
              </a:xfrm>
              <a:custGeom>
                <a:avLst/>
                <a:gdLst/>
                <a:ahLst/>
                <a:cxnLst/>
                <a:rect l="0" t="0" r="0" b="0"/>
                <a:pathLst>
                  <a:path w="3638974" h="1185016">
                    <a:moveTo>
                      <a:pt x="1775248" y="1185015"/>
                    </a:moveTo>
                    <a:lnTo>
                      <a:pt x="3638973" y="587375"/>
                    </a:lnTo>
                    <a:lnTo>
                      <a:pt x="2743200" y="0"/>
                    </a:lnTo>
                    <a:lnTo>
                      <a:pt x="904769" y="47625"/>
                    </a:lnTo>
                    <a:lnTo>
                      <a:pt x="0" y="581660"/>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00" name="任意多边形: 形状 199">
                <a:extLst>
                  <a:ext uri="{FF2B5EF4-FFF2-40B4-BE49-F238E27FC236}">
                    <a16:creationId xmlns:a16="http://schemas.microsoft.com/office/drawing/2014/main" id="{DC2EFA2E-0354-4955-9FFC-1435990E460B}"/>
                  </a:ext>
                </a:extLst>
              </p:cNvPr>
              <p:cNvSpPr/>
              <p:nvPr/>
            </p:nvSpPr>
            <p:spPr>
              <a:xfrm>
                <a:off x="1689617" y="2238218"/>
                <a:ext cx="1260015" cy="159876"/>
              </a:xfrm>
              <a:custGeom>
                <a:avLst/>
                <a:gdLst/>
                <a:ahLst/>
                <a:cxnLst/>
                <a:rect l="0" t="0" r="0" b="0"/>
                <a:pathLst>
                  <a:path w="3859531" h="1259841">
                    <a:moveTo>
                      <a:pt x="1838643" y="1259840"/>
                    </a:moveTo>
                    <a:lnTo>
                      <a:pt x="3859530" y="623889"/>
                    </a:lnTo>
                    <a:lnTo>
                      <a:pt x="2890837" y="0"/>
                    </a:lnTo>
                    <a:lnTo>
                      <a:pt x="967105" y="38100"/>
                    </a:lnTo>
                    <a:lnTo>
                      <a:pt x="0" y="609283"/>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01" name="任意多边形: 形状 200">
                <a:extLst>
                  <a:ext uri="{FF2B5EF4-FFF2-40B4-BE49-F238E27FC236}">
                    <a16:creationId xmlns:a16="http://schemas.microsoft.com/office/drawing/2014/main" id="{9551DA76-03BB-4E82-AB81-84DA8D91980E}"/>
                  </a:ext>
                </a:extLst>
              </p:cNvPr>
              <p:cNvSpPr/>
              <p:nvPr/>
            </p:nvSpPr>
            <p:spPr>
              <a:xfrm>
                <a:off x="1653339" y="2217682"/>
                <a:ext cx="1332019" cy="169371"/>
              </a:xfrm>
              <a:custGeom>
                <a:avLst/>
                <a:gdLst/>
                <a:ahLst/>
                <a:cxnLst/>
                <a:rect l="0" t="0" r="0" b="0"/>
                <a:pathLst>
                  <a:path w="4080087" h="1334664">
                    <a:moveTo>
                      <a:pt x="1902036" y="1334663"/>
                    </a:moveTo>
                    <a:lnTo>
                      <a:pt x="4080086" y="660400"/>
                    </a:lnTo>
                    <a:lnTo>
                      <a:pt x="3038475" y="0"/>
                    </a:lnTo>
                    <a:lnTo>
                      <a:pt x="1029441" y="28575"/>
                    </a:lnTo>
                    <a:lnTo>
                      <a:pt x="0" y="636905"/>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02" name="任意多边形: 形状 201">
                <a:extLst>
                  <a:ext uri="{FF2B5EF4-FFF2-40B4-BE49-F238E27FC236}">
                    <a16:creationId xmlns:a16="http://schemas.microsoft.com/office/drawing/2014/main" id="{3011D4B3-7DA1-464C-86EE-C1F49BCE4037}"/>
                  </a:ext>
                </a:extLst>
              </p:cNvPr>
              <p:cNvSpPr/>
              <p:nvPr/>
            </p:nvSpPr>
            <p:spPr>
              <a:xfrm>
                <a:off x="1617061" y="2197148"/>
                <a:ext cx="1404024" cy="178867"/>
              </a:xfrm>
              <a:custGeom>
                <a:avLst/>
                <a:gdLst/>
                <a:ahLst/>
                <a:cxnLst/>
                <a:rect l="0" t="0" r="0" b="0"/>
                <a:pathLst>
                  <a:path w="4300644" h="1409489">
                    <a:moveTo>
                      <a:pt x="1965431" y="1409488"/>
                    </a:moveTo>
                    <a:lnTo>
                      <a:pt x="4300643" y="696913"/>
                    </a:lnTo>
                    <a:lnTo>
                      <a:pt x="3186112" y="0"/>
                    </a:lnTo>
                    <a:lnTo>
                      <a:pt x="1091777" y="19050"/>
                    </a:lnTo>
                    <a:lnTo>
                      <a:pt x="0" y="664528"/>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03" name="任意多边形: 形状 202">
                <a:extLst>
                  <a:ext uri="{FF2B5EF4-FFF2-40B4-BE49-F238E27FC236}">
                    <a16:creationId xmlns:a16="http://schemas.microsoft.com/office/drawing/2014/main" id="{3AFC7F00-B382-40BF-840F-593A0C068C23}"/>
                  </a:ext>
                </a:extLst>
              </p:cNvPr>
              <p:cNvSpPr>
                <a:spLocks/>
              </p:cNvSpPr>
              <p:nvPr/>
            </p:nvSpPr>
            <p:spPr bwMode="auto">
              <a:xfrm>
                <a:off x="1580781" y="2176612"/>
                <a:ext cx="1476029" cy="188363"/>
              </a:xfrm>
              <a:custGeom>
                <a:avLst/>
                <a:gdLst>
                  <a:gd name="T0" fmla="*/ 1278 w 2848"/>
                  <a:gd name="T1" fmla="*/ 935 h 935"/>
                  <a:gd name="T2" fmla="*/ 2848 w 2848"/>
                  <a:gd name="T3" fmla="*/ 462 h 935"/>
                  <a:gd name="T4" fmla="*/ 2100 w 2848"/>
                  <a:gd name="T5" fmla="*/ 0 h 935"/>
                  <a:gd name="T6" fmla="*/ 727 w 2848"/>
                  <a:gd name="T7" fmla="*/ 6 h 935"/>
                  <a:gd name="T8" fmla="*/ 0 w 2848"/>
                  <a:gd name="T9" fmla="*/ 436 h 935"/>
                  <a:gd name="T10" fmla="*/ 1278 w 2848"/>
                  <a:gd name="T11" fmla="*/ 935 h 935"/>
                </a:gdLst>
                <a:ahLst/>
                <a:cxnLst>
                  <a:cxn ang="0">
                    <a:pos x="T0" y="T1"/>
                  </a:cxn>
                  <a:cxn ang="0">
                    <a:pos x="T2" y="T3"/>
                  </a:cxn>
                  <a:cxn ang="0">
                    <a:pos x="T4" y="T5"/>
                  </a:cxn>
                  <a:cxn ang="0">
                    <a:pos x="T6" y="T7"/>
                  </a:cxn>
                  <a:cxn ang="0">
                    <a:pos x="T8" y="T9"/>
                  </a:cxn>
                  <a:cxn ang="0">
                    <a:pos x="T10" y="T11"/>
                  </a:cxn>
                </a:cxnLst>
                <a:rect l="0" t="0" r="r" b="b"/>
                <a:pathLst>
                  <a:path w="2848" h="935">
                    <a:moveTo>
                      <a:pt x="1278" y="935"/>
                    </a:moveTo>
                    <a:lnTo>
                      <a:pt x="2848" y="462"/>
                    </a:lnTo>
                    <a:lnTo>
                      <a:pt x="2100" y="0"/>
                    </a:lnTo>
                    <a:lnTo>
                      <a:pt x="727" y="6"/>
                    </a:lnTo>
                    <a:lnTo>
                      <a:pt x="0" y="436"/>
                    </a:lnTo>
                    <a:lnTo>
                      <a:pt x="1278" y="935"/>
                    </a:lnTo>
                    <a:close/>
                  </a:path>
                </a:pathLst>
              </a:custGeom>
              <a:solidFill>
                <a:schemeClr val="accent3">
                  <a:lumMod val="50000"/>
                  <a:alpha val="12000"/>
                </a:schemeClr>
              </a:solidFill>
              <a:ln w="7938" cap="flat">
                <a:no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zh-CN" altLang="en-US" sz="2000">
                  <a:cs typeface="+mn-ea"/>
                  <a:sym typeface="+mn-lt"/>
                </a:endParaRPr>
              </a:p>
            </p:txBody>
          </p:sp>
        </p:grpSp>
        <p:sp>
          <p:nvSpPr>
            <p:cNvPr id="187" name="任意多边形: 形状 186">
              <a:extLst>
                <a:ext uri="{FF2B5EF4-FFF2-40B4-BE49-F238E27FC236}">
                  <a16:creationId xmlns:a16="http://schemas.microsoft.com/office/drawing/2014/main" id="{5CFC0487-C1C3-4738-A599-2919C50E3987}"/>
                </a:ext>
              </a:extLst>
            </p:cNvPr>
            <p:cNvSpPr>
              <a:spLocks/>
            </p:cNvSpPr>
            <p:nvPr/>
          </p:nvSpPr>
          <p:spPr bwMode="auto">
            <a:xfrm>
              <a:off x="8707898" y="5518565"/>
              <a:ext cx="1546514" cy="371868"/>
            </a:xfrm>
            <a:custGeom>
              <a:avLst/>
              <a:gdLst>
                <a:gd name="T0" fmla="*/ 0 w 2984"/>
                <a:gd name="T1" fmla="*/ 457 h 987"/>
                <a:gd name="T2" fmla="*/ 1314 w 2984"/>
                <a:gd name="T3" fmla="*/ 987 h 987"/>
                <a:gd name="T4" fmla="*/ 2984 w 2984"/>
                <a:gd name="T5" fmla="*/ 488 h 987"/>
                <a:gd name="T6" fmla="*/ 2189 w 2984"/>
                <a:gd name="T7" fmla="*/ 0 h 987"/>
                <a:gd name="T8" fmla="*/ 763 w 2984"/>
                <a:gd name="T9" fmla="*/ 0 h 987"/>
                <a:gd name="T10" fmla="*/ 0 w 2984"/>
                <a:gd name="T11" fmla="*/ 457 h 987"/>
              </a:gdLst>
              <a:ahLst/>
              <a:cxnLst>
                <a:cxn ang="0">
                  <a:pos x="T0" y="T1"/>
                </a:cxn>
                <a:cxn ang="0">
                  <a:pos x="T2" y="T3"/>
                </a:cxn>
                <a:cxn ang="0">
                  <a:pos x="T4" y="T5"/>
                </a:cxn>
                <a:cxn ang="0">
                  <a:pos x="T6" y="T7"/>
                </a:cxn>
                <a:cxn ang="0">
                  <a:pos x="T8" y="T9"/>
                </a:cxn>
                <a:cxn ang="0">
                  <a:pos x="T10" y="T11"/>
                </a:cxn>
              </a:cxnLst>
              <a:rect l="0" t="0" r="r" b="b"/>
              <a:pathLst>
                <a:path w="2984" h="987">
                  <a:moveTo>
                    <a:pt x="0" y="457"/>
                  </a:moveTo>
                  <a:lnTo>
                    <a:pt x="1314" y="987"/>
                  </a:lnTo>
                  <a:lnTo>
                    <a:pt x="2984" y="488"/>
                  </a:lnTo>
                  <a:lnTo>
                    <a:pt x="2189" y="0"/>
                  </a:lnTo>
                  <a:lnTo>
                    <a:pt x="763" y="0"/>
                  </a:lnTo>
                  <a:lnTo>
                    <a:pt x="0" y="457"/>
                  </a:lnTo>
                  <a:close/>
                </a:path>
              </a:pathLst>
            </a:custGeom>
            <a:gradFill>
              <a:gsLst>
                <a:gs pos="0">
                  <a:schemeClr val="accent3">
                    <a:lumMod val="50000"/>
                  </a:schemeClr>
                </a:gs>
                <a:gs pos="88000">
                  <a:schemeClr val="accent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600">
                <a:solidFill>
                  <a:schemeClr val="lt1"/>
                </a:solidFill>
                <a:cs typeface="+mn-ea"/>
                <a:sym typeface="+mn-lt"/>
              </a:endParaRPr>
            </a:p>
          </p:txBody>
        </p:sp>
      </p:grpSp>
      <p:grpSp>
        <p:nvGrpSpPr>
          <p:cNvPr id="205" name="组合 204">
            <a:extLst>
              <a:ext uri="{FF2B5EF4-FFF2-40B4-BE49-F238E27FC236}">
                <a16:creationId xmlns:a16="http://schemas.microsoft.com/office/drawing/2014/main" id="{5A5FB5C3-904C-4B3B-92DE-7DF7B48DE5F2}"/>
              </a:ext>
            </a:extLst>
          </p:cNvPr>
          <p:cNvGrpSpPr/>
          <p:nvPr/>
        </p:nvGrpSpPr>
        <p:grpSpPr>
          <a:xfrm>
            <a:off x="10026898" y="5485540"/>
            <a:ext cx="1546514" cy="497352"/>
            <a:chOff x="8707898" y="5518565"/>
            <a:chExt cx="1546514" cy="661976"/>
          </a:xfrm>
        </p:grpSpPr>
        <p:grpSp>
          <p:nvGrpSpPr>
            <p:cNvPr id="206" name="组合 205">
              <a:extLst>
                <a:ext uri="{FF2B5EF4-FFF2-40B4-BE49-F238E27FC236}">
                  <a16:creationId xmlns:a16="http://schemas.microsoft.com/office/drawing/2014/main" id="{B1A5B867-484E-4AF1-8FA3-4F1C02A2AFAD}"/>
                </a:ext>
              </a:extLst>
            </p:cNvPr>
            <p:cNvGrpSpPr/>
            <p:nvPr/>
          </p:nvGrpSpPr>
          <p:grpSpPr>
            <a:xfrm>
              <a:off x="8735819" y="5518565"/>
              <a:ext cx="1476029" cy="661976"/>
              <a:chOff x="1580781" y="2176612"/>
              <a:chExt cx="1476029" cy="353961"/>
            </a:xfrm>
          </p:grpSpPr>
          <p:sp>
            <p:nvSpPr>
              <p:cNvPr id="208" name="任意多边形: 形状 207">
                <a:extLst>
                  <a:ext uri="{FF2B5EF4-FFF2-40B4-BE49-F238E27FC236}">
                    <a16:creationId xmlns:a16="http://schemas.microsoft.com/office/drawing/2014/main" id="{C9DB3536-F776-4103-B469-A62974E3255E}"/>
                  </a:ext>
                </a:extLst>
              </p:cNvPr>
              <p:cNvSpPr>
                <a:spLocks/>
              </p:cNvSpPr>
              <p:nvPr/>
            </p:nvSpPr>
            <p:spPr bwMode="auto">
              <a:xfrm>
                <a:off x="2124963" y="2484641"/>
                <a:ext cx="395957" cy="45932"/>
              </a:xfrm>
              <a:custGeom>
                <a:avLst/>
                <a:gdLst>
                  <a:gd name="T0" fmla="*/ 679 w 764"/>
                  <a:gd name="T1" fmla="*/ 228 h 228"/>
                  <a:gd name="T2" fmla="*/ 764 w 764"/>
                  <a:gd name="T3" fmla="*/ 117 h 228"/>
                  <a:gd name="T4" fmla="*/ 705 w 764"/>
                  <a:gd name="T5" fmla="*/ 0 h 228"/>
                  <a:gd name="T6" fmla="*/ 138 w 764"/>
                  <a:gd name="T7" fmla="*/ 96 h 228"/>
                  <a:gd name="T8" fmla="*/ 0 w 764"/>
                  <a:gd name="T9" fmla="*/ 175 h 228"/>
                  <a:gd name="T10" fmla="*/ 679 w 764"/>
                  <a:gd name="T11" fmla="*/ 228 h 228"/>
                </a:gdLst>
                <a:ahLst/>
                <a:cxnLst>
                  <a:cxn ang="0">
                    <a:pos x="T0" y="T1"/>
                  </a:cxn>
                  <a:cxn ang="0">
                    <a:pos x="T2" y="T3"/>
                  </a:cxn>
                  <a:cxn ang="0">
                    <a:pos x="T4" y="T5"/>
                  </a:cxn>
                  <a:cxn ang="0">
                    <a:pos x="T6" y="T7"/>
                  </a:cxn>
                  <a:cxn ang="0">
                    <a:pos x="T8" y="T9"/>
                  </a:cxn>
                  <a:cxn ang="0">
                    <a:pos x="T10" y="T11"/>
                  </a:cxn>
                </a:cxnLst>
                <a:rect l="0" t="0" r="r" b="b"/>
                <a:pathLst>
                  <a:path w="764" h="228">
                    <a:moveTo>
                      <a:pt x="679" y="228"/>
                    </a:moveTo>
                    <a:lnTo>
                      <a:pt x="764" y="117"/>
                    </a:lnTo>
                    <a:lnTo>
                      <a:pt x="705" y="0"/>
                    </a:lnTo>
                    <a:lnTo>
                      <a:pt x="138" y="96"/>
                    </a:lnTo>
                    <a:lnTo>
                      <a:pt x="0" y="175"/>
                    </a:lnTo>
                    <a:lnTo>
                      <a:pt x="679" y="228"/>
                    </a:lnTo>
                    <a:close/>
                  </a:path>
                </a:pathLst>
              </a:custGeom>
              <a:solidFill>
                <a:schemeClr val="accent3">
                  <a:lumMod val="50000"/>
                  <a:alpha val="12000"/>
                </a:schemeClr>
              </a:solidFill>
              <a:ln w="7938" cap="flat">
                <a:no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zh-CN" altLang="en-US" sz="2000">
                  <a:cs typeface="+mn-ea"/>
                  <a:sym typeface="+mn-lt"/>
                </a:endParaRPr>
              </a:p>
            </p:txBody>
          </p:sp>
          <p:sp>
            <p:nvSpPr>
              <p:cNvPr id="209" name="任意多边形: 形状 208">
                <a:extLst>
                  <a:ext uri="{FF2B5EF4-FFF2-40B4-BE49-F238E27FC236}">
                    <a16:creationId xmlns:a16="http://schemas.microsoft.com/office/drawing/2014/main" id="{C26238FD-775F-4217-AC6F-8C8D905C47E1}"/>
                  </a:ext>
                </a:extLst>
              </p:cNvPr>
              <p:cNvSpPr/>
              <p:nvPr/>
            </p:nvSpPr>
            <p:spPr>
              <a:xfrm>
                <a:off x="2088685" y="2464105"/>
                <a:ext cx="467963" cy="55427"/>
              </a:xfrm>
              <a:custGeom>
                <a:avLst/>
                <a:gdLst/>
                <a:ahLst/>
                <a:cxnLst/>
                <a:rect l="0" t="0" r="0" b="0"/>
                <a:pathLst>
                  <a:path w="1433407" h="436775">
                    <a:moveTo>
                      <a:pt x="1141307" y="436774"/>
                    </a:moveTo>
                    <a:lnTo>
                      <a:pt x="1433406" y="222250"/>
                    </a:lnTo>
                    <a:lnTo>
                      <a:pt x="1266825" y="0"/>
                    </a:lnTo>
                    <a:lnTo>
                      <a:pt x="281410" y="142875"/>
                    </a:lnTo>
                    <a:lnTo>
                      <a:pt x="0" y="305435"/>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10" name="任意多边形: 形状 209">
                <a:extLst>
                  <a:ext uri="{FF2B5EF4-FFF2-40B4-BE49-F238E27FC236}">
                    <a16:creationId xmlns:a16="http://schemas.microsoft.com/office/drawing/2014/main" id="{2E3BF7C3-6B42-4B37-8611-D2C187CA0841}"/>
                  </a:ext>
                </a:extLst>
              </p:cNvPr>
              <p:cNvSpPr/>
              <p:nvPr/>
            </p:nvSpPr>
            <p:spPr>
              <a:xfrm>
                <a:off x="2052406" y="2443571"/>
                <a:ext cx="539967" cy="64923"/>
              </a:xfrm>
              <a:custGeom>
                <a:avLst/>
                <a:gdLst/>
                <a:ahLst/>
                <a:cxnLst/>
                <a:rect l="0" t="0" r="0" b="0"/>
                <a:pathLst>
                  <a:path w="1653964" h="511599">
                    <a:moveTo>
                      <a:pt x="1204701" y="511598"/>
                    </a:moveTo>
                    <a:lnTo>
                      <a:pt x="1653963" y="258764"/>
                    </a:lnTo>
                    <a:lnTo>
                      <a:pt x="1414463" y="0"/>
                    </a:lnTo>
                    <a:lnTo>
                      <a:pt x="343746" y="133350"/>
                    </a:lnTo>
                    <a:lnTo>
                      <a:pt x="0" y="333058"/>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11" name="任意多边形: 形状 210">
                <a:extLst>
                  <a:ext uri="{FF2B5EF4-FFF2-40B4-BE49-F238E27FC236}">
                    <a16:creationId xmlns:a16="http://schemas.microsoft.com/office/drawing/2014/main" id="{5F6C3494-ADC5-4B2C-8AFB-23FF7AEBEAB8}"/>
                  </a:ext>
                </a:extLst>
              </p:cNvPr>
              <p:cNvSpPr/>
              <p:nvPr/>
            </p:nvSpPr>
            <p:spPr>
              <a:xfrm>
                <a:off x="2016126" y="2423034"/>
                <a:ext cx="611972" cy="74419"/>
              </a:xfrm>
              <a:custGeom>
                <a:avLst/>
                <a:gdLst/>
                <a:ahLst/>
                <a:cxnLst/>
                <a:rect l="0" t="0" r="0" b="0"/>
                <a:pathLst>
                  <a:path w="1874520" h="586424">
                    <a:moveTo>
                      <a:pt x="1268095" y="586423"/>
                    </a:moveTo>
                    <a:lnTo>
                      <a:pt x="1874519" y="295275"/>
                    </a:lnTo>
                    <a:lnTo>
                      <a:pt x="1562100" y="0"/>
                    </a:lnTo>
                    <a:lnTo>
                      <a:pt x="406083" y="123825"/>
                    </a:lnTo>
                    <a:lnTo>
                      <a:pt x="0" y="360681"/>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12" name="任意多边形: 形状 211">
                <a:extLst>
                  <a:ext uri="{FF2B5EF4-FFF2-40B4-BE49-F238E27FC236}">
                    <a16:creationId xmlns:a16="http://schemas.microsoft.com/office/drawing/2014/main" id="{29E4C2C4-B11F-4465-AB8A-803AB927B1CF}"/>
                  </a:ext>
                </a:extLst>
              </p:cNvPr>
              <p:cNvSpPr/>
              <p:nvPr/>
            </p:nvSpPr>
            <p:spPr>
              <a:xfrm>
                <a:off x="1979848" y="2402500"/>
                <a:ext cx="683977" cy="83914"/>
              </a:xfrm>
              <a:custGeom>
                <a:avLst/>
                <a:gdLst/>
                <a:ahLst/>
                <a:cxnLst/>
                <a:rect l="0" t="0" r="0" b="0"/>
                <a:pathLst>
                  <a:path w="2095077" h="661247">
                    <a:moveTo>
                      <a:pt x="1331490" y="661246"/>
                    </a:moveTo>
                    <a:lnTo>
                      <a:pt x="2095076" y="331788"/>
                    </a:lnTo>
                    <a:lnTo>
                      <a:pt x="1709738" y="0"/>
                    </a:lnTo>
                    <a:lnTo>
                      <a:pt x="468418" y="114300"/>
                    </a:lnTo>
                    <a:lnTo>
                      <a:pt x="0" y="388303"/>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13" name="任意多边形: 形状 212">
                <a:extLst>
                  <a:ext uri="{FF2B5EF4-FFF2-40B4-BE49-F238E27FC236}">
                    <a16:creationId xmlns:a16="http://schemas.microsoft.com/office/drawing/2014/main" id="{9D4AF668-43D9-453B-BB49-8BA61CF3246E}"/>
                  </a:ext>
                </a:extLst>
              </p:cNvPr>
              <p:cNvSpPr/>
              <p:nvPr/>
            </p:nvSpPr>
            <p:spPr>
              <a:xfrm>
                <a:off x="1943569" y="2381964"/>
                <a:ext cx="755981" cy="93408"/>
              </a:xfrm>
              <a:custGeom>
                <a:avLst/>
                <a:gdLst/>
                <a:ahLst/>
                <a:cxnLst/>
                <a:rect l="0" t="0" r="0" b="0"/>
                <a:pathLst>
                  <a:path w="2315634" h="736072">
                    <a:moveTo>
                      <a:pt x="1394884" y="736071"/>
                    </a:moveTo>
                    <a:lnTo>
                      <a:pt x="2315633" y="368300"/>
                    </a:lnTo>
                    <a:lnTo>
                      <a:pt x="1857375" y="0"/>
                    </a:lnTo>
                    <a:lnTo>
                      <a:pt x="530754" y="104775"/>
                    </a:lnTo>
                    <a:lnTo>
                      <a:pt x="0" y="415925"/>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14" name="任意多边形: 形状 213">
                <a:extLst>
                  <a:ext uri="{FF2B5EF4-FFF2-40B4-BE49-F238E27FC236}">
                    <a16:creationId xmlns:a16="http://schemas.microsoft.com/office/drawing/2014/main" id="{7676427B-1A79-49AC-85D1-C2449451F352}"/>
                  </a:ext>
                </a:extLst>
              </p:cNvPr>
              <p:cNvSpPr/>
              <p:nvPr/>
            </p:nvSpPr>
            <p:spPr>
              <a:xfrm>
                <a:off x="1907290" y="2361430"/>
                <a:ext cx="827987" cy="102904"/>
              </a:xfrm>
              <a:custGeom>
                <a:avLst/>
                <a:gdLst/>
                <a:ahLst/>
                <a:cxnLst/>
                <a:rect l="0" t="0" r="0" b="0"/>
                <a:pathLst>
                  <a:path w="2536191" h="810896">
                    <a:moveTo>
                      <a:pt x="1458277" y="810895"/>
                    </a:moveTo>
                    <a:lnTo>
                      <a:pt x="2536190" y="404814"/>
                    </a:lnTo>
                    <a:lnTo>
                      <a:pt x="2005013" y="0"/>
                    </a:lnTo>
                    <a:lnTo>
                      <a:pt x="593090" y="95250"/>
                    </a:lnTo>
                    <a:lnTo>
                      <a:pt x="0" y="443549"/>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15" name="任意多边形: 形状 214">
                <a:extLst>
                  <a:ext uri="{FF2B5EF4-FFF2-40B4-BE49-F238E27FC236}">
                    <a16:creationId xmlns:a16="http://schemas.microsoft.com/office/drawing/2014/main" id="{70EC6DFF-79F1-4C4E-9A12-204995D2882A}"/>
                  </a:ext>
                </a:extLst>
              </p:cNvPr>
              <p:cNvSpPr/>
              <p:nvPr/>
            </p:nvSpPr>
            <p:spPr>
              <a:xfrm>
                <a:off x="1871011" y="2340895"/>
                <a:ext cx="899992" cy="112399"/>
              </a:xfrm>
              <a:custGeom>
                <a:avLst/>
                <a:gdLst/>
                <a:ahLst/>
                <a:cxnLst/>
                <a:rect l="0" t="0" r="0" b="0"/>
                <a:pathLst>
                  <a:path w="2756747" h="885719">
                    <a:moveTo>
                      <a:pt x="1521672" y="885718"/>
                    </a:moveTo>
                    <a:lnTo>
                      <a:pt x="2756746" y="441325"/>
                    </a:lnTo>
                    <a:lnTo>
                      <a:pt x="2152650" y="0"/>
                    </a:lnTo>
                    <a:lnTo>
                      <a:pt x="655426" y="85725"/>
                    </a:lnTo>
                    <a:lnTo>
                      <a:pt x="0" y="471170"/>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16" name="任意多边形: 形状 215">
                <a:extLst>
                  <a:ext uri="{FF2B5EF4-FFF2-40B4-BE49-F238E27FC236}">
                    <a16:creationId xmlns:a16="http://schemas.microsoft.com/office/drawing/2014/main" id="{A8809CE6-5812-4570-AE20-8BBA9918AAE8}"/>
                  </a:ext>
                </a:extLst>
              </p:cNvPr>
              <p:cNvSpPr/>
              <p:nvPr/>
            </p:nvSpPr>
            <p:spPr>
              <a:xfrm>
                <a:off x="1834733" y="2320359"/>
                <a:ext cx="971995" cy="121895"/>
              </a:xfrm>
              <a:custGeom>
                <a:avLst/>
                <a:gdLst/>
                <a:ahLst/>
                <a:cxnLst/>
                <a:rect l="0" t="0" r="0" b="0"/>
                <a:pathLst>
                  <a:path w="2977304" h="960544">
                    <a:moveTo>
                      <a:pt x="1585066" y="960543"/>
                    </a:moveTo>
                    <a:lnTo>
                      <a:pt x="2977303" y="477838"/>
                    </a:lnTo>
                    <a:lnTo>
                      <a:pt x="2300287" y="0"/>
                    </a:lnTo>
                    <a:lnTo>
                      <a:pt x="717762" y="76200"/>
                    </a:lnTo>
                    <a:lnTo>
                      <a:pt x="0" y="498793"/>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17" name="任意多边形: 形状 216">
                <a:extLst>
                  <a:ext uri="{FF2B5EF4-FFF2-40B4-BE49-F238E27FC236}">
                    <a16:creationId xmlns:a16="http://schemas.microsoft.com/office/drawing/2014/main" id="{61DF9E08-7C01-4F0B-A34B-BC76F2BE885E}"/>
                  </a:ext>
                </a:extLst>
              </p:cNvPr>
              <p:cNvSpPr/>
              <p:nvPr/>
            </p:nvSpPr>
            <p:spPr>
              <a:xfrm>
                <a:off x="1798455" y="2299825"/>
                <a:ext cx="1044000" cy="131391"/>
              </a:xfrm>
              <a:custGeom>
                <a:avLst/>
                <a:gdLst/>
                <a:ahLst/>
                <a:cxnLst/>
                <a:rect l="0" t="0" r="0" b="0"/>
                <a:pathLst>
                  <a:path w="3197861" h="1035368">
                    <a:moveTo>
                      <a:pt x="1648460" y="1035367"/>
                    </a:moveTo>
                    <a:lnTo>
                      <a:pt x="3197860" y="514350"/>
                    </a:lnTo>
                    <a:lnTo>
                      <a:pt x="2447925" y="0"/>
                    </a:lnTo>
                    <a:lnTo>
                      <a:pt x="780098" y="66675"/>
                    </a:lnTo>
                    <a:lnTo>
                      <a:pt x="0" y="526415"/>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18" name="任意多边形: 形状 217">
                <a:extLst>
                  <a:ext uri="{FF2B5EF4-FFF2-40B4-BE49-F238E27FC236}">
                    <a16:creationId xmlns:a16="http://schemas.microsoft.com/office/drawing/2014/main" id="{C2A1F513-AF20-4C01-A116-8FCB04914382}"/>
                  </a:ext>
                </a:extLst>
              </p:cNvPr>
              <p:cNvSpPr/>
              <p:nvPr/>
            </p:nvSpPr>
            <p:spPr>
              <a:xfrm>
                <a:off x="1762176" y="2279289"/>
                <a:ext cx="1116006" cy="140885"/>
              </a:xfrm>
              <a:custGeom>
                <a:avLst/>
                <a:gdLst/>
                <a:ahLst/>
                <a:cxnLst/>
                <a:rect l="0" t="0" r="0" b="0"/>
                <a:pathLst>
                  <a:path w="3418418" h="1110192">
                    <a:moveTo>
                      <a:pt x="1711854" y="1110191"/>
                    </a:moveTo>
                    <a:lnTo>
                      <a:pt x="3418417" y="550863"/>
                    </a:lnTo>
                    <a:lnTo>
                      <a:pt x="2595562" y="0"/>
                    </a:lnTo>
                    <a:lnTo>
                      <a:pt x="842434" y="57150"/>
                    </a:lnTo>
                    <a:lnTo>
                      <a:pt x="0" y="554038"/>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19" name="任意多边形: 形状 218">
                <a:extLst>
                  <a:ext uri="{FF2B5EF4-FFF2-40B4-BE49-F238E27FC236}">
                    <a16:creationId xmlns:a16="http://schemas.microsoft.com/office/drawing/2014/main" id="{BBCE2FF2-FFBE-4B13-A309-E525110EB9E1}"/>
                  </a:ext>
                </a:extLst>
              </p:cNvPr>
              <p:cNvSpPr/>
              <p:nvPr/>
            </p:nvSpPr>
            <p:spPr>
              <a:xfrm>
                <a:off x="1725896" y="2258753"/>
                <a:ext cx="1188009" cy="150382"/>
              </a:xfrm>
              <a:custGeom>
                <a:avLst/>
                <a:gdLst/>
                <a:ahLst/>
                <a:cxnLst/>
                <a:rect l="0" t="0" r="0" b="0"/>
                <a:pathLst>
                  <a:path w="3638974" h="1185016">
                    <a:moveTo>
                      <a:pt x="1775248" y="1185015"/>
                    </a:moveTo>
                    <a:lnTo>
                      <a:pt x="3638973" y="587375"/>
                    </a:lnTo>
                    <a:lnTo>
                      <a:pt x="2743200" y="0"/>
                    </a:lnTo>
                    <a:lnTo>
                      <a:pt x="904769" y="47625"/>
                    </a:lnTo>
                    <a:lnTo>
                      <a:pt x="0" y="581660"/>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20" name="任意多边形: 形状 219">
                <a:extLst>
                  <a:ext uri="{FF2B5EF4-FFF2-40B4-BE49-F238E27FC236}">
                    <a16:creationId xmlns:a16="http://schemas.microsoft.com/office/drawing/2014/main" id="{0C35B393-83C2-4722-A87E-87FE1606D5DF}"/>
                  </a:ext>
                </a:extLst>
              </p:cNvPr>
              <p:cNvSpPr/>
              <p:nvPr/>
            </p:nvSpPr>
            <p:spPr>
              <a:xfrm>
                <a:off x="1689617" y="2238218"/>
                <a:ext cx="1260015" cy="159876"/>
              </a:xfrm>
              <a:custGeom>
                <a:avLst/>
                <a:gdLst/>
                <a:ahLst/>
                <a:cxnLst/>
                <a:rect l="0" t="0" r="0" b="0"/>
                <a:pathLst>
                  <a:path w="3859531" h="1259841">
                    <a:moveTo>
                      <a:pt x="1838643" y="1259840"/>
                    </a:moveTo>
                    <a:lnTo>
                      <a:pt x="3859530" y="623889"/>
                    </a:lnTo>
                    <a:lnTo>
                      <a:pt x="2890837" y="0"/>
                    </a:lnTo>
                    <a:lnTo>
                      <a:pt x="967105" y="38100"/>
                    </a:lnTo>
                    <a:lnTo>
                      <a:pt x="0" y="609283"/>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21" name="任意多边形: 形状 220">
                <a:extLst>
                  <a:ext uri="{FF2B5EF4-FFF2-40B4-BE49-F238E27FC236}">
                    <a16:creationId xmlns:a16="http://schemas.microsoft.com/office/drawing/2014/main" id="{06006817-1528-4398-A45F-75C01BCF8C78}"/>
                  </a:ext>
                </a:extLst>
              </p:cNvPr>
              <p:cNvSpPr/>
              <p:nvPr/>
            </p:nvSpPr>
            <p:spPr>
              <a:xfrm>
                <a:off x="1653339" y="2217682"/>
                <a:ext cx="1332019" cy="169371"/>
              </a:xfrm>
              <a:custGeom>
                <a:avLst/>
                <a:gdLst/>
                <a:ahLst/>
                <a:cxnLst/>
                <a:rect l="0" t="0" r="0" b="0"/>
                <a:pathLst>
                  <a:path w="4080087" h="1334664">
                    <a:moveTo>
                      <a:pt x="1902036" y="1334663"/>
                    </a:moveTo>
                    <a:lnTo>
                      <a:pt x="4080086" y="660400"/>
                    </a:lnTo>
                    <a:lnTo>
                      <a:pt x="3038475" y="0"/>
                    </a:lnTo>
                    <a:lnTo>
                      <a:pt x="1029441" y="28575"/>
                    </a:lnTo>
                    <a:lnTo>
                      <a:pt x="0" y="636905"/>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22" name="任意多边形: 形状 221">
                <a:extLst>
                  <a:ext uri="{FF2B5EF4-FFF2-40B4-BE49-F238E27FC236}">
                    <a16:creationId xmlns:a16="http://schemas.microsoft.com/office/drawing/2014/main" id="{DD43EFA9-0997-4A49-AD22-0182061A89AF}"/>
                  </a:ext>
                </a:extLst>
              </p:cNvPr>
              <p:cNvSpPr/>
              <p:nvPr/>
            </p:nvSpPr>
            <p:spPr>
              <a:xfrm>
                <a:off x="1617061" y="2197148"/>
                <a:ext cx="1404024" cy="178867"/>
              </a:xfrm>
              <a:custGeom>
                <a:avLst/>
                <a:gdLst/>
                <a:ahLst/>
                <a:cxnLst/>
                <a:rect l="0" t="0" r="0" b="0"/>
                <a:pathLst>
                  <a:path w="4300644" h="1409489">
                    <a:moveTo>
                      <a:pt x="1965431" y="1409488"/>
                    </a:moveTo>
                    <a:lnTo>
                      <a:pt x="4300643" y="696913"/>
                    </a:lnTo>
                    <a:lnTo>
                      <a:pt x="3186112" y="0"/>
                    </a:lnTo>
                    <a:lnTo>
                      <a:pt x="1091777" y="19050"/>
                    </a:lnTo>
                    <a:lnTo>
                      <a:pt x="0" y="664528"/>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23" name="任意多边形: 形状 222">
                <a:extLst>
                  <a:ext uri="{FF2B5EF4-FFF2-40B4-BE49-F238E27FC236}">
                    <a16:creationId xmlns:a16="http://schemas.microsoft.com/office/drawing/2014/main" id="{039AA54F-1E6F-4133-8ED7-D2AA46797F6B}"/>
                  </a:ext>
                </a:extLst>
              </p:cNvPr>
              <p:cNvSpPr>
                <a:spLocks/>
              </p:cNvSpPr>
              <p:nvPr/>
            </p:nvSpPr>
            <p:spPr bwMode="auto">
              <a:xfrm>
                <a:off x="1580781" y="2176612"/>
                <a:ext cx="1476029" cy="188363"/>
              </a:xfrm>
              <a:custGeom>
                <a:avLst/>
                <a:gdLst>
                  <a:gd name="T0" fmla="*/ 1278 w 2848"/>
                  <a:gd name="T1" fmla="*/ 935 h 935"/>
                  <a:gd name="T2" fmla="*/ 2848 w 2848"/>
                  <a:gd name="T3" fmla="*/ 462 h 935"/>
                  <a:gd name="T4" fmla="*/ 2100 w 2848"/>
                  <a:gd name="T5" fmla="*/ 0 h 935"/>
                  <a:gd name="T6" fmla="*/ 727 w 2848"/>
                  <a:gd name="T7" fmla="*/ 6 h 935"/>
                  <a:gd name="T8" fmla="*/ 0 w 2848"/>
                  <a:gd name="T9" fmla="*/ 436 h 935"/>
                  <a:gd name="T10" fmla="*/ 1278 w 2848"/>
                  <a:gd name="T11" fmla="*/ 935 h 935"/>
                </a:gdLst>
                <a:ahLst/>
                <a:cxnLst>
                  <a:cxn ang="0">
                    <a:pos x="T0" y="T1"/>
                  </a:cxn>
                  <a:cxn ang="0">
                    <a:pos x="T2" y="T3"/>
                  </a:cxn>
                  <a:cxn ang="0">
                    <a:pos x="T4" y="T5"/>
                  </a:cxn>
                  <a:cxn ang="0">
                    <a:pos x="T6" y="T7"/>
                  </a:cxn>
                  <a:cxn ang="0">
                    <a:pos x="T8" y="T9"/>
                  </a:cxn>
                  <a:cxn ang="0">
                    <a:pos x="T10" y="T11"/>
                  </a:cxn>
                </a:cxnLst>
                <a:rect l="0" t="0" r="r" b="b"/>
                <a:pathLst>
                  <a:path w="2848" h="935">
                    <a:moveTo>
                      <a:pt x="1278" y="935"/>
                    </a:moveTo>
                    <a:lnTo>
                      <a:pt x="2848" y="462"/>
                    </a:lnTo>
                    <a:lnTo>
                      <a:pt x="2100" y="0"/>
                    </a:lnTo>
                    <a:lnTo>
                      <a:pt x="727" y="6"/>
                    </a:lnTo>
                    <a:lnTo>
                      <a:pt x="0" y="436"/>
                    </a:lnTo>
                    <a:lnTo>
                      <a:pt x="1278" y="935"/>
                    </a:lnTo>
                    <a:close/>
                  </a:path>
                </a:pathLst>
              </a:custGeom>
              <a:solidFill>
                <a:schemeClr val="accent3">
                  <a:lumMod val="50000"/>
                  <a:alpha val="12000"/>
                </a:schemeClr>
              </a:solidFill>
              <a:ln w="7938" cap="flat">
                <a:no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zh-CN" altLang="en-US" sz="2000">
                  <a:cs typeface="+mn-ea"/>
                  <a:sym typeface="+mn-lt"/>
                </a:endParaRPr>
              </a:p>
            </p:txBody>
          </p:sp>
        </p:grpSp>
        <p:sp>
          <p:nvSpPr>
            <p:cNvPr id="207" name="任意多边形: 形状 206">
              <a:extLst>
                <a:ext uri="{FF2B5EF4-FFF2-40B4-BE49-F238E27FC236}">
                  <a16:creationId xmlns:a16="http://schemas.microsoft.com/office/drawing/2014/main" id="{BEE1CF8D-CE84-42A9-A035-0B9C1DC51CB9}"/>
                </a:ext>
              </a:extLst>
            </p:cNvPr>
            <p:cNvSpPr>
              <a:spLocks/>
            </p:cNvSpPr>
            <p:nvPr/>
          </p:nvSpPr>
          <p:spPr bwMode="auto">
            <a:xfrm>
              <a:off x="8707898" y="5518565"/>
              <a:ext cx="1546514" cy="371868"/>
            </a:xfrm>
            <a:custGeom>
              <a:avLst/>
              <a:gdLst>
                <a:gd name="T0" fmla="*/ 0 w 2984"/>
                <a:gd name="T1" fmla="*/ 457 h 987"/>
                <a:gd name="T2" fmla="*/ 1314 w 2984"/>
                <a:gd name="T3" fmla="*/ 987 h 987"/>
                <a:gd name="T4" fmla="*/ 2984 w 2984"/>
                <a:gd name="T5" fmla="*/ 488 h 987"/>
                <a:gd name="T6" fmla="*/ 2189 w 2984"/>
                <a:gd name="T7" fmla="*/ 0 h 987"/>
                <a:gd name="T8" fmla="*/ 763 w 2984"/>
                <a:gd name="T9" fmla="*/ 0 h 987"/>
                <a:gd name="T10" fmla="*/ 0 w 2984"/>
                <a:gd name="T11" fmla="*/ 457 h 987"/>
              </a:gdLst>
              <a:ahLst/>
              <a:cxnLst>
                <a:cxn ang="0">
                  <a:pos x="T0" y="T1"/>
                </a:cxn>
                <a:cxn ang="0">
                  <a:pos x="T2" y="T3"/>
                </a:cxn>
                <a:cxn ang="0">
                  <a:pos x="T4" y="T5"/>
                </a:cxn>
                <a:cxn ang="0">
                  <a:pos x="T6" y="T7"/>
                </a:cxn>
                <a:cxn ang="0">
                  <a:pos x="T8" y="T9"/>
                </a:cxn>
                <a:cxn ang="0">
                  <a:pos x="T10" y="T11"/>
                </a:cxn>
              </a:cxnLst>
              <a:rect l="0" t="0" r="r" b="b"/>
              <a:pathLst>
                <a:path w="2984" h="987">
                  <a:moveTo>
                    <a:pt x="0" y="457"/>
                  </a:moveTo>
                  <a:lnTo>
                    <a:pt x="1314" y="987"/>
                  </a:lnTo>
                  <a:lnTo>
                    <a:pt x="2984" y="488"/>
                  </a:lnTo>
                  <a:lnTo>
                    <a:pt x="2189" y="0"/>
                  </a:lnTo>
                  <a:lnTo>
                    <a:pt x="763" y="0"/>
                  </a:lnTo>
                  <a:lnTo>
                    <a:pt x="0" y="457"/>
                  </a:lnTo>
                  <a:close/>
                </a:path>
              </a:pathLst>
            </a:custGeom>
            <a:gradFill>
              <a:gsLst>
                <a:gs pos="0">
                  <a:schemeClr val="accent3">
                    <a:lumMod val="50000"/>
                  </a:schemeClr>
                </a:gs>
                <a:gs pos="88000">
                  <a:schemeClr val="accent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600">
                <a:solidFill>
                  <a:schemeClr val="lt1"/>
                </a:solidFill>
                <a:cs typeface="+mn-ea"/>
                <a:sym typeface="+mn-lt"/>
              </a:endParaRPr>
            </a:p>
          </p:txBody>
        </p:sp>
      </p:grpSp>
      <p:grpSp>
        <p:nvGrpSpPr>
          <p:cNvPr id="224" name="组合 223">
            <a:extLst>
              <a:ext uri="{FF2B5EF4-FFF2-40B4-BE49-F238E27FC236}">
                <a16:creationId xmlns:a16="http://schemas.microsoft.com/office/drawing/2014/main" id="{5EC00FF3-2551-4640-93DD-6C7AAFD25EEB}"/>
              </a:ext>
            </a:extLst>
          </p:cNvPr>
          <p:cNvGrpSpPr/>
          <p:nvPr/>
        </p:nvGrpSpPr>
        <p:grpSpPr>
          <a:xfrm>
            <a:off x="8418227" y="4560982"/>
            <a:ext cx="1161919" cy="373668"/>
            <a:chOff x="8707898" y="5518565"/>
            <a:chExt cx="1546514" cy="661976"/>
          </a:xfrm>
        </p:grpSpPr>
        <p:grpSp>
          <p:nvGrpSpPr>
            <p:cNvPr id="225" name="组合 224">
              <a:extLst>
                <a:ext uri="{FF2B5EF4-FFF2-40B4-BE49-F238E27FC236}">
                  <a16:creationId xmlns:a16="http://schemas.microsoft.com/office/drawing/2014/main" id="{C042CA4F-31EB-409E-BAE1-3B30AEA23AD1}"/>
                </a:ext>
              </a:extLst>
            </p:cNvPr>
            <p:cNvGrpSpPr/>
            <p:nvPr/>
          </p:nvGrpSpPr>
          <p:grpSpPr>
            <a:xfrm>
              <a:off x="8735819" y="5518565"/>
              <a:ext cx="1476029" cy="661976"/>
              <a:chOff x="1580781" y="2176612"/>
              <a:chExt cx="1476029" cy="353961"/>
            </a:xfrm>
          </p:grpSpPr>
          <p:sp>
            <p:nvSpPr>
              <p:cNvPr id="227" name="任意多边形: 形状 226">
                <a:extLst>
                  <a:ext uri="{FF2B5EF4-FFF2-40B4-BE49-F238E27FC236}">
                    <a16:creationId xmlns:a16="http://schemas.microsoft.com/office/drawing/2014/main" id="{45A164EF-93F9-4C07-B8BA-142D4B25D255}"/>
                  </a:ext>
                </a:extLst>
              </p:cNvPr>
              <p:cNvSpPr>
                <a:spLocks/>
              </p:cNvSpPr>
              <p:nvPr/>
            </p:nvSpPr>
            <p:spPr bwMode="auto">
              <a:xfrm>
                <a:off x="2124963" y="2484641"/>
                <a:ext cx="395957" cy="45932"/>
              </a:xfrm>
              <a:custGeom>
                <a:avLst/>
                <a:gdLst>
                  <a:gd name="T0" fmla="*/ 679 w 764"/>
                  <a:gd name="T1" fmla="*/ 228 h 228"/>
                  <a:gd name="T2" fmla="*/ 764 w 764"/>
                  <a:gd name="T3" fmla="*/ 117 h 228"/>
                  <a:gd name="T4" fmla="*/ 705 w 764"/>
                  <a:gd name="T5" fmla="*/ 0 h 228"/>
                  <a:gd name="T6" fmla="*/ 138 w 764"/>
                  <a:gd name="T7" fmla="*/ 96 h 228"/>
                  <a:gd name="T8" fmla="*/ 0 w 764"/>
                  <a:gd name="T9" fmla="*/ 175 h 228"/>
                  <a:gd name="T10" fmla="*/ 679 w 764"/>
                  <a:gd name="T11" fmla="*/ 228 h 228"/>
                </a:gdLst>
                <a:ahLst/>
                <a:cxnLst>
                  <a:cxn ang="0">
                    <a:pos x="T0" y="T1"/>
                  </a:cxn>
                  <a:cxn ang="0">
                    <a:pos x="T2" y="T3"/>
                  </a:cxn>
                  <a:cxn ang="0">
                    <a:pos x="T4" y="T5"/>
                  </a:cxn>
                  <a:cxn ang="0">
                    <a:pos x="T6" y="T7"/>
                  </a:cxn>
                  <a:cxn ang="0">
                    <a:pos x="T8" y="T9"/>
                  </a:cxn>
                  <a:cxn ang="0">
                    <a:pos x="T10" y="T11"/>
                  </a:cxn>
                </a:cxnLst>
                <a:rect l="0" t="0" r="r" b="b"/>
                <a:pathLst>
                  <a:path w="764" h="228">
                    <a:moveTo>
                      <a:pt x="679" y="228"/>
                    </a:moveTo>
                    <a:lnTo>
                      <a:pt x="764" y="117"/>
                    </a:lnTo>
                    <a:lnTo>
                      <a:pt x="705" y="0"/>
                    </a:lnTo>
                    <a:lnTo>
                      <a:pt x="138" y="96"/>
                    </a:lnTo>
                    <a:lnTo>
                      <a:pt x="0" y="175"/>
                    </a:lnTo>
                    <a:lnTo>
                      <a:pt x="679" y="228"/>
                    </a:lnTo>
                    <a:close/>
                  </a:path>
                </a:pathLst>
              </a:custGeom>
              <a:solidFill>
                <a:schemeClr val="accent3">
                  <a:lumMod val="50000"/>
                  <a:alpha val="12000"/>
                </a:schemeClr>
              </a:solidFill>
              <a:ln w="7938" cap="flat">
                <a:no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zh-CN" altLang="en-US" sz="2000">
                  <a:cs typeface="+mn-ea"/>
                  <a:sym typeface="+mn-lt"/>
                </a:endParaRPr>
              </a:p>
            </p:txBody>
          </p:sp>
          <p:sp>
            <p:nvSpPr>
              <p:cNvPr id="228" name="任意多边形: 形状 227">
                <a:extLst>
                  <a:ext uri="{FF2B5EF4-FFF2-40B4-BE49-F238E27FC236}">
                    <a16:creationId xmlns:a16="http://schemas.microsoft.com/office/drawing/2014/main" id="{DAA8214A-6C1D-4292-9B8F-5FDB439577F6}"/>
                  </a:ext>
                </a:extLst>
              </p:cNvPr>
              <p:cNvSpPr/>
              <p:nvPr/>
            </p:nvSpPr>
            <p:spPr>
              <a:xfrm>
                <a:off x="2088685" y="2464105"/>
                <a:ext cx="467963" cy="55427"/>
              </a:xfrm>
              <a:custGeom>
                <a:avLst/>
                <a:gdLst/>
                <a:ahLst/>
                <a:cxnLst/>
                <a:rect l="0" t="0" r="0" b="0"/>
                <a:pathLst>
                  <a:path w="1433407" h="436775">
                    <a:moveTo>
                      <a:pt x="1141307" y="436774"/>
                    </a:moveTo>
                    <a:lnTo>
                      <a:pt x="1433406" y="222250"/>
                    </a:lnTo>
                    <a:lnTo>
                      <a:pt x="1266825" y="0"/>
                    </a:lnTo>
                    <a:lnTo>
                      <a:pt x="281410" y="142875"/>
                    </a:lnTo>
                    <a:lnTo>
                      <a:pt x="0" y="305435"/>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29" name="任意多边形: 形状 228">
                <a:extLst>
                  <a:ext uri="{FF2B5EF4-FFF2-40B4-BE49-F238E27FC236}">
                    <a16:creationId xmlns:a16="http://schemas.microsoft.com/office/drawing/2014/main" id="{4B2C0030-B01F-4C8C-BED8-D31EAAAA118F}"/>
                  </a:ext>
                </a:extLst>
              </p:cNvPr>
              <p:cNvSpPr/>
              <p:nvPr/>
            </p:nvSpPr>
            <p:spPr>
              <a:xfrm>
                <a:off x="2052406" y="2443571"/>
                <a:ext cx="539967" cy="64923"/>
              </a:xfrm>
              <a:custGeom>
                <a:avLst/>
                <a:gdLst/>
                <a:ahLst/>
                <a:cxnLst/>
                <a:rect l="0" t="0" r="0" b="0"/>
                <a:pathLst>
                  <a:path w="1653964" h="511599">
                    <a:moveTo>
                      <a:pt x="1204701" y="511598"/>
                    </a:moveTo>
                    <a:lnTo>
                      <a:pt x="1653963" y="258764"/>
                    </a:lnTo>
                    <a:lnTo>
                      <a:pt x="1414463" y="0"/>
                    </a:lnTo>
                    <a:lnTo>
                      <a:pt x="343746" y="133350"/>
                    </a:lnTo>
                    <a:lnTo>
                      <a:pt x="0" y="333058"/>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30" name="任意多边形: 形状 229">
                <a:extLst>
                  <a:ext uri="{FF2B5EF4-FFF2-40B4-BE49-F238E27FC236}">
                    <a16:creationId xmlns:a16="http://schemas.microsoft.com/office/drawing/2014/main" id="{2E420217-C5B3-4ACA-B090-BC69E9CCB736}"/>
                  </a:ext>
                </a:extLst>
              </p:cNvPr>
              <p:cNvSpPr/>
              <p:nvPr/>
            </p:nvSpPr>
            <p:spPr>
              <a:xfrm>
                <a:off x="2016126" y="2423034"/>
                <a:ext cx="611972" cy="74419"/>
              </a:xfrm>
              <a:custGeom>
                <a:avLst/>
                <a:gdLst/>
                <a:ahLst/>
                <a:cxnLst/>
                <a:rect l="0" t="0" r="0" b="0"/>
                <a:pathLst>
                  <a:path w="1874520" h="586424">
                    <a:moveTo>
                      <a:pt x="1268095" y="586423"/>
                    </a:moveTo>
                    <a:lnTo>
                      <a:pt x="1874519" y="295275"/>
                    </a:lnTo>
                    <a:lnTo>
                      <a:pt x="1562100" y="0"/>
                    </a:lnTo>
                    <a:lnTo>
                      <a:pt x="406083" y="123825"/>
                    </a:lnTo>
                    <a:lnTo>
                      <a:pt x="0" y="360681"/>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31" name="任意多边形: 形状 230">
                <a:extLst>
                  <a:ext uri="{FF2B5EF4-FFF2-40B4-BE49-F238E27FC236}">
                    <a16:creationId xmlns:a16="http://schemas.microsoft.com/office/drawing/2014/main" id="{8FFFAC8C-1DD9-4FF8-8CC9-2E9DC4748C1A}"/>
                  </a:ext>
                </a:extLst>
              </p:cNvPr>
              <p:cNvSpPr/>
              <p:nvPr/>
            </p:nvSpPr>
            <p:spPr>
              <a:xfrm>
                <a:off x="1979848" y="2402500"/>
                <a:ext cx="683977" cy="83914"/>
              </a:xfrm>
              <a:custGeom>
                <a:avLst/>
                <a:gdLst/>
                <a:ahLst/>
                <a:cxnLst/>
                <a:rect l="0" t="0" r="0" b="0"/>
                <a:pathLst>
                  <a:path w="2095077" h="661247">
                    <a:moveTo>
                      <a:pt x="1331490" y="661246"/>
                    </a:moveTo>
                    <a:lnTo>
                      <a:pt x="2095076" y="331788"/>
                    </a:lnTo>
                    <a:lnTo>
                      <a:pt x="1709738" y="0"/>
                    </a:lnTo>
                    <a:lnTo>
                      <a:pt x="468418" y="114300"/>
                    </a:lnTo>
                    <a:lnTo>
                      <a:pt x="0" y="388303"/>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32" name="任意多边形: 形状 231">
                <a:extLst>
                  <a:ext uri="{FF2B5EF4-FFF2-40B4-BE49-F238E27FC236}">
                    <a16:creationId xmlns:a16="http://schemas.microsoft.com/office/drawing/2014/main" id="{A629DFA9-4FCE-4186-9C5C-E3BE0B3462A0}"/>
                  </a:ext>
                </a:extLst>
              </p:cNvPr>
              <p:cNvSpPr/>
              <p:nvPr/>
            </p:nvSpPr>
            <p:spPr>
              <a:xfrm>
                <a:off x="1943569" y="2381964"/>
                <a:ext cx="755981" cy="93408"/>
              </a:xfrm>
              <a:custGeom>
                <a:avLst/>
                <a:gdLst/>
                <a:ahLst/>
                <a:cxnLst/>
                <a:rect l="0" t="0" r="0" b="0"/>
                <a:pathLst>
                  <a:path w="2315634" h="736072">
                    <a:moveTo>
                      <a:pt x="1394884" y="736071"/>
                    </a:moveTo>
                    <a:lnTo>
                      <a:pt x="2315633" y="368300"/>
                    </a:lnTo>
                    <a:lnTo>
                      <a:pt x="1857375" y="0"/>
                    </a:lnTo>
                    <a:lnTo>
                      <a:pt x="530754" y="104775"/>
                    </a:lnTo>
                    <a:lnTo>
                      <a:pt x="0" y="415925"/>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33" name="任意多边形: 形状 232">
                <a:extLst>
                  <a:ext uri="{FF2B5EF4-FFF2-40B4-BE49-F238E27FC236}">
                    <a16:creationId xmlns:a16="http://schemas.microsoft.com/office/drawing/2014/main" id="{2CDBF761-CB91-4CFF-9EDB-276F871ED40D}"/>
                  </a:ext>
                </a:extLst>
              </p:cNvPr>
              <p:cNvSpPr/>
              <p:nvPr/>
            </p:nvSpPr>
            <p:spPr>
              <a:xfrm>
                <a:off x="1907290" y="2361430"/>
                <a:ext cx="827987" cy="102904"/>
              </a:xfrm>
              <a:custGeom>
                <a:avLst/>
                <a:gdLst/>
                <a:ahLst/>
                <a:cxnLst/>
                <a:rect l="0" t="0" r="0" b="0"/>
                <a:pathLst>
                  <a:path w="2536191" h="810896">
                    <a:moveTo>
                      <a:pt x="1458277" y="810895"/>
                    </a:moveTo>
                    <a:lnTo>
                      <a:pt x="2536190" y="404814"/>
                    </a:lnTo>
                    <a:lnTo>
                      <a:pt x="2005013" y="0"/>
                    </a:lnTo>
                    <a:lnTo>
                      <a:pt x="593090" y="95250"/>
                    </a:lnTo>
                    <a:lnTo>
                      <a:pt x="0" y="443549"/>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34" name="任意多边形: 形状 233">
                <a:extLst>
                  <a:ext uri="{FF2B5EF4-FFF2-40B4-BE49-F238E27FC236}">
                    <a16:creationId xmlns:a16="http://schemas.microsoft.com/office/drawing/2014/main" id="{3903E94E-5468-45F1-8065-D4EE97D4A781}"/>
                  </a:ext>
                </a:extLst>
              </p:cNvPr>
              <p:cNvSpPr/>
              <p:nvPr/>
            </p:nvSpPr>
            <p:spPr>
              <a:xfrm>
                <a:off x="1871011" y="2340895"/>
                <a:ext cx="899992" cy="112399"/>
              </a:xfrm>
              <a:custGeom>
                <a:avLst/>
                <a:gdLst/>
                <a:ahLst/>
                <a:cxnLst/>
                <a:rect l="0" t="0" r="0" b="0"/>
                <a:pathLst>
                  <a:path w="2756747" h="885719">
                    <a:moveTo>
                      <a:pt x="1521672" y="885718"/>
                    </a:moveTo>
                    <a:lnTo>
                      <a:pt x="2756746" y="441325"/>
                    </a:lnTo>
                    <a:lnTo>
                      <a:pt x="2152650" y="0"/>
                    </a:lnTo>
                    <a:lnTo>
                      <a:pt x="655426" y="85725"/>
                    </a:lnTo>
                    <a:lnTo>
                      <a:pt x="0" y="471170"/>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35" name="任意多边形: 形状 234">
                <a:extLst>
                  <a:ext uri="{FF2B5EF4-FFF2-40B4-BE49-F238E27FC236}">
                    <a16:creationId xmlns:a16="http://schemas.microsoft.com/office/drawing/2014/main" id="{9106DEBE-3594-4EE3-BBFD-5FB4A345B136}"/>
                  </a:ext>
                </a:extLst>
              </p:cNvPr>
              <p:cNvSpPr/>
              <p:nvPr/>
            </p:nvSpPr>
            <p:spPr>
              <a:xfrm>
                <a:off x="1834733" y="2320359"/>
                <a:ext cx="971995" cy="121895"/>
              </a:xfrm>
              <a:custGeom>
                <a:avLst/>
                <a:gdLst/>
                <a:ahLst/>
                <a:cxnLst/>
                <a:rect l="0" t="0" r="0" b="0"/>
                <a:pathLst>
                  <a:path w="2977304" h="960544">
                    <a:moveTo>
                      <a:pt x="1585066" y="960543"/>
                    </a:moveTo>
                    <a:lnTo>
                      <a:pt x="2977303" y="477838"/>
                    </a:lnTo>
                    <a:lnTo>
                      <a:pt x="2300287" y="0"/>
                    </a:lnTo>
                    <a:lnTo>
                      <a:pt x="717762" y="76200"/>
                    </a:lnTo>
                    <a:lnTo>
                      <a:pt x="0" y="498793"/>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36" name="任意多边形: 形状 235">
                <a:extLst>
                  <a:ext uri="{FF2B5EF4-FFF2-40B4-BE49-F238E27FC236}">
                    <a16:creationId xmlns:a16="http://schemas.microsoft.com/office/drawing/2014/main" id="{2A3B4B09-BCD3-432A-8A73-DB930C8F20D7}"/>
                  </a:ext>
                </a:extLst>
              </p:cNvPr>
              <p:cNvSpPr/>
              <p:nvPr/>
            </p:nvSpPr>
            <p:spPr>
              <a:xfrm>
                <a:off x="1798455" y="2299825"/>
                <a:ext cx="1044000" cy="131391"/>
              </a:xfrm>
              <a:custGeom>
                <a:avLst/>
                <a:gdLst/>
                <a:ahLst/>
                <a:cxnLst/>
                <a:rect l="0" t="0" r="0" b="0"/>
                <a:pathLst>
                  <a:path w="3197861" h="1035368">
                    <a:moveTo>
                      <a:pt x="1648460" y="1035367"/>
                    </a:moveTo>
                    <a:lnTo>
                      <a:pt x="3197860" y="514350"/>
                    </a:lnTo>
                    <a:lnTo>
                      <a:pt x="2447925" y="0"/>
                    </a:lnTo>
                    <a:lnTo>
                      <a:pt x="780098" y="66675"/>
                    </a:lnTo>
                    <a:lnTo>
                      <a:pt x="0" y="526415"/>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37" name="任意多边形: 形状 236">
                <a:extLst>
                  <a:ext uri="{FF2B5EF4-FFF2-40B4-BE49-F238E27FC236}">
                    <a16:creationId xmlns:a16="http://schemas.microsoft.com/office/drawing/2014/main" id="{9FB9FDA8-77E1-4EFB-995A-CB0C48534A69}"/>
                  </a:ext>
                </a:extLst>
              </p:cNvPr>
              <p:cNvSpPr/>
              <p:nvPr/>
            </p:nvSpPr>
            <p:spPr>
              <a:xfrm>
                <a:off x="1762176" y="2279289"/>
                <a:ext cx="1116006" cy="140885"/>
              </a:xfrm>
              <a:custGeom>
                <a:avLst/>
                <a:gdLst/>
                <a:ahLst/>
                <a:cxnLst/>
                <a:rect l="0" t="0" r="0" b="0"/>
                <a:pathLst>
                  <a:path w="3418418" h="1110192">
                    <a:moveTo>
                      <a:pt x="1711854" y="1110191"/>
                    </a:moveTo>
                    <a:lnTo>
                      <a:pt x="3418417" y="550863"/>
                    </a:lnTo>
                    <a:lnTo>
                      <a:pt x="2595562" y="0"/>
                    </a:lnTo>
                    <a:lnTo>
                      <a:pt x="842434" y="57150"/>
                    </a:lnTo>
                    <a:lnTo>
                      <a:pt x="0" y="554038"/>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38" name="任意多边形: 形状 237">
                <a:extLst>
                  <a:ext uri="{FF2B5EF4-FFF2-40B4-BE49-F238E27FC236}">
                    <a16:creationId xmlns:a16="http://schemas.microsoft.com/office/drawing/2014/main" id="{0F5CBF28-8395-4B92-9150-ABAC3EBF6CE8}"/>
                  </a:ext>
                </a:extLst>
              </p:cNvPr>
              <p:cNvSpPr/>
              <p:nvPr/>
            </p:nvSpPr>
            <p:spPr>
              <a:xfrm>
                <a:off x="1725896" y="2258753"/>
                <a:ext cx="1188009" cy="150382"/>
              </a:xfrm>
              <a:custGeom>
                <a:avLst/>
                <a:gdLst/>
                <a:ahLst/>
                <a:cxnLst/>
                <a:rect l="0" t="0" r="0" b="0"/>
                <a:pathLst>
                  <a:path w="3638974" h="1185016">
                    <a:moveTo>
                      <a:pt x="1775248" y="1185015"/>
                    </a:moveTo>
                    <a:lnTo>
                      <a:pt x="3638973" y="587375"/>
                    </a:lnTo>
                    <a:lnTo>
                      <a:pt x="2743200" y="0"/>
                    </a:lnTo>
                    <a:lnTo>
                      <a:pt x="904769" y="47625"/>
                    </a:lnTo>
                    <a:lnTo>
                      <a:pt x="0" y="581660"/>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39" name="任意多边形: 形状 238">
                <a:extLst>
                  <a:ext uri="{FF2B5EF4-FFF2-40B4-BE49-F238E27FC236}">
                    <a16:creationId xmlns:a16="http://schemas.microsoft.com/office/drawing/2014/main" id="{8DA95165-51AB-467C-945C-BDF592DA1257}"/>
                  </a:ext>
                </a:extLst>
              </p:cNvPr>
              <p:cNvSpPr/>
              <p:nvPr/>
            </p:nvSpPr>
            <p:spPr>
              <a:xfrm>
                <a:off x="1689617" y="2238218"/>
                <a:ext cx="1260015" cy="159876"/>
              </a:xfrm>
              <a:custGeom>
                <a:avLst/>
                <a:gdLst/>
                <a:ahLst/>
                <a:cxnLst/>
                <a:rect l="0" t="0" r="0" b="0"/>
                <a:pathLst>
                  <a:path w="3859531" h="1259841">
                    <a:moveTo>
                      <a:pt x="1838643" y="1259840"/>
                    </a:moveTo>
                    <a:lnTo>
                      <a:pt x="3859530" y="623889"/>
                    </a:lnTo>
                    <a:lnTo>
                      <a:pt x="2890837" y="0"/>
                    </a:lnTo>
                    <a:lnTo>
                      <a:pt x="967105" y="38100"/>
                    </a:lnTo>
                    <a:lnTo>
                      <a:pt x="0" y="609283"/>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40" name="任意多边形: 形状 239">
                <a:extLst>
                  <a:ext uri="{FF2B5EF4-FFF2-40B4-BE49-F238E27FC236}">
                    <a16:creationId xmlns:a16="http://schemas.microsoft.com/office/drawing/2014/main" id="{2835D850-8C17-4B66-84C5-15B77F891953}"/>
                  </a:ext>
                </a:extLst>
              </p:cNvPr>
              <p:cNvSpPr/>
              <p:nvPr/>
            </p:nvSpPr>
            <p:spPr>
              <a:xfrm>
                <a:off x="1653339" y="2217682"/>
                <a:ext cx="1332019" cy="169371"/>
              </a:xfrm>
              <a:custGeom>
                <a:avLst/>
                <a:gdLst/>
                <a:ahLst/>
                <a:cxnLst/>
                <a:rect l="0" t="0" r="0" b="0"/>
                <a:pathLst>
                  <a:path w="4080087" h="1334664">
                    <a:moveTo>
                      <a:pt x="1902036" y="1334663"/>
                    </a:moveTo>
                    <a:lnTo>
                      <a:pt x="4080086" y="660400"/>
                    </a:lnTo>
                    <a:lnTo>
                      <a:pt x="3038475" y="0"/>
                    </a:lnTo>
                    <a:lnTo>
                      <a:pt x="1029441" y="28575"/>
                    </a:lnTo>
                    <a:lnTo>
                      <a:pt x="0" y="636905"/>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41" name="任意多边形: 形状 240">
                <a:extLst>
                  <a:ext uri="{FF2B5EF4-FFF2-40B4-BE49-F238E27FC236}">
                    <a16:creationId xmlns:a16="http://schemas.microsoft.com/office/drawing/2014/main" id="{8CEFA387-D45B-4BE5-9E46-41718C36C23E}"/>
                  </a:ext>
                </a:extLst>
              </p:cNvPr>
              <p:cNvSpPr/>
              <p:nvPr/>
            </p:nvSpPr>
            <p:spPr>
              <a:xfrm>
                <a:off x="1617061" y="2197148"/>
                <a:ext cx="1404024" cy="178867"/>
              </a:xfrm>
              <a:custGeom>
                <a:avLst/>
                <a:gdLst/>
                <a:ahLst/>
                <a:cxnLst/>
                <a:rect l="0" t="0" r="0" b="0"/>
                <a:pathLst>
                  <a:path w="4300644" h="1409489">
                    <a:moveTo>
                      <a:pt x="1965431" y="1409488"/>
                    </a:moveTo>
                    <a:lnTo>
                      <a:pt x="4300643" y="696913"/>
                    </a:lnTo>
                    <a:lnTo>
                      <a:pt x="3186112" y="0"/>
                    </a:lnTo>
                    <a:lnTo>
                      <a:pt x="1091777" y="19050"/>
                    </a:lnTo>
                    <a:lnTo>
                      <a:pt x="0" y="664528"/>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42" name="任意多边形: 形状 241">
                <a:extLst>
                  <a:ext uri="{FF2B5EF4-FFF2-40B4-BE49-F238E27FC236}">
                    <a16:creationId xmlns:a16="http://schemas.microsoft.com/office/drawing/2014/main" id="{6A8089A5-18CA-42F0-AA55-F86D21B35709}"/>
                  </a:ext>
                </a:extLst>
              </p:cNvPr>
              <p:cNvSpPr>
                <a:spLocks/>
              </p:cNvSpPr>
              <p:nvPr/>
            </p:nvSpPr>
            <p:spPr bwMode="auto">
              <a:xfrm>
                <a:off x="1580781" y="2176612"/>
                <a:ext cx="1476029" cy="188363"/>
              </a:xfrm>
              <a:custGeom>
                <a:avLst/>
                <a:gdLst>
                  <a:gd name="T0" fmla="*/ 1278 w 2848"/>
                  <a:gd name="T1" fmla="*/ 935 h 935"/>
                  <a:gd name="T2" fmla="*/ 2848 w 2848"/>
                  <a:gd name="T3" fmla="*/ 462 h 935"/>
                  <a:gd name="T4" fmla="*/ 2100 w 2848"/>
                  <a:gd name="T5" fmla="*/ 0 h 935"/>
                  <a:gd name="T6" fmla="*/ 727 w 2848"/>
                  <a:gd name="T7" fmla="*/ 6 h 935"/>
                  <a:gd name="T8" fmla="*/ 0 w 2848"/>
                  <a:gd name="T9" fmla="*/ 436 h 935"/>
                  <a:gd name="T10" fmla="*/ 1278 w 2848"/>
                  <a:gd name="T11" fmla="*/ 935 h 935"/>
                </a:gdLst>
                <a:ahLst/>
                <a:cxnLst>
                  <a:cxn ang="0">
                    <a:pos x="T0" y="T1"/>
                  </a:cxn>
                  <a:cxn ang="0">
                    <a:pos x="T2" y="T3"/>
                  </a:cxn>
                  <a:cxn ang="0">
                    <a:pos x="T4" y="T5"/>
                  </a:cxn>
                  <a:cxn ang="0">
                    <a:pos x="T6" y="T7"/>
                  </a:cxn>
                  <a:cxn ang="0">
                    <a:pos x="T8" y="T9"/>
                  </a:cxn>
                  <a:cxn ang="0">
                    <a:pos x="T10" y="T11"/>
                  </a:cxn>
                </a:cxnLst>
                <a:rect l="0" t="0" r="r" b="b"/>
                <a:pathLst>
                  <a:path w="2848" h="935">
                    <a:moveTo>
                      <a:pt x="1278" y="935"/>
                    </a:moveTo>
                    <a:lnTo>
                      <a:pt x="2848" y="462"/>
                    </a:lnTo>
                    <a:lnTo>
                      <a:pt x="2100" y="0"/>
                    </a:lnTo>
                    <a:lnTo>
                      <a:pt x="727" y="6"/>
                    </a:lnTo>
                    <a:lnTo>
                      <a:pt x="0" y="436"/>
                    </a:lnTo>
                    <a:lnTo>
                      <a:pt x="1278" y="935"/>
                    </a:lnTo>
                    <a:close/>
                  </a:path>
                </a:pathLst>
              </a:custGeom>
              <a:solidFill>
                <a:schemeClr val="accent3">
                  <a:lumMod val="50000"/>
                  <a:alpha val="12000"/>
                </a:schemeClr>
              </a:solidFill>
              <a:ln w="7938" cap="flat">
                <a:no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zh-CN" altLang="en-US" sz="2000">
                  <a:cs typeface="+mn-ea"/>
                  <a:sym typeface="+mn-lt"/>
                </a:endParaRPr>
              </a:p>
            </p:txBody>
          </p:sp>
        </p:grpSp>
        <p:sp>
          <p:nvSpPr>
            <p:cNvPr id="226" name="任意多边形: 形状 225">
              <a:extLst>
                <a:ext uri="{FF2B5EF4-FFF2-40B4-BE49-F238E27FC236}">
                  <a16:creationId xmlns:a16="http://schemas.microsoft.com/office/drawing/2014/main" id="{D418694A-BB7F-4DF6-8F37-CCC768A89BC0}"/>
                </a:ext>
              </a:extLst>
            </p:cNvPr>
            <p:cNvSpPr>
              <a:spLocks/>
            </p:cNvSpPr>
            <p:nvPr/>
          </p:nvSpPr>
          <p:spPr bwMode="auto">
            <a:xfrm>
              <a:off x="8707898" y="5518565"/>
              <a:ext cx="1546514" cy="371868"/>
            </a:xfrm>
            <a:custGeom>
              <a:avLst/>
              <a:gdLst>
                <a:gd name="T0" fmla="*/ 0 w 2984"/>
                <a:gd name="T1" fmla="*/ 457 h 987"/>
                <a:gd name="T2" fmla="*/ 1314 w 2984"/>
                <a:gd name="T3" fmla="*/ 987 h 987"/>
                <a:gd name="T4" fmla="*/ 2984 w 2984"/>
                <a:gd name="T5" fmla="*/ 488 h 987"/>
                <a:gd name="T6" fmla="*/ 2189 w 2984"/>
                <a:gd name="T7" fmla="*/ 0 h 987"/>
                <a:gd name="T8" fmla="*/ 763 w 2984"/>
                <a:gd name="T9" fmla="*/ 0 h 987"/>
                <a:gd name="T10" fmla="*/ 0 w 2984"/>
                <a:gd name="T11" fmla="*/ 457 h 987"/>
              </a:gdLst>
              <a:ahLst/>
              <a:cxnLst>
                <a:cxn ang="0">
                  <a:pos x="T0" y="T1"/>
                </a:cxn>
                <a:cxn ang="0">
                  <a:pos x="T2" y="T3"/>
                </a:cxn>
                <a:cxn ang="0">
                  <a:pos x="T4" y="T5"/>
                </a:cxn>
                <a:cxn ang="0">
                  <a:pos x="T6" y="T7"/>
                </a:cxn>
                <a:cxn ang="0">
                  <a:pos x="T8" y="T9"/>
                </a:cxn>
                <a:cxn ang="0">
                  <a:pos x="T10" y="T11"/>
                </a:cxn>
              </a:cxnLst>
              <a:rect l="0" t="0" r="r" b="b"/>
              <a:pathLst>
                <a:path w="2984" h="987">
                  <a:moveTo>
                    <a:pt x="0" y="457"/>
                  </a:moveTo>
                  <a:lnTo>
                    <a:pt x="1314" y="987"/>
                  </a:lnTo>
                  <a:lnTo>
                    <a:pt x="2984" y="488"/>
                  </a:lnTo>
                  <a:lnTo>
                    <a:pt x="2189" y="0"/>
                  </a:lnTo>
                  <a:lnTo>
                    <a:pt x="763" y="0"/>
                  </a:lnTo>
                  <a:lnTo>
                    <a:pt x="0" y="457"/>
                  </a:lnTo>
                  <a:close/>
                </a:path>
              </a:pathLst>
            </a:custGeom>
            <a:gradFill>
              <a:gsLst>
                <a:gs pos="0">
                  <a:schemeClr val="accent3">
                    <a:lumMod val="50000"/>
                  </a:schemeClr>
                </a:gs>
                <a:gs pos="88000">
                  <a:schemeClr val="accent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600">
                <a:solidFill>
                  <a:schemeClr val="lt1"/>
                </a:solidFill>
                <a:cs typeface="+mn-ea"/>
                <a:sym typeface="+mn-lt"/>
              </a:endParaRPr>
            </a:p>
          </p:txBody>
        </p:sp>
      </p:grpSp>
      <p:grpSp>
        <p:nvGrpSpPr>
          <p:cNvPr id="243" name="组合 242">
            <a:extLst>
              <a:ext uri="{FF2B5EF4-FFF2-40B4-BE49-F238E27FC236}">
                <a16:creationId xmlns:a16="http://schemas.microsoft.com/office/drawing/2014/main" id="{97ED4E1D-B697-4327-B155-33973C19699A}"/>
              </a:ext>
            </a:extLst>
          </p:cNvPr>
          <p:cNvGrpSpPr/>
          <p:nvPr/>
        </p:nvGrpSpPr>
        <p:grpSpPr>
          <a:xfrm>
            <a:off x="2883199" y="4605983"/>
            <a:ext cx="1161919" cy="373668"/>
            <a:chOff x="8707898" y="5518565"/>
            <a:chExt cx="1546514" cy="661976"/>
          </a:xfrm>
        </p:grpSpPr>
        <p:grpSp>
          <p:nvGrpSpPr>
            <p:cNvPr id="244" name="组合 243">
              <a:extLst>
                <a:ext uri="{FF2B5EF4-FFF2-40B4-BE49-F238E27FC236}">
                  <a16:creationId xmlns:a16="http://schemas.microsoft.com/office/drawing/2014/main" id="{3298BE7C-5CD1-45ED-89A6-E796B5F51BE1}"/>
                </a:ext>
              </a:extLst>
            </p:cNvPr>
            <p:cNvGrpSpPr/>
            <p:nvPr/>
          </p:nvGrpSpPr>
          <p:grpSpPr>
            <a:xfrm>
              <a:off x="8735819" y="5518565"/>
              <a:ext cx="1476029" cy="661976"/>
              <a:chOff x="1580781" y="2176612"/>
              <a:chExt cx="1476029" cy="353961"/>
            </a:xfrm>
          </p:grpSpPr>
          <p:sp>
            <p:nvSpPr>
              <p:cNvPr id="246" name="任意多边形: 形状 245">
                <a:extLst>
                  <a:ext uri="{FF2B5EF4-FFF2-40B4-BE49-F238E27FC236}">
                    <a16:creationId xmlns:a16="http://schemas.microsoft.com/office/drawing/2014/main" id="{ABC7A68E-38D4-4C9B-B6A4-CCC640255EE7}"/>
                  </a:ext>
                </a:extLst>
              </p:cNvPr>
              <p:cNvSpPr>
                <a:spLocks/>
              </p:cNvSpPr>
              <p:nvPr/>
            </p:nvSpPr>
            <p:spPr bwMode="auto">
              <a:xfrm>
                <a:off x="2124963" y="2484641"/>
                <a:ext cx="395957" cy="45932"/>
              </a:xfrm>
              <a:custGeom>
                <a:avLst/>
                <a:gdLst>
                  <a:gd name="T0" fmla="*/ 679 w 764"/>
                  <a:gd name="T1" fmla="*/ 228 h 228"/>
                  <a:gd name="T2" fmla="*/ 764 w 764"/>
                  <a:gd name="T3" fmla="*/ 117 h 228"/>
                  <a:gd name="T4" fmla="*/ 705 w 764"/>
                  <a:gd name="T5" fmla="*/ 0 h 228"/>
                  <a:gd name="T6" fmla="*/ 138 w 764"/>
                  <a:gd name="T7" fmla="*/ 96 h 228"/>
                  <a:gd name="T8" fmla="*/ 0 w 764"/>
                  <a:gd name="T9" fmla="*/ 175 h 228"/>
                  <a:gd name="T10" fmla="*/ 679 w 764"/>
                  <a:gd name="T11" fmla="*/ 228 h 228"/>
                </a:gdLst>
                <a:ahLst/>
                <a:cxnLst>
                  <a:cxn ang="0">
                    <a:pos x="T0" y="T1"/>
                  </a:cxn>
                  <a:cxn ang="0">
                    <a:pos x="T2" y="T3"/>
                  </a:cxn>
                  <a:cxn ang="0">
                    <a:pos x="T4" y="T5"/>
                  </a:cxn>
                  <a:cxn ang="0">
                    <a:pos x="T6" y="T7"/>
                  </a:cxn>
                  <a:cxn ang="0">
                    <a:pos x="T8" y="T9"/>
                  </a:cxn>
                  <a:cxn ang="0">
                    <a:pos x="T10" y="T11"/>
                  </a:cxn>
                </a:cxnLst>
                <a:rect l="0" t="0" r="r" b="b"/>
                <a:pathLst>
                  <a:path w="764" h="228">
                    <a:moveTo>
                      <a:pt x="679" y="228"/>
                    </a:moveTo>
                    <a:lnTo>
                      <a:pt x="764" y="117"/>
                    </a:lnTo>
                    <a:lnTo>
                      <a:pt x="705" y="0"/>
                    </a:lnTo>
                    <a:lnTo>
                      <a:pt x="138" y="96"/>
                    </a:lnTo>
                    <a:lnTo>
                      <a:pt x="0" y="175"/>
                    </a:lnTo>
                    <a:lnTo>
                      <a:pt x="679" y="228"/>
                    </a:lnTo>
                    <a:close/>
                  </a:path>
                </a:pathLst>
              </a:custGeom>
              <a:solidFill>
                <a:schemeClr val="accent3">
                  <a:lumMod val="50000"/>
                  <a:alpha val="12000"/>
                </a:schemeClr>
              </a:solidFill>
              <a:ln w="7938" cap="flat">
                <a:no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zh-CN" altLang="en-US" sz="2000">
                  <a:cs typeface="+mn-ea"/>
                  <a:sym typeface="+mn-lt"/>
                </a:endParaRPr>
              </a:p>
            </p:txBody>
          </p:sp>
          <p:sp>
            <p:nvSpPr>
              <p:cNvPr id="247" name="任意多边形: 形状 246">
                <a:extLst>
                  <a:ext uri="{FF2B5EF4-FFF2-40B4-BE49-F238E27FC236}">
                    <a16:creationId xmlns:a16="http://schemas.microsoft.com/office/drawing/2014/main" id="{2B0F5BD5-D26B-47AB-8A27-08864BD2391F}"/>
                  </a:ext>
                </a:extLst>
              </p:cNvPr>
              <p:cNvSpPr/>
              <p:nvPr/>
            </p:nvSpPr>
            <p:spPr>
              <a:xfrm>
                <a:off x="2088685" y="2464105"/>
                <a:ext cx="467963" cy="55427"/>
              </a:xfrm>
              <a:custGeom>
                <a:avLst/>
                <a:gdLst/>
                <a:ahLst/>
                <a:cxnLst/>
                <a:rect l="0" t="0" r="0" b="0"/>
                <a:pathLst>
                  <a:path w="1433407" h="436775">
                    <a:moveTo>
                      <a:pt x="1141307" y="436774"/>
                    </a:moveTo>
                    <a:lnTo>
                      <a:pt x="1433406" y="222250"/>
                    </a:lnTo>
                    <a:lnTo>
                      <a:pt x="1266825" y="0"/>
                    </a:lnTo>
                    <a:lnTo>
                      <a:pt x="281410" y="142875"/>
                    </a:lnTo>
                    <a:lnTo>
                      <a:pt x="0" y="305435"/>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48" name="任意多边形: 形状 247">
                <a:extLst>
                  <a:ext uri="{FF2B5EF4-FFF2-40B4-BE49-F238E27FC236}">
                    <a16:creationId xmlns:a16="http://schemas.microsoft.com/office/drawing/2014/main" id="{0FF31383-D96D-484C-B5CC-29ACEFED731D}"/>
                  </a:ext>
                </a:extLst>
              </p:cNvPr>
              <p:cNvSpPr/>
              <p:nvPr/>
            </p:nvSpPr>
            <p:spPr>
              <a:xfrm>
                <a:off x="2052406" y="2443571"/>
                <a:ext cx="539967" cy="64923"/>
              </a:xfrm>
              <a:custGeom>
                <a:avLst/>
                <a:gdLst/>
                <a:ahLst/>
                <a:cxnLst/>
                <a:rect l="0" t="0" r="0" b="0"/>
                <a:pathLst>
                  <a:path w="1653964" h="511599">
                    <a:moveTo>
                      <a:pt x="1204701" y="511598"/>
                    </a:moveTo>
                    <a:lnTo>
                      <a:pt x="1653963" y="258764"/>
                    </a:lnTo>
                    <a:lnTo>
                      <a:pt x="1414463" y="0"/>
                    </a:lnTo>
                    <a:lnTo>
                      <a:pt x="343746" y="133350"/>
                    </a:lnTo>
                    <a:lnTo>
                      <a:pt x="0" y="333058"/>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49" name="任意多边形: 形状 248">
                <a:extLst>
                  <a:ext uri="{FF2B5EF4-FFF2-40B4-BE49-F238E27FC236}">
                    <a16:creationId xmlns:a16="http://schemas.microsoft.com/office/drawing/2014/main" id="{4E62FEE3-E90B-42C0-BBFE-A6D031653C2F}"/>
                  </a:ext>
                </a:extLst>
              </p:cNvPr>
              <p:cNvSpPr/>
              <p:nvPr/>
            </p:nvSpPr>
            <p:spPr>
              <a:xfrm>
                <a:off x="2016126" y="2423034"/>
                <a:ext cx="611972" cy="74419"/>
              </a:xfrm>
              <a:custGeom>
                <a:avLst/>
                <a:gdLst/>
                <a:ahLst/>
                <a:cxnLst/>
                <a:rect l="0" t="0" r="0" b="0"/>
                <a:pathLst>
                  <a:path w="1874520" h="586424">
                    <a:moveTo>
                      <a:pt x="1268095" y="586423"/>
                    </a:moveTo>
                    <a:lnTo>
                      <a:pt x="1874519" y="295275"/>
                    </a:lnTo>
                    <a:lnTo>
                      <a:pt x="1562100" y="0"/>
                    </a:lnTo>
                    <a:lnTo>
                      <a:pt x="406083" y="123825"/>
                    </a:lnTo>
                    <a:lnTo>
                      <a:pt x="0" y="360681"/>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50" name="任意多边形: 形状 249">
                <a:extLst>
                  <a:ext uri="{FF2B5EF4-FFF2-40B4-BE49-F238E27FC236}">
                    <a16:creationId xmlns:a16="http://schemas.microsoft.com/office/drawing/2014/main" id="{6426D257-087F-48AA-BA64-83EB89EECF87}"/>
                  </a:ext>
                </a:extLst>
              </p:cNvPr>
              <p:cNvSpPr/>
              <p:nvPr/>
            </p:nvSpPr>
            <p:spPr>
              <a:xfrm>
                <a:off x="1979848" y="2402500"/>
                <a:ext cx="683977" cy="83914"/>
              </a:xfrm>
              <a:custGeom>
                <a:avLst/>
                <a:gdLst/>
                <a:ahLst/>
                <a:cxnLst/>
                <a:rect l="0" t="0" r="0" b="0"/>
                <a:pathLst>
                  <a:path w="2095077" h="661247">
                    <a:moveTo>
                      <a:pt x="1331490" y="661246"/>
                    </a:moveTo>
                    <a:lnTo>
                      <a:pt x="2095076" y="331788"/>
                    </a:lnTo>
                    <a:lnTo>
                      <a:pt x="1709738" y="0"/>
                    </a:lnTo>
                    <a:lnTo>
                      <a:pt x="468418" y="114300"/>
                    </a:lnTo>
                    <a:lnTo>
                      <a:pt x="0" y="388303"/>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51" name="任意多边形: 形状 250">
                <a:extLst>
                  <a:ext uri="{FF2B5EF4-FFF2-40B4-BE49-F238E27FC236}">
                    <a16:creationId xmlns:a16="http://schemas.microsoft.com/office/drawing/2014/main" id="{305B1574-AC44-44E3-A9F6-D003337D92B4}"/>
                  </a:ext>
                </a:extLst>
              </p:cNvPr>
              <p:cNvSpPr/>
              <p:nvPr/>
            </p:nvSpPr>
            <p:spPr>
              <a:xfrm>
                <a:off x="1943569" y="2381964"/>
                <a:ext cx="755981" cy="93408"/>
              </a:xfrm>
              <a:custGeom>
                <a:avLst/>
                <a:gdLst/>
                <a:ahLst/>
                <a:cxnLst/>
                <a:rect l="0" t="0" r="0" b="0"/>
                <a:pathLst>
                  <a:path w="2315634" h="736072">
                    <a:moveTo>
                      <a:pt x="1394884" y="736071"/>
                    </a:moveTo>
                    <a:lnTo>
                      <a:pt x="2315633" y="368300"/>
                    </a:lnTo>
                    <a:lnTo>
                      <a:pt x="1857375" y="0"/>
                    </a:lnTo>
                    <a:lnTo>
                      <a:pt x="530754" y="104775"/>
                    </a:lnTo>
                    <a:lnTo>
                      <a:pt x="0" y="415925"/>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52" name="任意多边形: 形状 251">
                <a:extLst>
                  <a:ext uri="{FF2B5EF4-FFF2-40B4-BE49-F238E27FC236}">
                    <a16:creationId xmlns:a16="http://schemas.microsoft.com/office/drawing/2014/main" id="{99F08980-050E-4B9A-8B06-19FFCAFC62F4}"/>
                  </a:ext>
                </a:extLst>
              </p:cNvPr>
              <p:cNvSpPr/>
              <p:nvPr/>
            </p:nvSpPr>
            <p:spPr>
              <a:xfrm>
                <a:off x="1907290" y="2361430"/>
                <a:ext cx="827987" cy="102904"/>
              </a:xfrm>
              <a:custGeom>
                <a:avLst/>
                <a:gdLst/>
                <a:ahLst/>
                <a:cxnLst/>
                <a:rect l="0" t="0" r="0" b="0"/>
                <a:pathLst>
                  <a:path w="2536191" h="810896">
                    <a:moveTo>
                      <a:pt x="1458277" y="810895"/>
                    </a:moveTo>
                    <a:lnTo>
                      <a:pt x="2536190" y="404814"/>
                    </a:lnTo>
                    <a:lnTo>
                      <a:pt x="2005013" y="0"/>
                    </a:lnTo>
                    <a:lnTo>
                      <a:pt x="593090" y="95250"/>
                    </a:lnTo>
                    <a:lnTo>
                      <a:pt x="0" y="443549"/>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53" name="任意多边形: 形状 252">
                <a:extLst>
                  <a:ext uri="{FF2B5EF4-FFF2-40B4-BE49-F238E27FC236}">
                    <a16:creationId xmlns:a16="http://schemas.microsoft.com/office/drawing/2014/main" id="{ADD237A4-1527-4714-A1BD-6E543174FE50}"/>
                  </a:ext>
                </a:extLst>
              </p:cNvPr>
              <p:cNvSpPr/>
              <p:nvPr/>
            </p:nvSpPr>
            <p:spPr>
              <a:xfrm>
                <a:off x="1871011" y="2340895"/>
                <a:ext cx="899992" cy="112399"/>
              </a:xfrm>
              <a:custGeom>
                <a:avLst/>
                <a:gdLst/>
                <a:ahLst/>
                <a:cxnLst/>
                <a:rect l="0" t="0" r="0" b="0"/>
                <a:pathLst>
                  <a:path w="2756747" h="885719">
                    <a:moveTo>
                      <a:pt x="1521672" y="885718"/>
                    </a:moveTo>
                    <a:lnTo>
                      <a:pt x="2756746" y="441325"/>
                    </a:lnTo>
                    <a:lnTo>
                      <a:pt x="2152650" y="0"/>
                    </a:lnTo>
                    <a:lnTo>
                      <a:pt x="655426" y="85725"/>
                    </a:lnTo>
                    <a:lnTo>
                      <a:pt x="0" y="471170"/>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54" name="任意多边形: 形状 253">
                <a:extLst>
                  <a:ext uri="{FF2B5EF4-FFF2-40B4-BE49-F238E27FC236}">
                    <a16:creationId xmlns:a16="http://schemas.microsoft.com/office/drawing/2014/main" id="{A42EE383-31DD-4CCF-84D0-73EBC0DC6BF9}"/>
                  </a:ext>
                </a:extLst>
              </p:cNvPr>
              <p:cNvSpPr/>
              <p:nvPr/>
            </p:nvSpPr>
            <p:spPr>
              <a:xfrm>
                <a:off x="1834733" y="2320359"/>
                <a:ext cx="971995" cy="121895"/>
              </a:xfrm>
              <a:custGeom>
                <a:avLst/>
                <a:gdLst/>
                <a:ahLst/>
                <a:cxnLst/>
                <a:rect l="0" t="0" r="0" b="0"/>
                <a:pathLst>
                  <a:path w="2977304" h="960544">
                    <a:moveTo>
                      <a:pt x="1585066" y="960543"/>
                    </a:moveTo>
                    <a:lnTo>
                      <a:pt x="2977303" y="477838"/>
                    </a:lnTo>
                    <a:lnTo>
                      <a:pt x="2300287" y="0"/>
                    </a:lnTo>
                    <a:lnTo>
                      <a:pt x="717762" y="76200"/>
                    </a:lnTo>
                    <a:lnTo>
                      <a:pt x="0" y="498793"/>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55" name="任意多边形: 形状 254">
                <a:extLst>
                  <a:ext uri="{FF2B5EF4-FFF2-40B4-BE49-F238E27FC236}">
                    <a16:creationId xmlns:a16="http://schemas.microsoft.com/office/drawing/2014/main" id="{4D6F8421-25B4-4428-83C2-8E578B6662A6}"/>
                  </a:ext>
                </a:extLst>
              </p:cNvPr>
              <p:cNvSpPr/>
              <p:nvPr/>
            </p:nvSpPr>
            <p:spPr>
              <a:xfrm>
                <a:off x="1798455" y="2299825"/>
                <a:ext cx="1044000" cy="131391"/>
              </a:xfrm>
              <a:custGeom>
                <a:avLst/>
                <a:gdLst/>
                <a:ahLst/>
                <a:cxnLst/>
                <a:rect l="0" t="0" r="0" b="0"/>
                <a:pathLst>
                  <a:path w="3197861" h="1035368">
                    <a:moveTo>
                      <a:pt x="1648460" y="1035367"/>
                    </a:moveTo>
                    <a:lnTo>
                      <a:pt x="3197860" y="514350"/>
                    </a:lnTo>
                    <a:lnTo>
                      <a:pt x="2447925" y="0"/>
                    </a:lnTo>
                    <a:lnTo>
                      <a:pt x="780098" y="66675"/>
                    </a:lnTo>
                    <a:lnTo>
                      <a:pt x="0" y="526415"/>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56" name="任意多边形: 形状 255">
                <a:extLst>
                  <a:ext uri="{FF2B5EF4-FFF2-40B4-BE49-F238E27FC236}">
                    <a16:creationId xmlns:a16="http://schemas.microsoft.com/office/drawing/2014/main" id="{10F6DD56-F816-41DD-A807-356E626ED26A}"/>
                  </a:ext>
                </a:extLst>
              </p:cNvPr>
              <p:cNvSpPr/>
              <p:nvPr/>
            </p:nvSpPr>
            <p:spPr>
              <a:xfrm>
                <a:off x="1762176" y="2279289"/>
                <a:ext cx="1116006" cy="140885"/>
              </a:xfrm>
              <a:custGeom>
                <a:avLst/>
                <a:gdLst/>
                <a:ahLst/>
                <a:cxnLst/>
                <a:rect l="0" t="0" r="0" b="0"/>
                <a:pathLst>
                  <a:path w="3418418" h="1110192">
                    <a:moveTo>
                      <a:pt x="1711854" y="1110191"/>
                    </a:moveTo>
                    <a:lnTo>
                      <a:pt x="3418417" y="550863"/>
                    </a:lnTo>
                    <a:lnTo>
                      <a:pt x="2595562" y="0"/>
                    </a:lnTo>
                    <a:lnTo>
                      <a:pt x="842434" y="57150"/>
                    </a:lnTo>
                    <a:lnTo>
                      <a:pt x="0" y="554038"/>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57" name="任意多边形: 形状 256">
                <a:extLst>
                  <a:ext uri="{FF2B5EF4-FFF2-40B4-BE49-F238E27FC236}">
                    <a16:creationId xmlns:a16="http://schemas.microsoft.com/office/drawing/2014/main" id="{CFE19F67-AFB6-4F92-B888-FA3ECD12E126}"/>
                  </a:ext>
                </a:extLst>
              </p:cNvPr>
              <p:cNvSpPr/>
              <p:nvPr/>
            </p:nvSpPr>
            <p:spPr>
              <a:xfrm>
                <a:off x="1725896" y="2258753"/>
                <a:ext cx="1188009" cy="150382"/>
              </a:xfrm>
              <a:custGeom>
                <a:avLst/>
                <a:gdLst/>
                <a:ahLst/>
                <a:cxnLst/>
                <a:rect l="0" t="0" r="0" b="0"/>
                <a:pathLst>
                  <a:path w="3638974" h="1185016">
                    <a:moveTo>
                      <a:pt x="1775248" y="1185015"/>
                    </a:moveTo>
                    <a:lnTo>
                      <a:pt x="3638973" y="587375"/>
                    </a:lnTo>
                    <a:lnTo>
                      <a:pt x="2743200" y="0"/>
                    </a:lnTo>
                    <a:lnTo>
                      <a:pt x="904769" y="47625"/>
                    </a:lnTo>
                    <a:lnTo>
                      <a:pt x="0" y="581660"/>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58" name="任意多边形: 形状 257">
                <a:extLst>
                  <a:ext uri="{FF2B5EF4-FFF2-40B4-BE49-F238E27FC236}">
                    <a16:creationId xmlns:a16="http://schemas.microsoft.com/office/drawing/2014/main" id="{3C1C2959-1A47-4B08-83D5-6628E04B24D1}"/>
                  </a:ext>
                </a:extLst>
              </p:cNvPr>
              <p:cNvSpPr/>
              <p:nvPr/>
            </p:nvSpPr>
            <p:spPr>
              <a:xfrm>
                <a:off x="1689617" y="2238218"/>
                <a:ext cx="1260015" cy="159876"/>
              </a:xfrm>
              <a:custGeom>
                <a:avLst/>
                <a:gdLst/>
                <a:ahLst/>
                <a:cxnLst/>
                <a:rect l="0" t="0" r="0" b="0"/>
                <a:pathLst>
                  <a:path w="3859531" h="1259841">
                    <a:moveTo>
                      <a:pt x="1838643" y="1259840"/>
                    </a:moveTo>
                    <a:lnTo>
                      <a:pt x="3859530" y="623889"/>
                    </a:lnTo>
                    <a:lnTo>
                      <a:pt x="2890837" y="0"/>
                    </a:lnTo>
                    <a:lnTo>
                      <a:pt x="967105" y="38100"/>
                    </a:lnTo>
                    <a:lnTo>
                      <a:pt x="0" y="609283"/>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59" name="任意多边形: 形状 258">
                <a:extLst>
                  <a:ext uri="{FF2B5EF4-FFF2-40B4-BE49-F238E27FC236}">
                    <a16:creationId xmlns:a16="http://schemas.microsoft.com/office/drawing/2014/main" id="{68CAC74C-4F50-42EA-BB25-4CF3A4ECC80E}"/>
                  </a:ext>
                </a:extLst>
              </p:cNvPr>
              <p:cNvSpPr/>
              <p:nvPr/>
            </p:nvSpPr>
            <p:spPr>
              <a:xfrm>
                <a:off x="1653339" y="2217682"/>
                <a:ext cx="1332019" cy="169371"/>
              </a:xfrm>
              <a:custGeom>
                <a:avLst/>
                <a:gdLst/>
                <a:ahLst/>
                <a:cxnLst/>
                <a:rect l="0" t="0" r="0" b="0"/>
                <a:pathLst>
                  <a:path w="4080087" h="1334664">
                    <a:moveTo>
                      <a:pt x="1902036" y="1334663"/>
                    </a:moveTo>
                    <a:lnTo>
                      <a:pt x="4080086" y="660400"/>
                    </a:lnTo>
                    <a:lnTo>
                      <a:pt x="3038475" y="0"/>
                    </a:lnTo>
                    <a:lnTo>
                      <a:pt x="1029441" y="28575"/>
                    </a:lnTo>
                    <a:lnTo>
                      <a:pt x="0" y="636905"/>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60" name="任意多边形: 形状 259">
                <a:extLst>
                  <a:ext uri="{FF2B5EF4-FFF2-40B4-BE49-F238E27FC236}">
                    <a16:creationId xmlns:a16="http://schemas.microsoft.com/office/drawing/2014/main" id="{BBC23DD1-F94D-4CA0-9866-9D25828885D8}"/>
                  </a:ext>
                </a:extLst>
              </p:cNvPr>
              <p:cNvSpPr/>
              <p:nvPr/>
            </p:nvSpPr>
            <p:spPr>
              <a:xfrm>
                <a:off x="1617061" y="2197148"/>
                <a:ext cx="1404024" cy="178867"/>
              </a:xfrm>
              <a:custGeom>
                <a:avLst/>
                <a:gdLst/>
                <a:ahLst/>
                <a:cxnLst/>
                <a:rect l="0" t="0" r="0" b="0"/>
                <a:pathLst>
                  <a:path w="4300644" h="1409489">
                    <a:moveTo>
                      <a:pt x="1965431" y="1409488"/>
                    </a:moveTo>
                    <a:lnTo>
                      <a:pt x="4300643" y="696913"/>
                    </a:lnTo>
                    <a:lnTo>
                      <a:pt x="3186112" y="0"/>
                    </a:lnTo>
                    <a:lnTo>
                      <a:pt x="1091777" y="19050"/>
                    </a:lnTo>
                    <a:lnTo>
                      <a:pt x="0" y="664528"/>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61" name="任意多边形: 形状 260">
                <a:extLst>
                  <a:ext uri="{FF2B5EF4-FFF2-40B4-BE49-F238E27FC236}">
                    <a16:creationId xmlns:a16="http://schemas.microsoft.com/office/drawing/2014/main" id="{D87C0151-7AD1-479E-BA68-0ABEF86B2DFA}"/>
                  </a:ext>
                </a:extLst>
              </p:cNvPr>
              <p:cNvSpPr>
                <a:spLocks/>
              </p:cNvSpPr>
              <p:nvPr/>
            </p:nvSpPr>
            <p:spPr bwMode="auto">
              <a:xfrm>
                <a:off x="1580781" y="2176612"/>
                <a:ext cx="1476029" cy="188363"/>
              </a:xfrm>
              <a:custGeom>
                <a:avLst/>
                <a:gdLst>
                  <a:gd name="T0" fmla="*/ 1278 w 2848"/>
                  <a:gd name="T1" fmla="*/ 935 h 935"/>
                  <a:gd name="T2" fmla="*/ 2848 w 2848"/>
                  <a:gd name="T3" fmla="*/ 462 h 935"/>
                  <a:gd name="T4" fmla="*/ 2100 w 2848"/>
                  <a:gd name="T5" fmla="*/ 0 h 935"/>
                  <a:gd name="T6" fmla="*/ 727 w 2848"/>
                  <a:gd name="T7" fmla="*/ 6 h 935"/>
                  <a:gd name="T8" fmla="*/ 0 w 2848"/>
                  <a:gd name="T9" fmla="*/ 436 h 935"/>
                  <a:gd name="T10" fmla="*/ 1278 w 2848"/>
                  <a:gd name="T11" fmla="*/ 935 h 935"/>
                </a:gdLst>
                <a:ahLst/>
                <a:cxnLst>
                  <a:cxn ang="0">
                    <a:pos x="T0" y="T1"/>
                  </a:cxn>
                  <a:cxn ang="0">
                    <a:pos x="T2" y="T3"/>
                  </a:cxn>
                  <a:cxn ang="0">
                    <a:pos x="T4" y="T5"/>
                  </a:cxn>
                  <a:cxn ang="0">
                    <a:pos x="T6" y="T7"/>
                  </a:cxn>
                  <a:cxn ang="0">
                    <a:pos x="T8" y="T9"/>
                  </a:cxn>
                  <a:cxn ang="0">
                    <a:pos x="T10" y="T11"/>
                  </a:cxn>
                </a:cxnLst>
                <a:rect l="0" t="0" r="r" b="b"/>
                <a:pathLst>
                  <a:path w="2848" h="935">
                    <a:moveTo>
                      <a:pt x="1278" y="935"/>
                    </a:moveTo>
                    <a:lnTo>
                      <a:pt x="2848" y="462"/>
                    </a:lnTo>
                    <a:lnTo>
                      <a:pt x="2100" y="0"/>
                    </a:lnTo>
                    <a:lnTo>
                      <a:pt x="727" y="6"/>
                    </a:lnTo>
                    <a:lnTo>
                      <a:pt x="0" y="436"/>
                    </a:lnTo>
                    <a:lnTo>
                      <a:pt x="1278" y="935"/>
                    </a:lnTo>
                    <a:close/>
                  </a:path>
                </a:pathLst>
              </a:custGeom>
              <a:solidFill>
                <a:schemeClr val="accent3">
                  <a:lumMod val="50000"/>
                  <a:alpha val="12000"/>
                </a:schemeClr>
              </a:solidFill>
              <a:ln w="7938" cap="flat">
                <a:no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zh-CN" altLang="en-US" sz="2000">
                  <a:cs typeface="+mn-ea"/>
                  <a:sym typeface="+mn-lt"/>
                </a:endParaRPr>
              </a:p>
            </p:txBody>
          </p:sp>
        </p:grpSp>
        <p:sp>
          <p:nvSpPr>
            <p:cNvPr id="245" name="任意多边形: 形状 244">
              <a:extLst>
                <a:ext uri="{FF2B5EF4-FFF2-40B4-BE49-F238E27FC236}">
                  <a16:creationId xmlns:a16="http://schemas.microsoft.com/office/drawing/2014/main" id="{D8ADFB90-6DEF-49A9-9283-A6F3D77CAE10}"/>
                </a:ext>
              </a:extLst>
            </p:cNvPr>
            <p:cNvSpPr>
              <a:spLocks/>
            </p:cNvSpPr>
            <p:nvPr/>
          </p:nvSpPr>
          <p:spPr bwMode="auto">
            <a:xfrm>
              <a:off x="8707898" y="5518565"/>
              <a:ext cx="1546514" cy="371868"/>
            </a:xfrm>
            <a:custGeom>
              <a:avLst/>
              <a:gdLst>
                <a:gd name="T0" fmla="*/ 0 w 2984"/>
                <a:gd name="T1" fmla="*/ 457 h 987"/>
                <a:gd name="T2" fmla="*/ 1314 w 2984"/>
                <a:gd name="T3" fmla="*/ 987 h 987"/>
                <a:gd name="T4" fmla="*/ 2984 w 2984"/>
                <a:gd name="T5" fmla="*/ 488 h 987"/>
                <a:gd name="T6" fmla="*/ 2189 w 2984"/>
                <a:gd name="T7" fmla="*/ 0 h 987"/>
                <a:gd name="T8" fmla="*/ 763 w 2984"/>
                <a:gd name="T9" fmla="*/ 0 h 987"/>
                <a:gd name="T10" fmla="*/ 0 w 2984"/>
                <a:gd name="T11" fmla="*/ 457 h 987"/>
              </a:gdLst>
              <a:ahLst/>
              <a:cxnLst>
                <a:cxn ang="0">
                  <a:pos x="T0" y="T1"/>
                </a:cxn>
                <a:cxn ang="0">
                  <a:pos x="T2" y="T3"/>
                </a:cxn>
                <a:cxn ang="0">
                  <a:pos x="T4" y="T5"/>
                </a:cxn>
                <a:cxn ang="0">
                  <a:pos x="T6" y="T7"/>
                </a:cxn>
                <a:cxn ang="0">
                  <a:pos x="T8" y="T9"/>
                </a:cxn>
                <a:cxn ang="0">
                  <a:pos x="T10" y="T11"/>
                </a:cxn>
              </a:cxnLst>
              <a:rect l="0" t="0" r="r" b="b"/>
              <a:pathLst>
                <a:path w="2984" h="987">
                  <a:moveTo>
                    <a:pt x="0" y="457"/>
                  </a:moveTo>
                  <a:lnTo>
                    <a:pt x="1314" y="987"/>
                  </a:lnTo>
                  <a:lnTo>
                    <a:pt x="2984" y="488"/>
                  </a:lnTo>
                  <a:lnTo>
                    <a:pt x="2189" y="0"/>
                  </a:lnTo>
                  <a:lnTo>
                    <a:pt x="763" y="0"/>
                  </a:lnTo>
                  <a:lnTo>
                    <a:pt x="0" y="457"/>
                  </a:lnTo>
                  <a:close/>
                </a:path>
              </a:pathLst>
            </a:custGeom>
            <a:gradFill>
              <a:gsLst>
                <a:gs pos="0">
                  <a:schemeClr val="accent3">
                    <a:lumMod val="50000"/>
                  </a:schemeClr>
                </a:gs>
                <a:gs pos="88000">
                  <a:schemeClr val="accent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600">
                <a:solidFill>
                  <a:schemeClr val="lt1"/>
                </a:solidFill>
                <a:cs typeface="+mn-ea"/>
                <a:sym typeface="+mn-lt"/>
              </a:endParaRPr>
            </a:p>
          </p:txBody>
        </p:sp>
      </p:grpSp>
      <p:grpSp>
        <p:nvGrpSpPr>
          <p:cNvPr id="262" name="组合 261">
            <a:extLst>
              <a:ext uri="{FF2B5EF4-FFF2-40B4-BE49-F238E27FC236}">
                <a16:creationId xmlns:a16="http://schemas.microsoft.com/office/drawing/2014/main" id="{293A446D-71C6-4784-88EC-5B49B3A02B05}"/>
              </a:ext>
            </a:extLst>
          </p:cNvPr>
          <p:cNvGrpSpPr/>
          <p:nvPr/>
        </p:nvGrpSpPr>
        <p:grpSpPr>
          <a:xfrm>
            <a:off x="4842226" y="4029963"/>
            <a:ext cx="872967" cy="280742"/>
            <a:chOff x="8707898" y="5518565"/>
            <a:chExt cx="1546514" cy="661976"/>
          </a:xfrm>
        </p:grpSpPr>
        <p:grpSp>
          <p:nvGrpSpPr>
            <p:cNvPr id="263" name="组合 262">
              <a:extLst>
                <a:ext uri="{FF2B5EF4-FFF2-40B4-BE49-F238E27FC236}">
                  <a16:creationId xmlns:a16="http://schemas.microsoft.com/office/drawing/2014/main" id="{79A3BC12-BBFD-49DE-AFBA-8D61E5A1E1D9}"/>
                </a:ext>
              </a:extLst>
            </p:cNvPr>
            <p:cNvGrpSpPr/>
            <p:nvPr/>
          </p:nvGrpSpPr>
          <p:grpSpPr>
            <a:xfrm>
              <a:off x="8735819" y="5518565"/>
              <a:ext cx="1476029" cy="661976"/>
              <a:chOff x="1580781" y="2176612"/>
              <a:chExt cx="1476029" cy="353961"/>
            </a:xfrm>
          </p:grpSpPr>
          <p:sp>
            <p:nvSpPr>
              <p:cNvPr id="265" name="任意多边形: 形状 264">
                <a:extLst>
                  <a:ext uri="{FF2B5EF4-FFF2-40B4-BE49-F238E27FC236}">
                    <a16:creationId xmlns:a16="http://schemas.microsoft.com/office/drawing/2014/main" id="{F1EB3C53-623C-4503-9CFC-38275D7DD314}"/>
                  </a:ext>
                </a:extLst>
              </p:cNvPr>
              <p:cNvSpPr>
                <a:spLocks/>
              </p:cNvSpPr>
              <p:nvPr/>
            </p:nvSpPr>
            <p:spPr bwMode="auto">
              <a:xfrm>
                <a:off x="2124963" y="2484641"/>
                <a:ext cx="395957" cy="45932"/>
              </a:xfrm>
              <a:custGeom>
                <a:avLst/>
                <a:gdLst>
                  <a:gd name="T0" fmla="*/ 679 w 764"/>
                  <a:gd name="T1" fmla="*/ 228 h 228"/>
                  <a:gd name="T2" fmla="*/ 764 w 764"/>
                  <a:gd name="T3" fmla="*/ 117 h 228"/>
                  <a:gd name="T4" fmla="*/ 705 w 764"/>
                  <a:gd name="T5" fmla="*/ 0 h 228"/>
                  <a:gd name="T6" fmla="*/ 138 w 764"/>
                  <a:gd name="T7" fmla="*/ 96 h 228"/>
                  <a:gd name="T8" fmla="*/ 0 w 764"/>
                  <a:gd name="T9" fmla="*/ 175 h 228"/>
                  <a:gd name="T10" fmla="*/ 679 w 764"/>
                  <a:gd name="T11" fmla="*/ 228 h 228"/>
                </a:gdLst>
                <a:ahLst/>
                <a:cxnLst>
                  <a:cxn ang="0">
                    <a:pos x="T0" y="T1"/>
                  </a:cxn>
                  <a:cxn ang="0">
                    <a:pos x="T2" y="T3"/>
                  </a:cxn>
                  <a:cxn ang="0">
                    <a:pos x="T4" y="T5"/>
                  </a:cxn>
                  <a:cxn ang="0">
                    <a:pos x="T6" y="T7"/>
                  </a:cxn>
                  <a:cxn ang="0">
                    <a:pos x="T8" y="T9"/>
                  </a:cxn>
                  <a:cxn ang="0">
                    <a:pos x="T10" y="T11"/>
                  </a:cxn>
                </a:cxnLst>
                <a:rect l="0" t="0" r="r" b="b"/>
                <a:pathLst>
                  <a:path w="764" h="228">
                    <a:moveTo>
                      <a:pt x="679" y="228"/>
                    </a:moveTo>
                    <a:lnTo>
                      <a:pt x="764" y="117"/>
                    </a:lnTo>
                    <a:lnTo>
                      <a:pt x="705" y="0"/>
                    </a:lnTo>
                    <a:lnTo>
                      <a:pt x="138" y="96"/>
                    </a:lnTo>
                    <a:lnTo>
                      <a:pt x="0" y="175"/>
                    </a:lnTo>
                    <a:lnTo>
                      <a:pt x="679" y="228"/>
                    </a:lnTo>
                    <a:close/>
                  </a:path>
                </a:pathLst>
              </a:custGeom>
              <a:solidFill>
                <a:schemeClr val="accent3">
                  <a:lumMod val="50000"/>
                  <a:alpha val="12000"/>
                </a:schemeClr>
              </a:solidFill>
              <a:ln w="7938" cap="flat">
                <a:no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zh-CN" altLang="en-US" sz="2000">
                  <a:cs typeface="+mn-ea"/>
                  <a:sym typeface="+mn-lt"/>
                </a:endParaRPr>
              </a:p>
            </p:txBody>
          </p:sp>
          <p:sp>
            <p:nvSpPr>
              <p:cNvPr id="266" name="任意多边形: 形状 265">
                <a:extLst>
                  <a:ext uri="{FF2B5EF4-FFF2-40B4-BE49-F238E27FC236}">
                    <a16:creationId xmlns:a16="http://schemas.microsoft.com/office/drawing/2014/main" id="{A8810CC1-C643-4AAB-9949-61FE7845DA98}"/>
                  </a:ext>
                </a:extLst>
              </p:cNvPr>
              <p:cNvSpPr/>
              <p:nvPr/>
            </p:nvSpPr>
            <p:spPr>
              <a:xfrm>
                <a:off x="2088685" y="2464105"/>
                <a:ext cx="467963" cy="55427"/>
              </a:xfrm>
              <a:custGeom>
                <a:avLst/>
                <a:gdLst/>
                <a:ahLst/>
                <a:cxnLst/>
                <a:rect l="0" t="0" r="0" b="0"/>
                <a:pathLst>
                  <a:path w="1433407" h="436775">
                    <a:moveTo>
                      <a:pt x="1141307" y="436774"/>
                    </a:moveTo>
                    <a:lnTo>
                      <a:pt x="1433406" y="222250"/>
                    </a:lnTo>
                    <a:lnTo>
                      <a:pt x="1266825" y="0"/>
                    </a:lnTo>
                    <a:lnTo>
                      <a:pt x="281410" y="142875"/>
                    </a:lnTo>
                    <a:lnTo>
                      <a:pt x="0" y="305435"/>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67" name="任意多边形: 形状 266">
                <a:extLst>
                  <a:ext uri="{FF2B5EF4-FFF2-40B4-BE49-F238E27FC236}">
                    <a16:creationId xmlns:a16="http://schemas.microsoft.com/office/drawing/2014/main" id="{5C633AD8-4D53-467F-AF3E-41D64C2C4B93}"/>
                  </a:ext>
                </a:extLst>
              </p:cNvPr>
              <p:cNvSpPr/>
              <p:nvPr/>
            </p:nvSpPr>
            <p:spPr>
              <a:xfrm>
                <a:off x="2052406" y="2443571"/>
                <a:ext cx="539967" cy="64923"/>
              </a:xfrm>
              <a:custGeom>
                <a:avLst/>
                <a:gdLst/>
                <a:ahLst/>
                <a:cxnLst/>
                <a:rect l="0" t="0" r="0" b="0"/>
                <a:pathLst>
                  <a:path w="1653964" h="511599">
                    <a:moveTo>
                      <a:pt x="1204701" y="511598"/>
                    </a:moveTo>
                    <a:lnTo>
                      <a:pt x="1653963" y="258764"/>
                    </a:lnTo>
                    <a:lnTo>
                      <a:pt x="1414463" y="0"/>
                    </a:lnTo>
                    <a:lnTo>
                      <a:pt x="343746" y="133350"/>
                    </a:lnTo>
                    <a:lnTo>
                      <a:pt x="0" y="333058"/>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68" name="任意多边形: 形状 267">
                <a:extLst>
                  <a:ext uri="{FF2B5EF4-FFF2-40B4-BE49-F238E27FC236}">
                    <a16:creationId xmlns:a16="http://schemas.microsoft.com/office/drawing/2014/main" id="{64266D14-DF6B-40E3-8C27-FEDE51505675}"/>
                  </a:ext>
                </a:extLst>
              </p:cNvPr>
              <p:cNvSpPr/>
              <p:nvPr/>
            </p:nvSpPr>
            <p:spPr>
              <a:xfrm>
                <a:off x="2016126" y="2423034"/>
                <a:ext cx="611972" cy="74419"/>
              </a:xfrm>
              <a:custGeom>
                <a:avLst/>
                <a:gdLst/>
                <a:ahLst/>
                <a:cxnLst/>
                <a:rect l="0" t="0" r="0" b="0"/>
                <a:pathLst>
                  <a:path w="1874520" h="586424">
                    <a:moveTo>
                      <a:pt x="1268095" y="586423"/>
                    </a:moveTo>
                    <a:lnTo>
                      <a:pt x="1874519" y="295275"/>
                    </a:lnTo>
                    <a:lnTo>
                      <a:pt x="1562100" y="0"/>
                    </a:lnTo>
                    <a:lnTo>
                      <a:pt x="406083" y="123825"/>
                    </a:lnTo>
                    <a:lnTo>
                      <a:pt x="0" y="360681"/>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69" name="任意多边形: 形状 268">
                <a:extLst>
                  <a:ext uri="{FF2B5EF4-FFF2-40B4-BE49-F238E27FC236}">
                    <a16:creationId xmlns:a16="http://schemas.microsoft.com/office/drawing/2014/main" id="{89369CAE-474E-4075-BD3D-916CBC9E52E5}"/>
                  </a:ext>
                </a:extLst>
              </p:cNvPr>
              <p:cNvSpPr/>
              <p:nvPr/>
            </p:nvSpPr>
            <p:spPr>
              <a:xfrm>
                <a:off x="1979848" y="2402500"/>
                <a:ext cx="683977" cy="83914"/>
              </a:xfrm>
              <a:custGeom>
                <a:avLst/>
                <a:gdLst/>
                <a:ahLst/>
                <a:cxnLst/>
                <a:rect l="0" t="0" r="0" b="0"/>
                <a:pathLst>
                  <a:path w="2095077" h="661247">
                    <a:moveTo>
                      <a:pt x="1331490" y="661246"/>
                    </a:moveTo>
                    <a:lnTo>
                      <a:pt x="2095076" y="331788"/>
                    </a:lnTo>
                    <a:lnTo>
                      <a:pt x="1709738" y="0"/>
                    </a:lnTo>
                    <a:lnTo>
                      <a:pt x="468418" y="114300"/>
                    </a:lnTo>
                    <a:lnTo>
                      <a:pt x="0" y="388303"/>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70" name="任意多边形: 形状 269">
                <a:extLst>
                  <a:ext uri="{FF2B5EF4-FFF2-40B4-BE49-F238E27FC236}">
                    <a16:creationId xmlns:a16="http://schemas.microsoft.com/office/drawing/2014/main" id="{130FE99E-A563-4C83-B225-B87C2503BEFB}"/>
                  </a:ext>
                </a:extLst>
              </p:cNvPr>
              <p:cNvSpPr/>
              <p:nvPr/>
            </p:nvSpPr>
            <p:spPr>
              <a:xfrm>
                <a:off x="1943569" y="2381964"/>
                <a:ext cx="755981" cy="93408"/>
              </a:xfrm>
              <a:custGeom>
                <a:avLst/>
                <a:gdLst/>
                <a:ahLst/>
                <a:cxnLst/>
                <a:rect l="0" t="0" r="0" b="0"/>
                <a:pathLst>
                  <a:path w="2315634" h="736072">
                    <a:moveTo>
                      <a:pt x="1394884" y="736071"/>
                    </a:moveTo>
                    <a:lnTo>
                      <a:pt x="2315633" y="368300"/>
                    </a:lnTo>
                    <a:lnTo>
                      <a:pt x="1857375" y="0"/>
                    </a:lnTo>
                    <a:lnTo>
                      <a:pt x="530754" y="104775"/>
                    </a:lnTo>
                    <a:lnTo>
                      <a:pt x="0" y="415925"/>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71" name="任意多边形: 形状 270">
                <a:extLst>
                  <a:ext uri="{FF2B5EF4-FFF2-40B4-BE49-F238E27FC236}">
                    <a16:creationId xmlns:a16="http://schemas.microsoft.com/office/drawing/2014/main" id="{474B03F1-3727-4B6A-84A9-6BEA8489D396}"/>
                  </a:ext>
                </a:extLst>
              </p:cNvPr>
              <p:cNvSpPr/>
              <p:nvPr/>
            </p:nvSpPr>
            <p:spPr>
              <a:xfrm>
                <a:off x="1907290" y="2361430"/>
                <a:ext cx="827987" cy="102904"/>
              </a:xfrm>
              <a:custGeom>
                <a:avLst/>
                <a:gdLst/>
                <a:ahLst/>
                <a:cxnLst/>
                <a:rect l="0" t="0" r="0" b="0"/>
                <a:pathLst>
                  <a:path w="2536191" h="810896">
                    <a:moveTo>
                      <a:pt x="1458277" y="810895"/>
                    </a:moveTo>
                    <a:lnTo>
                      <a:pt x="2536190" y="404814"/>
                    </a:lnTo>
                    <a:lnTo>
                      <a:pt x="2005013" y="0"/>
                    </a:lnTo>
                    <a:lnTo>
                      <a:pt x="593090" y="95250"/>
                    </a:lnTo>
                    <a:lnTo>
                      <a:pt x="0" y="443549"/>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72" name="任意多边形: 形状 271">
                <a:extLst>
                  <a:ext uri="{FF2B5EF4-FFF2-40B4-BE49-F238E27FC236}">
                    <a16:creationId xmlns:a16="http://schemas.microsoft.com/office/drawing/2014/main" id="{26AD609B-35CF-4B6F-AA49-F81E439D427D}"/>
                  </a:ext>
                </a:extLst>
              </p:cNvPr>
              <p:cNvSpPr/>
              <p:nvPr/>
            </p:nvSpPr>
            <p:spPr>
              <a:xfrm>
                <a:off x="1871011" y="2340895"/>
                <a:ext cx="899992" cy="112399"/>
              </a:xfrm>
              <a:custGeom>
                <a:avLst/>
                <a:gdLst/>
                <a:ahLst/>
                <a:cxnLst/>
                <a:rect l="0" t="0" r="0" b="0"/>
                <a:pathLst>
                  <a:path w="2756747" h="885719">
                    <a:moveTo>
                      <a:pt x="1521672" y="885718"/>
                    </a:moveTo>
                    <a:lnTo>
                      <a:pt x="2756746" y="441325"/>
                    </a:lnTo>
                    <a:lnTo>
                      <a:pt x="2152650" y="0"/>
                    </a:lnTo>
                    <a:lnTo>
                      <a:pt x="655426" y="85725"/>
                    </a:lnTo>
                    <a:lnTo>
                      <a:pt x="0" y="471170"/>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73" name="任意多边形: 形状 272">
                <a:extLst>
                  <a:ext uri="{FF2B5EF4-FFF2-40B4-BE49-F238E27FC236}">
                    <a16:creationId xmlns:a16="http://schemas.microsoft.com/office/drawing/2014/main" id="{E735678E-3747-4C74-A0DA-3DE79B16034A}"/>
                  </a:ext>
                </a:extLst>
              </p:cNvPr>
              <p:cNvSpPr/>
              <p:nvPr/>
            </p:nvSpPr>
            <p:spPr>
              <a:xfrm>
                <a:off x="1834733" y="2320359"/>
                <a:ext cx="971995" cy="121895"/>
              </a:xfrm>
              <a:custGeom>
                <a:avLst/>
                <a:gdLst/>
                <a:ahLst/>
                <a:cxnLst/>
                <a:rect l="0" t="0" r="0" b="0"/>
                <a:pathLst>
                  <a:path w="2977304" h="960544">
                    <a:moveTo>
                      <a:pt x="1585066" y="960543"/>
                    </a:moveTo>
                    <a:lnTo>
                      <a:pt x="2977303" y="477838"/>
                    </a:lnTo>
                    <a:lnTo>
                      <a:pt x="2300287" y="0"/>
                    </a:lnTo>
                    <a:lnTo>
                      <a:pt x="717762" y="76200"/>
                    </a:lnTo>
                    <a:lnTo>
                      <a:pt x="0" y="498793"/>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74" name="任意多边形: 形状 273">
                <a:extLst>
                  <a:ext uri="{FF2B5EF4-FFF2-40B4-BE49-F238E27FC236}">
                    <a16:creationId xmlns:a16="http://schemas.microsoft.com/office/drawing/2014/main" id="{1A987E4D-D240-4526-8C76-4EFA44EF4F1E}"/>
                  </a:ext>
                </a:extLst>
              </p:cNvPr>
              <p:cNvSpPr/>
              <p:nvPr/>
            </p:nvSpPr>
            <p:spPr>
              <a:xfrm>
                <a:off x="1798455" y="2299825"/>
                <a:ext cx="1044000" cy="131391"/>
              </a:xfrm>
              <a:custGeom>
                <a:avLst/>
                <a:gdLst/>
                <a:ahLst/>
                <a:cxnLst/>
                <a:rect l="0" t="0" r="0" b="0"/>
                <a:pathLst>
                  <a:path w="3197861" h="1035368">
                    <a:moveTo>
                      <a:pt x="1648460" y="1035367"/>
                    </a:moveTo>
                    <a:lnTo>
                      <a:pt x="3197860" y="514350"/>
                    </a:lnTo>
                    <a:lnTo>
                      <a:pt x="2447925" y="0"/>
                    </a:lnTo>
                    <a:lnTo>
                      <a:pt x="780098" y="66675"/>
                    </a:lnTo>
                    <a:lnTo>
                      <a:pt x="0" y="526415"/>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75" name="任意多边形: 形状 274">
                <a:extLst>
                  <a:ext uri="{FF2B5EF4-FFF2-40B4-BE49-F238E27FC236}">
                    <a16:creationId xmlns:a16="http://schemas.microsoft.com/office/drawing/2014/main" id="{33082324-D06C-41B9-80E6-B681BBFC0147}"/>
                  </a:ext>
                </a:extLst>
              </p:cNvPr>
              <p:cNvSpPr/>
              <p:nvPr/>
            </p:nvSpPr>
            <p:spPr>
              <a:xfrm>
                <a:off x="1762176" y="2279289"/>
                <a:ext cx="1116006" cy="140885"/>
              </a:xfrm>
              <a:custGeom>
                <a:avLst/>
                <a:gdLst/>
                <a:ahLst/>
                <a:cxnLst/>
                <a:rect l="0" t="0" r="0" b="0"/>
                <a:pathLst>
                  <a:path w="3418418" h="1110192">
                    <a:moveTo>
                      <a:pt x="1711854" y="1110191"/>
                    </a:moveTo>
                    <a:lnTo>
                      <a:pt x="3418417" y="550863"/>
                    </a:lnTo>
                    <a:lnTo>
                      <a:pt x="2595562" y="0"/>
                    </a:lnTo>
                    <a:lnTo>
                      <a:pt x="842434" y="57150"/>
                    </a:lnTo>
                    <a:lnTo>
                      <a:pt x="0" y="554038"/>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76" name="任意多边形: 形状 275">
                <a:extLst>
                  <a:ext uri="{FF2B5EF4-FFF2-40B4-BE49-F238E27FC236}">
                    <a16:creationId xmlns:a16="http://schemas.microsoft.com/office/drawing/2014/main" id="{355BAFB7-A677-454C-AD5A-C3C7CDDBDB18}"/>
                  </a:ext>
                </a:extLst>
              </p:cNvPr>
              <p:cNvSpPr/>
              <p:nvPr/>
            </p:nvSpPr>
            <p:spPr>
              <a:xfrm>
                <a:off x="1725896" y="2258753"/>
                <a:ext cx="1188009" cy="150382"/>
              </a:xfrm>
              <a:custGeom>
                <a:avLst/>
                <a:gdLst/>
                <a:ahLst/>
                <a:cxnLst/>
                <a:rect l="0" t="0" r="0" b="0"/>
                <a:pathLst>
                  <a:path w="3638974" h="1185016">
                    <a:moveTo>
                      <a:pt x="1775248" y="1185015"/>
                    </a:moveTo>
                    <a:lnTo>
                      <a:pt x="3638973" y="587375"/>
                    </a:lnTo>
                    <a:lnTo>
                      <a:pt x="2743200" y="0"/>
                    </a:lnTo>
                    <a:lnTo>
                      <a:pt x="904769" y="47625"/>
                    </a:lnTo>
                    <a:lnTo>
                      <a:pt x="0" y="581660"/>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77" name="任意多边形: 形状 276">
                <a:extLst>
                  <a:ext uri="{FF2B5EF4-FFF2-40B4-BE49-F238E27FC236}">
                    <a16:creationId xmlns:a16="http://schemas.microsoft.com/office/drawing/2014/main" id="{A7906DF2-8D17-489E-A5A3-D96816F70E49}"/>
                  </a:ext>
                </a:extLst>
              </p:cNvPr>
              <p:cNvSpPr/>
              <p:nvPr/>
            </p:nvSpPr>
            <p:spPr>
              <a:xfrm>
                <a:off x="1689617" y="2238218"/>
                <a:ext cx="1260015" cy="159876"/>
              </a:xfrm>
              <a:custGeom>
                <a:avLst/>
                <a:gdLst/>
                <a:ahLst/>
                <a:cxnLst/>
                <a:rect l="0" t="0" r="0" b="0"/>
                <a:pathLst>
                  <a:path w="3859531" h="1259841">
                    <a:moveTo>
                      <a:pt x="1838643" y="1259840"/>
                    </a:moveTo>
                    <a:lnTo>
                      <a:pt x="3859530" y="623889"/>
                    </a:lnTo>
                    <a:lnTo>
                      <a:pt x="2890837" y="0"/>
                    </a:lnTo>
                    <a:lnTo>
                      <a:pt x="967105" y="38100"/>
                    </a:lnTo>
                    <a:lnTo>
                      <a:pt x="0" y="609283"/>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78" name="任意多边形: 形状 277">
                <a:extLst>
                  <a:ext uri="{FF2B5EF4-FFF2-40B4-BE49-F238E27FC236}">
                    <a16:creationId xmlns:a16="http://schemas.microsoft.com/office/drawing/2014/main" id="{F3CB4A98-8A66-4882-B5FF-80CDF31DE895}"/>
                  </a:ext>
                </a:extLst>
              </p:cNvPr>
              <p:cNvSpPr/>
              <p:nvPr/>
            </p:nvSpPr>
            <p:spPr>
              <a:xfrm>
                <a:off x="1653339" y="2217682"/>
                <a:ext cx="1332019" cy="169371"/>
              </a:xfrm>
              <a:custGeom>
                <a:avLst/>
                <a:gdLst/>
                <a:ahLst/>
                <a:cxnLst/>
                <a:rect l="0" t="0" r="0" b="0"/>
                <a:pathLst>
                  <a:path w="4080087" h="1334664">
                    <a:moveTo>
                      <a:pt x="1902036" y="1334663"/>
                    </a:moveTo>
                    <a:lnTo>
                      <a:pt x="4080086" y="660400"/>
                    </a:lnTo>
                    <a:lnTo>
                      <a:pt x="3038475" y="0"/>
                    </a:lnTo>
                    <a:lnTo>
                      <a:pt x="1029441" y="28575"/>
                    </a:lnTo>
                    <a:lnTo>
                      <a:pt x="0" y="636905"/>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79" name="任意多边形: 形状 278">
                <a:extLst>
                  <a:ext uri="{FF2B5EF4-FFF2-40B4-BE49-F238E27FC236}">
                    <a16:creationId xmlns:a16="http://schemas.microsoft.com/office/drawing/2014/main" id="{15AABFDF-45D1-41EE-AB6C-F3C64B6BA80F}"/>
                  </a:ext>
                </a:extLst>
              </p:cNvPr>
              <p:cNvSpPr/>
              <p:nvPr/>
            </p:nvSpPr>
            <p:spPr>
              <a:xfrm>
                <a:off x="1617061" y="2197148"/>
                <a:ext cx="1404024" cy="178867"/>
              </a:xfrm>
              <a:custGeom>
                <a:avLst/>
                <a:gdLst/>
                <a:ahLst/>
                <a:cxnLst/>
                <a:rect l="0" t="0" r="0" b="0"/>
                <a:pathLst>
                  <a:path w="4300644" h="1409489">
                    <a:moveTo>
                      <a:pt x="1965431" y="1409488"/>
                    </a:moveTo>
                    <a:lnTo>
                      <a:pt x="4300643" y="696913"/>
                    </a:lnTo>
                    <a:lnTo>
                      <a:pt x="3186112" y="0"/>
                    </a:lnTo>
                    <a:lnTo>
                      <a:pt x="1091777" y="19050"/>
                    </a:lnTo>
                    <a:lnTo>
                      <a:pt x="0" y="664528"/>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80" name="任意多边形: 形状 279">
                <a:extLst>
                  <a:ext uri="{FF2B5EF4-FFF2-40B4-BE49-F238E27FC236}">
                    <a16:creationId xmlns:a16="http://schemas.microsoft.com/office/drawing/2014/main" id="{9C44AC88-953F-4532-BAD5-368FFF9DA21D}"/>
                  </a:ext>
                </a:extLst>
              </p:cNvPr>
              <p:cNvSpPr>
                <a:spLocks/>
              </p:cNvSpPr>
              <p:nvPr/>
            </p:nvSpPr>
            <p:spPr bwMode="auto">
              <a:xfrm>
                <a:off x="1580781" y="2176612"/>
                <a:ext cx="1476029" cy="188363"/>
              </a:xfrm>
              <a:custGeom>
                <a:avLst/>
                <a:gdLst>
                  <a:gd name="T0" fmla="*/ 1278 w 2848"/>
                  <a:gd name="T1" fmla="*/ 935 h 935"/>
                  <a:gd name="T2" fmla="*/ 2848 w 2848"/>
                  <a:gd name="T3" fmla="*/ 462 h 935"/>
                  <a:gd name="T4" fmla="*/ 2100 w 2848"/>
                  <a:gd name="T5" fmla="*/ 0 h 935"/>
                  <a:gd name="T6" fmla="*/ 727 w 2848"/>
                  <a:gd name="T7" fmla="*/ 6 h 935"/>
                  <a:gd name="T8" fmla="*/ 0 w 2848"/>
                  <a:gd name="T9" fmla="*/ 436 h 935"/>
                  <a:gd name="T10" fmla="*/ 1278 w 2848"/>
                  <a:gd name="T11" fmla="*/ 935 h 935"/>
                </a:gdLst>
                <a:ahLst/>
                <a:cxnLst>
                  <a:cxn ang="0">
                    <a:pos x="T0" y="T1"/>
                  </a:cxn>
                  <a:cxn ang="0">
                    <a:pos x="T2" y="T3"/>
                  </a:cxn>
                  <a:cxn ang="0">
                    <a:pos x="T4" y="T5"/>
                  </a:cxn>
                  <a:cxn ang="0">
                    <a:pos x="T6" y="T7"/>
                  </a:cxn>
                  <a:cxn ang="0">
                    <a:pos x="T8" y="T9"/>
                  </a:cxn>
                  <a:cxn ang="0">
                    <a:pos x="T10" y="T11"/>
                  </a:cxn>
                </a:cxnLst>
                <a:rect l="0" t="0" r="r" b="b"/>
                <a:pathLst>
                  <a:path w="2848" h="935">
                    <a:moveTo>
                      <a:pt x="1278" y="935"/>
                    </a:moveTo>
                    <a:lnTo>
                      <a:pt x="2848" y="462"/>
                    </a:lnTo>
                    <a:lnTo>
                      <a:pt x="2100" y="0"/>
                    </a:lnTo>
                    <a:lnTo>
                      <a:pt x="727" y="6"/>
                    </a:lnTo>
                    <a:lnTo>
                      <a:pt x="0" y="436"/>
                    </a:lnTo>
                    <a:lnTo>
                      <a:pt x="1278" y="935"/>
                    </a:lnTo>
                    <a:close/>
                  </a:path>
                </a:pathLst>
              </a:custGeom>
              <a:solidFill>
                <a:schemeClr val="accent3">
                  <a:lumMod val="50000"/>
                  <a:alpha val="12000"/>
                </a:schemeClr>
              </a:solidFill>
              <a:ln w="7938" cap="flat">
                <a:no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zh-CN" altLang="en-US" sz="2000">
                  <a:cs typeface="+mn-ea"/>
                  <a:sym typeface="+mn-lt"/>
                </a:endParaRPr>
              </a:p>
            </p:txBody>
          </p:sp>
        </p:grpSp>
        <p:sp>
          <p:nvSpPr>
            <p:cNvPr id="264" name="任意多边形: 形状 263">
              <a:extLst>
                <a:ext uri="{FF2B5EF4-FFF2-40B4-BE49-F238E27FC236}">
                  <a16:creationId xmlns:a16="http://schemas.microsoft.com/office/drawing/2014/main" id="{76BDC19D-8912-40F4-863D-57440452DEEC}"/>
                </a:ext>
              </a:extLst>
            </p:cNvPr>
            <p:cNvSpPr>
              <a:spLocks/>
            </p:cNvSpPr>
            <p:nvPr/>
          </p:nvSpPr>
          <p:spPr bwMode="auto">
            <a:xfrm>
              <a:off x="8707898" y="5518565"/>
              <a:ext cx="1546514" cy="371868"/>
            </a:xfrm>
            <a:custGeom>
              <a:avLst/>
              <a:gdLst>
                <a:gd name="T0" fmla="*/ 0 w 2984"/>
                <a:gd name="T1" fmla="*/ 457 h 987"/>
                <a:gd name="T2" fmla="*/ 1314 w 2984"/>
                <a:gd name="T3" fmla="*/ 987 h 987"/>
                <a:gd name="T4" fmla="*/ 2984 w 2984"/>
                <a:gd name="T5" fmla="*/ 488 h 987"/>
                <a:gd name="T6" fmla="*/ 2189 w 2984"/>
                <a:gd name="T7" fmla="*/ 0 h 987"/>
                <a:gd name="T8" fmla="*/ 763 w 2984"/>
                <a:gd name="T9" fmla="*/ 0 h 987"/>
                <a:gd name="T10" fmla="*/ 0 w 2984"/>
                <a:gd name="T11" fmla="*/ 457 h 987"/>
              </a:gdLst>
              <a:ahLst/>
              <a:cxnLst>
                <a:cxn ang="0">
                  <a:pos x="T0" y="T1"/>
                </a:cxn>
                <a:cxn ang="0">
                  <a:pos x="T2" y="T3"/>
                </a:cxn>
                <a:cxn ang="0">
                  <a:pos x="T4" y="T5"/>
                </a:cxn>
                <a:cxn ang="0">
                  <a:pos x="T6" y="T7"/>
                </a:cxn>
                <a:cxn ang="0">
                  <a:pos x="T8" y="T9"/>
                </a:cxn>
                <a:cxn ang="0">
                  <a:pos x="T10" y="T11"/>
                </a:cxn>
              </a:cxnLst>
              <a:rect l="0" t="0" r="r" b="b"/>
              <a:pathLst>
                <a:path w="2984" h="987">
                  <a:moveTo>
                    <a:pt x="0" y="457"/>
                  </a:moveTo>
                  <a:lnTo>
                    <a:pt x="1314" y="987"/>
                  </a:lnTo>
                  <a:lnTo>
                    <a:pt x="2984" y="488"/>
                  </a:lnTo>
                  <a:lnTo>
                    <a:pt x="2189" y="0"/>
                  </a:lnTo>
                  <a:lnTo>
                    <a:pt x="763" y="0"/>
                  </a:lnTo>
                  <a:lnTo>
                    <a:pt x="0" y="457"/>
                  </a:lnTo>
                  <a:close/>
                </a:path>
              </a:pathLst>
            </a:custGeom>
            <a:gradFill>
              <a:gsLst>
                <a:gs pos="0">
                  <a:schemeClr val="accent3">
                    <a:lumMod val="50000"/>
                  </a:schemeClr>
                </a:gs>
                <a:gs pos="88000">
                  <a:schemeClr val="accent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600">
                <a:solidFill>
                  <a:schemeClr val="lt1"/>
                </a:solidFill>
                <a:cs typeface="+mn-ea"/>
                <a:sym typeface="+mn-lt"/>
              </a:endParaRPr>
            </a:p>
          </p:txBody>
        </p:sp>
      </p:grpSp>
      <p:grpSp>
        <p:nvGrpSpPr>
          <p:cNvPr id="281" name="组合 280">
            <a:extLst>
              <a:ext uri="{FF2B5EF4-FFF2-40B4-BE49-F238E27FC236}">
                <a16:creationId xmlns:a16="http://schemas.microsoft.com/office/drawing/2014/main" id="{30A1FC7D-BFEF-4646-B6A8-7CE98A18E862}"/>
              </a:ext>
            </a:extLst>
          </p:cNvPr>
          <p:cNvGrpSpPr/>
          <p:nvPr/>
        </p:nvGrpSpPr>
        <p:grpSpPr>
          <a:xfrm>
            <a:off x="6749450" y="4014723"/>
            <a:ext cx="872967" cy="280742"/>
            <a:chOff x="8707898" y="5518565"/>
            <a:chExt cx="1546514" cy="661976"/>
          </a:xfrm>
        </p:grpSpPr>
        <p:grpSp>
          <p:nvGrpSpPr>
            <p:cNvPr id="282" name="组合 281">
              <a:extLst>
                <a:ext uri="{FF2B5EF4-FFF2-40B4-BE49-F238E27FC236}">
                  <a16:creationId xmlns:a16="http://schemas.microsoft.com/office/drawing/2014/main" id="{9EF773A1-3289-49F5-A824-E25E2A9C5C2D}"/>
                </a:ext>
              </a:extLst>
            </p:cNvPr>
            <p:cNvGrpSpPr/>
            <p:nvPr/>
          </p:nvGrpSpPr>
          <p:grpSpPr>
            <a:xfrm>
              <a:off x="8735819" y="5518565"/>
              <a:ext cx="1476029" cy="661976"/>
              <a:chOff x="1580781" y="2176612"/>
              <a:chExt cx="1476029" cy="353961"/>
            </a:xfrm>
          </p:grpSpPr>
          <p:sp>
            <p:nvSpPr>
              <p:cNvPr id="284" name="任意多边形: 形状 283">
                <a:extLst>
                  <a:ext uri="{FF2B5EF4-FFF2-40B4-BE49-F238E27FC236}">
                    <a16:creationId xmlns:a16="http://schemas.microsoft.com/office/drawing/2014/main" id="{FC3A3DB2-9887-41B5-AE70-151867CDC695}"/>
                  </a:ext>
                </a:extLst>
              </p:cNvPr>
              <p:cNvSpPr>
                <a:spLocks/>
              </p:cNvSpPr>
              <p:nvPr/>
            </p:nvSpPr>
            <p:spPr bwMode="auto">
              <a:xfrm>
                <a:off x="2124963" y="2484641"/>
                <a:ext cx="395957" cy="45932"/>
              </a:xfrm>
              <a:custGeom>
                <a:avLst/>
                <a:gdLst>
                  <a:gd name="T0" fmla="*/ 679 w 764"/>
                  <a:gd name="T1" fmla="*/ 228 h 228"/>
                  <a:gd name="T2" fmla="*/ 764 w 764"/>
                  <a:gd name="T3" fmla="*/ 117 h 228"/>
                  <a:gd name="T4" fmla="*/ 705 w 764"/>
                  <a:gd name="T5" fmla="*/ 0 h 228"/>
                  <a:gd name="T6" fmla="*/ 138 w 764"/>
                  <a:gd name="T7" fmla="*/ 96 h 228"/>
                  <a:gd name="T8" fmla="*/ 0 w 764"/>
                  <a:gd name="T9" fmla="*/ 175 h 228"/>
                  <a:gd name="T10" fmla="*/ 679 w 764"/>
                  <a:gd name="T11" fmla="*/ 228 h 228"/>
                </a:gdLst>
                <a:ahLst/>
                <a:cxnLst>
                  <a:cxn ang="0">
                    <a:pos x="T0" y="T1"/>
                  </a:cxn>
                  <a:cxn ang="0">
                    <a:pos x="T2" y="T3"/>
                  </a:cxn>
                  <a:cxn ang="0">
                    <a:pos x="T4" y="T5"/>
                  </a:cxn>
                  <a:cxn ang="0">
                    <a:pos x="T6" y="T7"/>
                  </a:cxn>
                  <a:cxn ang="0">
                    <a:pos x="T8" y="T9"/>
                  </a:cxn>
                  <a:cxn ang="0">
                    <a:pos x="T10" y="T11"/>
                  </a:cxn>
                </a:cxnLst>
                <a:rect l="0" t="0" r="r" b="b"/>
                <a:pathLst>
                  <a:path w="764" h="228">
                    <a:moveTo>
                      <a:pt x="679" y="228"/>
                    </a:moveTo>
                    <a:lnTo>
                      <a:pt x="764" y="117"/>
                    </a:lnTo>
                    <a:lnTo>
                      <a:pt x="705" y="0"/>
                    </a:lnTo>
                    <a:lnTo>
                      <a:pt x="138" y="96"/>
                    </a:lnTo>
                    <a:lnTo>
                      <a:pt x="0" y="175"/>
                    </a:lnTo>
                    <a:lnTo>
                      <a:pt x="679" y="228"/>
                    </a:lnTo>
                    <a:close/>
                  </a:path>
                </a:pathLst>
              </a:custGeom>
              <a:solidFill>
                <a:schemeClr val="accent3">
                  <a:lumMod val="50000"/>
                  <a:alpha val="12000"/>
                </a:schemeClr>
              </a:solidFill>
              <a:ln w="7938" cap="flat">
                <a:no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zh-CN" altLang="en-US" sz="2000">
                  <a:cs typeface="+mn-ea"/>
                  <a:sym typeface="+mn-lt"/>
                </a:endParaRPr>
              </a:p>
            </p:txBody>
          </p:sp>
          <p:sp>
            <p:nvSpPr>
              <p:cNvPr id="285" name="任意多边形: 形状 284">
                <a:extLst>
                  <a:ext uri="{FF2B5EF4-FFF2-40B4-BE49-F238E27FC236}">
                    <a16:creationId xmlns:a16="http://schemas.microsoft.com/office/drawing/2014/main" id="{90EA971C-E926-4922-AAB9-14ADB891B455}"/>
                  </a:ext>
                </a:extLst>
              </p:cNvPr>
              <p:cNvSpPr/>
              <p:nvPr/>
            </p:nvSpPr>
            <p:spPr>
              <a:xfrm>
                <a:off x="2088685" y="2464105"/>
                <a:ext cx="467963" cy="55427"/>
              </a:xfrm>
              <a:custGeom>
                <a:avLst/>
                <a:gdLst/>
                <a:ahLst/>
                <a:cxnLst/>
                <a:rect l="0" t="0" r="0" b="0"/>
                <a:pathLst>
                  <a:path w="1433407" h="436775">
                    <a:moveTo>
                      <a:pt x="1141307" y="436774"/>
                    </a:moveTo>
                    <a:lnTo>
                      <a:pt x="1433406" y="222250"/>
                    </a:lnTo>
                    <a:lnTo>
                      <a:pt x="1266825" y="0"/>
                    </a:lnTo>
                    <a:lnTo>
                      <a:pt x="281410" y="142875"/>
                    </a:lnTo>
                    <a:lnTo>
                      <a:pt x="0" y="305435"/>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86" name="任意多边形: 形状 285">
                <a:extLst>
                  <a:ext uri="{FF2B5EF4-FFF2-40B4-BE49-F238E27FC236}">
                    <a16:creationId xmlns:a16="http://schemas.microsoft.com/office/drawing/2014/main" id="{4243B5A8-3826-460C-AD26-999284FB1DD5}"/>
                  </a:ext>
                </a:extLst>
              </p:cNvPr>
              <p:cNvSpPr/>
              <p:nvPr/>
            </p:nvSpPr>
            <p:spPr>
              <a:xfrm>
                <a:off x="2052406" y="2443571"/>
                <a:ext cx="539967" cy="64923"/>
              </a:xfrm>
              <a:custGeom>
                <a:avLst/>
                <a:gdLst/>
                <a:ahLst/>
                <a:cxnLst/>
                <a:rect l="0" t="0" r="0" b="0"/>
                <a:pathLst>
                  <a:path w="1653964" h="511599">
                    <a:moveTo>
                      <a:pt x="1204701" y="511598"/>
                    </a:moveTo>
                    <a:lnTo>
                      <a:pt x="1653963" y="258764"/>
                    </a:lnTo>
                    <a:lnTo>
                      <a:pt x="1414463" y="0"/>
                    </a:lnTo>
                    <a:lnTo>
                      <a:pt x="343746" y="133350"/>
                    </a:lnTo>
                    <a:lnTo>
                      <a:pt x="0" y="333058"/>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87" name="任意多边形: 形状 286">
                <a:extLst>
                  <a:ext uri="{FF2B5EF4-FFF2-40B4-BE49-F238E27FC236}">
                    <a16:creationId xmlns:a16="http://schemas.microsoft.com/office/drawing/2014/main" id="{1C051D40-1EFE-46B2-9C05-B886595D2915}"/>
                  </a:ext>
                </a:extLst>
              </p:cNvPr>
              <p:cNvSpPr/>
              <p:nvPr/>
            </p:nvSpPr>
            <p:spPr>
              <a:xfrm>
                <a:off x="2016126" y="2423034"/>
                <a:ext cx="611972" cy="74419"/>
              </a:xfrm>
              <a:custGeom>
                <a:avLst/>
                <a:gdLst/>
                <a:ahLst/>
                <a:cxnLst/>
                <a:rect l="0" t="0" r="0" b="0"/>
                <a:pathLst>
                  <a:path w="1874520" h="586424">
                    <a:moveTo>
                      <a:pt x="1268095" y="586423"/>
                    </a:moveTo>
                    <a:lnTo>
                      <a:pt x="1874519" y="295275"/>
                    </a:lnTo>
                    <a:lnTo>
                      <a:pt x="1562100" y="0"/>
                    </a:lnTo>
                    <a:lnTo>
                      <a:pt x="406083" y="123825"/>
                    </a:lnTo>
                    <a:lnTo>
                      <a:pt x="0" y="360681"/>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88" name="任意多边形: 形状 287">
                <a:extLst>
                  <a:ext uri="{FF2B5EF4-FFF2-40B4-BE49-F238E27FC236}">
                    <a16:creationId xmlns:a16="http://schemas.microsoft.com/office/drawing/2014/main" id="{C5DBAB1C-D507-4A3B-8D12-694384E4C343}"/>
                  </a:ext>
                </a:extLst>
              </p:cNvPr>
              <p:cNvSpPr/>
              <p:nvPr/>
            </p:nvSpPr>
            <p:spPr>
              <a:xfrm>
                <a:off x="1979848" y="2402500"/>
                <a:ext cx="683977" cy="83914"/>
              </a:xfrm>
              <a:custGeom>
                <a:avLst/>
                <a:gdLst/>
                <a:ahLst/>
                <a:cxnLst/>
                <a:rect l="0" t="0" r="0" b="0"/>
                <a:pathLst>
                  <a:path w="2095077" h="661247">
                    <a:moveTo>
                      <a:pt x="1331490" y="661246"/>
                    </a:moveTo>
                    <a:lnTo>
                      <a:pt x="2095076" y="331788"/>
                    </a:lnTo>
                    <a:lnTo>
                      <a:pt x="1709738" y="0"/>
                    </a:lnTo>
                    <a:lnTo>
                      <a:pt x="468418" y="114300"/>
                    </a:lnTo>
                    <a:lnTo>
                      <a:pt x="0" y="388303"/>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89" name="任意多边形: 形状 288">
                <a:extLst>
                  <a:ext uri="{FF2B5EF4-FFF2-40B4-BE49-F238E27FC236}">
                    <a16:creationId xmlns:a16="http://schemas.microsoft.com/office/drawing/2014/main" id="{78A80F8B-043B-430E-8B40-372CB28336FC}"/>
                  </a:ext>
                </a:extLst>
              </p:cNvPr>
              <p:cNvSpPr/>
              <p:nvPr/>
            </p:nvSpPr>
            <p:spPr>
              <a:xfrm>
                <a:off x="1943569" y="2381964"/>
                <a:ext cx="755981" cy="93408"/>
              </a:xfrm>
              <a:custGeom>
                <a:avLst/>
                <a:gdLst/>
                <a:ahLst/>
                <a:cxnLst/>
                <a:rect l="0" t="0" r="0" b="0"/>
                <a:pathLst>
                  <a:path w="2315634" h="736072">
                    <a:moveTo>
                      <a:pt x="1394884" y="736071"/>
                    </a:moveTo>
                    <a:lnTo>
                      <a:pt x="2315633" y="368300"/>
                    </a:lnTo>
                    <a:lnTo>
                      <a:pt x="1857375" y="0"/>
                    </a:lnTo>
                    <a:lnTo>
                      <a:pt x="530754" y="104775"/>
                    </a:lnTo>
                    <a:lnTo>
                      <a:pt x="0" y="415925"/>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90" name="任意多边形: 形状 289">
                <a:extLst>
                  <a:ext uri="{FF2B5EF4-FFF2-40B4-BE49-F238E27FC236}">
                    <a16:creationId xmlns:a16="http://schemas.microsoft.com/office/drawing/2014/main" id="{A3C6CA3C-7BD3-4AD3-954D-BF2F737D3A84}"/>
                  </a:ext>
                </a:extLst>
              </p:cNvPr>
              <p:cNvSpPr/>
              <p:nvPr/>
            </p:nvSpPr>
            <p:spPr>
              <a:xfrm>
                <a:off x="1907290" y="2361430"/>
                <a:ext cx="827987" cy="102904"/>
              </a:xfrm>
              <a:custGeom>
                <a:avLst/>
                <a:gdLst/>
                <a:ahLst/>
                <a:cxnLst/>
                <a:rect l="0" t="0" r="0" b="0"/>
                <a:pathLst>
                  <a:path w="2536191" h="810896">
                    <a:moveTo>
                      <a:pt x="1458277" y="810895"/>
                    </a:moveTo>
                    <a:lnTo>
                      <a:pt x="2536190" y="404814"/>
                    </a:lnTo>
                    <a:lnTo>
                      <a:pt x="2005013" y="0"/>
                    </a:lnTo>
                    <a:lnTo>
                      <a:pt x="593090" y="95250"/>
                    </a:lnTo>
                    <a:lnTo>
                      <a:pt x="0" y="443549"/>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91" name="任意多边形: 形状 290">
                <a:extLst>
                  <a:ext uri="{FF2B5EF4-FFF2-40B4-BE49-F238E27FC236}">
                    <a16:creationId xmlns:a16="http://schemas.microsoft.com/office/drawing/2014/main" id="{4D390348-F9A3-4293-9E75-6156C3315167}"/>
                  </a:ext>
                </a:extLst>
              </p:cNvPr>
              <p:cNvSpPr/>
              <p:nvPr/>
            </p:nvSpPr>
            <p:spPr>
              <a:xfrm>
                <a:off x="1871011" y="2340895"/>
                <a:ext cx="899992" cy="112399"/>
              </a:xfrm>
              <a:custGeom>
                <a:avLst/>
                <a:gdLst/>
                <a:ahLst/>
                <a:cxnLst/>
                <a:rect l="0" t="0" r="0" b="0"/>
                <a:pathLst>
                  <a:path w="2756747" h="885719">
                    <a:moveTo>
                      <a:pt x="1521672" y="885718"/>
                    </a:moveTo>
                    <a:lnTo>
                      <a:pt x="2756746" y="441325"/>
                    </a:lnTo>
                    <a:lnTo>
                      <a:pt x="2152650" y="0"/>
                    </a:lnTo>
                    <a:lnTo>
                      <a:pt x="655426" y="85725"/>
                    </a:lnTo>
                    <a:lnTo>
                      <a:pt x="0" y="471170"/>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92" name="任意多边形: 形状 291">
                <a:extLst>
                  <a:ext uri="{FF2B5EF4-FFF2-40B4-BE49-F238E27FC236}">
                    <a16:creationId xmlns:a16="http://schemas.microsoft.com/office/drawing/2014/main" id="{C787FE4A-F78B-4D8A-94DB-BD7B92AD5974}"/>
                  </a:ext>
                </a:extLst>
              </p:cNvPr>
              <p:cNvSpPr/>
              <p:nvPr/>
            </p:nvSpPr>
            <p:spPr>
              <a:xfrm>
                <a:off x="1834733" y="2320359"/>
                <a:ext cx="971995" cy="121895"/>
              </a:xfrm>
              <a:custGeom>
                <a:avLst/>
                <a:gdLst/>
                <a:ahLst/>
                <a:cxnLst/>
                <a:rect l="0" t="0" r="0" b="0"/>
                <a:pathLst>
                  <a:path w="2977304" h="960544">
                    <a:moveTo>
                      <a:pt x="1585066" y="960543"/>
                    </a:moveTo>
                    <a:lnTo>
                      <a:pt x="2977303" y="477838"/>
                    </a:lnTo>
                    <a:lnTo>
                      <a:pt x="2300287" y="0"/>
                    </a:lnTo>
                    <a:lnTo>
                      <a:pt x="717762" y="76200"/>
                    </a:lnTo>
                    <a:lnTo>
                      <a:pt x="0" y="498793"/>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93" name="任意多边形: 形状 292">
                <a:extLst>
                  <a:ext uri="{FF2B5EF4-FFF2-40B4-BE49-F238E27FC236}">
                    <a16:creationId xmlns:a16="http://schemas.microsoft.com/office/drawing/2014/main" id="{3F90AD9F-8A5C-4D34-B310-0D7FE4708078}"/>
                  </a:ext>
                </a:extLst>
              </p:cNvPr>
              <p:cNvSpPr/>
              <p:nvPr/>
            </p:nvSpPr>
            <p:spPr>
              <a:xfrm>
                <a:off x="1798455" y="2299825"/>
                <a:ext cx="1044000" cy="131391"/>
              </a:xfrm>
              <a:custGeom>
                <a:avLst/>
                <a:gdLst/>
                <a:ahLst/>
                <a:cxnLst/>
                <a:rect l="0" t="0" r="0" b="0"/>
                <a:pathLst>
                  <a:path w="3197861" h="1035368">
                    <a:moveTo>
                      <a:pt x="1648460" y="1035367"/>
                    </a:moveTo>
                    <a:lnTo>
                      <a:pt x="3197860" y="514350"/>
                    </a:lnTo>
                    <a:lnTo>
                      <a:pt x="2447925" y="0"/>
                    </a:lnTo>
                    <a:lnTo>
                      <a:pt x="780098" y="66675"/>
                    </a:lnTo>
                    <a:lnTo>
                      <a:pt x="0" y="526415"/>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94" name="任意多边形: 形状 293">
                <a:extLst>
                  <a:ext uri="{FF2B5EF4-FFF2-40B4-BE49-F238E27FC236}">
                    <a16:creationId xmlns:a16="http://schemas.microsoft.com/office/drawing/2014/main" id="{7D38E3B0-2A70-4531-87D8-3A3E789E9704}"/>
                  </a:ext>
                </a:extLst>
              </p:cNvPr>
              <p:cNvSpPr/>
              <p:nvPr/>
            </p:nvSpPr>
            <p:spPr>
              <a:xfrm>
                <a:off x="1762176" y="2279289"/>
                <a:ext cx="1116006" cy="140885"/>
              </a:xfrm>
              <a:custGeom>
                <a:avLst/>
                <a:gdLst/>
                <a:ahLst/>
                <a:cxnLst/>
                <a:rect l="0" t="0" r="0" b="0"/>
                <a:pathLst>
                  <a:path w="3418418" h="1110192">
                    <a:moveTo>
                      <a:pt x="1711854" y="1110191"/>
                    </a:moveTo>
                    <a:lnTo>
                      <a:pt x="3418417" y="550863"/>
                    </a:lnTo>
                    <a:lnTo>
                      <a:pt x="2595562" y="0"/>
                    </a:lnTo>
                    <a:lnTo>
                      <a:pt x="842434" y="57150"/>
                    </a:lnTo>
                    <a:lnTo>
                      <a:pt x="0" y="554038"/>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95" name="任意多边形: 形状 294">
                <a:extLst>
                  <a:ext uri="{FF2B5EF4-FFF2-40B4-BE49-F238E27FC236}">
                    <a16:creationId xmlns:a16="http://schemas.microsoft.com/office/drawing/2014/main" id="{3B0A6DC6-0E43-4E29-B685-3145FA52DB45}"/>
                  </a:ext>
                </a:extLst>
              </p:cNvPr>
              <p:cNvSpPr/>
              <p:nvPr/>
            </p:nvSpPr>
            <p:spPr>
              <a:xfrm>
                <a:off x="1725896" y="2258753"/>
                <a:ext cx="1188009" cy="150382"/>
              </a:xfrm>
              <a:custGeom>
                <a:avLst/>
                <a:gdLst/>
                <a:ahLst/>
                <a:cxnLst/>
                <a:rect l="0" t="0" r="0" b="0"/>
                <a:pathLst>
                  <a:path w="3638974" h="1185016">
                    <a:moveTo>
                      <a:pt x="1775248" y="1185015"/>
                    </a:moveTo>
                    <a:lnTo>
                      <a:pt x="3638973" y="587375"/>
                    </a:lnTo>
                    <a:lnTo>
                      <a:pt x="2743200" y="0"/>
                    </a:lnTo>
                    <a:lnTo>
                      <a:pt x="904769" y="47625"/>
                    </a:lnTo>
                    <a:lnTo>
                      <a:pt x="0" y="581660"/>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96" name="任意多边形: 形状 295">
                <a:extLst>
                  <a:ext uri="{FF2B5EF4-FFF2-40B4-BE49-F238E27FC236}">
                    <a16:creationId xmlns:a16="http://schemas.microsoft.com/office/drawing/2014/main" id="{CDED793F-3DDA-473F-996F-E53103C69BC5}"/>
                  </a:ext>
                </a:extLst>
              </p:cNvPr>
              <p:cNvSpPr/>
              <p:nvPr/>
            </p:nvSpPr>
            <p:spPr>
              <a:xfrm>
                <a:off x="1689617" y="2238218"/>
                <a:ext cx="1260015" cy="159876"/>
              </a:xfrm>
              <a:custGeom>
                <a:avLst/>
                <a:gdLst/>
                <a:ahLst/>
                <a:cxnLst/>
                <a:rect l="0" t="0" r="0" b="0"/>
                <a:pathLst>
                  <a:path w="3859531" h="1259841">
                    <a:moveTo>
                      <a:pt x="1838643" y="1259840"/>
                    </a:moveTo>
                    <a:lnTo>
                      <a:pt x="3859530" y="623889"/>
                    </a:lnTo>
                    <a:lnTo>
                      <a:pt x="2890837" y="0"/>
                    </a:lnTo>
                    <a:lnTo>
                      <a:pt x="967105" y="38100"/>
                    </a:lnTo>
                    <a:lnTo>
                      <a:pt x="0" y="609283"/>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97" name="任意多边形: 形状 296">
                <a:extLst>
                  <a:ext uri="{FF2B5EF4-FFF2-40B4-BE49-F238E27FC236}">
                    <a16:creationId xmlns:a16="http://schemas.microsoft.com/office/drawing/2014/main" id="{18D62720-C590-4B85-93EB-0047282062E0}"/>
                  </a:ext>
                </a:extLst>
              </p:cNvPr>
              <p:cNvSpPr/>
              <p:nvPr/>
            </p:nvSpPr>
            <p:spPr>
              <a:xfrm>
                <a:off x="1653339" y="2217682"/>
                <a:ext cx="1332019" cy="169371"/>
              </a:xfrm>
              <a:custGeom>
                <a:avLst/>
                <a:gdLst/>
                <a:ahLst/>
                <a:cxnLst/>
                <a:rect l="0" t="0" r="0" b="0"/>
                <a:pathLst>
                  <a:path w="4080087" h="1334664">
                    <a:moveTo>
                      <a:pt x="1902036" y="1334663"/>
                    </a:moveTo>
                    <a:lnTo>
                      <a:pt x="4080086" y="660400"/>
                    </a:lnTo>
                    <a:lnTo>
                      <a:pt x="3038475" y="0"/>
                    </a:lnTo>
                    <a:lnTo>
                      <a:pt x="1029441" y="28575"/>
                    </a:lnTo>
                    <a:lnTo>
                      <a:pt x="0" y="636905"/>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98" name="任意多边形: 形状 297">
                <a:extLst>
                  <a:ext uri="{FF2B5EF4-FFF2-40B4-BE49-F238E27FC236}">
                    <a16:creationId xmlns:a16="http://schemas.microsoft.com/office/drawing/2014/main" id="{6B00672A-B2AE-469D-A7C3-B148B71F0086}"/>
                  </a:ext>
                </a:extLst>
              </p:cNvPr>
              <p:cNvSpPr/>
              <p:nvPr/>
            </p:nvSpPr>
            <p:spPr>
              <a:xfrm>
                <a:off x="1617061" y="2197148"/>
                <a:ext cx="1404024" cy="178867"/>
              </a:xfrm>
              <a:custGeom>
                <a:avLst/>
                <a:gdLst/>
                <a:ahLst/>
                <a:cxnLst/>
                <a:rect l="0" t="0" r="0" b="0"/>
                <a:pathLst>
                  <a:path w="4300644" h="1409489">
                    <a:moveTo>
                      <a:pt x="1965431" y="1409488"/>
                    </a:moveTo>
                    <a:lnTo>
                      <a:pt x="4300643" y="696913"/>
                    </a:lnTo>
                    <a:lnTo>
                      <a:pt x="3186112" y="0"/>
                    </a:lnTo>
                    <a:lnTo>
                      <a:pt x="1091777" y="19050"/>
                    </a:lnTo>
                    <a:lnTo>
                      <a:pt x="0" y="664528"/>
                    </a:lnTo>
                    <a:close/>
                  </a:path>
                </a:pathLst>
              </a:custGeom>
              <a:solidFill>
                <a:schemeClr val="accent3">
                  <a:lumMod val="50000"/>
                  <a:alpha val="12000"/>
                </a:schemeClr>
              </a:solidFill>
              <a:ln w="7938"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algn="ctr"/>
                <a:endParaRPr lang="zh-CN" altLang="en-US" sz="2000">
                  <a:solidFill>
                    <a:srgbClr val="000000"/>
                  </a:solidFill>
                  <a:cs typeface="+mn-ea"/>
                  <a:sym typeface="+mn-lt"/>
                </a:endParaRPr>
              </a:p>
            </p:txBody>
          </p:sp>
          <p:sp>
            <p:nvSpPr>
              <p:cNvPr id="299" name="任意多边形: 形状 298">
                <a:extLst>
                  <a:ext uri="{FF2B5EF4-FFF2-40B4-BE49-F238E27FC236}">
                    <a16:creationId xmlns:a16="http://schemas.microsoft.com/office/drawing/2014/main" id="{B28AFCAD-89E4-4765-AB84-D5762AEAECCA}"/>
                  </a:ext>
                </a:extLst>
              </p:cNvPr>
              <p:cNvSpPr>
                <a:spLocks/>
              </p:cNvSpPr>
              <p:nvPr/>
            </p:nvSpPr>
            <p:spPr bwMode="auto">
              <a:xfrm>
                <a:off x="1580781" y="2176612"/>
                <a:ext cx="1476029" cy="188363"/>
              </a:xfrm>
              <a:custGeom>
                <a:avLst/>
                <a:gdLst>
                  <a:gd name="T0" fmla="*/ 1278 w 2848"/>
                  <a:gd name="T1" fmla="*/ 935 h 935"/>
                  <a:gd name="T2" fmla="*/ 2848 w 2848"/>
                  <a:gd name="T3" fmla="*/ 462 h 935"/>
                  <a:gd name="T4" fmla="*/ 2100 w 2848"/>
                  <a:gd name="T5" fmla="*/ 0 h 935"/>
                  <a:gd name="T6" fmla="*/ 727 w 2848"/>
                  <a:gd name="T7" fmla="*/ 6 h 935"/>
                  <a:gd name="T8" fmla="*/ 0 w 2848"/>
                  <a:gd name="T9" fmla="*/ 436 h 935"/>
                  <a:gd name="T10" fmla="*/ 1278 w 2848"/>
                  <a:gd name="T11" fmla="*/ 935 h 935"/>
                </a:gdLst>
                <a:ahLst/>
                <a:cxnLst>
                  <a:cxn ang="0">
                    <a:pos x="T0" y="T1"/>
                  </a:cxn>
                  <a:cxn ang="0">
                    <a:pos x="T2" y="T3"/>
                  </a:cxn>
                  <a:cxn ang="0">
                    <a:pos x="T4" y="T5"/>
                  </a:cxn>
                  <a:cxn ang="0">
                    <a:pos x="T6" y="T7"/>
                  </a:cxn>
                  <a:cxn ang="0">
                    <a:pos x="T8" y="T9"/>
                  </a:cxn>
                  <a:cxn ang="0">
                    <a:pos x="T10" y="T11"/>
                  </a:cxn>
                </a:cxnLst>
                <a:rect l="0" t="0" r="r" b="b"/>
                <a:pathLst>
                  <a:path w="2848" h="935">
                    <a:moveTo>
                      <a:pt x="1278" y="935"/>
                    </a:moveTo>
                    <a:lnTo>
                      <a:pt x="2848" y="462"/>
                    </a:lnTo>
                    <a:lnTo>
                      <a:pt x="2100" y="0"/>
                    </a:lnTo>
                    <a:lnTo>
                      <a:pt x="727" y="6"/>
                    </a:lnTo>
                    <a:lnTo>
                      <a:pt x="0" y="436"/>
                    </a:lnTo>
                    <a:lnTo>
                      <a:pt x="1278" y="935"/>
                    </a:lnTo>
                    <a:close/>
                  </a:path>
                </a:pathLst>
              </a:custGeom>
              <a:solidFill>
                <a:schemeClr val="accent3">
                  <a:lumMod val="50000"/>
                  <a:alpha val="12000"/>
                </a:schemeClr>
              </a:solidFill>
              <a:ln w="7938" cap="flat">
                <a:noFill/>
                <a:prstDash val="solid"/>
                <a:miter lim="800000"/>
                <a:headEnd/>
                <a:tailEnd/>
              </a:ln>
            </p:spPr>
            <p:txBody>
              <a:bodyPr vert="horz" wrap="square" lIns="91440" tIns="45720" rIns="91440" bIns="45720" numCol="1" anchor="t" anchorCtr="0" compatLnSpc="1">
                <a:prstTxWarp prst="textNoShape">
                  <a:avLst/>
                </a:prstTxWarp>
              </a:bodyPr>
              <a:lstStyle/>
              <a:p>
                <a:pPr algn="ctr"/>
                <a:endParaRPr lang="zh-CN" altLang="en-US" sz="2000">
                  <a:cs typeface="+mn-ea"/>
                  <a:sym typeface="+mn-lt"/>
                </a:endParaRPr>
              </a:p>
            </p:txBody>
          </p:sp>
        </p:grpSp>
        <p:sp>
          <p:nvSpPr>
            <p:cNvPr id="283" name="任意多边形: 形状 282">
              <a:extLst>
                <a:ext uri="{FF2B5EF4-FFF2-40B4-BE49-F238E27FC236}">
                  <a16:creationId xmlns:a16="http://schemas.microsoft.com/office/drawing/2014/main" id="{EFEEBF38-43AB-4AA8-9AF7-56E3C586D284}"/>
                </a:ext>
              </a:extLst>
            </p:cNvPr>
            <p:cNvSpPr>
              <a:spLocks/>
            </p:cNvSpPr>
            <p:nvPr/>
          </p:nvSpPr>
          <p:spPr bwMode="auto">
            <a:xfrm>
              <a:off x="8707898" y="5518565"/>
              <a:ext cx="1546514" cy="371868"/>
            </a:xfrm>
            <a:custGeom>
              <a:avLst/>
              <a:gdLst>
                <a:gd name="T0" fmla="*/ 0 w 2984"/>
                <a:gd name="T1" fmla="*/ 457 h 987"/>
                <a:gd name="T2" fmla="*/ 1314 w 2984"/>
                <a:gd name="T3" fmla="*/ 987 h 987"/>
                <a:gd name="T4" fmla="*/ 2984 w 2984"/>
                <a:gd name="T5" fmla="*/ 488 h 987"/>
                <a:gd name="T6" fmla="*/ 2189 w 2984"/>
                <a:gd name="T7" fmla="*/ 0 h 987"/>
                <a:gd name="T8" fmla="*/ 763 w 2984"/>
                <a:gd name="T9" fmla="*/ 0 h 987"/>
                <a:gd name="T10" fmla="*/ 0 w 2984"/>
                <a:gd name="T11" fmla="*/ 457 h 987"/>
              </a:gdLst>
              <a:ahLst/>
              <a:cxnLst>
                <a:cxn ang="0">
                  <a:pos x="T0" y="T1"/>
                </a:cxn>
                <a:cxn ang="0">
                  <a:pos x="T2" y="T3"/>
                </a:cxn>
                <a:cxn ang="0">
                  <a:pos x="T4" y="T5"/>
                </a:cxn>
                <a:cxn ang="0">
                  <a:pos x="T6" y="T7"/>
                </a:cxn>
                <a:cxn ang="0">
                  <a:pos x="T8" y="T9"/>
                </a:cxn>
                <a:cxn ang="0">
                  <a:pos x="T10" y="T11"/>
                </a:cxn>
              </a:cxnLst>
              <a:rect l="0" t="0" r="r" b="b"/>
              <a:pathLst>
                <a:path w="2984" h="987">
                  <a:moveTo>
                    <a:pt x="0" y="457"/>
                  </a:moveTo>
                  <a:lnTo>
                    <a:pt x="1314" y="987"/>
                  </a:lnTo>
                  <a:lnTo>
                    <a:pt x="2984" y="488"/>
                  </a:lnTo>
                  <a:lnTo>
                    <a:pt x="2189" y="0"/>
                  </a:lnTo>
                  <a:lnTo>
                    <a:pt x="763" y="0"/>
                  </a:lnTo>
                  <a:lnTo>
                    <a:pt x="0" y="457"/>
                  </a:lnTo>
                  <a:close/>
                </a:path>
              </a:pathLst>
            </a:custGeom>
            <a:gradFill>
              <a:gsLst>
                <a:gs pos="0">
                  <a:schemeClr val="accent3">
                    <a:lumMod val="50000"/>
                  </a:schemeClr>
                </a:gs>
                <a:gs pos="88000">
                  <a:schemeClr val="accent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600">
                <a:solidFill>
                  <a:schemeClr val="lt1"/>
                </a:solidFill>
                <a:cs typeface="+mn-ea"/>
                <a:sym typeface="+mn-lt"/>
              </a:endParaRPr>
            </a:p>
          </p:txBody>
        </p:sp>
      </p:grpSp>
      <p:sp>
        <p:nvSpPr>
          <p:cNvPr id="300" name="矩形 299">
            <a:extLst>
              <a:ext uri="{FF2B5EF4-FFF2-40B4-BE49-F238E27FC236}">
                <a16:creationId xmlns:a16="http://schemas.microsoft.com/office/drawing/2014/main" id="{C9DFC16C-E79F-4C34-A8C1-BD99AC4F5C0F}"/>
              </a:ext>
            </a:extLst>
          </p:cNvPr>
          <p:cNvSpPr/>
          <p:nvPr/>
        </p:nvSpPr>
        <p:spPr>
          <a:xfrm>
            <a:off x="723279" y="2775833"/>
            <a:ext cx="1650853" cy="2444220"/>
          </a:xfrm>
          <a:prstGeom prst="rect">
            <a:avLst/>
          </a:prstGeom>
        </p:spPr>
        <p:txBody>
          <a:bodyPr wrap="square" anchor="b">
            <a:noAutofit/>
          </a:bodyPr>
          <a:lstStyle/>
          <a:p>
            <a:pPr algn="ctr">
              <a:lnSpc>
                <a:spcPct val="120000"/>
              </a:lnSpc>
            </a:pPr>
            <a:r>
              <a:rPr lang="zh-CN" altLang="en-US" sz="1400" dirty="0">
                <a:solidFill>
                  <a:schemeClr val="tx1">
                    <a:lumMod val="85000"/>
                    <a:lumOff val="15000"/>
                  </a:schemeClr>
                </a:solidFill>
                <a:cs typeface="+mn-ea"/>
                <a:sym typeface="+mn-lt"/>
              </a:rPr>
              <a:t>迎着祖国初生的太阳，我们从首都北京起航，渭水之滨，搏击风浪；三实作风放飞理想。回首往昔写国计民生的篇章，面向未来锻铸中国轻工的辉煌。</a:t>
            </a:r>
          </a:p>
        </p:txBody>
      </p:sp>
      <p:sp>
        <p:nvSpPr>
          <p:cNvPr id="301" name="矩形 300">
            <a:extLst>
              <a:ext uri="{FF2B5EF4-FFF2-40B4-BE49-F238E27FC236}">
                <a16:creationId xmlns:a16="http://schemas.microsoft.com/office/drawing/2014/main" id="{83051181-3590-41E4-ACAD-114FB82FDFAB}"/>
              </a:ext>
            </a:extLst>
          </p:cNvPr>
          <p:cNvSpPr/>
          <p:nvPr/>
        </p:nvSpPr>
        <p:spPr>
          <a:xfrm>
            <a:off x="9973309" y="2775833"/>
            <a:ext cx="1650853" cy="2444220"/>
          </a:xfrm>
          <a:prstGeom prst="rect">
            <a:avLst/>
          </a:prstGeom>
        </p:spPr>
        <p:txBody>
          <a:bodyPr wrap="square" anchor="b">
            <a:noAutofit/>
          </a:bodyPr>
          <a:lstStyle/>
          <a:p>
            <a:pPr algn="ctr">
              <a:lnSpc>
                <a:spcPct val="120000"/>
              </a:lnSpc>
            </a:pPr>
            <a:r>
              <a:rPr lang="zh-CN" altLang="en-US" sz="1400" dirty="0">
                <a:solidFill>
                  <a:schemeClr val="tx1">
                    <a:lumMod val="85000"/>
                    <a:lumOff val="15000"/>
                  </a:schemeClr>
                </a:solidFill>
                <a:cs typeface="+mn-ea"/>
                <a:sym typeface="+mn-lt"/>
              </a:rPr>
              <a:t>迎着祖国初生的太阳，我们从首都北京起航，渭水之滨，搏击风浪；三实作风放飞理想。回首往昔写国计民生的篇章，面向未来锻铸中国轻工的辉煌。</a:t>
            </a:r>
          </a:p>
        </p:txBody>
      </p:sp>
      <p:sp>
        <p:nvSpPr>
          <p:cNvPr id="302" name="矩形 301">
            <a:extLst>
              <a:ext uri="{FF2B5EF4-FFF2-40B4-BE49-F238E27FC236}">
                <a16:creationId xmlns:a16="http://schemas.microsoft.com/office/drawing/2014/main" id="{BB86CF57-58DC-43CE-8589-582DE4172FF6}"/>
              </a:ext>
            </a:extLst>
          </p:cNvPr>
          <p:cNvSpPr/>
          <p:nvPr/>
        </p:nvSpPr>
        <p:spPr>
          <a:xfrm>
            <a:off x="8123303" y="1968219"/>
            <a:ext cx="1650853" cy="2444220"/>
          </a:xfrm>
          <a:prstGeom prst="rect">
            <a:avLst/>
          </a:prstGeom>
        </p:spPr>
        <p:txBody>
          <a:bodyPr wrap="square" anchor="b">
            <a:noAutofit/>
          </a:bodyPr>
          <a:lstStyle/>
          <a:p>
            <a:pPr algn="ctr">
              <a:lnSpc>
                <a:spcPct val="120000"/>
              </a:lnSpc>
            </a:pPr>
            <a:r>
              <a:rPr lang="zh-CN" altLang="en-US" sz="1400" dirty="0">
                <a:solidFill>
                  <a:schemeClr val="tx1">
                    <a:lumMod val="85000"/>
                    <a:lumOff val="15000"/>
                  </a:schemeClr>
                </a:solidFill>
                <a:cs typeface="+mn-ea"/>
                <a:sym typeface="+mn-lt"/>
              </a:rPr>
              <a:t>迎着祖国初生的太阳，我们从首都北京起航，渭水之滨，搏击风浪；三实作风放飞理想。回首往昔写国计民生的篇章，面向未来锻铸中国轻工的辉煌。</a:t>
            </a:r>
          </a:p>
        </p:txBody>
      </p:sp>
      <p:sp>
        <p:nvSpPr>
          <p:cNvPr id="303" name="矩形 302">
            <a:extLst>
              <a:ext uri="{FF2B5EF4-FFF2-40B4-BE49-F238E27FC236}">
                <a16:creationId xmlns:a16="http://schemas.microsoft.com/office/drawing/2014/main" id="{C7012031-95AA-4230-9FE5-EDB53B6F8322}"/>
              </a:ext>
            </a:extLst>
          </p:cNvPr>
          <p:cNvSpPr/>
          <p:nvPr/>
        </p:nvSpPr>
        <p:spPr>
          <a:xfrm>
            <a:off x="2573285" y="1965922"/>
            <a:ext cx="1650853" cy="2444220"/>
          </a:xfrm>
          <a:prstGeom prst="rect">
            <a:avLst/>
          </a:prstGeom>
        </p:spPr>
        <p:txBody>
          <a:bodyPr wrap="square" anchor="b">
            <a:noAutofit/>
          </a:bodyPr>
          <a:lstStyle/>
          <a:p>
            <a:pPr algn="ctr">
              <a:lnSpc>
                <a:spcPct val="120000"/>
              </a:lnSpc>
            </a:pPr>
            <a:r>
              <a:rPr lang="zh-CN" altLang="en-US" sz="1400" dirty="0">
                <a:solidFill>
                  <a:schemeClr val="tx1">
                    <a:lumMod val="85000"/>
                    <a:lumOff val="15000"/>
                  </a:schemeClr>
                </a:solidFill>
                <a:cs typeface="+mn-ea"/>
                <a:sym typeface="+mn-lt"/>
              </a:rPr>
              <a:t>迎着祖国初生的太阳，我们从首都北京起航，渭水之滨，搏击风浪；三实作风放飞理想。回首往昔写国计民生的篇章，面向未来锻铸中国轻工的辉煌。</a:t>
            </a:r>
          </a:p>
        </p:txBody>
      </p:sp>
      <p:sp>
        <p:nvSpPr>
          <p:cNvPr id="304" name="矩形 303">
            <a:extLst>
              <a:ext uri="{FF2B5EF4-FFF2-40B4-BE49-F238E27FC236}">
                <a16:creationId xmlns:a16="http://schemas.microsoft.com/office/drawing/2014/main" id="{BFD4762C-E661-4042-8C30-2EFA4724A053}"/>
              </a:ext>
            </a:extLst>
          </p:cNvPr>
          <p:cNvSpPr/>
          <p:nvPr/>
        </p:nvSpPr>
        <p:spPr>
          <a:xfrm>
            <a:off x="4423291" y="1390114"/>
            <a:ext cx="1650853" cy="2444220"/>
          </a:xfrm>
          <a:prstGeom prst="rect">
            <a:avLst/>
          </a:prstGeom>
        </p:spPr>
        <p:txBody>
          <a:bodyPr wrap="square" anchor="b">
            <a:noAutofit/>
          </a:bodyPr>
          <a:lstStyle/>
          <a:p>
            <a:pPr algn="ctr">
              <a:lnSpc>
                <a:spcPct val="120000"/>
              </a:lnSpc>
            </a:pPr>
            <a:r>
              <a:rPr lang="zh-CN" altLang="en-US" sz="1400" dirty="0">
                <a:solidFill>
                  <a:schemeClr val="tx1">
                    <a:lumMod val="85000"/>
                    <a:lumOff val="15000"/>
                  </a:schemeClr>
                </a:solidFill>
                <a:cs typeface="+mn-ea"/>
                <a:sym typeface="+mn-lt"/>
              </a:rPr>
              <a:t>迎着祖国初生的太阳，我们从首都北京起航，渭水之滨，搏击风浪；三实作风放飞理想。回首往昔写国计民生的篇章，面向未来锻铸中国轻工的辉煌。</a:t>
            </a:r>
          </a:p>
        </p:txBody>
      </p:sp>
      <p:sp>
        <p:nvSpPr>
          <p:cNvPr id="305" name="矩形 304">
            <a:extLst>
              <a:ext uri="{FF2B5EF4-FFF2-40B4-BE49-F238E27FC236}">
                <a16:creationId xmlns:a16="http://schemas.microsoft.com/office/drawing/2014/main" id="{E67D68C5-499A-4CD7-B1DD-8E05EDFB2CCD}"/>
              </a:ext>
            </a:extLst>
          </p:cNvPr>
          <p:cNvSpPr/>
          <p:nvPr/>
        </p:nvSpPr>
        <p:spPr>
          <a:xfrm>
            <a:off x="6273297" y="1405730"/>
            <a:ext cx="1650853" cy="2444220"/>
          </a:xfrm>
          <a:prstGeom prst="rect">
            <a:avLst/>
          </a:prstGeom>
        </p:spPr>
        <p:txBody>
          <a:bodyPr wrap="square" anchor="b">
            <a:noAutofit/>
          </a:bodyPr>
          <a:lstStyle/>
          <a:p>
            <a:pPr algn="ctr">
              <a:lnSpc>
                <a:spcPct val="120000"/>
              </a:lnSpc>
            </a:pPr>
            <a:r>
              <a:rPr lang="zh-CN" altLang="en-US" sz="1400" dirty="0">
                <a:solidFill>
                  <a:schemeClr val="tx1">
                    <a:lumMod val="85000"/>
                    <a:lumOff val="15000"/>
                  </a:schemeClr>
                </a:solidFill>
                <a:cs typeface="+mn-ea"/>
                <a:sym typeface="+mn-lt"/>
              </a:rPr>
              <a:t>迎着祖国初生的太阳，我们从首都北京起航，渭水之滨，搏击风浪；三实作风放飞理想。回首往昔写国计民生的篇章，面向未来锻铸中国轻工的辉煌。远航、远航、远航</a:t>
            </a:r>
          </a:p>
        </p:txBody>
      </p:sp>
    </p:spTree>
    <p:extLst>
      <p:ext uri="{BB962C8B-B14F-4D97-AF65-F5344CB8AC3E}">
        <p14:creationId xmlns:p14="http://schemas.microsoft.com/office/powerpoint/2010/main" val="33850915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C4E83400-6DFA-4C0F-9DE1-D617219C843A}"/>
              </a:ext>
            </a:extLst>
          </p:cNvPr>
          <p:cNvSpPr>
            <a:spLocks noGrp="1"/>
          </p:cNvSpPr>
          <p:nvPr>
            <p:ph type="body" sz="quarter" idx="10"/>
          </p:nvPr>
        </p:nvSpPr>
        <p:spPr>
          <a:xfrm>
            <a:off x="1814117" y="443111"/>
            <a:ext cx="7240943" cy="437414"/>
          </a:xfrm>
        </p:spPr>
        <p:txBody>
          <a:bodyPr/>
          <a:lstStyle/>
          <a:p>
            <a:r>
              <a:rPr lang="zh-CN" altLang="en-US" dirty="0">
                <a:latin typeface="+mn-lt"/>
                <a:ea typeface="+mn-ea"/>
                <a:cs typeface="+mn-ea"/>
                <a:sym typeface="+mn-lt"/>
              </a:rPr>
              <a:t>六段话</a:t>
            </a:r>
          </a:p>
        </p:txBody>
      </p:sp>
      <p:sp>
        <p:nvSpPr>
          <p:cNvPr id="4" name="任意多边形: 形状 3">
            <a:extLst>
              <a:ext uri="{FF2B5EF4-FFF2-40B4-BE49-F238E27FC236}">
                <a16:creationId xmlns:a16="http://schemas.microsoft.com/office/drawing/2014/main" id="{27A1AEFD-ACEC-4DB5-8472-45DED2B7D0A4}"/>
              </a:ext>
            </a:extLst>
          </p:cNvPr>
          <p:cNvSpPr/>
          <p:nvPr/>
        </p:nvSpPr>
        <p:spPr>
          <a:xfrm>
            <a:off x="801765" y="1807060"/>
            <a:ext cx="2656959" cy="2290484"/>
          </a:xfrm>
          <a:custGeom>
            <a:avLst/>
            <a:gdLst>
              <a:gd name="connsiteX0" fmla="*/ 303248 w 1212993"/>
              <a:gd name="connsiteY0" fmla="*/ 0 h 1045684"/>
              <a:gd name="connsiteX1" fmla="*/ 303249 w 1212993"/>
              <a:gd name="connsiteY1" fmla="*/ 0 h 1045684"/>
              <a:gd name="connsiteX2" fmla="*/ 909745 w 1212993"/>
              <a:gd name="connsiteY2" fmla="*/ 0 h 1045684"/>
              <a:gd name="connsiteX3" fmla="*/ 1212993 w 1212993"/>
              <a:gd name="connsiteY3" fmla="*/ 522842 h 1045684"/>
              <a:gd name="connsiteX4" fmla="*/ 909745 w 1212993"/>
              <a:gd name="connsiteY4" fmla="*/ 1045684 h 1045684"/>
              <a:gd name="connsiteX5" fmla="*/ 303249 w 1212993"/>
              <a:gd name="connsiteY5" fmla="*/ 1045684 h 1045684"/>
              <a:gd name="connsiteX6" fmla="*/ 303248 w 1212993"/>
              <a:gd name="connsiteY6" fmla="*/ 1045684 h 1045684"/>
              <a:gd name="connsiteX7" fmla="*/ 303249 w 1212993"/>
              <a:gd name="connsiteY7" fmla="*/ 1045683 h 1045684"/>
              <a:gd name="connsiteX8" fmla="*/ 0 w 1212993"/>
              <a:gd name="connsiteY8" fmla="*/ 522842 h 1045684"/>
              <a:gd name="connsiteX9" fmla="*/ 303249 w 1212993"/>
              <a:gd name="connsiteY9" fmla="*/ 1 h 1045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2993" h="1045684">
                <a:moveTo>
                  <a:pt x="303248" y="0"/>
                </a:moveTo>
                <a:lnTo>
                  <a:pt x="303249" y="0"/>
                </a:lnTo>
                <a:lnTo>
                  <a:pt x="909745" y="0"/>
                </a:lnTo>
                <a:lnTo>
                  <a:pt x="1212993" y="522842"/>
                </a:lnTo>
                <a:lnTo>
                  <a:pt x="909745" y="1045684"/>
                </a:lnTo>
                <a:lnTo>
                  <a:pt x="303249" y="1045684"/>
                </a:lnTo>
                <a:lnTo>
                  <a:pt x="303248" y="1045684"/>
                </a:lnTo>
                <a:lnTo>
                  <a:pt x="303249" y="1045683"/>
                </a:lnTo>
                <a:lnTo>
                  <a:pt x="0" y="522842"/>
                </a:lnTo>
                <a:lnTo>
                  <a:pt x="303249" y="1"/>
                </a:lnTo>
                <a:close/>
              </a:path>
            </a:pathLst>
          </a:custGeom>
          <a:gradFill>
            <a:gsLst>
              <a:gs pos="21000">
                <a:schemeClr val="accent3">
                  <a:lumMod val="50000"/>
                </a:schemeClr>
              </a:gs>
              <a:gs pos="88000">
                <a:schemeClr val="accent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5" name="任意多边形: 形状 4">
            <a:extLst>
              <a:ext uri="{FF2B5EF4-FFF2-40B4-BE49-F238E27FC236}">
                <a16:creationId xmlns:a16="http://schemas.microsoft.com/office/drawing/2014/main" id="{4381F941-F14B-45F1-B173-D62024295AF3}"/>
              </a:ext>
            </a:extLst>
          </p:cNvPr>
          <p:cNvSpPr/>
          <p:nvPr/>
        </p:nvSpPr>
        <p:spPr>
          <a:xfrm>
            <a:off x="2775867" y="661818"/>
            <a:ext cx="2656959" cy="2290484"/>
          </a:xfrm>
          <a:custGeom>
            <a:avLst/>
            <a:gdLst>
              <a:gd name="connsiteX0" fmla="*/ 303248 w 1212993"/>
              <a:gd name="connsiteY0" fmla="*/ 0 h 1045684"/>
              <a:gd name="connsiteX1" fmla="*/ 303249 w 1212993"/>
              <a:gd name="connsiteY1" fmla="*/ 0 h 1045684"/>
              <a:gd name="connsiteX2" fmla="*/ 909745 w 1212993"/>
              <a:gd name="connsiteY2" fmla="*/ 0 h 1045684"/>
              <a:gd name="connsiteX3" fmla="*/ 1212993 w 1212993"/>
              <a:gd name="connsiteY3" fmla="*/ 522842 h 1045684"/>
              <a:gd name="connsiteX4" fmla="*/ 909745 w 1212993"/>
              <a:gd name="connsiteY4" fmla="*/ 1045684 h 1045684"/>
              <a:gd name="connsiteX5" fmla="*/ 303249 w 1212993"/>
              <a:gd name="connsiteY5" fmla="*/ 1045684 h 1045684"/>
              <a:gd name="connsiteX6" fmla="*/ 303248 w 1212993"/>
              <a:gd name="connsiteY6" fmla="*/ 1045684 h 1045684"/>
              <a:gd name="connsiteX7" fmla="*/ 303249 w 1212993"/>
              <a:gd name="connsiteY7" fmla="*/ 1045683 h 1045684"/>
              <a:gd name="connsiteX8" fmla="*/ 0 w 1212993"/>
              <a:gd name="connsiteY8" fmla="*/ 522842 h 1045684"/>
              <a:gd name="connsiteX9" fmla="*/ 303249 w 1212993"/>
              <a:gd name="connsiteY9" fmla="*/ 1 h 1045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2993" h="1045684">
                <a:moveTo>
                  <a:pt x="303248" y="0"/>
                </a:moveTo>
                <a:lnTo>
                  <a:pt x="303249" y="0"/>
                </a:lnTo>
                <a:lnTo>
                  <a:pt x="909745" y="0"/>
                </a:lnTo>
                <a:lnTo>
                  <a:pt x="1212993" y="522842"/>
                </a:lnTo>
                <a:lnTo>
                  <a:pt x="909745" y="1045684"/>
                </a:lnTo>
                <a:lnTo>
                  <a:pt x="303249" y="1045684"/>
                </a:lnTo>
                <a:lnTo>
                  <a:pt x="303248" y="1045684"/>
                </a:lnTo>
                <a:lnTo>
                  <a:pt x="303249" y="1045683"/>
                </a:lnTo>
                <a:lnTo>
                  <a:pt x="0" y="522842"/>
                </a:lnTo>
                <a:lnTo>
                  <a:pt x="303249" y="1"/>
                </a:lnTo>
                <a:close/>
              </a:path>
            </a:pathLst>
          </a:custGeom>
          <a:solidFill>
            <a:schemeClr val="accent3">
              <a:lumMod val="50000"/>
              <a:alpha val="15000"/>
            </a:schemeClr>
          </a:solidFill>
          <a:ln w="6350" cap="rnd" algn="ctr">
            <a:solidFill>
              <a:srgbClr val="9E9E9E"/>
            </a:solidFill>
            <a:prstDash val="sysDot"/>
            <a:round/>
            <a:headEnd/>
            <a:tailEnd/>
          </a:ln>
        </p:spPr>
        <p:txBody>
          <a:bodyPr wrap="none" rIns="576000" anchor="ctr"/>
          <a:lstStyle/>
          <a:p>
            <a:pPr algn="r" latinLnBrk="1"/>
            <a:endParaRPr kumimoji="1" lang="zh-CN" altLang="en-US" sz="1600" b="1" dirty="0">
              <a:solidFill>
                <a:srgbClr val="000000"/>
              </a:solidFill>
              <a:cs typeface="+mn-ea"/>
              <a:sym typeface="+mn-lt"/>
            </a:endParaRPr>
          </a:p>
        </p:txBody>
      </p:sp>
      <p:sp>
        <p:nvSpPr>
          <p:cNvPr id="6" name="任意多边形: 形状 5">
            <a:extLst>
              <a:ext uri="{FF2B5EF4-FFF2-40B4-BE49-F238E27FC236}">
                <a16:creationId xmlns:a16="http://schemas.microsoft.com/office/drawing/2014/main" id="{533F8ABA-7B36-451D-B3F4-5C31E1F60811}"/>
              </a:ext>
            </a:extLst>
          </p:cNvPr>
          <p:cNvSpPr/>
          <p:nvPr/>
        </p:nvSpPr>
        <p:spPr>
          <a:xfrm>
            <a:off x="4749969" y="1807060"/>
            <a:ext cx="2656959" cy="2290484"/>
          </a:xfrm>
          <a:custGeom>
            <a:avLst/>
            <a:gdLst>
              <a:gd name="connsiteX0" fmla="*/ 303248 w 1212993"/>
              <a:gd name="connsiteY0" fmla="*/ 0 h 1045684"/>
              <a:gd name="connsiteX1" fmla="*/ 303249 w 1212993"/>
              <a:gd name="connsiteY1" fmla="*/ 0 h 1045684"/>
              <a:gd name="connsiteX2" fmla="*/ 909745 w 1212993"/>
              <a:gd name="connsiteY2" fmla="*/ 0 h 1045684"/>
              <a:gd name="connsiteX3" fmla="*/ 1212993 w 1212993"/>
              <a:gd name="connsiteY3" fmla="*/ 522842 h 1045684"/>
              <a:gd name="connsiteX4" fmla="*/ 909745 w 1212993"/>
              <a:gd name="connsiteY4" fmla="*/ 1045684 h 1045684"/>
              <a:gd name="connsiteX5" fmla="*/ 303249 w 1212993"/>
              <a:gd name="connsiteY5" fmla="*/ 1045684 h 1045684"/>
              <a:gd name="connsiteX6" fmla="*/ 303248 w 1212993"/>
              <a:gd name="connsiteY6" fmla="*/ 1045684 h 1045684"/>
              <a:gd name="connsiteX7" fmla="*/ 303249 w 1212993"/>
              <a:gd name="connsiteY7" fmla="*/ 1045683 h 1045684"/>
              <a:gd name="connsiteX8" fmla="*/ 0 w 1212993"/>
              <a:gd name="connsiteY8" fmla="*/ 522842 h 1045684"/>
              <a:gd name="connsiteX9" fmla="*/ 303249 w 1212993"/>
              <a:gd name="connsiteY9" fmla="*/ 1 h 1045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2993" h="1045684">
                <a:moveTo>
                  <a:pt x="303248" y="0"/>
                </a:moveTo>
                <a:lnTo>
                  <a:pt x="303249" y="0"/>
                </a:lnTo>
                <a:lnTo>
                  <a:pt x="909745" y="0"/>
                </a:lnTo>
                <a:lnTo>
                  <a:pt x="1212993" y="522842"/>
                </a:lnTo>
                <a:lnTo>
                  <a:pt x="909745" y="1045684"/>
                </a:lnTo>
                <a:lnTo>
                  <a:pt x="303249" y="1045684"/>
                </a:lnTo>
                <a:lnTo>
                  <a:pt x="303248" y="1045684"/>
                </a:lnTo>
                <a:lnTo>
                  <a:pt x="303249" y="1045683"/>
                </a:lnTo>
                <a:lnTo>
                  <a:pt x="0" y="522842"/>
                </a:lnTo>
                <a:lnTo>
                  <a:pt x="303249" y="1"/>
                </a:lnTo>
                <a:close/>
              </a:path>
            </a:pathLst>
          </a:custGeom>
          <a:gradFill>
            <a:gsLst>
              <a:gs pos="21000">
                <a:schemeClr val="accent3">
                  <a:lumMod val="50000"/>
                </a:schemeClr>
              </a:gs>
              <a:gs pos="88000">
                <a:schemeClr val="accent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7" name="任意多边形: 形状 6">
            <a:extLst>
              <a:ext uri="{FF2B5EF4-FFF2-40B4-BE49-F238E27FC236}">
                <a16:creationId xmlns:a16="http://schemas.microsoft.com/office/drawing/2014/main" id="{65B9240E-6C45-4FE6-9F00-564976456271}"/>
              </a:ext>
            </a:extLst>
          </p:cNvPr>
          <p:cNvSpPr/>
          <p:nvPr/>
        </p:nvSpPr>
        <p:spPr>
          <a:xfrm>
            <a:off x="6738828" y="2941126"/>
            <a:ext cx="2656959" cy="2290484"/>
          </a:xfrm>
          <a:custGeom>
            <a:avLst/>
            <a:gdLst>
              <a:gd name="connsiteX0" fmla="*/ 303248 w 1212993"/>
              <a:gd name="connsiteY0" fmla="*/ 0 h 1045684"/>
              <a:gd name="connsiteX1" fmla="*/ 303249 w 1212993"/>
              <a:gd name="connsiteY1" fmla="*/ 0 h 1045684"/>
              <a:gd name="connsiteX2" fmla="*/ 909745 w 1212993"/>
              <a:gd name="connsiteY2" fmla="*/ 0 h 1045684"/>
              <a:gd name="connsiteX3" fmla="*/ 1212993 w 1212993"/>
              <a:gd name="connsiteY3" fmla="*/ 522842 h 1045684"/>
              <a:gd name="connsiteX4" fmla="*/ 909745 w 1212993"/>
              <a:gd name="connsiteY4" fmla="*/ 1045684 h 1045684"/>
              <a:gd name="connsiteX5" fmla="*/ 303249 w 1212993"/>
              <a:gd name="connsiteY5" fmla="*/ 1045684 h 1045684"/>
              <a:gd name="connsiteX6" fmla="*/ 303248 w 1212993"/>
              <a:gd name="connsiteY6" fmla="*/ 1045684 h 1045684"/>
              <a:gd name="connsiteX7" fmla="*/ 303249 w 1212993"/>
              <a:gd name="connsiteY7" fmla="*/ 1045683 h 1045684"/>
              <a:gd name="connsiteX8" fmla="*/ 0 w 1212993"/>
              <a:gd name="connsiteY8" fmla="*/ 522842 h 1045684"/>
              <a:gd name="connsiteX9" fmla="*/ 303249 w 1212993"/>
              <a:gd name="connsiteY9" fmla="*/ 1 h 1045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2993" h="1045684">
                <a:moveTo>
                  <a:pt x="303248" y="0"/>
                </a:moveTo>
                <a:lnTo>
                  <a:pt x="303249" y="0"/>
                </a:lnTo>
                <a:lnTo>
                  <a:pt x="909745" y="0"/>
                </a:lnTo>
                <a:lnTo>
                  <a:pt x="1212993" y="522842"/>
                </a:lnTo>
                <a:lnTo>
                  <a:pt x="909745" y="1045684"/>
                </a:lnTo>
                <a:lnTo>
                  <a:pt x="303249" y="1045684"/>
                </a:lnTo>
                <a:lnTo>
                  <a:pt x="303248" y="1045684"/>
                </a:lnTo>
                <a:lnTo>
                  <a:pt x="303249" y="1045683"/>
                </a:lnTo>
                <a:lnTo>
                  <a:pt x="0" y="522842"/>
                </a:lnTo>
                <a:lnTo>
                  <a:pt x="303249" y="1"/>
                </a:lnTo>
                <a:close/>
              </a:path>
            </a:pathLst>
          </a:custGeom>
          <a:solidFill>
            <a:schemeClr val="accent3">
              <a:lumMod val="50000"/>
              <a:alpha val="15000"/>
            </a:schemeClr>
          </a:solidFill>
          <a:ln w="6350" cap="rnd" algn="ctr">
            <a:solidFill>
              <a:srgbClr val="9E9E9E"/>
            </a:solidFill>
            <a:prstDash val="sysDot"/>
            <a:round/>
            <a:headEnd/>
            <a:tailEnd/>
          </a:ln>
        </p:spPr>
        <p:txBody>
          <a:bodyPr wrap="none" rIns="576000" anchor="ctr"/>
          <a:lstStyle/>
          <a:p>
            <a:pPr algn="r" latinLnBrk="1"/>
            <a:endParaRPr kumimoji="1" lang="zh-CN" altLang="en-US" sz="1600" b="1">
              <a:solidFill>
                <a:srgbClr val="000000"/>
              </a:solidFill>
              <a:cs typeface="+mn-ea"/>
              <a:sym typeface="+mn-lt"/>
            </a:endParaRPr>
          </a:p>
        </p:txBody>
      </p:sp>
      <p:sp>
        <p:nvSpPr>
          <p:cNvPr id="8" name="任意多边形: 形状 7">
            <a:extLst>
              <a:ext uri="{FF2B5EF4-FFF2-40B4-BE49-F238E27FC236}">
                <a16:creationId xmlns:a16="http://schemas.microsoft.com/office/drawing/2014/main" id="{AD4DD27E-EE5B-4023-9CB0-8BC15A038779}"/>
              </a:ext>
            </a:extLst>
          </p:cNvPr>
          <p:cNvSpPr/>
          <p:nvPr/>
        </p:nvSpPr>
        <p:spPr>
          <a:xfrm>
            <a:off x="8733275" y="1807060"/>
            <a:ext cx="2656959" cy="2290484"/>
          </a:xfrm>
          <a:custGeom>
            <a:avLst/>
            <a:gdLst>
              <a:gd name="connsiteX0" fmla="*/ 303248 w 1212993"/>
              <a:gd name="connsiteY0" fmla="*/ 0 h 1045684"/>
              <a:gd name="connsiteX1" fmla="*/ 303249 w 1212993"/>
              <a:gd name="connsiteY1" fmla="*/ 0 h 1045684"/>
              <a:gd name="connsiteX2" fmla="*/ 909745 w 1212993"/>
              <a:gd name="connsiteY2" fmla="*/ 0 h 1045684"/>
              <a:gd name="connsiteX3" fmla="*/ 1212993 w 1212993"/>
              <a:gd name="connsiteY3" fmla="*/ 522842 h 1045684"/>
              <a:gd name="connsiteX4" fmla="*/ 909745 w 1212993"/>
              <a:gd name="connsiteY4" fmla="*/ 1045684 h 1045684"/>
              <a:gd name="connsiteX5" fmla="*/ 303249 w 1212993"/>
              <a:gd name="connsiteY5" fmla="*/ 1045684 h 1045684"/>
              <a:gd name="connsiteX6" fmla="*/ 303248 w 1212993"/>
              <a:gd name="connsiteY6" fmla="*/ 1045684 h 1045684"/>
              <a:gd name="connsiteX7" fmla="*/ 303249 w 1212993"/>
              <a:gd name="connsiteY7" fmla="*/ 1045683 h 1045684"/>
              <a:gd name="connsiteX8" fmla="*/ 0 w 1212993"/>
              <a:gd name="connsiteY8" fmla="*/ 522842 h 1045684"/>
              <a:gd name="connsiteX9" fmla="*/ 303249 w 1212993"/>
              <a:gd name="connsiteY9" fmla="*/ 1 h 1045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2993" h="1045684">
                <a:moveTo>
                  <a:pt x="303248" y="0"/>
                </a:moveTo>
                <a:lnTo>
                  <a:pt x="303249" y="0"/>
                </a:lnTo>
                <a:lnTo>
                  <a:pt x="909745" y="0"/>
                </a:lnTo>
                <a:lnTo>
                  <a:pt x="1212993" y="522842"/>
                </a:lnTo>
                <a:lnTo>
                  <a:pt x="909745" y="1045684"/>
                </a:lnTo>
                <a:lnTo>
                  <a:pt x="303249" y="1045684"/>
                </a:lnTo>
                <a:lnTo>
                  <a:pt x="303248" y="1045684"/>
                </a:lnTo>
                <a:lnTo>
                  <a:pt x="303249" y="1045683"/>
                </a:lnTo>
                <a:lnTo>
                  <a:pt x="0" y="522842"/>
                </a:lnTo>
                <a:lnTo>
                  <a:pt x="303249" y="1"/>
                </a:lnTo>
                <a:close/>
              </a:path>
            </a:pathLst>
          </a:custGeom>
          <a:gradFill>
            <a:gsLst>
              <a:gs pos="21000">
                <a:schemeClr val="accent3">
                  <a:lumMod val="50000"/>
                </a:schemeClr>
              </a:gs>
              <a:gs pos="88000">
                <a:schemeClr val="accent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9" name="任意多边形: 形状 8">
            <a:extLst>
              <a:ext uri="{FF2B5EF4-FFF2-40B4-BE49-F238E27FC236}">
                <a16:creationId xmlns:a16="http://schemas.microsoft.com/office/drawing/2014/main" id="{7826C93B-D281-4AF9-9C4A-FED82A006450}"/>
              </a:ext>
            </a:extLst>
          </p:cNvPr>
          <p:cNvSpPr/>
          <p:nvPr/>
        </p:nvSpPr>
        <p:spPr>
          <a:xfrm>
            <a:off x="4759926" y="4094080"/>
            <a:ext cx="2656959" cy="2290484"/>
          </a:xfrm>
          <a:custGeom>
            <a:avLst/>
            <a:gdLst>
              <a:gd name="connsiteX0" fmla="*/ 303248 w 1212993"/>
              <a:gd name="connsiteY0" fmla="*/ 0 h 1045684"/>
              <a:gd name="connsiteX1" fmla="*/ 303249 w 1212993"/>
              <a:gd name="connsiteY1" fmla="*/ 0 h 1045684"/>
              <a:gd name="connsiteX2" fmla="*/ 909745 w 1212993"/>
              <a:gd name="connsiteY2" fmla="*/ 0 h 1045684"/>
              <a:gd name="connsiteX3" fmla="*/ 1212993 w 1212993"/>
              <a:gd name="connsiteY3" fmla="*/ 522842 h 1045684"/>
              <a:gd name="connsiteX4" fmla="*/ 909745 w 1212993"/>
              <a:gd name="connsiteY4" fmla="*/ 1045684 h 1045684"/>
              <a:gd name="connsiteX5" fmla="*/ 303249 w 1212993"/>
              <a:gd name="connsiteY5" fmla="*/ 1045684 h 1045684"/>
              <a:gd name="connsiteX6" fmla="*/ 303248 w 1212993"/>
              <a:gd name="connsiteY6" fmla="*/ 1045684 h 1045684"/>
              <a:gd name="connsiteX7" fmla="*/ 303249 w 1212993"/>
              <a:gd name="connsiteY7" fmla="*/ 1045683 h 1045684"/>
              <a:gd name="connsiteX8" fmla="*/ 0 w 1212993"/>
              <a:gd name="connsiteY8" fmla="*/ 522842 h 1045684"/>
              <a:gd name="connsiteX9" fmla="*/ 303249 w 1212993"/>
              <a:gd name="connsiteY9" fmla="*/ 1 h 1045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2993" h="1045684">
                <a:moveTo>
                  <a:pt x="303248" y="0"/>
                </a:moveTo>
                <a:lnTo>
                  <a:pt x="303249" y="0"/>
                </a:lnTo>
                <a:lnTo>
                  <a:pt x="909745" y="0"/>
                </a:lnTo>
                <a:lnTo>
                  <a:pt x="1212993" y="522842"/>
                </a:lnTo>
                <a:lnTo>
                  <a:pt x="909745" y="1045684"/>
                </a:lnTo>
                <a:lnTo>
                  <a:pt x="303249" y="1045684"/>
                </a:lnTo>
                <a:lnTo>
                  <a:pt x="303248" y="1045684"/>
                </a:lnTo>
                <a:lnTo>
                  <a:pt x="303249" y="1045683"/>
                </a:lnTo>
                <a:lnTo>
                  <a:pt x="0" y="522842"/>
                </a:lnTo>
                <a:lnTo>
                  <a:pt x="303249" y="1"/>
                </a:lnTo>
                <a:close/>
              </a:path>
            </a:pathLst>
          </a:custGeom>
          <a:solidFill>
            <a:schemeClr val="accent3">
              <a:lumMod val="50000"/>
              <a:alpha val="15000"/>
            </a:schemeClr>
          </a:solidFill>
          <a:ln w="6350" cap="rnd" algn="ctr">
            <a:solidFill>
              <a:srgbClr val="9E9E9E"/>
            </a:solidFill>
            <a:prstDash val="sysDot"/>
            <a:round/>
            <a:headEnd/>
            <a:tailEnd/>
          </a:ln>
        </p:spPr>
        <p:txBody>
          <a:bodyPr wrap="none" rIns="576000" anchor="ctr"/>
          <a:lstStyle/>
          <a:p>
            <a:pPr algn="r" latinLnBrk="1"/>
            <a:endParaRPr kumimoji="1" lang="zh-CN" altLang="en-US" sz="1600" b="1">
              <a:solidFill>
                <a:srgbClr val="000000"/>
              </a:solidFill>
              <a:cs typeface="+mn-ea"/>
              <a:sym typeface="+mn-lt"/>
            </a:endParaRPr>
          </a:p>
        </p:txBody>
      </p:sp>
      <p:sp>
        <p:nvSpPr>
          <p:cNvPr id="10" name="矩形 9">
            <a:extLst>
              <a:ext uri="{FF2B5EF4-FFF2-40B4-BE49-F238E27FC236}">
                <a16:creationId xmlns:a16="http://schemas.microsoft.com/office/drawing/2014/main" id="{391044D2-BFB1-49EE-AFFD-38787DE26385}"/>
              </a:ext>
            </a:extLst>
          </p:cNvPr>
          <p:cNvSpPr/>
          <p:nvPr/>
        </p:nvSpPr>
        <p:spPr>
          <a:xfrm>
            <a:off x="1228212" y="3436454"/>
            <a:ext cx="1834207" cy="470963"/>
          </a:xfrm>
          <a:prstGeom prst="rect">
            <a:avLst/>
          </a:prstGeom>
        </p:spPr>
        <p:txBody>
          <a:bodyPr wrap="square" anchor="ctr">
            <a:spAutoFit/>
          </a:bodyPr>
          <a:lstStyle/>
          <a:p>
            <a:pPr lvl="0" algn="ctr">
              <a:lnSpc>
                <a:spcPct val="150000"/>
              </a:lnSpc>
              <a:spcAft>
                <a:spcPts val="0"/>
              </a:spcAft>
            </a:pPr>
            <a:r>
              <a:rPr lang="zh-CN" altLang="en-US" b="1" kern="100" dirty="0">
                <a:solidFill>
                  <a:schemeClr val="bg1"/>
                </a:solidFill>
                <a:cs typeface="+mn-ea"/>
                <a:sym typeface="+mn-lt"/>
              </a:rPr>
              <a:t>标题</a:t>
            </a:r>
            <a:endParaRPr lang="zh-CN" altLang="zh-CN" b="1" kern="100" dirty="0">
              <a:solidFill>
                <a:schemeClr val="bg1"/>
              </a:solidFill>
              <a:cs typeface="+mn-ea"/>
              <a:sym typeface="+mn-lt"/>
            </a:endParaRPr>
          </a:p>
        </p:txBody>
      </p:sp>
      <p:sp>
        <p:nvSpPr>
          <p:cNvPr id="11" name="矩形 10">
            <a:extLst>
              <a:ext uri="{FF2B5EF4-FFF2-40B4-BE49-F238E27FC236}">
                <a16:creationId xmlns:a16="http://schemas.microsoft.com/office/drawing/2014/main" id="{7773A10A-CF3A-4DD9-AE4E-21CBC889AF33}"/>
              </a:ext>
            </a:extLst>
          </p:cNvPr>
          <p:cNvSpPr/>
          <p:nvPr/>
        </p:nvSpPr>
        <p:spPr>
          <a:xfrm>
            <a:off x="9144650" y="3436454"/>
            <a:ext cx="1834207" cy="470963"/>
          </a:xfrm>
          <a:prstGeom prst="rect">
            <a:avLst/>
          </a:prstGeom>
        </p:spPr>
        <p:txBody>
          <a:bodyPr wrap="square" anchor="ctr">
            <a:spAutoFit/>
          </a:bodyPr>
          <a:lstStyle/>
          <a:p>
            <a:pPr lvl="0" algn="ctr">
              <a:lnSpc>
                <a:spcPct val="150000"/>
              </a:lnSpc>
              <a:spcAft>
                <a:spcPts val="0"/>
              </a:spcAft>
            </a:pPr>
            <a:r>
              <a:rPr lang="zh-CN" altLang="en-US" b="1" kern="100" dirty="0">
                <a:solidFill>
                  <a:schemeClr val="bg1"/>
                </a:solidFill>
                <a:cs typeface="+mn-ea"/>
                <a:sym typeface="+mn-lt"/>
              </a:rPr>
              <a:t>标题</a:t>
            </a:r>
          </a:p>
        </p:txBody>
      </p:sp>
      <p:sp>
        <p:nvSpPr>
          <p:cNvPr id="12" name="矩形 11">
            <a:extLst>
              <a:ext uri="{FF2B5EF4-FFF2-40B4-BE49-F238E27FC236}">
                <a16:creationId xmlns:a16="http://schemas.microsoft.com/office/drawing/2014/main" id="{DC5463BD-478E-4224-B567-D4FC8EF990D1}"/>
              </a:ext>
            </a:extLst>
          </p:cNvPr>
          <p:cNvSpPr/>
          <p:nvPr/>
        </p:nvSpPr>
        <p:spPr>
          <a:xfrm>
            <a:off x="5215787" y="3436455"/>
            <a:ext cx="1834207" cy="470963"/>
          </a:xfrm>
          <a:prstGeom prst="rect">
            <a:avLst/>
          </a:prstGeom>
        </p:spPr>
        <p:txBody>
          <a:bodyPr wrap="square" anchor="ctr">
            <a:spAutoFit/>
          </a:bodyPr>
          <a:lstStyle/>
          <a:p>
            <a:pPr lvl="0" algn="ctr">
              <a:lnSpc>
                <a:spcPct val="150000"/>
              </a:lnSpc>
              <a:spcAft>
                <a:spcPts val="0"/>
              </a:spcAft>
            </a:pPr>
            <a:r>
              <a:rPr lang="zh-CN" altLang="en-US" b="1" kern="100" dirty="0">
                <a:solidFill>
                  <a:schemeClr val="bg1"/>
                </a:solidFill>
                <a:cs typeface="+mn-ea"/>
                <a:sym typeface="+mn-lt"/>
              </a:rPr>
              <a:t>标题</a:t>
            </a:r>
          </a:p>
        </p:txBody>
      </p:sp>
      <p:sp>
        <p:nvSpPr>
          <p:cNvPr id="13" name="矩形 12">
            <a:extLst>
              <a:ext uri="{FF2B5EF4-FFF2-40B4-BE49-F238E27FC236}">
                <a16:creationId xmlns:a16="http://schemas.microsoft.com/office/drawing/2014/main" id="{7F25AA7A-8C25-4322-BAA6-36F5BE38E5D5}"/>
              </a:ext>
            </a:extLst>
          </p:cNvPr>
          <p:cNvSpPr/>
          <p:nvPr/>
        </p:nvSpPr>
        <p:spPr>
          <a:xfrm>
            <a:off x="7157976" y="4615590"/>
            <a:ext cx="1834207" cy="470963"/>
          </a:xfrm>
          <a:prstGeom prst="rect">
            <a:avLst/>
          </a:prstGeom>
        </p:spPr>
        <p:txBody>
          <a:bodyPr wrap="square" anchor="ctr">
            <a:spAutoFit/>
          </a:bodyPr>
          <a:lstStyle/>
          <a:p>
            <a:pPr lvl="0" algn="ctr">
              <a:lnSpc>
                <a:spcPct val="150000"/>
              </a:lnSpc>
              <a:spcAft>
                <a:spcPts val="0"/>
              </a:spcAft>
            </a:pPr>
            <a:r>
              <a:rPr lang="zh-CN" altLang="en-US" b="1" kern="100" dirty="0">
                <a:solidFill>
                  <a:schemeClr val="accent1"/>
                </a:solidFill>
                <a:cs typeface="+mn-ea"/>
                <a:sym typeface="+mn-lt"/>
              </a:rPr>
              <a:t>标题</a:t>
            </a:r>
          </a:p>
        </p:txBody>
      </p:sp>
      <p:sp>
        <p:nvSpPr>
          <p:cNvPr id="14" name="矩形 13">
            <a:extLst>
              <a:ext uri="{FF2B5EF4-FFF2-40B4-BE49-F238E27FC236}">
                <a16:creationId xmlns:a16="http://schemas.microsoft.com/office/drawing/2014/main" id="{4899D66E-F8D2-4C9F-9039-E0E8D54F7198}"/>
              </a:ext>
            </a:extLst>
          </p:cNvPr>
          <p:cNvSpPr/>
          <p:nvPr/>
        </p:nvSpPr>
        <p:spPr>
          <a:xfrm>
            <a:off x="3180387" y="2353957"/>
            <a:ext cx="1834207" cy="470963"/>
          </a:xfrm>
          <a:prstGeom prst="rect">
            <a:avLst/>
          </a:prstGeom>
        </p:spPr>
        <p:txBody>
          <a:bodyPr wrap="square" anchor="ctr">
            <a:spAutoFit/>
          </a:bodyPr>
          <a:lstStyle/>
          <a:p>
            <a:pPr lvl="0" algn="ctr">
              <a:lnSpc>
                <a:spcPct val="150000"/>
              </a:lnSpc>
              <a:spcAft>
                <a:spcPts val="0"/>
              </a:spcAft>
            </a:pPr>
            <a:r>
              <a:rPr lang="zh-CN" altLang="en-US" b="1" kern="100" dirty="0">
                <a:solidFill>
                  <a:schemeClr val="accent1"/>
                </a:solidFill>
                <a:cs typeface="+mn-ea"/>
                <a:sym typeface="+mn-lt"/>
              </a:rPr>
              <a:t>标题</a:t>
            </a:r>
          </a:p>
        </p:txBody>
      </p:sp>
      <p:sp>
        <p:nvSpPr>
          <p:cNvPr id="15" name="矩形 14">
            <a:extLst>
              <a:ext uri="{FF2B5EF4-FFF2-40B4-BE49-F238E27FC236}">
                <a16:creationId xmlns:a16="http://schemas.microsoft.com/office/drawing/2014/main" id="{CBC86E55-70F8-41EA-B902-424E7D7CF6EE}"/>
              </a:ext>
            </a:extLst>
          </p:cNvPr>
          <p:cNvSpPr/>
          <p:nvPr/>
        </p:nvSpPr>
        <p:spPr>
          <a:xfrm>
            <a:off x="5161343" y="5816460"/>
            <a:ext cx="1834207" cy="470963"/>
          </a:xfrm>
          <a:prstGeom prst="rect">
            <a:avLst/>
          </a:prstGeom>
        </p:spPr>
        <p:txBody>
          <a:bodyPr wrap="square" anchor="ctr">
            <a:spAutoFit/>
          </a:bodyPr>
          <a:lstStyle/>
          <a:p>
            <a:pPr lvl="0" algn="ctr">
              <a:lnSpc>
                <a:spcPct val="150000"/>
              </a:lnSpc>
              <a:spcAft>
                <a:spcPts val="0"/>
              </a:spcAft>
            </a:pPr>
            <a:r>
              <a:rPr lang="zh-CN" altLang="en-US" b="1" kern="100" dirty="0">
                <a:solidFill>
                  <a:schemeClr val="accent1"/>
                </a:solidFill>
                <a:cs typeface="+mn-ea"/>
                <a:sym typeface="+mn-lt"/>
              </a:rPr>
              <a:t>标题</a:t>
            </a:r>
          </a:p>
        </p:txBody>
      </p:sp>
      <p:sp>
        <p:nvSpPr>
          <p:cNvPr id="16" name="矩形 15">
            <a:extLst>
              <a:ext uri="{FF2B5EF4-FFF2-40B4-BE49-F238E27FC236}">
                <a16:creationId xmlns:a16="http://schemas.microsoft.com/office/drawing/2014/main" id="{9C304DE5-7037-4BA6-9E7C-DA053C02CA4C}"/>
              </a:ext>
            </a:extLst>
          </p:cNvPr>
          <p:cNvSpPr/>
          <p:nvPr/>
        </p:nvSpPr>
        <p:spPr>
          <a:xfrm>
            <a:off x="1192208" y="2290316"/>
            <a:ext cx="1941331" cy="1194686"/>
          </a:xfrm>
          <a:prstGeom prst="rect">
            <a:avLst/>
          </a:prstGeom>
        </p:spPr>
        <p:txBody>
          <a:bodyPr wrap="square">
            <a:spAutoFit/>
          </a:bodyPr>
          <a:lstStyle/>
          <a:p>
            <a:pPr lvl="0" algn="ctr">
              <a:lnSpc>
                <a:spcPct val="130000"/>
              </a:lnSpc>
              <a:spcAft>
                <a:spcPts val="0"/>
              </a:spcAft>
            </a:pPr>
            <a:r>
              <a:rPr lang="zh-CN" altLang="en-US" sz="1400" kern="100" dirty="0">
                <a:solidFill>
                  <a:schemeClr val="bg1">
                    <a:lumMod val="85000"/>
                  </a:schemeClr>
                </a:solidFill>
                <a:cs typeface="+mn-ea"/>
                <a:sym typeface="+mn-lt"/>
              </a:rPr>
              <a:t>迎着祖国初生的太阳，我们从首都北京起航，渭水之滨，搏击风浪；三实作风放飞理想。</a:t>
            </a:r>
          </a:p>
        </p:txBody>
      </p:sp>
      <p:sp>
        <p:nvSpPr>
          <p:cNvPr id="18" name="矩形 17">
            <a:extLst>
              <a:ext uri="{FF2B5EF4-FFF2-40B4-BE49-F238E27FC236}">
                <a16:creationId xmlns:a16="http://schemas.microsoft.com/office/drawing/2014/main" id="{AA8B5772-EF9C-4EDD-BCD9-AE0111010A85}"/>
              </a:ext>
            </a:extLst>
          </p:cNvPr>
          <p:cNvSpPr/>
          <p:nvPr/>
        </p:nvSpPr>
        <p:spPr>
          <a:xfrm>
            <a:off x="5093183" y="2290316"/>
            <a:ext cx="1941331" cy="1194686"/>
          </a:xfrm>
          <a:prstGeom prst="rect">
            <a:avLst/>
          </a:prstGeom>
        </p:spPr>
        <p:txBody>
          <a:bodyPr wrap="square">
            <a:spAutoFit/>
          </a:bodyPr>
          <a:lstStyle/>
          <a:p>
            <a:pPr lvl="0" algn="ctr">
              <a:lnSpc>
                <a:spcPct val="130000"/>
              </a:lnSpc>
              <a:spcAft>
                <a:spcPts val="0"/>
              </a:spcAft>
            </a:pPr>
            <a:r>
              <a:rPr lang="zh-CN" altLang="en-US" sz="1400" kern="100" dirty="0">
                <a:solidFill>
                  <a:schemeClr val="bg1">
                    <a:lumMod val="85000"/>
                  </a:schemeClr>
                </a:solidFill>
                <a:cs typeface="+mn-ea"/>
                <a:sym typeface="+mn-lt"/>
              </a:rPr>
              <a:t>迎着祖国初生的太阳，我们从首都北京起航，渭水之滨，搏击风浪；三实作风放飞理想。</a:t>
            </a:r>
          </a:p>
        </p:txBody>
      </p:sp>
      <p:sp>
        <p:nvSpPr>
          <p:cNvPr id="19" name="矩形 18">
            <a:extLst>
              <a:ext uri="{FF2B5EF4-FFF2-40B4-BE49-F238E27FC236}">
                <a16:creationId xmlns:a16="http://schemas.microsoft.com/office/drawing/2014/main" id="{CFC37296-0B32-4E58-A673-D1010650C534}"/>
              </a:ext>
            </a:extLst>
          </p:cNvPr>
          <p:cNvSpPr/>
          <p:nvPr/>
        </p:nvSpPr>
        <p:spPr>
          <a:xfrm>
            <a:off x="9066695" y="2290316"/>
            <a:ext cx="1941331" cy="1194686"/>
          </a:xfrm>
          <a:prstGeom prst="rect">
            <a:avLst/>
          </a:prstGeom>
        </p:spPr>
        <p:txBody>
          <a:bodyPr wrap="square">
            <a:spAutoFit/>
          </a:bodyPr>
          <a:lstStyle/>
          <a:p>
            <a:pPr lvl="0" algn="ctr">
              <a:lnSpc>
                <a:spcPct val="130000"/>
              </a:lnSpc>
              <a:spcAft>
                <a:spcPts val="0"/>
              </a:spcAft>
            </a:pPr>
            <a:r>
              <a:rPr lang="zh-CN" altLang="en-US" sz="1400" kern="100" dirty="0">
                <a:solidFill>
                  <a:schemeClr val="bg1">
                    <a:lumMod val="85000"/>
                  </a:schemeClr>
                </a:solidFill>
                <a:cs typeface="+mn-ea"/>
                <a:sym typeface="+mn-lt"/>
              </a:rPr>
              <a:t>迎着祖国初生的太阳，我们从首都北京起航，渭水之滨，搏击风浪；三实作风放飞理想。</a:t>
            </a:r>
          </a:p>
        </p:txBody>
      </p:sp>
      <p:sp>
        <p:nvSpPr>
          <p:cNvPr id="20" name="矩形 19">
            <a:extLst>
              <a:ext uri="{FF2B5EF4-FFF2-40B4-BE49-F238E27FC236}">
                <a16:creationId xmlns:a16="http://schemas.microsoft.com/office/drawing/2014/main" id="{37EAB5C0-AAF1-4A6A-BB2F-80B9080434FD}"/>
              </a:ext>
            </a:extLst>
          </p:cNvPr>
          <p:cNvSpPr/>
          <p:nvPr/>
        </p:nvSpPr>
        <p:spPr>
          <a:xfrm>
            <a:off x="7109864" y="3455287"/>
            <a:ext cx="1941331" cy="1194686"/>
          </a:xfrm>
          <a:prstGeom prst="rect">
            <a:avLst/>
          </a:prstGeom>
        </p:spPr>
        <p:txBody>
          <a:bodyPr wrap="square">
            <a:spAutoFit/>
          </a:bodyPr>
          <a:lstStyle/>
          <a:p>
            <a:pPr lvl="0" algn="ctr">
              <a:lnSpc>
                <a:spcPct val="130000"/>
              </a:lnSpc>
              <a:spcAft>
                <a:spcPts val="0"/>
              </a:spcAft>
            </a:pPr>
            <a:r>
              <a:rPr lang="zh-CN" altLang="en-US" sz="1400" kern="100" dirty="0">
                <a:cs typeface="+mn-ea"/>
                <a:sym typeface="+mn-lt"/>
              </a:rPr>
              <a:t>迎着祖国初生的太阳，我们从首都北京起航，渭水之滨，搏击风浪；三实作风放飞理想。</a:t>
            </a:r>
          </a:p>
        </p:txBody>
      </p:sp>
      <p:sp>
        <p:nvSpPr>
          <p:cNvPr id="21" name="矩形 20">
            <a:extLst>
              <a:ext uri="{FF2B5EF4-FFF2-40B4-BE49-F238E27FC236}">
                <a16:creationId xmlns:a16="http://schemas.microsoft.com/office/drawing/2014/main" id="{59450568-6BA6-4C28-BF2C-20916A1A81EC}"/>
              </a:ext>
            </a:extLst>
          </p:cNvPr>
          <p:cNvSpPr/>
          <p:nvPr/>
        </p:nvSpPr>
        <p:spPr>
          <a:xfrm>
            <a:off x="5119360" y="4623686"/>
            <a:ext cx="1941331" cy="1194686"/>
          </a:xfrm>
          <a:prstGeom prst="rect">
            <a:avLst/>
          </a:prstGeom>
        </p:spPr>
        <p:txBody>
          <a:bodyPr wrap="square">
            <a:spAutoFit/>
          </a:bodyPr>
          <a:lstStyle/>
          <a:p>
            <a:pPr lvl="0" algn="ctr">
              <a:lnSpc>
                <a:spcPct val="130000"/>
              </a:lnSpc>
              <a:spcAft>
                <a:spcPts val="0"/>
              </a:spcAft>
            </a:pPr>
            <a:r>
              <a:rPr lang="zh-CN" altLang="en-US" sz="1400" kern="100" dirty="0">
                <a:cs typeface="+mn-ea"/>
                <a:sym typeface="+mn-lt"/>
              </a:rPr>
              <a:t>迎着祖国初生的太阳，我们从首都北京起航，渭水之滨，搏击风浪；三实作风放飞理想。</a:t>
            </a:r>
          </a:p>
        </p:txBody>
      </p:sp>
      <p:sp>
        <p:nvSpPr>
          <p:cNvPr id="22" name="矩形 21">
            <a:extLst>
              <a:ext uri="{FF2B5EF4-FFF2-40B4-BE49-F238E27FC236}">
                <a16:creationId xmlns:a16="http://schemas.microsoft.com/office/drawing/2014/main" id="{4C5E4672-B6F0-4C31-8DF4-50C75953B2BA}"/>
              </a:ext>
            </a:extLst>
          </p:cNvPr>
          <p:cNvSpPr/>
          <p:nvPr/>
        </p:nvSpPr>
        <p:spPr>
          <a:xfrm>
            <a:off x="3149753" y="1174371"/>
            <a:ext cx="1941331" cy="1194686"/>
          </a:xfrm>
          <a:prstGeom prst="rect">
            <a:avLst/>
          </a:prstGeom>
        </p:spPr>
        <p:txBody>
          <a:bodyPr wrap="square">
            <a:spAutoFit/>
          </a:bodyPr>
          <a:lstStyle/>
          <a:p>
            <a:pPr lvl="0" algn="ctr">
              <a:lnSpc>
                <a:spcPct val="130000"/>
              </a:lnSpc>
              <a:spcAft>
                <a:spcPts val="0"/>
              </a:spcAft>
            </a:pPr>
            <a:r>
              <a:rPr lang="zh-CN" altLang="en-US" sz="1400" kern="100" dirty="0">
                <a:cs typeface="+mn-ea"/>
                <a:sym typeface="+mn-lt"/>
              </a:rPr>
              <a:t>迎着祖国初生的太阳，我们从首都北京起航，渭水之滨，搏击风浪；三实作风放飞理想。</a:t>
            </a:r>
          </a:p>
        </p:txBody>
      </p:sp>
    </p:spTree>
    <p:extLst>
      <p:ext uri="{BB962C8B-B14F-4D97-AF65-F5344CB8AC3E}">
        <p14:creationId xmlns:p14="http://schemas.microsoft.com/office/powerpoint/2010/main" val="4274711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a:extLst>
              <a:ext uri="{FF2B5EF4-FFF2-40B4-BE49-F238E27FC236}">
                <a16:creationId xmlns:a16="http://schemas.microsoft.com/office/drawing/2014/main" id="{43E6BA0B-15A9-41BD-AFD7-563CD203C21E}"/>
              </a:ext>
            </a:extLst>
          </p:cNvPr>
          <p:cNvCxnSpPr>
            <a:cxnSpLocks/>
          </p:cNvCxnSpPr>
          <p:nvPr/>
        </p:nvCxnSpPr>
        <p:spPr>
          <a:xfrm>
            <a:off x="1918610" y="4045878"/>
            <a:ext cx="0" cy="723286"/>
          </a:xfrm>
          <a:prstGeom prst="line">
            <a:avLst/>
          </a:prstGeom>
          <a:ln w="12700">
            <a:gradFill>
              <a:gsLst>
                <a:gs pos="0">
                  <a:schemeClr val="accent3">
                    <a:lumMod val="50000"/>
                  </a:schemeClr>
                </a:gs>
                <a:gs pos="100000">
                  <a:schemeClr val="accent1">
                    <a:alpha val="0"/>
                  </a:schemeClr>
                </a:gs>
              </a:gsLst>
              <a:lin ang="5400000" scaled="1"/>
            </a:gradFill>
            <a:headEnd type="oval" w="sm" len="sm"/>
          </a:ln>
        </p:spPr>
        <p:style>
          <a:lnRef idx="1">
            <a:schemeClr val="accent1"/>
          </a:lnRef>
          <a:fillRef idx="0">
            <a:schemeClr val="accent1"/>
          </a:fillRef>
          <a:effectRef idx="0">
            <a:schemeClr val="accent1"/>
          </a:effectRef>
          <a:fontRef idx="minor">
            <a:schemeClr val="tx1"/>
          </a:fontRef>
        </p:style>
      </p:cxnSp>
      <p:sp>
        <p:nvSpPr>
          <p:cNvPr id="8" name="矩形 7">
            <a:extLst>
              <a:ext uri="{FF2B5EF4-FFF2-40B4-BE49-F238E27FC236}">
                <a16:creationId xmlns:a16="http://schemas.microsoft.com/office/drawing/2014/main" id="{311A4563-EF16-4F35-A5CD-AF06983C80CC}"/>
              </a:ext>
            </a:extLst>
          </p:cNvPr>
          <p:cNvSpPr/>
          <p:nvPr/>
        </p:nvSpPr>
        <p:spPr>
          <a:xfrm>
            <a:off x="1583266" y="3510193"/>
            <a:ext cx="671979"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35000"/>
              </a:lnSpc>
              <a:spcBef>
                <a:spcPct val="0"/>
              </a:spcBef>
            </a:pPr>
            <a:r>
              <a:rPr lang="zh-CN" altLang="en-US" sz="1900" b="1" dirty="0">
                <a:solidFill>
                  <a:schemeClr val="accent1"/>
                </a:solidFill>
                <a:cs typeface="+mn-ea"/>
                <a:sym typeface="+mn-lt"/>
              </a:rPr>
              <a:t>标题</a:t>
            </a:r>
          </a:p>
        </p:txBody>
      </p:sp>
      <p:cxnSp>
        <p:nvCxnSpPr>
          <p:cNvPr id="10" name="直接连接符 9">
            <a:extLst>
              <a:ext uri="{FF2B5EF4-FFF2-40B4-BE49-F238E27FC236}">
                <a16:creationId xmlns:a16="http://schemas.microsoft.com/office/drawing/2014/main" id="{BF26A786-F0AA-4E70-9F31-426C82C9A0EE}"/>
              </a:ext>
            </a:extLst>
          </p:cNvPr>
          <p:cNvCxnSpPr>
            <a:cxnSpLocks/>
          </p:cNvCxnSpPr>
          <p:nvPr/>
        </p:nvCxnSpPr>
        <p:spPr>
          <a:xfrm>
            <a:off x="10211164" y="4045878"/>
            <a:ext cx="0" cy="723286"/>
          </a:xfrm>
          <a:prstGeom prst="line">
            <a:avLst/>
          </a:prstGeom>
          <a:ln w="12700">
            <a:gradFill>
              <a:gsLst>
                <a:gs pos="0">
                  <a:schemeClr val="accent3">
                    <a:lumMod val="50000"/>
                  </a:schemeClr>
                </a:gs>
                <a:gs pos="100000">
                  <a:schemeClr val="accent1">
                    <a:alpha val="0"/>
                  </a:schemeClr>
                </a:gs>
              </a:gsLst>
              <a:lin ang="5400000" scaled="1"/>
            </a:gradFill>
            <a:headEnd type="oval" w="sm" len="sm"/>
          </a:ln>
        </p:spPr>
        <p:style>
          <a:lnRef idx="1">
            <a:schemeClr val="accent1"/>
          </a:lnRef>
          <a:fillRef idx="0">
            <a:schemeClr val="accent1"/>
          </a:fillRef>
          <a:effectRef idx="0">
            <a:schemeClr val="accent1"/>
          </a:effectRef>
          <a:fontRef idx="minor">
            <a:schemeClr val="tx1"/>
          </a:fontRef>
        </p:style>
      </p:cxnSp>
      <p:sp>
        <p:nvSpPr>
          <p:cNvPr id="11" name="矩形 10">
            <a:extLst>
              <a:ext uri="{FF2B5EF4-FFF2-40B4-BE49-F238E27FC236}">
                <a16:creationId xmlns:a16="http://schemas.microsoft.com/office/drawing/2014/main" id="{AB3CA7BB-A4BB-406E-B2A5-CFE49A4F8CCA}"/>
              </a:ext>
            </a:extLst>
          </p:cNvPr>
          <p:cNvSpPr/>
          <p:nvPr/>
        </p:nvSpPr>
        <p:spPr>
          <a:xfrm>
            <a:off x="9875820" y="3510193"/>
            <a:ext cx="671979"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0"/>
              </a:spcBef>
            </a:pPr>
            <a:r>
              <a:rPr lang="zh-CN" altLang="en-US" sz="1900" b="1" dirty="0">
                <a:solidFill>
                  <a:schemeClr val="accent1"/>
                </a:solidFill>
                <a:cs typeface="+mn-ea"/>
                <a:sym typeface="+mn-lt"/>
              </a:rPr>
              <a:t>标题</a:t>
            </a:r>
          </a:p>
        </p:txBody>
      </p:sp>
      <p:cxnSp>
        <p:nvCxnSpPr>
          <p:cNvPr id="13" name="直接连接符 12">
            <a:extLst>
              <a:ext uri="{FF2B5EF4-FFF2-40B4-BE49-F238E27FC236}">
                <a16:creationId xmlns:a16="http://schemas.microsoft.com/office/drawing/2014/main" id="{5176C615-7324-43B6-9E47-357162887A8C}"/>
              </a:ext>
            </a:extLst>
          </p:cNvPr>
          <p:cNvCxnSpPr>
            <a:cxnSpLocks/>
          </p:cNvCxnSpPr>
          <p:nvPr/>
        </p:nvCxnSpPr>
        <p:spPr>
          <a:xfrm>
            <a:off x="7315184" y="3412524"/>
            <a:ext cx="0" cy="723286"/>
          </a:xfrm>
          <a:prstGeom prst="line">
            <a:avLst/>
          </a:prstGeom>
          <a:ln w="12700">
            <a:gradFill>
              <a:gsLst>
                <a:gs pos="0">
                  <a:schemeClr val="accent3">
                    <a:lumMod val="50000"/>
                  </a:schemeClr>
                </a:gs>
                <a:gs pos="100000">
                  <a:schemeClr val="accent1">
                    <a:alpha val="0"/>
                  </a:schemeClr>
                </a:gs>
              </a:gsLst>
              <a:lin ang="5400000" scaled="1"/>
            </a:gradFill>
            <a:headEnd type="oval" w="sm" len="sm"/>
          </a:ln>
        </p:spPr>
        <p:style>
          <a:lnRef idx="1">
            <a:schemeClr val="accent1"/>
          </a:lnRef>
          <a:fillRef idx="0">
            <a:schemeClr val="accent1"/>
          </a:fillRef>
          <a:effectRef idx="0">
            <a:schemeClr val="accent1"/>
          </a:effectRef>
          <a:fontRef idx="minor">
            <a:schemeClr val="tx1"/>
          </a:fontRef>
        </p:style>
      </p:cxnSp>
      <p:sp>
        <p:nvSpPr>
          <p:cNvPr id="14" name="矩形 13">
            <a:extLst>
              <a:ext uri="{FF2B5EF4-FFF2-40B4-BE49-F238E27FC236}">
                <a16:creationId xmlns:a16="http://schemas.microsoft.com/office/drawing/2014/main" id="{9079822A-7308-4795-A694-FE4E3955455A}"/>
              </a:ext>
            </a:extLst>
          </p:cNvPr>
          <p:cNvSpPr/>
          <p:nvPr/>
        </p:nvSpPr>
        <p:spPr>
          <a:xfrm>
            <a:off x="6979840" y="2876839"/>
            <a:ext cx="671979"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35000"/>
              </a:lnSpc>
              <a:spcBef>
                <a:spcPct val="0"/>
              </a:spcBef>
            </a:pPr>
            <a:r>
              <a:rPr lang="zh-CN" altLang="en-US" sz="1900" b="1" dirty="0">
                <a:solidFill>
                  <a:schemeClr val="accent1"/>
                </a:solidFill>
                <a:cs typeface="+mn-ea"/>
                <a:sym typeface="+mn-lt"/>
              </a:rPr>
              <a:t>标题</a:t>
            </a:r>
          </a:p>
        </p:txBody>
      </p:sp>
      <p:cxnSp>
        <p:nvCxnSpPr>
          <p:cNvPr id="16" name="直接连接符 15">
            <a:extLst>
              <a:ext uri="{FF2B5EF4-FFF2-40B4-BE49-F238E27FC236}">
                <a16:creationId xmlns:a16="http://schemas.microsoft.com/office/drawing/2014/main" id="{34CD9117-6088-4494-B4E5-979DBEACBA71}"/>
              </a:ext>
            </a:extLst>
          </p:cNvPr>
          <p:cNvCxnSpPr>
            <a:cxnSpLocks/>
          </p:cNvCxnSpPr>
          <p:nvPr/>
        </p:nvCxnSpPr>
        <p:spPr>
          <a:xfrm>
            <a:off x="4664422" y="3412524"/>
            <a:ext cx="0" cy="723286"/>
          </a:xfrm>
          <a:prstGeom prst="line">
            <a:avLst/>
          </a:prstGeom>
          <a:ln w="12700">
            <a:gradFill>
              <a:gsLst>
                <a:gs pos="0">
                  <a:schemeClr val="accent3">
                    <a:lumMod val="50000"/>
                  </a:schemeClr>
                </a:gs>
                <a:gs pos="100000">
                  <a:schemeClr val="accent1">
                    <a:alpha val="0"/>
                  </a:schemeClr>
                </a:gs>
              </a:gsLst>
              <a:lin ang="5400000" scaled="1"/>
            </a:gradFill>
            <a:headEnd type="oval" w="sm" len="sm"/>
          </a:ln>
        </p:spPr>
        <p:style>
          <a:lnRef idx="1">
            <a:schemeClr val="accent1"/>
          </a:lnRef>
          <a:fillRef idx="0">
            <a:schemeClr val="accent1"/>
          </a:fillRef>
          <a:effectRef idx="0">
            <a:schemeClr val="accent1"/>
          </a:effectRef>
          <a:fontRef idx="minor">
            <a:schemeClr val="tx1"/>
          </a:fontRef>
        </p:style>
      </p:cxnSp>
      <p:sp>
        <p:nvSpPr>
          <p:cNvPr id="17" name="矩形 16">
            <a:extLst>
              <a:ext uri="{FF2B5EF4-FFF2-40B4-BE49-F238E27FC236}">
                <a16:creationId xmlns:a16="http://schemas.microsoft.com/office/drawing/2014/main" id="{608E00DE-89C8-4241-AD3D-B0D7031B5BED}"/>
              </a:ext>
            </a:extLst>
          </p:cNvPr>
          <p:cNvSpPr/>
          <p:nvPr/>
        </p:nvSpPr>
        <p:spPr>
          <a:xfrm>
            <a:off x="4329078" y="2876839"/>
            <a:ext cx="671979"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35000"/>
              </a:lnSpc>
              <a:spcBef>
                <a:spcPct val="0"/>
              </a:spcBef>
            </a:pPr>
            <a:r>
              <a:rPr lang="zh-CN" altLang="en-US" sz="1900" b="1" dirty="0">
                <a:solidFill>
                  <a:schemeClr val="accent1"/>
                </a:solidFill>
                <a:cs typeface="+mn-ea"/>
                <a:sym typeface="+mn-lt"/>
              </a:rPr>
              <a:t>标题</a:t>
            </a:r>
          </a:p>
        </p:txBody>
      </p:sp>
      <p:cxnSp>
        <p:nvCxnSpPr>
          <p:cNvPr id="19" name="直接连接符 18">
            <a:extLst>
              <a:ext uri="{FF2B5EF4-FFF2-40B4-BE49-F238E27FC236}">
                <a16:creationId xmlns:a16="http://schemas.microsoft.com/office/drawing/2014/main" id="{CE36E110-E557-46A3-AD22-1A3A16AD75FF}"/>
              </a:ext>
            </a:extLst>
          </p:cNvPr>
          <p:cNvCxnSpPr>
            <a:cxnSpLocks/>
          </p:cNvCxnSpPr>
          <p:nvPr/>
        </p:nvCxnSpPr>
        <p:spPr>
          <a:xfrm>
            <a:off x="3543849" y="5597118"/>
            <a:ext cx="0" cy="723286"/>
          </a:xfrm>
          <a:prstGeom prst="line">
            <a:avLst/>
          </a:prstGeom>
          <a:ln w="12700">
            <a:gradFill>
              <a:gsLst>
                <a:gs pos="0">
                  <a:schemeClr val="accent3">
                    <a:lumMod val="50000"/>
                  </a:schemeClr>
                </a:gs>
                <a:gs pos="100000">
                  <a:schemeClr val="accent1">
                    <a:alpha val="0"/>
                  </a:schemeClr>
                </a:gs>
              </a:gsLst>
              <a:lin ang="5400000" scaled="1"/>
            </a:gradFill>
            <a:headEnd type="oval" w="sm" len="sm"/>
          </a:ln>
        </p:spPr>
        <p:style>
          <a:lnRef idx="1">
            <a:schemeClr val="accent1"/>
          </a:lnRef>
          <a:fillRef idx="0">
            <a:schemeClr val="accent1"/>
          </a:fillRef>
          <a:effectRef idx="0">
            <a:schemeClr val="accent1"/>
          </a:effectRef>
          <a:fontRef idx="minor">
            <a:schemeClr val="tx1"/>
          </a:fontRef>
        </p:style>
      </p:cxnSp>
      <p:sp>
        <p:nvSpPr>
          <p:cNvPr id="20" name="矩形 19">
            <a:extLst>
              <a:ext uri="{FF2B5EF4-FFF2-40B4-BE49-F238E27FC236}">
                <a16:creationId xmlns:a16="http://schemas.microsoft.com/office/drawing/2014/main" id="{E3F67F47-8226-448C-9516-9336AEB7E2AB}"/>
              </a:ext>
            </a:extLst>
          </p:cNvPr>
          <p:cNvSpPr/>
          <p:nvPr/>
        </p:nvSpPr>
        <p:spPr>
          <a:xfrm>
            <a:off x="3195682" y="5061433"/>
            <a:ext cx="697627" cy="47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35000"/>
              </a:lnSpc>
              <a:spcBef>
                <a:spcPct val="0"/>
              </a:spcBef>
            </a:pPr>
            <a:r>
              <a:rPr lang="zh-CN" altLang="en-US" sz="2000" b="1" dirty="0">
                <a:solidFill>
                  <a:schemeClr val="accent1"/>
                </a:solidFill>
                <a:cs typeface="+mn-ea"/>
                <a:sym typeface="+mn-lt"/>
              </a:rPr>
              <a:t>标题</a:t>
            </a:r>
          </a:p>
        </p:txBody>
      </p:sp>
      <p:cxnSp>
        <p:nvCxnSpPr>
          <p:cNvPr id="22" name="直接连接符 21">
            <a:extLst>
              <a:ext uri="{FF2B5EF4-FFF2-40B4-BE49-F238E27FC236}">
                <a16:creationId xmlns:a16="http://schemas.microsoft.com/office/drawing/2014/main" id="{C20FE028-FE0B-4A23-88AD-52CA30971A7C}"/>
              </a:ext>
            </a:extLst>
          </p:cNvPr>
          <p:cNvCxnSpPr>
            <a:cxnSpLocks/>
          </p:cNvCxnSpPr>
          <p:nvPr/>
        </p:nvCxnSpPr>
        <p:spPr>
          <a:xfrm>
            <a:off x="8589005" y="5597118"/>
            <a:ext cx="0" cy="723286"/>
          </a:xfrm>
          <a:prstGeom prst="line">
            <a:avLst/>
          </a:prstGeom>
          <a:ln w="12700">
            <a:gradFill>
              <a:gsLst>
                <a:gs pos="0">
                  <a:schemeClr val="accent3">
                    <a:lumMod val="50000"/>
                  </a:schemeClr>
                </a:gs>
                <a:gs pos="100000">
                  <a:schemeClr val="accent1">
                    <a:alpha val="0"/>
                  </a:schemeClr>
                </a:gs>
              </a:gsLst>
              <a:lin ang="5400000" scaled="1"/>
            </a:gradFill>
            <a:headEnd type="oval" w="sm" len="sm"/>
          </a:ln>
        </p:spPr>
        <p:style>
          <a:lnRef idx="1">
            <a:schemeClr val="accent1"/>
          </a:lnRef>
          <a:fillRef idx="0">
            <a:schemeClr val="accent1"/>
          </a:fillRef>
          <a:effectRef idx="0">
            <a:schemeClr val="accent1"/>
          </a:effectRef>
          <a:fontRef idx="minor">
            <a:schemeClr val="tx1"/>
          </a:fontRef>
        </p:style>
      </p:cxnSp>
      <p:sp>
        <p:nvSpPr>
          <p:cNvPr id="23" name="矩形 22">
            <a:extLst>
              <a:ext uri="{FF2B5EF4-FFF2-40B4-BE49-F238E27FC236}">
                <a16:creationId xmlns:a16="http://schemas.microsoft.com/office/drawing/2014/main" id="{F9D2687E-AE2B-4330-ACFD-41F93A8A4B6B}"/>
              </a:ext>
            </a:extLst>
          </p:cNvPr>
          <p:cNvSpPr/>
          <p:nvPr/>
        </p:nvSpPr>
        <p:spPr>
          <a:xfrm>
            <a:off x="8240837" y="5061433"/>
            <a:ext cx="6976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0"/>
              </a:spcBef>
            </a:pPr>
            <a:r>
              <a:rPr lang="zh-CN" altLang="en-US" sz="2000" b="1" dirty="0">
                <a:solidFill>
                  <a:schemeClr val="accent1"/>
                </a:solidFill>
                <a:cs typeface="+mn-ea"/>
                <a:sym typeface="+mn-lt"/>
              </a:rPr>
              <a:t>标题</a:t>
            </a:r>
          </a:p>
        </p:txBody>
      </p:sp>
      <p:cxnSp>
        <p:nvCxnSpPr>
          <p:cNvPr id="25" name="直接连接符 24">
            <a:extLst>
              <a:ext uri="{FF2B5EF4-FFF2-40B4-BE49-F238E27FC236}">
                <a16:creationId xmlns:a16="http://schemas.microsoft.com/office/drawing/2014/main" id="{D5590BBE-224D-4C5F-8D0B-3B4FB5D82930}"/>
              </a:ext>
            </a:extLst>
          </p:cNvPr>
          <p:cNvCxnSpPr>
            <a:cxnSpLocks/>
          </p:cNvCxnSpPr>
          <p:nvPr/>
        </p:nvCxnSpPr>
        <p:spPr>
          <a:xfrm>
            <a:off x="6060429" y="5838890"/>
            <a:ext cx="0" cy="723286"/>
          </a:xfrm>
          <a:prstGeom prst="line">
            <a:avLst/>
          </a:prstGeom>
          <a:ln w="12700">
            <a:gradFill>
              <a:gsLst>
                <a:gs pos="0">
                  <a:schemeClr val="accent3">
                    <a:lumMod val="50000"/>
                  </a:schemeClr>
                </a:gs>
                <a:gs pos="100000">
                  <a:schemeClr val="accent1">
                    <a:alpha val="0"/>
                  </a:schemeClr>
                </a:gs>
              </a:gsLst>
              <a:lin ang="5400000" scaled="1"/>
            </a:gradFill>
            <a:headEnd type="oval" w="sm" len="sm"/>
          </a:ln>
        </p:spPr>
        <p:style>
          <a:lnRef idx="1">
            <a:schemeClr val="accent1"/>
          </a:lnRef>
          <a:fillRef idx="0">
            <a:schemeClr val="accent1"/>
          </a:fillRef>
          <a:effectRef idx="0">
            <a:schemeClr val="accent1"/>
          </a:effectRef>
          <a:fontRef idx="minor">
            <a:schemeClr val="tx1"/>
          </a:fontRef>
        </p:style>
      </p:cxnSp>
      <p:sp>
        <p:nvSpPr>
          <p:cNvPr id="26" name="矩形 25">
            <a:extLst>
              <a:ext uri="{FF2B5EF4-FFF2-40B4-BE49-F238E27FC236}">
                <a16:creationId xmlns:a16="http://schemas.microsoft.com/office/drawing/2014/main" id="{B1CA2FBB-6652-409B-9000-555E0DFE7851}"/>
              </a:ext>
            </a:extLst>
          </p:cNvPr>
          <p:cNvSpPr/>
          <p:nvPr/>
        </p:nvSpPr>
        <p:spPr>
          <a:xfrm>
            <a:off x="5712261" y="5303205"/>
            <a:ext cx="697627" cy="47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35000"/>
              </a:lnSpc>
              <a:spcBef>
                <a:spcPct val="0"/>
              </a:spcBef>
            </a:pPr>
            <a:r>
              <a:rPr lang="zh-CN" altLang="en-US" sz="2000" b="1" dirty="0">
                <a:solidFill>
                  <a:schemeClr val="accent1"/>
                </a:solidFill>
                <a:cs typeface="+mn-ea"/>
                <a:sym typeface="+mn-lt"/>
              </a:rPr>
              <a:t>标题</a:t>
            </a:r>
          </a:p>
        </p:txBody>
      </p:sp>
      <p:sp>
        <p:nvSpPr>
          <p:cNvPr id="27" name="文本框 26">
            <a:extLst>
              <a:ext uri="{FF2B5EF4-FFF2-40B4-BE49-F238E27FC236}">
                <a16:creationId xmlns:a16="http://schemas.microsoft.com/office/drawing/2014/main" id="{CB042AA9-6C2B-4F03-B347-985139AF0620}"/>
              </a:ext>
            </a:extLst>
          </p:cNvPr>
          <p:cNvSpPr txBox="1"/>
          <p:nvPr/>
        </p:nvSpPr>
        <p:spPr>
          <a:xfrm>
            <a:off x="838285" y="2154132"/>
            <a:ext cx="2160649" cy="1235082"/>
          </a:xfrm>
          <a:prstGeom prst="rect">
            <a:avLst/>
          </a:prstGeom>
          <a:noFill/>
        </p:spPr>
        <p:txBody>
          <a:bodyPr vert="horz" wrap="square" rtlCol="0" anchor="b">
            <a:spAutoFit/>
          </a:bodyPr>
          <a:lstStyle/>
          <a:p>
            <a:pPr algn="ctr">
              <a:lnSpc>
                <a:spcPct val="135000"/>
              </a:lnSpc>
              <a:buClr>
                <a:srgbClr val="906F4A"/>
              </a:buClr>
            </a:pPr>
            <a:r>
              <a:rPr lang="zh-CN" altLang="en-US" sz="1400" spc="-50" dirty="0">
                <a:solidFill>
                  <a:schemeClr val="tx1">
                    <a:lumMod val="85000"/>
                    <a:lumOff val="15000"/>
                  </a:schemeClr>
                </a:solidFill>
                <a:cs typeface="+mn-ea"/>
                <a:sym typeface="+mn-lt"/>
              </a:rPr>
              <a:t>迎着祖国初生的太阳，我们从首都北京起航，渭水之滨，搏击风浪；三实作风放飞理想。</a:t>
            </a:r>
          </a:p>
        </p:txBody>
      </p:sp>
      <p:sp>
        <p:nvSpPr>
          <p:cNvPr id="28" name="文本框 27">
            <a:extLst>
              <a:ext uri="{FF2B5EF4-FFF2-40B4-BE49-F238E27FC236}">
                <a16:creationId xmlns:a16="http://schemas.microsoft.com/office/drawing/2014/main" id="{BDC47492-776F-4A2A-B947-F3299EBF4B5E}"/>
              </a:ext>
            </a:extLst>
          </p:cNvPr>
          <p:cNvSpPr txBox="1"/>
          <p:nvPr/>
        </p:nvSpPr>
        <p:spPr>
          <a:xfrm>
            <a:off x="9022806" y="1572435"/>
            <a:ext cx="2376714" cy="1816779"/>
          </a:xfrm>
          <a:prstGeom prst="rect">
            <a:avLst/>
          </a:prstGeom>
          <a:noFill/>
        </p:spPr>
        <p:txBody>
          <a:bodyPr vert="horz" wrap="square" rtlCol="0" anchor="b">
            <a:spAutoFit/>
          </a:bodyPr>
          <a:lstStyle/>
          <a:p>
            <a:pPr algn="ctr">
              <a:lnSpc>
                <a:spcPct val="135000"/>
              </a:lnSpc>
              <a:buClr>
                <a:srgbClr val="906F4A"/>
              </a:buClr>
            </a:pPr>
            <a:r>
              <a:rPr lang="zh-CN" altLang="en-US" sz="1400" spc="-50" dirty="0">
                <a:solidFill>
                  <a:schemeClr val="tx1">
                    <a:lumMod val="85000"/>
                    <a:lumOff val="15000"/>
                  </a:schemeClr>
                </a:solidFill>
                <a:cs typeface="+mn-ea"/>
                <a:sym typeface="+mn-lt"/>
              </a:rPr>
              <a:t>迎着祖国初生的太阳，我们从首都北京起航，渭水之滨，搏击风浪；三实作风放飞理想。回首往昔写国计民生的篇章，面向未来锻铸中国轻工的辉煌。</a:t>
            </a:r>
          </a:p>
        </p:txBody>
      </p:sp>
      <p:sp>
        <p:nvSpPr>
          <p:cNvPr id="29" name="文本框 28">
            <a:extLst>
              <a:ext uri="{FF2B5EF4-FFF2-40B4-BE49-F238E27FC236}">
                <a16:creationId xmlns:a16="http://schemas.microsoft.com/office/drawing/2014/main" id="{EB6CDD2F-605A-4EFD-9EF5-ACE1CC05C110}"/>
              </a:ext>
            </a:extLst>
          </p:cNvPr>
          <p:cNvSpPr txBox="1"/>
          <p:nvPr/>
        </p:nvSpPr>
        <p:spPr>
          <a:xfrm>
            <a:off x="6234858" y="1506182"/>
            <a:ext cx="2160650" cy="1235082"/>
          </a:xfrm>
          <a:prstGeom prst="rect">
            <a:avLst/>
          </a:prstGeom>
          <a:noFill/>
        </p:spPr>
        <p:txBody>
          <a:bodyPr vert="horz" wrap="square" rtlCol="0" anchor="b">
            <a:spAutoFit/>
          </a:bodyPr>
          <a:lstStyle/>
          <a:p>
            <a:pPr algn="ctr">
              <a:lnSpc>
                <a:spcPct val="135000"/>
              </a:lnSpc>
              <a:buClr>
                <a:srgbClr val="906F4A"/>
              </a:buClr>
            </a:pPr>
            <a:r>
              <a:rPr lang="zh-CN" altLang="en-US" sz="1400" spc="-50" dirty="0">
                <a:solidFill>
                  <a:schemeClr val="tx1">
                    <a:lumMod val="85000"/>
                    <a:lumOff val="15000"/>
                  </a:schemeClr>
                </a:solidFill>
                <a:cs typeface="+mn-ea"/>
                <a:sym typeface="+mn-lt"/>
              </a:rPr>
              <a:t>迎着祖国初生的太阳，我们从首都北京起航，渭水之滨，搏击风浪；三实作风放飞理想。</a:t>
            </a:r>
          </a:p>
        </p:txBody>
      </p:sp>
      <p:sp>
        <p:nvSpPr>
          <p:cNvPr id="30" name="文本框 29">
            <a:extLst>
              <a:ext uri="{FF2B5EF4-FFF2-40B4-BE49-F238E27FC236}">
                <a16:creationId xmlns:a16="http://schemas.microsoft.com/office/drawing/2014/main" id="{E97C5AB2-F859-4767-AFCE-4592C128E1A6}"/>
              </a:ext>
            </a:extLst>
          </p:cNvPr>
          <p:cNvSpPr txBox="1"/>
          <p:nvPr/>
        </p:nvSpPr>
        <p:spPr>
          <a:xfrm>
            <a:off x="3533268" y="924485"/>
            <a:ext cx="2262305" cy="1816779"/>
          </a:xfrm>
          <a:prstGeom prst="rect">
            <a:avLst/>
          </a:prstGeom>
          <a:noFill/>
        </p:spPr>
        <p:txBody>
          <a:bodyPr vert="horz" wrap="square" rtlCol="0" anchor="b">
            <a:spAutoFit/>
          </a:bodyPr>
          <a:lstStyle/>
          <a:p>
            <a:pPr algn="ctr">
              <a:lnSpc>
                <a:spcPct val="135000"/>
              </a:lnSpc>
              <a:buClr>
                <a:srgbClr val="906F4A"/>
              </a:buClr>
            </a:pPr>
            <a:r>
              <a:rPr lang="zh-CN" altLang="en-US" sz="1400" spc="-50" dirty="0">
                <a:solidFill>
                  <a:schemeClr val="tx1">
                    <a:lumMod val="85000"/>
                    <a:lumOff val="15000"/>
                  </a:schemeClr>
                </a:solidFill>
                <a:cs typeface="+mn-ea"/>
                <a:sym typeface="+mn-lt"/>
              </a:rPr>
              <a:t>迎着祖国初生的太阳，我们从首都北京起航，渭水之滨，搏击风浪；三实作风放飞理想。回首往昔写国计民生的篇章，面向未来锻铸中国轻工的辉煌。</a:t>
            </a:r>
          </a:p>
        </p:txBody>
      </p:sp>
      <p:sp>
        <p:nvSpPr>
          <p:cNvPr id="31" name="文本框 30">
            <a:extLst>
              <a:ext uri="{FF2B5EF4-FFF2-40B4-BE49-F238E27FC236}">
                <a16:creationId xmlns:a16="http://schemas.microsoft.com/office/drawing/2014/main" id="{64599439-E519-4A3C-BFA6-664BB6958595}"/>
              </a:ext>
            </a:extLst>
          </p:cNvPr>
          <p:cNvSpPr txBox="1"/>
          <p:nvPr/>
        </p:nvSpPr>
        <p:spPr>
          <a:xfrm>
            <a:off x="5032108" y="4266678"/>
            <a:ext cx="2056641" cy="944233"/>
          </a:xfrm>
          <a:prstGeom prst="rect">
            <a:avLst/>
          </a:prstGeom>
          <a:noFill/>
        </p:spPr>
        <p:txBody>
          <a:bodyPr vert="horz" wrap="square" rtlCol="0" anchor="b">
            <a:spAutoFit/>
          </a:bodyPr>
          <a:lstStyle/>
          <a:p>
            <a:pPr algn="ctr">
              <a:lnSpc>
                <a:spcPct val="135000"/>
              </a:lnSpc>
              <a:buClr>
                <a:srgbClr val="906F4A"/>
              </a:buClr>
            </a:pPr>
            <a:r>
              <a:rPr lang="zh-CN" altLang="en-US" sz="1400" spc="-50" dirty="0">
                <a:solidFill>
                  <a:schemeClr val="tx1">
                    <a:lumMod val="85000"/>
                    <a:lumOff val="15000"/>
                  </a:schemeClr>
                </a:solidFill>
                <a:cs typeface="+mn-ea"/>
                <a:sym typeface="+mn-lt"/>
              </a:rPr>
              <a:t>迎着祖国初生的太阳，我们从首都北京起航，渭水之滨，搏击风浪。</a:t>
            </a:r>
          </a:p>
        </p:txBody>
      </p:sp>
      <p:sp>
        <p:nvSpPr>
          <p:cNvPr id="32" name="文本框 31">
            <a:extLst>
              <a:ext uri="{FF2B5EF4-FFF2-40B4-BE49-F238E27FC236}">
                <a16:creationId xmlns:a16="http://schemas.microsoft.com/office/drawing/2014/main" id="{63F42536-0026-4FF9-B9B2-1B2E1EDE33BD}"/>
              </a:ext>
            </a:extLst>
          </p:cNvPr>
          <p:cNvSpPr txBox="1"/>
          <p:nvPr/>
        </p:nvSpPr>
        <p:spPr>
          <a:xfrm>
            <a:off x="2609012" y="3980385"/>
            <a:ext cx="1869674" cy="934871"/>
          </a:xfrm>
          <a:prstGeom prst="rect">
            <a:avLst/>
          </a:prstGeom>
          <a:noFill/>
        </p:spPr>
        <p:txBody>
          <a:bodyPr vert="horz" wrap="square" rtlCol="0" anchor="b">
            <a:spAutoFit/>
          </a:bodyPr>
          <a:lstStyle/>
          <a:p>
            <a:pPr algn="ctr">
              <a:lnSpc>
                <a:spcPct val="135000"/>
              </a:lnSpc>
              <a:buClr>
                <a:srgbClr val="906F4A"/>
              </a:buClr>
            </a:pPr>
            <a:r>
              <a:rPr lang="zh-CN" altLang="en-US" sz="1400" spc="-50" dirty="0">
                <a:solidFill>
                  <a:schemeClr val="tx1">
                    <a:lumMod val="85000"/>
                    <a:lumOff val="15000"/>
                  </a:schemeClr>
                </a:solidFill>
                <a:cs typeface="+mn-ea"/>
                <a:sym typeface="+mn-lt"/>
              </a:rPr>
              <a:t>迎着祖国初生的太阳，我们从首都北京起航，渭水之滨，搏击风浪。</a:t>
            </a:r>
          </a:p>
        </p:txBody>
      </p:sp>
      <p:sp>
        <p:nvSpPr>
          <p:cNvPr id="33" name="文本框 32">
            <a:extLst>
              <a:ext uri="{FF2B5EF4-FFF2-40B4-BE49-F238E27FC236}">
                <a16:creationId xmlns:a16="http://schemas.microsoft.com/office/drawing/2014/main" id="{D49A2B27-A9BF-462F-A6AD-5C3F6B0084AE}"/>
              </a:ext>
            </a:extLst>
          </p:cNvPr>
          <p:cNvSpPr txBox="1"/>
          <p:nvPr/>
        </p:nvSpPr>
        <p:spPr>
          <a:xfrm>
            <a:off x="7657521" y="3971023"/>
            <a:ext cx="1869674" cy="944233"/>
          </a:xfrm>
          <a:prstGeom prst="rect">
            <a:avLst/>
          </a:prstGeom>
          <a:noFill/>
        </p:spPr>
        <p:txBody>
          <a:bodyPr vert="horz" wrap="square" rtlCol="0" anchor="b">
            <a:spAutoFit/>
          </a:bodyPr>
          <a:lstStyle/>
          <a:p>
            <a:pPr algn="ctr">
              <a:lnSpc>
                <a:spcPct val="135000"/>
              </a:lnSpc>
              <a:buClr>
                <a:srgbClr val="906F4A"/>
              </a:buClr>
            </a:pPr>
            <a:r>
              <a:rPr lang="zh-CN" altLang="en-US" sz="1400" spc="-50" dirty="0">
                <a:solidFill>
                  <a:schemeClr val="tx1">
                    <a:lumMod val="85000"/>
                    <a:lumOff val="15000"/>
                  </a:schemeClr>
                </a:solidFill>
                <a:cs typeface="+mn-ea"/>
                <a:sym typeface="+mn-lt"/>
              </a:rPr>
              <a:t>迎着祖国初生的太阳，我们从首都北京起航，渭水之滨，搏击风浪</a:t>
            </a:r>
          </a:p>
        </p:txBody>
      </p:sp>
      <p:sp>
        <p:nvSpPr>
          <p:cNvPr id="2" name="文本占位符 1">
            <a:extLst>
              <a:ext uri="{FF2B5EF4-FFF2-40B4-BE49-F238E27FC236}">
                <a16:creationId xmlns:a16="http://schemas.microsoft.com/office/drawing/2014/main" id="{061B91ED-30B1-4859-ACC6-CC818124E3D3}"/>
              </a:ext>
            </a:extLst>
          </p:cNvPr>
          <p:cNvSpPr>
            <a:spLocks noGrp="1"/>
          </p:cNvSpPr>
          <p:nvPr>
            <p:ph type="body" sz="quarter" idx="10"/>
          </p:nvPr>
        </p:nvSpPr>
        <p:spPr/>
        <p:txBody>
          <a:bodyPr/>
          <a:lstStyle/>
          <a:p>
            <a:r>
              <a:rPr lang="zh-CN" altLang="en-US" dirty="0">
                <a:latin typeface="+mn-lt"/>
                <a:ea typeface="+mn-ea"/>
                <a:cs typeface="+mn-ea"/>
                <a:sym typeface="+mn-lt"/>
              </a:rPr>
              <a:t>很多段</a:t>
            </a:r>
          </a:p>
        </p:txBody>
      </p:sp>
      <p:sp>
        <p:nvSpPr>
          <p:cNvPr id="86" name="任意多边形: 形状 85">
            <a:extLst>
              <a:ext uri="{FF2B5EF4-FFF2-40B4-BE49-F238E27FC236}">
                <a16:creationId xmlns:a16="http://schemas.microsoft.com/office/drawing/2014/main" id="{568DE59D-8483-4552-9C10-6575D05CE55F}"/>
              </a:ext>
            </a:extLst>
          </p:cNvPr>
          <p:cNvSpPr/>
          <p:nvPr/>
        </p:nvSpPr>
        <p:spPr>
          <a:xfrm>
            <a:off x="-441958" y="3838973"/>
            <a:ext cx="13289267" cy="2562133"/>
          </a:xfrm>
          <a:custGeom>
            <a:avLst/>
            <a:gdLst>
              <a:gd name="connsiteX0" fmla="*/ 4230548 w 8461094"/>
              <a:gd name="connsiteY0" fmla="*/ 143614 h 1932962"/>
              <a:gd name="connsiteX1" fmla="*/ 931763 w 8461094"/>
              <a:gd name="connsiteY1" fmla="*/ 881869 h 1932962"/>
              <a:gd name="connsiteX2" fmla="*/ 4230548 w 8461094"/>
              <a:gd name="connsiteY2" fmla="*/ 1620124 h 1932962"/>
              <a:gd name="connsiteX3" fmla="*/ 7529333 w 8461094"/>
              <a:gd name="connsiteY3" fmla="*/ 881869 h 1932962"/>
              <a:gd name="connsiteX4" fmla="*/ 4230548 w 8461094"/>
              <a:gd name="connsiteY4" fmla="*/ 143614 h 1932962"/>
              <a:gd name="connsiteX5" fmla="*/ 4230547 w 8461094"/>
              <a:gd name="connsiteY5" fmla="*/ 0 h 1932962"/>
              <a:gd name="connsiteX6" fmla="*/ 8461094 w 8461094"/>
              <a:gd name="connsiteY6" fmla="*/ 966481 h 1932962"/>
              <a:gd name="connsiteX7" fmla="*/ 4230547 w 8461094"/>
              <a:gd name="connsiteY7" fmla="*/ 1932962 h 1932962"/>
              <a:gd name="connsiteX8" fmla="*/ 0 w 8461094"/>
              <a:gd name="connsiteY8" fmla="*/ 966481 h 1932962"/>
              <a:gd name="connsiteX9" fmla="*/ 4230547 w 8461094"/>
              <a:gd name="connsiteY9" fmla="*/ 0 h 193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61094" h="1932962">
                <a:moveTo>
                  <a:pt x="4230548" y="143614"/>
                </a:moveTo>
                <a:cubicBezTo>
                  <a:pt x="2408679" y="143614"/>
                  <a:pt x="931763" y="474142"/>
                  <a:pt x="931763" y="881869"/>
                </a:cubicBezTo>
                <a:cubicBezTo>
                  <a:pt x="931763" y="1289596"/>
                  <a:pt x="2408679" y="1620124"/>
                  <a:pt x="4230548" y="1620124"/>
                </a:cubicBezTo>
                <a:cubicBezTo>
                  <a:pt x="6052417" y="1620124"/>
                  <a:pt x="7529333" y="1289596"/>
                  <a:pt x="7529333" y="881869"/>
                </a:cubicBezTo>
                <a:cubicBezTo>
                  <a:pt x="7529333" y="474142"/>
                  <a:pt x="6052417" y="143614"/>
                  <a:pt x="4230548" y="143614"/>
                </a:cubicBezTo>
                <a:close/>
                <a:moveTo>
                  <a:pt x="4230547" y="0"/>
                </a:moveTo>
                <a:cubicBezTo>
                  <a:pt x="6567014" y="0"/>
                  <a:pt x="8461094" y="432708"/>
                  <a:pt x="8461094" y="966481"/>
                </a:cubicBezTo>
                <a:cubicBezTo>
                  <a:pt x="8461094" y="1500254"/>
                  <a:pt x="6567014" y="1932962"/>
                  <a:pt x="4230547" y="1932962"/>
                </a:cubicBezTo>
                <a:cubicBezTo>
                  <a:pt x="1894080" y="1932962"/>
                  <a:pt x="0" y="1500254"/>
                  <a:pt x="0" y="966481"/>
                </a:cubicBezTo>
                <a:cubicBezTo>
                  <a:pt x="0" y="432708"/>
                  <a:pt x="1894080" y="0"/>
                  <a:pt x="4230547" y="0"/>
                </a:cubicBezTo>
                <a:close/>
              </a:path>
            </a:pathLst>
          </a:custGeom>
          <a:gradFill>
            <a:gsLst>
              <a:gs pos="94000">
                <a:schemeClr val="accent3">
                  <a:lumMod val="50000"/>
                  <a:alpha val="57000"/>
                </a:schemeClr>
              </a:gs>
              <a:gs pos="71000">
                <a:schemeClr val="accent3">
                  <a:lumMod val="50000"/>
                  <a:alpha val="17000"/>
                </a:schemeClr>
              </a:gs>
              <a:gs pos="0">
                <a:schemeClr val="accent3">
                  <a:lumMod val="50000"/>
                  <a:alpha val="7000"/>
                </a:schemeClr>
              </a:gs>
            </a:gsLst>
            <a:lin ang="5400000" scaled="1"/>
          </a:gradFill>
          <a:ln w="12700">
            <a:gradFill>
              <a:gsLst>
                <a:gs pos="0">
                  <a:srgbClr val="423781">
                    <a:alpha val="0"/>
                  </a:srgbClr>
                </a:gs>
                <a:gs pos="50000">
                  <a:schemeClr val="accent1">
                    <a:alpha val="32000"/>
                  </a:schemeClr>
                </a:gs>
                <a:gs pos="100000">
                  <a:srgbClr val="423781">
                    <a:alpha val="35000"/>
                  </a:srgbClr>
                </a:gs>
              </a:gsLst>
              <a:lin ang="54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extLst>
      <p:ext uri="{BB962C8B-B14F-4D97-AF65-F5344CB8AC3E}">
        <p14:creationId xmlns:p14="http://schemas.microsoft.com/office/powerpoint/2010/main" val="10800988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A25DC2DB-E6AE-4DB3-8CF4-8644208FEA6D}"/>
              </a:ext>
            </a:extLst>
          </p:cNvPr>
          <p:cNvGrpSpPr/>
          <p:nvPr/>
        </p:nvGrpSpPr>
        <p:grpSpPr>
          <a:xfrm>
            <a:off x="994132" y="5749459"/>
            <a:ext cx="10185852" cy="554494"/>
            <a:chOff x="1140" y="8021"/>
            <a:chExt cx="16667" cy="753"/>
          </a:xfrm>
          <a:effectLst>
            <a:outerShdw blurRad="50800" dist="38100" dir="5400000" algn="t" rotWithShape="0">
              <a:srgbClr val="45A4FF">
                <a:alpha val="40000"/>
              </a:srgbClr>
            </a:outerShdw>
          </a:effectLst>
        </p:grpSpPr>
        <p:sp>
          <p:nvSpPr>
            <p:cNvPr id="3" name="矩形 2">
              <a:extLst>
                <a:ext uri="{FF2B5EF4-FFF2-40B4-BE49-F238E27FC236}">
                  <a16:creationId xmlns:a16="http://schemas.microsoft.com/office/drawing/2014/main" id="{E1FDE81F-6EC2-44C6-9909-3330D972C5A4}"/>
                </a:ext>
              </a:extLst>
            </p:cNvPr>
            <p:cNvSpPr/>
            <p:nvPr/>
          </p:nvSpPr>
          <p:spPr>
            <a:xfrm>
              <a:off x="1140" y="8702"/>
              <a:ext cx="16667" cy="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endParaRPr lang="zh-CN" altLang="en-US" dirty="0">
                <a:solidFill>
                  <a:prstClr val="white"/>
                </a:solidFill>
                <a:cs typeface="+mn-ea"/>
                <a:sym typeface="+mn-lt"/>
              </a:endParaRPr>
            </a:p>
          </p:txBody>
        </p:sp>
        <p:sp>
          <p:nvSpPr>
            <p:cNvPr id="4" name="任意多边形: 形状 3">
              <a:extLst>
                <a:ext uri="{FF2B5EF4-FFF2-40B4-BE49-F238E27FC236}">
                  <a16:creationId xmlns:a16="http://schemas.microsoft.com/office/drawing/2014/main" id="{3131F925-5434-4DA5-A62D-E10A70A71952}"/>
                </a:ext>
              </a:extLst>
            </p:cNvPr>
            <p:cNvSpPr/>
            <p:nvPr/>
          </p:nvSpPr>
          <p:spPr>
            <a:xfrm>
              <a:off x="1140" y="8021"/>
              <a:ext cx="16667" cy="681"/>
            </a:xfrm>
            <a:custGeom>
              <a:avLst/>
              <a:gdLst>
                <a:gd name="connsiteX0" fmla="*/ 1212 w 16667"/>
                <a:gd name="connsiteY0" fmla="*/ 0 h 681"/>
                <a:gd name="connsiteX1" fmla="*/ 15413 w 16667"/>
                <a:gd name="connsiteY1" fmla="*/ 39 h 681"/>
                <a:gd name="connsiteX2" fmla="*/ 16667 w 16667"/>
                <a:gd name="connsiteY2" fmla="*/ 681 h 681"/>
                <a:gd name="connsiteX3" fmla="*/ 0 w 16667"/>
                <a:gd name="connsiteY3" fmla="*/ 681 h 681"/>
                <a:gd name="connsiteX4" fmla="*/ 1212 w 16667"/>
                <a:gd name="connsiteY4" fmla="*/ 0 h 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7" h="681">
                  <a:moveTo>
                    <a:pt x="1212" y="0"/>
                  </a:moveTo>
                  <a:lnTo>
                    <a:pt x="15413" y="39"/>
                  </a:lnTo>
                  <a:lnTo>
                    <a:pt x="16667" y="681"/>
                  </a:lnTo>
                  <a:lnTo>
                    <a:pt x="0" y="681"/>
                  </a:lnTo>
                  <a:lnTo>
                    <a:pt x="1212" y="0"/>
                  </a:lnTo>
                  <a:close/>
                </a:path>
              </a:pathLst>
            </a:custGeom>
            <a:solidFill>
              <a:schemeClr val="accent3">
                <a:lumMod val="75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endParaRPr lang="zh-CN" altLang="en-US" dirty="0">
                <a:solidFill>
                  <a:prstClr val="white"/>
                </a:solidFill>
                <a:cs typeface="+mn-ea"/>
                <a:sym typeface="+mn-lt"/>
              </a:endParaRPr>
            </a:p>
          </p:txBody>
        </p:sp>
      </p:grpSp>
      <p:sp>
        <p:nvSpPr>
          <p:cNvPr id="6" name="矩形 5">
            <a:extLst>
              <a:ext uri="{FF2B5EF4-FFF2-40B4-BE49-F238E27FC236}">
                <a16:creationId xmlns:a16="http://schemas.microsoft.com/office/drawing/2014/main" id="{CBB4A112-8A1E-4351-88E6-43FC225F0E3B}"/>
              </a:ext>
            </a:extLst>
          </p:cNvPr>
          <p:cNvSpPr/>
          <p:nvPr/>
        </p:nvSpPr>
        <p:spPr>
          <a:xfrm>
            <a:off x="1000498" y="1336165"/>
            <a:ext cx="1359857" cy="4297546"/>
          </a:xfrm>
          <a:prstGeom prst="rect">
            <a:avLst/>
          </a:prstGeom>
          <a:solidFill>
            <a:schemeClr val="accent3">
              <a:lumMod val="50000"/>
              <a:alpha val="10196"/>
            </a:schemeClr>
          </a:solidFill>
          <a:ln w="6350" cap="rnd" algn="ctr">
            <a:solidFill>
              <a:srgbClr val="9E9E9E"/>
            </a:solidFill>
            <a:prstDash val="sysDot"/>
            <a:round/>
            <a:headEnd/>
            <a:tailEnd/>
          </a:ln>
        </p:spPr>
        <p:txBody>
          <a:bodyPr wrap="none" rIns="576000" anchor="ctr"/>
          <a:lstStyle/>
          <a:p>
            <a:pPr algn="r" latinLnBrk="1"/>
            <a:endParaRPr kumimoji="1" lang="zh-CN" altLang="en-US" sz="1600" b="1" dirty="0">
              <a:solidFill>
                <a:srgbClr val="000000"/>
              </a:solidFill>
              <a:cs typeface="+mn-ea"/>
              <a:sym typeface="+mn-lt"/>
            </a:endParaRPr>
          </a:p>
        </p:txBody>
      </p:sp>
      <p:sp>
        <p:nvSpPr>
          <p:cNvPr id="7" name="矩形 6">
            <a:extLst>
              <a:ext uri="{FF2B5EF4-FFF2-40B4-BE49-F238E27FC236}">
                <a16:creationId xmlns:a16="http://schemas.microsoft.com/office/drawing/2014/main" id="{AA2D7473-91CA-48BD-9D4B-15CB08A8372D}"/>
              </a:ext>
            </a:extLst>
          </p:cNvPr>
          <p:cNvSpPr/>
          <p:nvPr/>
        </p:nvSpPr>
        <p:spPr>
          <a:xfrm>
            <a:off x="2475024" y="1336165"/>
            <a:ext cx="1359857" cy="4297546"/>
          </a:xfrm>
          <a:prstGeom prst="rect">
            <a:avLst/>
          </a:prstGeom>
          <a:solidFill>
            <a:schemeClr val="accent3">
              <a:lumMod val="50000"/>
              <a:alpha val="10196"/>
            </a:schemeClr>
          </a:solidFill>
          <a:ln w="6350" cap="rnd" algn="ctr">
            <a:solidFill>
              <a:srgbClr val="9E9E9E"/>
            </a:solidFill>
            <a:prstDash val="sysDot"/>
            <a:round/>
            <a:headEnd/>
            <a:tailEnd/>
          </a:ln>
        </p:spPr>
        <p:txBody>
          <a:bodyPr wrap="none" rIns="576000" anchor="ctr"/>
          <a:lstStyle/>
          <a:p>
            <a:pPr algn="r" latinLnBrk="1"/>
            <a:endParaRPr kumimoji="1" lang="zh-CN" altLang="en-US" sz="1600" b="1" dirty="0">
              <a:solidFill>
                <a:srgbClr val="000000"/>
              </a:solidFill>
              <a:cs typeface="+mn-ea"/>
              <a:sym typeface="+mn-lt"/>
            </a:endParaRPr>
          </a:p>
        </p:txBody>
      </p:sp>
      <p:sp>
        <p:nvSpPr>
          <p:cNvPr id="8" name="矩形 7">
            <a:extLst>
              <a:ext uri="{FF2B5EF4-FFF2-40B4-BE49-F238E27FC236}">
                <a16:creationId xmlns:a16="http://schemas.microsoft.com/office/drawing/2014/main" id="{D3958F82-9877-4FC2-A530-314BB2CCDB88}"/>
              </a:ext>
            </a:extLst>
          </p:cNvPr>
          <p:cNvSpPr/>
          <p:nvPr/>
        </p:nvSpPr>
        <p:spPr>
          <a:xfrm>
            <a:off x="3949550" y="1336165"/>
            <a:ext cx="1359857" cy="4297546"/>
          </a:xfrm>
          <a:prstGeom prst="rect">
            <a:avLst/>
          </a:prstGeom>
          <a:solidFill>
            <a:schemeClr val="accent3">
              <a:lumMod val="50000"/>
              <a:alpha val="10196"/>
            </a:schemeClr>
          </a:solidFill>
          <a:ln w="6350" cap="rnd" algn="ctr">
            <a:solidFill>
              <a:srgbClr val="9E9E9E"/>
            </a:solidFill>
            <a:prstDash val="sysDot"/>
            <a:round/>
            <a:headEnd/>
            <a:tailEnd/>
          </a:ln>
        </p:spPr>
        <p:txBody>
          <a:bodyPr wrap="none" rIns="576000" anchor="ctr"/>
          <a:lstStyle/>
          <a:p>
            <a:pPr algn="r" latinLnBrk="1"/>
            <a:endParaRPr kumimoji="1" lang="zh-CN" altLang="en-US" sz="1600" b="1" dirty="0">
              <a:solidFill>
                <a:srgbClr val="000000"/>
              </a:solidFill>
              <a:cs typeface="+mn-ea"/>
              <a:sym typeface="+mn-lt"/>
            </a:endParaRPr>
          </a:p>
        </p:txBody>
      </p:sp>
      <p:sp>
        <p:nvSpPr>
          <p:cNvPr id="9" name="矩形 8">
            <a:extLst>
              <a:ext uri="{FF2B5EF4-FFF2-40B4-BE49-F238E27FC236}">
                <a16:creationId xmlns:a16="http://schemas.microsoft.com/office/drawing/2014/main" id="{0EEB8A07-6D07-4862-8E94-30BFDF9E7A7B}"/>
              </a:ext>
            </a:extLst>
          </p:cNvPr>
          <p:cNvSpPr/>
          <p:nvPr/>
        </p:nvSpPr>
        <p:spPr>
          <a:xfrm>
            <a:off x="5424076" y="1336165"/>
            <a:ext cx="1359857" cy="4297546"/>
          </a:xfrm>
          <a:prstGeom prst="rect">
            <a:avLst/>
          </a:prstGeom>
          <a:solidFill>
            <a:schemeClr val="accent3">
              <a:lumMod val="50000"/>
              <a:alpha val="10196"/>
            </a:schemeClr>
          </a:solidFill>
          <a:ln w="6350" cap="rnd" algn="ctr">
            <a:solidFill>
              <a:srgbClr val="9E9E9E"/>
            </a:solidFill>
            <a:prstDash val="sysDot"/>
            <a:round/>
            <a:headEnd/>
            <a:tailEnd/>
          </a:ln>
        </p:spPr>
        <p:txBody>
          <a:bodyPr wrap="none" rIns="576000" anchor="ctr"/>
          <a:lstStyle/>
          <a:p>
            <a:pPr algn="r" latinLnBrk="1"/>
            <a:endParaRPr kumimoji="1" lang="zh-CN" altLang="en-US" sz="1600" b="1" dirty="0">
              <a:solidFill>
                <a:srgbClr val="000000"/>
              </a:solidFill>
              <a:cs typeface="+mn-ea"/>
              <a:sym typeface="+mn-lt"/>
            </a:endParaRPr>
          </a:p>
        </p:txBody>
      </p:sp>
      <p:sp>
        <p:nvSpPr>
          <p:cNvPr id="10" name="矩形 9">
            <a:extLst>
              <a:ext uri="{FF2B5EF4-FFF2-40B4-BE49-F238E27FC236}">
                <a16:creationId xmlns:a16="http://schemas.microsoft.com/office/drawing/2014/main" id="{8490F249-0A7B-463D-A0EF-5209B51F7B0E}"/>
              </a:ext>
            </a:extLst>
          </p:cNvPr>
          <p:cNvSpPr/>
          <p:nvPr/>
        </p:nvSpPr>
        <p:spPr>
          <a:xfrm>
            <a:off x="6898602" y="1336165"/>
            <a:ext cx="1359857" cy="4297546"/>
          </a:xfrm>
          <a:prstGeom prst="rect">
            <a:avLst/>
          </a:prstGeom>
          <a:solidFill>
            <a:schemeClr val="accent3">
              <a:lumMod val="50000"/>
              <a:alpha val="10196"/>
            </a:schemeClr>
          </a:solidFill>
          <a:ln w="6350" cap="rnd" algn="ctr">
            <a:solidFill>
              <a:srgbClr val="9E9E9E"/>
            </a:solidFill>
            <a:prstDash val="sysDot"/>
            <a:round/>
            <a:headEnd/>
            <a:tailEnd/>
          </a:ln>
        </p:spPr>
        <p:txBody>
          <a:bodyPr wrap="none" rIns="576000" anchor="ctr"/>
          <a:lstStyle/>
          <a:p>
            <a:pPr algn="r" latinLnBrk="1"/>
            <a:endParaRPr kumimoji="1" lang="zh-CN" altLang="en-US" sz="1600" b="1" dirty="0">
              <a:solidFill>
                <a:srgbClr val="000000"/>
              </a:solidFill>
              <a:cs typeface="+mn-ea"/>
              <a:sym typeface="+mn-lt"/>
            </a:endParaRPr>
          </a:p>
        </p:txBody>
      </p:sp>
      <p:sp>
        <p:nvSpPr>
          <p:cNvPr id="11" name="矩形 10">
            <a:extLst>
              <a:ext uri="{FF2B5EF4-FFF2-40B4-BE49-F238E27FC236}">
                <a16:creationId xmlns:a16="http://schemas.microsoft.com/office/drawing/2014/main" id="{6084BAF2-C365-409E-8A1B-4DD644F41CA6}"/>
              </a:ext>
            </a:extLst>
          </p:cNvPr>
          <p:cNvSpPr/>
          <p:nvPr/>
        </p:nvSpPr>
        <p:spPr>
          <a:xfrm>
            <a:off x="8373128" y="1336165"/>
            <a:ext cx="1359857" cy="4297546"/>
          </a:xfrm>
          <a:prstGeom prst="rect">
            <a:avLst/>
          </a:prstGeom>
          <a:solidFill>
            <a:schemeClr val="accent3">
              <a:lumMod val="50000"/>
              <a:alpha val="10196"/>
            </a:schemeClr>
          </a:solidFill>
          <a:ln w="6350" cap="rnd" algn="ctr">
            <a:solidFill>
              <a:srgbClr val="9E9E9E"/>
            </a:solidFill>
            <a:prstDash val="sysDot"/>
            <a:round/>
            <a:headEnd/>
            <a:tailEnd/>
          </a:ln>
        </p:spPr>
        <p:txBody>
          <a:bodyPr wrap="none" rIns="576000" anchor="ctr"/>
          <a:lstStyle/>
          <a:p>
            <a:pPr algn="r" latinLnBrk="1"/>
            <a:endParaRPr kumimoji="1" lang="zh-CN" altLang="en-US" sz="1600" b="1" dirty="0">
              <a:solidFill>
                <a:srgbClr val="000000"/>
              </a:solidFill>
              <a:cs typeface="+mn-ea"/>
              <a:sym typeface="+mn-lt"/>
            </a:endParaRPr>
          </a:p>
        </p:txBody>
      </p:sp>
      <p:sp>
        <p:nvSpPr>
          <p:cNvPr id="12" name="矩形 11">
            <a:extLst>
              <a:ext uri="{FF2B5EF4-FFF2-40B4-BE49-F238E27FC236}">
                <a16:creationId xmlns:a16="http://schemas.microsoft.com/office/drawing/2014/main" id="{DCAC85E4-AE60-4E6F-B3D3-2EC2129B196E}"/>
              </a:ext>
            </a:extLst>
          </p:cNvPr>
          <p:cNvSpPr/>
          <p:nvPr/>
        </p:nvSpPr>
        <p:spPr>
          <a:xfrm>
            <a:off x="9847654" y="1336165"/>
            <a:ext cx="1359857" cy="4297546"/>
          </a:xfrm>
          <a:prstGeom prst="rect">
            <a:avLst/>
          </a:prstGeom>
          <a:solidFill>
            <a:schemeClr val="accent3">
              <a:lumMod val="50000"/>
              <a:alpha val="10196"/>
            </a:schemeClr>
          </a:solidFill>
          <a:ln w="6350" cap="rnd" algn="ctr">
            <a:solidFill>
              <a:srgbClr val="9E9E9E"/>
            </a:solidFill>
            <a:prstDash val="sysDot"/>
            <a:round/>
            <a:headEnd/>
            <a:tailEnd/>
          </a:ln>
        </p:spPr>
        <p:txBody>
          <a:bodyPr wrap="none" rIns="576000" anchor="ctr"/>
          <a:lstStyle/>
          <a:p>
            <a:pPr algn="r" latinLnBrk="1"/>
            <a:endParaRPr kumimoji="1" lang="zh-CN" altLang="en-US" sz="1600" b="1" dirty="0">
              <a:solidFill>
                <a:srgbClr val="000000"/>
              </a:solidFill>
              <a:cs typeface="+mn-ea"/>
              <a:sym typeface="+mn-lt"/>
            </a:endParaRPr>
          </a:p>
        </p:txBody>
      </p:sp>
      <p:sp>
        <p:nvSpPr>
          <p:cNvPr id="21" name="文本框 20">
            <a:extLst>
              <a:ext uri="{FF2B5EF4-FFF2-40B4-BE49-F238E27FC236}">
                <a16:creationId xmlns:a16="http://schemas.microsoft.com/office/drawing/2014/main" id="{14924659-D11B-4E20-A415-1447B5C49EE1}"/>
              </a:ext>
            </a:extLst>
          </p:cNvPr>
          <p:cNvSpPr txBox="1"/>
          <p:nvPr/>
        </p:nvSpPr>
        <p:spPr>
          <a:xfrm flipH="1">
            <a:off x="1354388" y="1515580"/>
            <a:ext cx="646332" cy="369332"/>
          </a:xfrm>
          <a:prstGeom prst="rect">
            <a:avLst/>
          </a:prstGeom>
          <a:noFill/>
        </p:spPr>
        <p:txBody>
          <a:bodyPr wrap="none" rtlCol="0">
            <a:spAutoFit/>
          </a:bodyPr>
          <a:lstStyle/>
          <a:p>
            <a:pPr lvl="0" algn="ctr" defTabSz="457200">
              <a:defRPr/>
            </a:pPr>
            <a:r>
              <a:rPr lang="zh-CN" altLang="en-US" dirty="0">
                <a:gradFill>
                  <a:gsLst>
                    <a:gs pos="79000">
                      <a:srgbClr val="4472C4"/>
                    </a:gs>
                    <a:gs pos="30000">
                      <a:prstClr val="black"/>
                    </a:gs>
                  </a:gsLst>
                  <a:lin ang="5400000" scaled="1"/>
                </a:gradFill>
                <a:cs typeface="+mn-ea"/>
                <a:sym typeface="+mn-lt"/>
              </a:rPr>
              <a:t>标题</a:t>
            </a:r>
          </a:p>
        </p:txBody>
      </p:sp>
      <p:sp>
        <p:nvSpPr>
          <p:cNvPr id="22" name="文本框 21">
            <a:extLst>
              <a:ext uri="{FF2B5EF4-FFF2-40B4-BE49-F238E27FC236}">
                <a16:creationId xmlns:a16="http://schemas.microsoft.com/office/drawing/2014/main" id="{B5A049E6-86A9-4E0B-8579-D4AEAE35D04F}"/>
              </a:ext>
            </a:extLst>
          </p:cNvPr>
          <p:cNvSpPr txBox="1"/>
          <p:nvPr/>
        </p:nvSpPr>
        <p:spPr>
          <a:xfrm flipH="1">
            <a:off x="2831786" y="1515580"/>
            <a:ext cx="646331" cy="369332"/>
          </a:xfrm>
          <a:prstGeom prst="rect">
            <a:avLst/>
          </a:prstGeom>
          <a:noFill/>
        </p:spPr>
        <p:txBody>
          <a:bodyPr wrap="none" rtlCol="0">
            <a:spAutoFit/>
          </a:bodyPr>
          <a:lstStyle/>
          <a:p>
            <a:pPr lvl="0" algn="ctr" defTabSz="457200">
              <a:defRPr/>
            </a:pPr>
            <a:r>
              <a:rPr lang="zh-CN" altLang="en-US" dirty="0">
                <a:gradFill>
                  <a:gsLst>
                    <a:gs pos="79000">
                      <a:srgbClr val="4472C4"/>
                    </a:gs>
                    <a:gs pos="30000">
                      <a:prstClr val="black"/>
                    </a:gs>
                  </a:gsLst>
                  <a:lin ang="5400000" scaled="1"/>
                </a:gradFill>
                <a:cs typeface="+mn-ea"/>
                <a:sym typeface="+mn-lt"/>
              </a:rPr>
              <a:t>标题</a:t>
            </a:r>
          </a:p>
        </p:txBody>
      </p:sp>
      <p:sp>
        <p:nvSpPr>
          <p:cNvPr id="23" name="文本框 22">
            <a:extLst>
              <a:ext uri="{FF2B5EF4-FFF2-40B4-BE49-F238E27FC236}">
                <a16:creationId xmlns:a16="http://schemas.microsoft.com/office/drawing/2014/main" id="{C3AB6285-6DCC-48B9-B8B3-6951A803F759}"/>
              </a:ext>
            </a:extLst>
          </p:cNvPr>
          <p:cNvSpPr txBox="1"/>
          <p:nvPr/>
        </p:nvSpPr>
        <p:spPr>
          <a:xfrm flipH="1">
            <a:off x="4304878" y="1515580"/>
            <a:ext cx="646331" cy="369332"/>
          </a:xfrm>
          <a:prstGeom prst="rect">
            <a:avLst/>
          </a:prstGeom>
          <a:noFill/>
        </p:spPr>
        <p:txBody>
          <a:bodyPr wrap="none" rtlCol="0">
            <a:spAutoFit/>
          </a:bodyPr>
          <a:lstStyle/>
          <a:p>
            <a:pPr lvl="0" algn="ctr" defTabSz="457200">
              <a:defRPr/>
            </a:pPr>
            <a:r>
              <a:rPr lang="zh-CN" altLang="en-US" dirty="0">
                <a:gradFill>
                  <a:gsLst>
                    <a:gs pos="79000">
                      <a:srgbClr val="4472C4"/>
                    </a:gs>
                    <a:gs pos="30000">
                      <a:prstClr val="black"/>
                    </a:gs>
                  </a:gsLst>
                  <a:lin ang="5400000" scaled="1"/>
                </a:gradFill>
                <a:cs typeface="+mn-ea"/>
                <a:sym typeface="+mn-lt"/>
              </a:rPr>
              <a:t>标题</a:t>
            </a:r>
          </a:p>
        </p:txBody>
      </p:sp>
      <p:sp>
        <p:nvSpPr>
          <p:cNvPr id="24" name="文本框 23">
            <a:extLst>
              <a:ext uri="{FF2B5EF4-FFF2-40B4-BE49-F238E27FC236}">
                <a16:creationId xmlns:a16="http://schemas.microsoft.com/office/drawing/2014/main" id="{C2866486-EB22-414A-8EE2-B665DFF49B32}"/>
              </a:ext>
            </a:extLst>
          </p:cNvPr>
          <p:cNvSpPr txBox="1"/>
          <p:nvPr/>
        </p:nvSpPr>
        <p:spPr>
          <a:xfrm flipH="1">
            <a:off x="5782275" y="1515580"/>
            <a:ext cx="646331" cy="369332"/>
          </a:xfrm>
          <a:prstGeom prst="rect">
            <a:avLst/>
          </a:prstGeom>
          <a:noFill/>
        </p:spPr>
        <p:txBody>
          <a:bodyPr wrap="none" rtlCol="0">
            <a:spAutoFit/>
          </a:bodyPr>
          <a:lstStyle/>
          <a:p>
            <a:pPr lvl="0" algn="ctr" defTabSz="457200">
              <a:defRPr/>
            </a:pPr>
            <a:r>
              <a:rPr lang="zh-CN" altLang="en-US" dirty="0">
                <a:gradFill>
                  <a:gsLst>
                    <a:gs pos="79000">
                      <a:srgbClr val="4472C4"/>
                    </a:gs>
                    <a:gs pos="30000">
                      <a:prstClr val="black"/>
                    </a:gs>
                  </a:gsLst>
                  <a:lin ang="5400000" scaled="1"/>
                </a:gradFill>
                <a:cs typeface="+mn-ea"/>
                <a:sym typeface="+mn-lt"/>
              </a:rPr>
              <a:t>标题</a:t>
            </a:r>
          </a:p>
        </p:txBody>
      </p:sp>
      <p:sp>
        <p:nvSpPr>
          <p:cNvPr id="25" name="文本框 24">
            <a:extLst>
              <a:ext uri="{FF2B5EF4-FFF2-40B4-BE49-F238E27FC236}">
                <a16:creationId xmlns:a16="http://schemas.microsoft.com/office/drawing/2014/main" id="{BE84DE5F-FFB1-4F9E-A52B-E5A52927A6C0}"/>
              </a:ext>
            </a:extLst>
          </p:cNvPr>
          <p:cNvSpPr txBox="1"/>
          <p:nvPr/>
        </p:nvSpPr>
        <p:spPr>
          <a:xfrm flipH="1">
            <a:off x="7261755" y="1515580"/>
            <a:ext cx="646331" cy="369332"/>
          </a:xfrm>
          <a:prstGeom prst="rect">
            <a:avLst/>
          </a:prstGeom>
          <a:noFill/>
        </p:spPr>
        <p:txBody>
          <a:bodyPr wrap="none" rtlCol="0">
            <a:spAutoFit/>
          </a:bodyPr>
          <a:lstStyle/>
          <a:p>
            <a:pPr lvl="0" algn="ctr" defTabSz="457200">
              <a:defRPr/>
            </a:pPr>
            <a:r>
              <a:rPr lang="zh-CN" altLang="en-US" dirty="0">
                <a:gradFill>
                  <a:gsLst>
                    <a:gs pos="79000">
                      <a:srgbClr val="4472C4"/>
                    </a:gs>
                    <a:gs pos="30000">
                      <a:prstClr val="black"/>
                    </a:gs>
                  </a:gsLst>
                  <a:lin ang="5400000" scaled="1"/>
                </a:gradFill>
                <a:cs typeface="+mn-ea"/>
                <a:sym typeface="+mn-lt"/>
              </a:rPr>
              <a:t>标题</a:t>
            </a:r>
          </a:p>
        </p:txBody>
      </p:sp>
      <p:sp>
        <p:nvSpPr>
          <p:cNvPr id="26" name="文本框 25">
            <a:extLst>
              <a:ext uri="{FF2B5EF4-FFF2-40B4-BE49-F238E27FC236}">
                <a16:creationId xmlns:a16="http://schemas.microsoft.com/office/drawing/2014/main" id="{0679171C-1556-4E25-9CDA-DD4713A0C8B7}"/>
              </a:ext>
            </a:extLst>
          </p:cNvPr>
          <p:cNvSpPr txBox="1"/>
          <p:nvPr/>
        </p:nvSpPr>
        <p:spPr>
          <a:xfrm flipH="1">
            <a:off x="8734847" y="1515580"/>
            <a:ext cx="646331" cy="369332"/>
          </a:xfrm>
          <a:prstGeom prst="rect">
            <a:avLst/>
          </a:prstGeom>
          <a:noFill/>
        </p:spPr>
        <p:txBody>
          <a:bodyPr wrap="none" rtlCol="0">
            <a:spAutoFit/>
          </a:bodyPr>
          <a:lstStyle/>
          <a:p>
            <a:pPr lvl="0" algn="ctr" defTabSz="457200">
              <a:defRPr/>
            </a:pPr>
            <a:r>
              <a:rPr lang="zh-CN" altLang="en-US" dirty="0">
                <a:gradFill>
                  <a:gsLst>
                    <a:gs pos="79000">
                      <a:srgbClr val="4472C4"/>
                    </a:gs>
                    <a:gs pos="30000">
                      <a:prstClr val="black"/>
                    </a:gs>
                  </a:gsLst>
                  <a:lin ang="5400000" scaled="1"/>
                </a:gradFill>
                <a:cs typeface="+mn-ea"/>
                <a:sym typeface="+mn-lt"/>
              </a:rPr>
              <a:t>标题</a:t>
            </a:r>
          </a:p>
        </p:txBody>
      </p:sp>
      <p:sp>
        <p:nvSpPr>
          <p:cNvPr id="27" name="文本框 26">
            <a:extLst>
              <a:ext uri="{FF2B5EF4-FFF2-40B4-BE49-F238E27FC236}">
                <a16:creationId xmlns:a16="http://schemas.microsoft.com/office/drawing/2014/main" id="{04A3EB91-BFAB-42AD-9474-2248BEC5A623}"/>
              </a:ext>
            </a:extLst>
          </p:cNvPr>
          <p:cNvSpPr txBox="1"/>
          <p:nvPr/>
        </p:nvSpPr>
        <p:spPr>
          <a:xfrm flipH="1">
            <a:off x="10212244" y="1515580"/>
            <a:ext cx="646331" cy="369332"/>
          </a:xfrm>
          <a:prstGeom prst="rect">
            <a:avLst/>
          </a:prstGeom>
          <a:noFill/>
        </p:spPr>
        <p:txBody>
          <a:bodyPr wrap="none" rtlCol="0">
            <a:spAutoFit/>
          </a:bodyPr>
          <a:lstStyle/>
          <a:p>
            <a:pPr lvl="0" algn="ctr" defTabSz="457200">
              <a:defRPr/>
            </a:pPr>
            <a:r>
              <a:rPr lang="zh-CN" altLang="en-US" dirty="0">
                <a:gradFill>
                  <a:gsLst>
                    <a:gs pos="79000">
                      <a:srgbClr val="4472C4"/>
                    </a:gs>
                    <a:gs pos="30000">
                      <a:prstClr val="black"/>
                    </a:gs>
                  </a:gsLst>
                  <a:lin ang="5400000" scaled="1"/>
                </a:gradFill>
                <a:cs typeface="+mn-ea"/>
                <a:sym typeface="+mn-lt"/>
              </a:rPr>
              <a:t>标题</a:t>
            </a:r>
          </a:p>
        </p:txBody>
      </p:sp>
      <p:sp>
        <p:nvSpPr>
          <p:cNvPr id="35" name="文本框 34">
            <a:extLst>
              <a:ext uri="{FF2B5EF4-FFF2-40B4-BE49-F238E27FC236}">
                <a16:creationId xmlns:a16="http://schemas.microsoft.com/office/drawing/2014/main" id="{3BFF0D1A-57F6-4580-AAAD-F95EBC0299AF}"/>
              </a:ext>
            </a:extLst>
          </p:cNvPr>
          <p:cNvSpPr txBox="1"/>
          <p:nvPr/>
        </p:nvSpPr>
        <p:spPr>
          <a:xfrm>
            <a:off x="1090928" y="3080100"/>
            <a:ext cx="1202756" cy="2325765"/>
          </a:xfrm>
          <a:prstGeom prst="rect">
            <a:avLst/>
          </a:prstGeom>
          <a:noFill/>
        </p:spPr>
        <p:txBody>
          <a:bodyPr wrap="square" rtlCol="0">
            <a:spAutoFit/>
          </a:bodyPr>
          <a:lstStyle/>
          <a:p>
            <a:pPr lvl="0" algn="ctr">
              <a:lnSpc>
                <a:spcPct val="150000"/>
              </a:lnSpc>
              <a:defRPr/>
            </a:pPr>
            <a:r>
              <a:rPr lang="zh-CN" altLang="en-US" sz="1400" dirty="0">
                <a:solidFill>
                  <a:prstClr val="black">
                    <a:lumMod val="95000"/>
                    <a:lumOff val="5000"/>
                  </a:prstClr>
                </a:solidFill>
                <a:cs typeface="+mn-ea"/>
                <a:sym typeface="+mn-lt"/>
              </a:rPr>
              <a:t>全国大学生数学建模竞赛、中国研究生创新系列大赛等国家级竞赛中屡获殊荣</a:t>
            </a:r>
          </a:p>
        </p:txBody>
      </p:sp>
      <p:grpSp>
        <p:nvGrpSpPr>
          <p:cNvPr id="57" name="组合 56">
            <a:extLst>
              <a:ext uri="{FF2B5EF4-FFF2-40B4-BE49-F238E27FC236}">
                <a16:creationId xmlns:a16="http://schemas.microsoft.com/office/drawing/2014/main" id="{94138BBE-916A-43D8-A00F-D0E6B0C50D8A}"/>
              </a:ext>
            </a:extLst>
          </p:cNvPr>
          <p:cNvGrpSpPr/>
          <p:nvPr/>
        </p:nvGrpSpPr>
        <p:grpSpPr>
          <a:xfrm rot="602752">
            <a:off x="1524268" y="5868945"/>
            <a:ext cx="224085" cy="242992"/>
            <a:chOff x="1286097" y="2308025"/>
            <a:chExt cx="328083" cy="355764"/>
          </a:xfrm>
          <a:solidFill>
            <a:schemeClr val="tx2"/>
          </a:solidFill>
        </p:grpSpPr>
        <p:sp>
          <p:nvSpPr>
            <p:cNvPr id="58" name="任意多边形: 形状 57">
              <a:extLst>
                <a:ext uri="{FF2B5EF4-FFF2-40B4-BE49-F238E27FC236}">
                  <a16:creationId xmlns:a16="http://schemas.microsoft.com/office/drawing/2014/main" id="{C8B86BE9-781A-449B-B605-271B5760F159}"/>
                </a:ext>
              </a:extLst>
            </p:cNvPr>
            <p:cNvSpPr>
              <a:spLocks noChangeArrowheads="1"/>
            </p:cNvSpPr>
            <p:nvPr/>
          </p:nvSpPr>
          <p:spPr bwMode="auto">
            <a:xfrm>
              <a:off x="1341660" y="2308025"/>
              <a:ext cx="272520" cy="257799"/>
            </a:xfrm>
            <a:custGeom>
              <a:avLst/>
              <a:gdLst>
                <a:gd name="T0" fmla="*/ 262967 w 342900"/>
                <a:gd name="T1" fmla="*/ 114352 h 167246"/>
                <a:gd name="T2" fmla="*/ 343553 w 342900"/>
                <a:gd name="T3" fmla="*/ 114352 h 167246"/>
                <a:gd name="T4" fmla="*/ 322346 w 342900"/>
                <a:gd name="T5" fmla="*/ 0 h 167246"/>
                <a:gd name="T6" fmla="*/ 0 w 342900"/>
                <a:gd name="T7" fmla="*/ 110116 h 167246"/>
                <a:gd name="T8" fmla="*/ 93310 w 342900"/>
                <a:gd name="T9" fmla="*/ 114352 h 167246"/>
                <a:gd name="T10" fmla="*/ 10574 w 342900"/>
                <a:gd name="T11" fmla="*/ 167322 h 167246"/>
                <a:gd name="T12" fmla="*/ 199346 w 342900"/>
                <a:gd name="T13" fmla="*/ 165175 h 167246"/>
                <a:gd name="T14" fmla="*/ 262967 w 342900"/>
                <a:gd name="T15" fmla="*/ 114352 h 167246"/>
                <a:gd name="T16" fmla="*/ 0 60000 65536"/>
                <a:gd name="T17" fmla="*/ 0 60000 65536"/>
                <a:gd name="T18" fmla="*/ 0 60000 65536"/>
                <a:gd name="T19" fmla="*/ 0 60000 65536"/>
                <a:gd name="T20" fmla="*/ 0 60000 65536"/>
                <a:gd name="T21" fmla="*/ 0 60000 65536"/>
                <a:gd name="T22" fmla="*/ 0 60000 65536"/>
                <a:gd name="T23" fmla="*/ 0 60000 65536"/>
                <a:gd name="T24" fmla="*/ 0 w 342900"/>
                <a:gd name="T25" fmla="*/ 0 h 167246"/>
                <a:gd name="T26" fmla="*/ 342900 w 342900"/>
                <a:gd name="T27" fmla="*/ 167246 h 1672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2900" h="167246">
                  <a:moveTo>
                    <a:pt x="262467" y="114300"/>
                  </a:moveTo>
                  <a:lnTo>
                    <a:pt x="342900" y="114300"/>
                  </a:lnTo>
                  <a:lnTo>
                    <a:pt x="321733" y="0"/>
                  </a:lnTo>
                  <a:lnTo>
                    <a:pt x="0" y="110066"/>
                  </a:lnTo>
                  <a:lnTo>
                    <a:pt x="93133" y="114300"/>
                  </a:lnTo>
                  <a:lnTo>
                    <a:pt x="10554" y="167246"/>
                  </a:lnTo>
                  <a:lnTo>
                    <a:pt x="198967" y="165100"/>
                  </a:lnTo>
                  <a:lnTo>
                    <a:pt x="262467" y="114300"/>
                  </a:lnTo>
                  <a:close/>
                </a:path>
              </a:pathLst>
            </a:custGeom>
            <a:grpFill/>
            <a:ln w="19050">
              <a:noFill/>
              <a:round/>
              <a:headEnd/>
              <a:tailE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zh-CN">
                <a:solidFill>
                  <a:prstClr val="white"/>
                </a:solidFill>
                <a:cs typeface="+mn-ea"/>
                <a:sym typeface="+mn-lt"/>
              </a:endParaRPr>
            </a:p>
          </p:txBody>
        </p:sp>
        <p:sp>
          <p:nvSpPr>
            <p:cNvPr id="59" name="任意多边形: 形状 58">
              <a:extLst>
                <a:ext uri="{FF2B5EF4-FFF2-40B4-BE49-F238E27FC236}">
                  <a16:creationId xmlns:a16="http://schemas.microsoft.com/office/drawing/2014/main" id="{28738033-3EBB-4A9B-8141-9ABD50DC31EE}"/>
                </a:ext>
              </a:extLst>
            </p:cNvPr>
            <p:cNvSpPr>
              <a:spLocks/>
            </p:cNvSpPr>
            <p:nvPr/>
          </p:nvSpPr>
          <p:spPr bwMode="auto">
            <a:xfrm rot="10800000">
              <a:off x="1319169" y="2573561"/>
              <a:ext cx="177270" cy="38669"/>
            </a:xfrm>
            <a:custGeom>
              <a:avLst/>
              <a:gdLst>
                <a:gd name="T0" fmla="*/ 0 w 336"/>
                <a:gd name="T1" fmla="*/ 42 h 42"/>
                <a:gd name="T2" fmla="*/ 284 w 336"/>
                <a:gd name="T3" fmla="*/ 42 h 42"/>
                <a:gd name="T4" fmla="*/ 336 w 336"/>
                <a:gd name="T5" fmla="*/ 0 h 42"/>
                <a:gd name="T6" fmla="*/ 56 w 336"/>
                <a:gd name="T7" fmla="*/ 0 h 42"/>
                <a:gd name="T8" fmla="*/ 0 w 336"/>
                <a:gd name="T9" fmla="*/ 42 h 42"/>
                <a:gd name="T10" fmla="*/ 0 60000 65536"/>
                <a:gd name="T11" fmla="*/ 0 60000 65536"/>
                <a:gd name="T12" fmla="*/ 0 60000 65536"/>
                <a:gd name="T13" fmla="*/ 0 60000 65536"/>
                <a:gd name="T14" fmla="*/ 0 60000 65536"/>
                <a:gd name="T15" fmla="*/ 0 w 336"/>
                <a:gd name="T16" fmla="*/ 0 h 42"/>
                <a:gd name="T17" fmla="*/ 336 w 336"/>
                <a:gd name="T18" fmla="*/ 42 h 42"/>
              </a:gdLst>
              <a:ahLst/>
              <a:cxnLst>
                <a:cxn ang="T10">
                  <a:pos x="T0" y="T1"/>
                </a:cxn>
                <a:cxn ang="T11">
                  <a:pos x="T2" y="T3"/>
                </a:cxn>
                <a:cxn ang="T12">
                  <a:pos x="T4" y="T5"/>
                </a:cxn>
                <a:cxn ang="T13">
                  <a:pos x="T6" y="T7"/>
                </a:cxn>
                <a:cxn ang="T14">
                  <a:pos x="T8" y="T9"/>
                </a:cxn>
              </a:cxnLst>
              <a:rect l="T15" t="T16" r="T17" b="T18"/>
              <a:pathLst>
                <a:path w="336" h="42">
                  <a:moveTo>
                    <a:pt x="0" y="42"/>
                  </a:moveTo>
                  <a:lnTo>
                    <a:pt x="284" y="42"/>
                  </a:lnTo>
                  <a:lnTo>
                    <a:pt x="336" y="0"/>
                  </a:lnTo>
                  <a:lnTo>
                    <a:pt x="56" y="0"/>
                  </a:lnTo>
                  <a:lnTo>
                    <a:pt x="0" y="42"/>
                  </a:lnTo>
                  <a:close/>
                </a:path>
              </a:pathLst>
            </a:custGeom>
            <a:grpFill/>
            <a:ln w="19050">
              <a:noFill/>
              <a:round/>
              <a:headEnd/>
              <a:tailE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zh-CN">
                <a:solidFill>
                  <a:prstClr val="white"/>
                </a:solidFill>
                <a:cs typeface="+mn-ea"/>
                <a:sym typeface="+mn-lt"/>
              </a:endParaRPr>
            </a:p>
          </p:txBody>
        </p:sp>
        <p:sp>
          <p:nvSpPr>
            <p:cNvPr id="60" name="任意多边形: 形状 59">
              <a:extLst>
                <a:ext uri="{FF2B5EF4-FFF2-40B4-BE49-F238E27FC236}">
                  <a16:creationId xmlns:a16="http://schemas.microsoft.com/office/drawing/2014/main" id="{CF783A3D-5935-450B-828F-278180E432F2}"/>
                </a:ext>
              </a:extLst>
            </p:cNvPr>
            <p:cNvSpPr>
              <a:spLocks/>
            </p:cNvSpPr>
            <p:nvPr/>
          </p:nvSpPr>
          <p:spPr bwMode="auto">
            <a:xfrm rot="10800000">
              <a:off x="1286097" y="2625120"/>
              <a:ext cx="177270" cy="38669"/>
            </a:xfrm>
            <a:custGeom>
              <a:avLst/>
              <a:gdLst>
                <a:gd name="T0" fmla="*/ 0 w 336"/>
                <a:gd name="T1" fmla="*/ 42 h 42"/>
                <a:gd name="T2" fmla="*/ 284 w 336"/>
                <a:gd name="T3" fmla="*/ 42 h 42"/>
                <a:gd name="T4" fmla="*/ 336 w 336"/>
                <a:gd name="T5" fmla="*/ 0 h 42"/>
                <a:gd name="T6" fmla="*/ 56 w 336"/>
                <a:gd name="T7" fmla="*/ 0 h 42"/>
                <a:gd name="T8" fmla="*/ 0 w 336"/>
                <a:gd name="T9" fmla="*/ 42 h 42"/>
                <a:gd name="T10" fmla="*/ 0 60000 65536"/>
                <a:gd name="T11" fmla="*/ 0 60000 65536"/>
                <a:gd name="T12" fmla="*/ 0 60000 65536"/>
                <a:gd name="T13" fmla="*/ 0 60000 65536"/>
                <a:gd name="T14" fmla="*/ 0 60000 65536"/>
                <a:gd name="T15" fmla="*/ 0 w 336"/>
                <a:gd name="T16" fmla="*/ 0 h 42"/>
                <a:gd name="T17" fmla="*/ 336 w 336"/>
                <a:gd name="T18" fmla="*/ 42 h 42"/>
              </a:gdLst>
              <a:ahLst/>
              <a:cxnLst>
                <a:cxn ang="T10">
                  <a:pos x="T0" y="T1"/>
                </a:cxn>
                <a:cxn ang="T11">
                  <a:pos x="T2" y="T3"/>
                </a:cxn>
                <a:cxn ang="T12">
                  <a:pos x="T4" y="T5"/>
                </a:cxn>
                <a:cxn ang="T13">
                  <a:pos x="T6" y="T7"/>
                </a:cxn>
                <a:cxn ang="T14">
                  <a:pos x="T8" y="T9"/>
                </a:cxn>
              </a:cxnLst>
              <a:rect l="T15" t="T16" r="T17" b="T18"/>
              <a:pathLst>
                <a:path w="336" h="42">
                  <a:moveTo>
                    <a:pt x="0" y="42"/>
                  </a:moveTo>
                  <a:lnTo>
                    <a:pt x="284" y="42"/>
                  </a:lnTo>
                  <a:lnTo>
                    <a:pt x="336" y="0"/>
                  </a:lnTo>
                  <a:lnTo>
                    <a:pt x="56" y="0"/>
                  </a:lnTo>
                  <a:lnTo>
                    <a:pt x="0" y="42"/>
                  </a:lnTo>
                  <a:close/>
                </a:path>
              </a:pathLst>
            </a:custGeom>
            <a:grpFill/>
            <a:ln w="19050">
              <a:noFill/>
              <a:round/>
              <a:headEnd/>
              <a:tailE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zh-CN">
                <a:solidFill>
                  <a:prstClr val="white"/>
                </a:solidFill>
                <a:cs typeface="+mn-ea"/>
                <a:sym typeface="+mn-lt"/>
              </a:endParaRPr>
            </a:p>
          </p:txBody>
        </p:sp>
      </p:grpSp>
      <p:grpSp>
        <p:nvGrpSpPr>
          <p:cNvPr id="61" name="组合 60">
            <a:extLst>
              <a:ext uri="{FF2B5EF4-FFF2-40B4-BE49-F238E27FC236}">
                <a16:creationId xmlns:a16="http://schemas.microsoft.com/office/drawing/2014/main" id="{578815BE-0E13-4F33-B299-048579C7468B}"/>
              </a:ext>
            </a:extLst>
          </p:cNvPr>
          <p:cNvGrpSpPr/>
          <p:nvPr/>
        </p:nvGrpSpPr>
        <p:grpSpPr>
          <a:xfrm rot="20997248" flipH="1">
            <a:off x="10433950" y="5868944"/>
            <a:ext cx="224085" cy="242992"/>
            <a:chOff x="1286097" y="2308025"/>
            <a:chExt cx="328083" cy="355764"/>
          </a:xfrm>
          <a:solidFill>
            <a:schemeClr val="tx2"/>
          </a:solidFill>
        </p:grpSpPr>
        <p:sp>
          <p:nvSpPr>
            <p:cNvPr id="62" name="任意多边形: 形状 61">
              <a:extLst>
                <a:ext uri="{FF2B5EF4-FFF2-40B4-BE49-F238E27FC236}">
                  <a16:creationId xmlns:a16="http://schemas.microsoft.com/office/drawing/2014/main" id="{05397B2E-84AC-4E0B-B4FB-0055857449FB}"/>
                </a:ext>
              </a:extLst>
            </p:cNvPr>
            <p:cNvSpPr>
              <a:spLocks noChangeArrowheads="1"/>
            </p:cNvSpPr>
            <p:nvPr/>
          </p:nvSpPr>
          <p:spPr bwMode="auto">
            <a:xfrm>
              <a:off x="1341660" y="2308025"/>
              <a:ext cx="272520" cy="257799"/>
            </a:xfrm>
            <a:custGeom>
              <a:avLst/>
              <a:gdLst>
                <a:gd name="T0" fmla="*/ 262967 w 342900"/>
                <a:gd name="T1" fmla="*/ 114352 h 167246"/>
                <a:gd name="T2" fmla="*/ 343553 w 342900"/>
                <a:gd name="T3" fmla="*/ 114352 h 167246"/>
                <a:gd name="T4" fmla="*/ 322346 w 342900"/>
                <a:gd name="T5" fmla="*/ 0 h 167246"/>
                <a:gd name="T6" fmla="*/ 0 w 342900"/>
                <a:gd name="T7" fmla="*/ 110116 h 167246"/>
                <a:gd name="T8" fmla="*/ 93310 w 342900"/>
                <a:gd name="T9" fmla="*/ 114352 h 167246"/>
                <a:gd name="T10" fmla="*/ 10574 w 342900"/>
                <a:gd name="T11" fmla="*/ 167322 h 167246"/>
                <a:gd name="T12" fmla="*/ 199346 w 342900"/>
                <a:gd name="T13" fmla="*/ 165175 h 167246"/>
                <a:gd name="T14" fmla="*/ 262967 w 342900"/>
                <a:gd name="T15" fmla="*/ 114352 h 167246"/>
                <a:gd name="T16" fmla="*/ 0 60000 65536"/>
                <a:gd name="T17" fmla="*/ 0 60000 65536"/>
                <a:gd name="T18" fmla="*/ 0 60000 65536"/>
                <a:gd name="T19" fmla="*/ 0 60000 65536"/>
                <a:gd name="T20" fmla="*/ 0 60000 65536"/>
                <a:gd name="T21" fmla="*/ 0 60000 65536"/>
                <a:gd name="T22" fmla="*/ 0 60000 65536"/>
                <a:gd name="T23" fmla="*/ 0 60000 65536"/>
                <a:gd name="T24" fmla="*/ 0 w 342900"/>
                <a:gd name="T25" fmla="*/ 0 h 167246"/>
                <a:gd name="T26" fmla="*/ 342900 w 342900"/>
                <a:gd name="T27" fmla="*/ 167246 h 1672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2900" h="167246">
                  <a:moveTo>
                    <a:pt x="262467" y="114300"/>
                  </a:moveTo>
                  <a:lnTo>
                    <a:pt x="342900" y="114300"/>
                  </a:lnTo>
                  <a:lnTo>
                    <a:pt x="321733" y="0"/>
                  </a:lnTo>
                  <a:lnTo>
                    <a:pt x="0" y="110066"/>
                  </a:lnTo>
                  <a:lnTo>
                    <a:pt x="93133" y="114300"/>
                  </a:lnTo>
                  <a:lnTo>
                    <a:pt x="10554" y="167246"/>
                  </a:lnTo>
                  <a:lnTo>
                    <a:pt x="198967" y="165100"/>
                  </a:lnTo>
                  <a:lnTo>
                    <a:pt x="262467" y="114300"/>
                  </a:lnTo>
                  <a:close/>
                </a:path>
              </a:pathLst>
            </a:custGeom>
            <a:grpFill/>
            <a:ln w="19050">
              <a:noFill/>
              <a:round/>
              <a:headEnd/>
              <a:tailE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zh-CN">
                <a:solidFill>
                  <a:prstClr val="white"/>
                </a:solidFill>
                <a:cs typeface="+mn-ea"/>
                <a:sym typeface="+mn-lt"/>
              </a:endParaRPr>
            </a:p>
          </p:txBody>
        </p:sp>
        <p:sp>
          <p:nvSpPr>
            <p:cNvPr id="63" name="任意多边形: 形状 62">
              <a:extLst>
                <a:ext uri="{FF2B5EF4-FFF2-40B4-BE49-F238E27FC236}">
                  <a16:creationId xmlns:a16="http://schemas.microsoft.com/office/drawing/2014/main" id="{2BA769C0-8381-4CCB-9C84-D8C0CAF07349}"/>
                </a:ext>
              </a:extLst>
            </p:cNvPr>
            <p:cNvSpPr>
              <a:spLocks/>
            </p:cNvSpPr>
            <p:nvPr/>
          </p:nvSpPr>
          <p:spPr bwMode="auto">
            <a:xfrm rot="10800000">
              <a:off x="1319169" y="2573561"/>
              <a:ext cx="177270" cy="38669"/>
            </a:xfrm>
            <a:custGeom>
              <a:avLst/>
              <a:gdLst>
                <a:gd name="T0" fmla="*/ 0 w 336"/>
                <a:gd name="T1" fmla="*/ 42 h 42"/>
                <a:gd name="T2" fmla="*/ 284 w 336"/>
                <a:gd name="T3" fmla="*/ 42 h 42"/>
                <a:gd name="T4" fmla="*/ 336 w 336"/>
                <a:gd name="T5" fmla="*/ 0 h 42"/>
                <a:gd name="T6" fmla="*/ 56 w 336"/>
                <a:gd name="T7" fmla="*/ 0 h 42"/>
                <a:gd name="T8" fmla="*/ 0 w 336"/>
                <a:gd name="T9" fmla="*/ 42 h 42"/>
                <a:gd name="T10" fmla="*/ 0 60000 65536"/>
                <a:gd name="T11" fmla="*/ 0 60000 65536"/>
                <a:gd name="T12" fmla="*/ 0 60000 65536"/>
                <a:gd name="T13" fmla="*/ 0 60000 65536"/>
                <a:gd name="T14" fmla="*/ 0 60000 65536"/>
                <a:gd name="T15" fmla="*/ 0 w 336"/>
                <a:gd name="T16" fmla="*/ 0 h 42"/>
                <a:gd name="T17" fmla="*/ 336 w 336"/>
                <a:gd name="T18" fmla="*/ 42 h 42"/>
              </a:gdLst>
              <a:ahLst/>
              <a:cxnLst>
                <a:cxn ang="T10">
                  <a:pos x="T0" y="T1"/>
                </a:cxn>
                <a:cxn ang="T11">
                  <a:pos x="T2" y="T3"/>
                </a:cxn>
                <a:cxn ang="T12">
                  <a:pos x="T4" y="T5"/>
                </a:cxn>
                <a:cxn ang="T13">
                  <a:pos x="T6" y="T7"/>
                </a:cxn>
                <a:cxn ang="T14">
                  <a:pos x="T8" y="T9"/>
                </a:cxn>
              </a:cxnLst>
              <a:rect l="T15" t="T16" r="T17" b="T18"/>
              <a:pathLst>
                <a:path w="336" h="42">
                  <a:moveTo>
                    <a:pt x="0" y="42"/>
                  </a:moveTo>
                  <a:lnTo>
                    <a:pt x="284" y="42"/>
                  </a:lnTo>
                  <a:lnTo>
                    <a:pt x="336" y="0"/>
                  </a:lnTo>
                  <a:lnTo>
                    <a:pt x="56" y="0"/>
                  </a:lnTo>
                  <a:lnTo>
                    <a:pt x="0" y="42"/>
                  </a:lnTo>
                  <a:close/>
                </a:path>
              </a:pathLst>
            </a:custGeom>
            <a:grpFill/>
            <a:ln w="19050">
              <a:noFill/>
              <a:round/>
              <a:headEnd/>
              <a:tailE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zh-CN">
                <a:solidFill>
                  <a:prstClr val="white"/>
                </a:solidFill>
                <a:cs typeface="+mn-ea"/>
                <a:sym typeface="+mn-lt"/>
              </a:endParaRPr>
            </a:p>
          </p:txBody>
        </p:sp>
        <p:sp>
          <p:nvSpPr>
            <p:cNvPr id="64" name="任意多边形: 形状 63">
              <a:extLst>
                <a:ext uri="{FF2B5EF4-FFF2-40B4-BE49-F238E27FC236}">
                  <a16:creationId xmlns:a16="http://schemas.microsoft.com/office/drawing/2014/main" id="{4F692ACB-8FEF-48ED-B0B9-796CA2183582}"/>
                </a:ext>
              </a:extLst>
            </p:cNvPr>
            <p:cNvSpPr>
              <a:spLocks/>
            </p:cNvSpPr>
            <p:nvPr/>
          </p:nvSpPr>
          <p:spPr bwMode="auto">
            <a:xfrm rot="10800000">
              <a:off x="1286097" y="2625120"/>
              <a:ext cx="177270" cy="38669"/>
            </a:xfrm>
            <a:custGeom>
              <a:avLst/>
              <a:gdLst>
                <a:gd name="T0" fmla="*/ 0 w 336"/>
                <a:gd name="T1" fmla="*/ 42 h 42"/>
                <a:gd name="T2" fmla="*/ 284 w 336"/>
                <a:gd name="T3" fmla="*/ 42 h 42"/>
                <a:gd name="T4" fmla="*/ 336 w 336"/>
                <a:gd name="T5" fmla="*/ 0 h 42"/>
                <a:gd name="T6" fmla="*/ 56 w 336"/>
                <a:gd name="T7" fmla="*/ 0 h 42"/>
                <a:gd name="T8" fmla="*/ 0 w 336"/>
                <a:gd name="T9" fmla="*/ 42 h 42"/>
                <a:gd name="T10" fmla="*/ 0 60000 65536"/>
                <a:gd name="T11" fmla="*/ 0 60000 65536"/>
                <a:gd name="T12" fmla="*/ 0 60000 65536"/>
                <a:gd name="T13" fmla="*/ 0 60000 65536"/>
                <a:gd name="T14" fmla="*/ 0 60000 65536"/>
                <a:gd name="T15" fmla="*/ 0 w 336"/>
                <a:gd name="T16" fmla="*/ 0 h 42"/>
                <a:gd name="T17" fmla="*/ 336 w 336"/>
                <a:gd name="T18" fmla="*/ 42 h 42"/>
              </a:gdLst>
              <a:ahLst/>
              <a:cxnLst>
                <a:cxn ang="T10">
                  <a:pos x="T0" y="T1"/>
                </a:cxn>
                <a:cxn ang="T11">
                  <a:pos x="T2" y="T3"/>
                </a:cxn>
                <a:cxn ang="T12">
                  <a:pos x="T4" y="T5"/>
                </a:cxn>
                <a:cxn ang="T13">
                  <a:pos x="T6" y="T7"/>
                </a:cxn>
                <a:cxn ang="T14">
                  <a:pos x="T8" y="T9"/>
                </a:cxn>
              </a:cxnLst>
              <a:rect l="T15" t="T16" r="T17" b="T18"/>
              <a:pathLst>
                <a:path w="336" h="42">
                  <a:moveTo>
                    <a:pt x="0" y="42"/>
                  </a:moveTo>
                  <a:lnTo>
                    <a:pt x="284" y="42"/>
                  </a:lnTo>
                  <a:lnTo>
                    <a:pt x="336" y="0"/>
                  </a:lnTo>
                  <a:lnTo>
                    <a:pt x="56" y="0"/>
                  </a:lnTo>
                  <a:lnTo>
                    <a:pt x="0" y="42"/>
                  </a:lnTo>
                  <a:close/>
                </a:path>
              </a:pathLst>
            </a:custGeom>
            <a:grpFill/>
            <a:ln w="19050">
              <a:noFill/>
              <a:round/>
              <a:headEnd/>
              <a:tailE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zh-CN">
                <a:solidFill>
                  <a:prstClr val="white"/>
                </a:solidFill>
                <a:cs typeface="+mn-ea"/>
                <a:sym typeface="+mn-lt"/>
              </a:endParaRPr>
            </a:p>
          </p:txBody>
        </p:sp>
      </p:grpSp>
      <p:sp>
        <p:nvSpPr>
          <p:cNvPr id="65" name="文本占位符 64">
            <a:extLst>
              <a:ext uri="{FF2B5EF4-FFF2-40B4-BE49-F238E27FC236}">
                <a16:creationId xmlns:a16="http://schemas.microsoft.com/office/drawing/2014/main" id="{DE273955-1470-48CC-892C-663260516670}"/>
              </a:ext>
            </a:extLst>
          </p:cNvPr>
          <p:cNvSpPr>
            <a:spLocks noGrp="1"/>
          </p:cNvSpPr>
          <p:nvPr>
            <p:ph type="body" sz="quarter" idx="10"/>
          </p:nvPr>
        </p:nvSpPr>
        <p:spPr>
          <a:xfrm>
            <a:off x="1814117" y="443111"/>
            <a:ext cx="7240943" cy="437414"/>
          </a:xfrm>
        </p:spPr>
        <p:txBody>
          <a:bodyPr/>
          <a:lstStyle/>
          <a:p>
            <a:r>
              <a:rPr lang="zh-CN" altLang="en-US" dirty="0">
                <a:latin typeface="+mn-lt"/>
                <a:ea typeface="+mn-ea"/>
                <a:cs typeface="+mn-ea"/>
                <a:sym typeface="+mn-lt"/>
              </a:rPr>
              <a:t>很多段</a:t>
            </a:r>
          </a:p>
        </p:txBody>
      </p:sp>
      <p:sp>
        <p:nvSpPr>
          <p:cNvPr id="74" name="文本框 73">
            <a:extLst>
              <a:ext uri="{FF2B5EF4-FFF2-40B4-BE49-F238E27FC236}">
                <a16:creationId xmlns:a16="http://schemas.microsoft.com/office/drawing/2014/main" id="{B2EC98E8-4B8F-49B3-989A-9B278C85F030}"/>
              </a:ext>
            </a:extLst>
          </p:cNvPr>
          <p:cNvSpPr txBox="1"/>
          <p:nvPr/>
        </p:nvSpPr>
        <p:spPr>
          <a:xfrm>
            <a:off x="2566768" y="3080100"/>
            <a:ext cx="1202756" cy="2325765"/>
          </a:xfrm>
          <a:prstGeom prst="rect">
            <a:avLst/>
          </a:prstGeom>
          <a:noFill/>
        </p:spPr>
        <p:txBody>
          <a:bodyPr wrap="square" rtlCol="0">
            <a:spAutoFit/>
          </a:bodyPr>
          <a:lstStyle/>
          <a:p>
            <a:pPr lvl="0" algn="ctr">
              <a:lnSpc>
                <a:spcPct val="150000"/>
              </a:lnSpc>
              <a:defRPr/>
            </a:pPr>
            <a:r>
              <a:rPr lang="zh-CN" altLang="en-US" sz="1400" dirty="0">
                <a:solidFill>
                  <a:prstClr val="black">
                    <a:lumMod val="95000"/>
                    <a:lumOff val="5000"/>
                  </a:prstClr>
                </a:solidFill>
                <a:cs typeface="+mn-ea"/>
                <a:sym typeface="+mn-lt"/>
              </a:rPr>
              <a:t>全国大学生数学建模竞赛、中国研究生创新系列大赛等国家级竞赛中屡获殊荣</a:t>
            </a:r>
          </a:p>
        </p:txBody>
      </p:sp>
      <p:sp>
        <p:nvSpPr>
          <p:cNvPr id="75" name="文本框 74">
            <a:extLst>
              <a:ext uri="{FF2B5EF4-FFF2-40B4-BE49-F238E27FC236}">
                <a16:creationId xmlns:a16="http://schemas.microsoft.com/office/drawing/2014/main" id="{A9801499-4213-4741-BCBA-B697DDECA492}"/>
              </a:ext>
            </a:extLst>
          </p:cNvPr>
          <p:cNvSpPr txBox="1"/>
          <p:nvPr/>
        </p:nvSpPr>
        <p:spPr>
          <a:xfrm>
            <a:off x="4042608" y="3080100"/>
            <a:ext cx="1202756" cy="2325765"/>
          </a:xfrm>
          <a:prstGeom prst="rect">
            <a:avLst/>
          </a:prstGeom>
          <a:noFill/>
        </p:spPr>
        <p:txBody>
          <a:bodyPr wrap="square" rtlCol="0">
            <a:spAutoFit/>
          </a:bodyPr>
          <a:lstStyle/>
          <a:p>
            <a:pPr lvl="0" algn="ctr">
              <a:lnSpc>
                <a:spcPct val="150000"/>
              </a:lnSpc>
              <a:defRPr/>
            </a:pPr>
            <a:r>
              <a:rPr lang="zh-CN" altLang="en-US" sz="1400" dirty="0">
                <a:solidFill>
                  <a:prstClr val="black">
                    <a:lumMod val="95000"/>
                    <a:lumOff val="5000"/>
                  </a:prstClr>
                </a:solidFill>
                <a:cs typeface="+mn-ea"/>
                <a:sym typeface="+mn-lt"/>
              </a:rPr>
              <a:t>全国大学生数学建模竞赛、中国研究生创新系列大赛等国家级竞赛中屡获殊荣</a:t>
            </a:r>
          </a:p>
        </p:txBody>
      </p:sp>
      <p:sp>
        <p:nvSpPr>
          <p:cNvPr id="76" name="文本框 75">
            <a:extLst>
              <a:ext uri="{FF2B5EF4-FFF2-40B4-BE49-F238E27FC236}">
                <a16:creationId xmlns:a16="http://schemas.microsoft.com/office/drawing/2014/main" id="{0FBB0101-688C-4C9E-BC1C-F0DE6D9C3707}"/>
              </a:ext>
            </a:extLst>
          </p:cNvPr>
          <p:cNvSpPr txBox="1"/>
          <p:nvPr/>
        </p:nvSpPr>
        <p:spPr>
          <a:xfrm>
            <a:off x="5518448" y="3080100"/>
            <a:ext cx="1202756" cy="2325765"/>
          </a:xfrm>
          <a:prstGeom prst="rect">
            <a:avLst/>
          </a:prstGeom>
          <a:noFill/>
        </p:spPr>
        <p:txBody>
          <a:bodyPr wrap="square" rtlCol="0">
            <a:spAutoFit/>
          </a:bodyPr>
          <a:lstStyle/>
          <a:p>
            <a:pPr lvl="0" algn="ctr">
              <a:lnSpc>
                <a:spcPct val="150000"/>
              </a:lnSpc>
              <a:defRPr/>
            </a:pPr>
            <a:r>
              <a:rPr lang="zh-CN" altLang="en-US" sz="1400" dirty="0">
                <a:solidFill>
                  <a:prstClr val="black">
                    <a:lumMod val="95000"/>
                    <a:lumOff val="5000"/>
                  </a:prstClr>
                </a:solidFill>
                <a:cs typeface="+mn-ea"/>
                <a:sym typeface="+mn-lt"/>
              </a:rPr>
              <a:t>全国大学生数学建模竞赛、中国研究生创新系列大赛等国家级竞赛中屡获殊荣</a:t>
            </a:r>
          </a:p>
        </p:txBody>
      </p:sp>
      <p:sp>
        <p:nvSpPr>
          <p:cNvPr id="77" name="文本框 76">
            <a:extLst>
              <a:ext uri="{FF2B5EF4-FFF2-40B4-BE49-F238E27FC236}">
                <a16:creationId xmlns:a16="http://schemas.microsoft.com/office/drawing/2014/main" id="{5DA648AC-F44C-4F19-BD7E-C80792848232}"/>
              </a:ext>
            </a:extLst>
          </p:cNvPr>
          <p:cNvSpPr txBox="1"/>
          <p:nvPr/>
        </p:nvSpPr>
        <p:spPr>
          <a:xfrm>
            <a:off x="6994288" y="3080100"/>
            <a:ext cx="1202756" cy="2325765"/>
          </a:xfrm>
          <a:prstGeom prst="rect">
            <a:avLst/>
          </a:prstGeom>
          <a:noFill/>
        </p:spPr>
        <p:txBody>
          <a:bodyPr wrap="square" rtlCol="0">
            <a:spAutoFit/>
          </a:bodyPr>
          <a:lstStyle/>
          <a:p>
            <a:pPr lvl="0" algn="ctr">
              <a:lnSpc>
                <a:spcPct val="150000"/>
              </a:lnSpc>
              <a:defRPr/>
            </a:pPr>
            <a:r>
              <a:rPr lang="zh-CN" altLang="en-US" sz="1400" dirty="0">
                <a:solidFill>
                  <a:prstClr val="black">
                    <a:lumMod val="95000"/>
                    <a:lumOff val="5000"/>
                  </a:prstClr>
                </a:solidFill>
                <a:cs typeface="+mn-ea"/>
                <a:sym typeface="+mn-lt"/>
              </a:rPr>
              <a:t>全国大学生数学建模竞赛、中国研究生创新系列大赛等国家级竞赛中屡获殊荣</a:t>
            </a:r>
          </a:p>
        </p:txBody>
      </p:sp>
      <p:sp>
        <p:nvSpPr>
          <p:cNvPr id="78" name="文本框 77">
            <a:extLst>
              <a:ext uri="{FF2B5EF4-FFF2-40B4-BE49-F238E27FC236}">
                <a16:creationId xmlns:a16="http://schemas.microsoft.com/office/drawing/2014/main" id="{B2A93E6D-BCCC-4A4E-872E-C05B8976F36B}"/>
              </a:ext>
            </a:extLst>
          </p:cNvPr>
          <p:cNvSpPr txBox="1"/>
          <p:nvPr/>
        </p:nvSpPr>
        <p:spPr>
          <a:xfrm>
            <a:off x="8470128" y="3080100"/>
            <a:ext cx="1202756" cy="2325765"/>
          </a:xfrm>
          <a:prstGeom prst="rect">
            <a:avLst/>
          </a:prstGeom>
          <a:noFill/>
        </p:spPr>
        <p:txBody>
          <a:bodyPr wrap="square" rtlCol="0">
            <a:spAutoFit/>
          </a:bodyPr>
          <a:lstStyle/>
          <a:p>
            <a:pPr lvl="0" algn="ctr">
              <a:lnSpc>
                <a:spcPct val="150000"/>
              </a:lnSpc>
              <a:defRPr/>
            </a:pPr>
            <a:r>
              <a:rPr lang="zh-CN" altLang="en-US" sz="1400" dirty="0">
                <a:solidFill>
                  <a:prstClr val="black">
                    <a:lumMod val="95000"/>
                    <a:lumOff val="5000"/>
                  </a:prstClr>
                </a:solidFill>
                <a:cs typeface="+mn-ea"/>
                <a:sym typeface="+mn-lt"/>
              </a:rPr>
              <a:t>全国大学生数学建模竞赛、中国研究生创新系列大赛等国家级竞赛中屡获殊荣</a:t>
            </a:r>
          </a:p>
        </p:txBody>
      </p:sp>
      <p:sp>
        <p:nvSpPr>
          <p:cNvPr id="79" name="文本框 78">
            <a:extLst>
              <a:ext uri="{FF2B5EF4-FFF2-40B4-BE49-F238E27FC236}">
                <a16:creationId xmlns:a16="http://schemas.microsoft.com/office/drawing/2014/main" id="{DD511D29-BC2C-4139-B74A-837399E57371}"/>
              </a:ext>
            </a:extLst>
          </p:cNvPr>
          <p:cNvSpPr txBox="1"/>
          <p:nvPr/>
        </p:nvSpPr>
        <p:spPr>
          <a:xfrm>
            <a:off x="9945970" y="3080100"/>
            <a:ext cx="1202756" cy="2325765"/>
          </a:xfrm>
          <a:prstGeom prst="rect">
            <a:avLst/>
          </a:prstGeom>
          <a:noFill/>
        </p:spPr>
        <p:txBody>
          <a:bodyPr wrap="square" rtlCol="0">
            <a:spAutoFit/>
          </a:bodyPr>
          <a:lstStyle/>
          <a:p>
            <a:pPr lvl="0" algn="ctr">
              <a:lnSpc>
                <a:spcPct val="150000"/>
              </a:lnSpc>
              <a:defRPr/>
            </a:pPr>
            <a:r>
              <a:rPr lang="zh-CN" altLang="en-US" sz="1400" dirty="0">
                <a:solidFill>
                  <a:prstClr val="black">
                    <a:lumMod val="95000"/>
                    <a:lumOff val="5000"/>
                  </a:prstClr>
                </a:solidFill>
                <a:cs typeface="+mn-ea"/>
                <a:sym typeface="+mn-lt"/>
              </a:rPr>
              <a:t>全国大学生数学建模竞赛、中国研究生创新系列大赛等国家级竞赛中屡获殊荣</a:t>
            </a:r>
          </a:p>
        </p:txBody>
      </p:sp>
      <p:sp>
        <p:nvSpPr>
          <p:cNvPr id="81" name="椭圆 80">
            <a:extLst>
              <a:ext uri="{FF2B5EF4-FFF2-40B4-BE49-F238E27FC236}">
                <a16:creationId xmlns:a16="http://schemas.microsoft.com/office/drawing/2014/main" id="{3F19A6FC-1D1D-4C0A-8C61-BFB0DAC7F1DA}"/>
              </a:ext>
            </a:extLst>
          </p:cNvPr>
          <p:cNvSpPr/>
          <p:nvPr/>
        </p:nvSpPr>
        <p:spPr>
          <a:xfrm>
            <a:off x="1284015" y="2093785"/>
            <a:ext cx="787078" cy="787078"/>
          </a:xfrm>
          <a:prstGeom prst="ellipse">
            <a:avLst/>
          </a:prstGeom>
          <a:gradFill>
            <a:gsLst>
              <a:gs pos="21000">
                <a:schemeClr val="accent3">
                  <a:lumMod val="50000"/>
                </a:schemeClr>
              </a:gs>
              <a:gs pos="88000">
                <a:schemeClr val="accent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82" name="椭圆 81">
            <a:extLst>
              <a:ext uri="{FF2B5EF4-FFF2-40B4-BE49-F238E27FC236}">
                <a16:creationId xmlns:a16="http://schemas.microsoft.com/office/drawing/2014/main" id="{B75256B3-3A83-4330-8554-F98B489C72E2}"/>
              </a:ext>
            </a:extLst>
          </p:cNvPr>
          <p:cNvSpPr/>
          <p:nvPr/>
        </p:nvSpPr>
        <p:spPr>
          <a:xfrm>
            <a:off x="2758001" y="2093785"/>
            <a:ext cx="787078" cy="787078"/>
          </a:xfrm>
          <a:prstGeom prst="ellipse">
            <a:avLst/>
          </a:prstGeom>
          <a:gradFill>
            <a:gsLst>
              <a:gs pos="21000">
                <a:schemeClr val="accent3">
                  <a:lumMod val="50000"/>
                </a:schemeClr>
              </a:gs>
              <a:gs pos="88000">
                <a:schemeClr val="accent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83" name="椭圆 82">
            <a:extLst>
              <a:ext uri="{FF2B5EF4-FFF2-40B4-BE49-F238E27FC236}">
                <a16:creationId xmlns:a16="http://schemas.microsoft.com/office/drawing/2014/main" id="{024E0EA1-4CEE-4DE2-869F-37EF9603C386}"/>
              </a:ext>
            </a:extLst>
          </p:cNvPr>
          <p:cNvSpPr/>
          <p:nvPr/>
        </p:nvSpPr>
        <p:spPr>
          <a:xfrm>
            <a:off x="4231987" y="2093785"/>
            <a:ext cx="787078" cy="787078"/>
          </a:xfrm>
          <a:prstGeom prst="ellipse">
            <a:avLst/>
          </a:prstGeom>
          <a:gradFill>
            <a:gsLst>
              <a:gs pos="21000">
                <a:schemeClr val="accent3">
                  <a:lumMod val="50000"/>
                </a:schemeClr>
              </a:gs>
              <a:gs pos="88000">
                <a:schemeClr val="accent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84" name="椭圆 83">
            <a:extLst>
              <a:ext uri="{FF2B5EF4-FFF2-40B4-BE49-F238E27FC236}">
                <a16:creationId xmlns:a16="http://schemas.microsoft.com/office/drawing/2014/main" id="{E7290596-0EEF-4CA9-A39B-73CC6976A807}"/>
              </a:ext>
            </a:extLst>
          </p:cNvPr>
          <p:cNvSpPr/>
          <p:nvPr/>
        </p:nvSpPr>
        <p:spPr>
          <a:xfrm>
            <a:off x="5705973" y="2093785"/>
            <a:ext cx="787078" cy="787078"/>
          </a:xfrm>
          <a:prstGeom prst="ellipse">
            <a:avLst/>
          </a:prstGeom>
          <a:gradFill>
            <a:gsLst>
              <a:gs pos="21000">
                <a:schemeClr val="accent3">
                  <a:lumMod val="50000"/>
                </a:schemeClr>
              </a:gs>
              <a:gs pos="88000">
                <a:schemeClr val="accent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85" name="椭圆 84">
            <a:extLst>
              <a:ext uri="{FF2B5EF4-FFF2-40B4-BE49-F238E27FC236}">
                <a16:creationId xmlns:a16="http://schemas.microsoft.com/office/drawing/2014/main" id="{DB945E7E-8964-4F56-8395-1DE326BCB29A}"/>
              </a:ext>
            </a:extLst>
          </p:cNvPr>
          <p:cNvSpPr/>
          <p:nvPr/>
        </p:nvSpPr>
        <p:spPr>
          <a:xfrm>
            <a:off x="7179959" y="2093785"/>
            <a:ext cx="787078" cy="787078"/>
          </a:xfrm>
          <a:prstGeom prst="ellipse">
            <a:avLst/>
          </a:prstGeom>
          <a:gradFill>
            <a:gsLst>
              <a:gs pos="21000">
                <a:schemeClr val="accent3">
                  <a:lumMod val="50000"/>
                </a:schemeClr>
              </a:gs>
              <a:gs pos="88000">
                <a:schemeClr val="accent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86" name="椭圆 85">
            <a:extLst>
              <a:ext uri="{FF2B5EF4-FFF2-40B4-BE49-F238E27FC236}">
                <a16:creationId xmlns:a16="http://schemas.microsoft.com/office/drawing/2014/main" id="{8E3A38F8-D46F-4338-9BC9-8C0809836ADF}"/>
              </a:ext>
            </a:extLst>
          </p:cNvPr>
          <p:cNvSpPr/>
          <p:nvPr/>
        </p:nvSpPr>
        <p:spPr>
          <a:xfrm>
            <a:off x="8653945" y="2093785"/>
            <a:ext cx="787078" cy="787078"/>
          </a:xfrm>
          <a:prstGeom prst="ellipse">
            <a:avLst/>
          </a:prstGeom>
          <a:gradFill>
            <a:gsLst>
              <a:gs pos="21000">
                <a:schemeClr val="accent3">
                  <a:lumMod val="50000"/>
                </a:schemeClr>
              </a:gs>
              <a:gs pos="88000">
                <a:schemeClr val="accent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87" name="椭圆 86">
            <a:extLst>
              <a:ext uri="{FF2B5EF4-FFF2-40B4-BE49-F238E27FC236}">
                <a16:creationId xmlns:a16="http://schemas.microsoft.com/office/drawing/2014/main" id="{DF5B35E3-08B3-4976-A15D-282ABE44B4B9}"/>
              </a:ext>
            </a:extLst>
          </p:cNvPr>
          <p:cNvSpPr/>
          <p:nvPr/>
        </p:nvSpPr>
        <p:spPr>
          <a:xfrm>
            <a:off x="10127933" y="2093785"/>
            <a:ext cx="787078" cy="787078"/>
          </a:xfrm>
          <a:prstGeom prst="ellipse">
            <a:avLst/>
          </a:prstGeom>
          <a:gradFill>
            <a:gsLst>
              <a:gs pos="21000">
                <a:schemeClr val="accent3">
                  <a:lumMod val="50000"/>
                </a:schemeClr>
              </a:gs>
              <a:gs pos="88000">
                <a:schemeClr val="accent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88" name="文本框 87">
            <a:extLst>
              <a:ext uri="{FF2B5EF4-FFF2-40B4-BE49-F238E27FC236}">
                <a16:creationId xmlns:a16="http://schemas.microsoft.com/office/drawing/2014/main" id="{7F5B1A4C-D963-4EB3-B6B3-06C745B6C379}"/>
              </a:ext>
            </a:extLst>
          </p:cNvPr>
          <p:cNvSpPr txBox="1"/>
          <p:nvPr/>
        </p:nvSpPr>
        <p:spPr>
          <a:xfrm>
            <a:off x="2271597" y="5728433"/>
            <a:ext cx="7648807" cy="428900"/>
          </a:xfrm>
          <a:prstGeom prst="rect">
            <a:avLst/>
          </a:prstGeom>
          <a:noFill/>
        </p:spPr>
        <p:txBody>
          <a:bodyPr wrap="square" rtlCol="0">
            <a:spAutoFit/>
          </a:bodyPr>
          <a:lstStyle/>
          <a:p>
            <a:pPr lvl="0" algn="ctr">
              <a:lnSpc>
                <a:spcPct val="150000"/>
              </a:lnSpc>
              <a:defRPr/>
            </a:pPr>
            <a:r>
              <a:rPr lang="zh-CN" altLang="en-US" sz="1600" dirty="0">
                <a:solidFill>
                  <a:schemeClr val="accent1"/>
                </a:solidFill>
                <a:cs typeface="+mn-ea"/>
                <a:sym typeface="+mn-lt"/>
              </a:rPr>
              <a:t>全国大学生数学建模竞赛、中国研究生创新系列大赛等国家级竞赛中屡获殊荣</a:t>
            </a:r>
          </a:p>
        </p:txBody>
      </p:sp>
    </p:spTree>
    <p:extLst>
      <p:ext uri="{BB962C8B-B14F-4D97-AF65-F5344CB8AC3E}">
        <p14:creationId xmlns:p14="http://schemas.microsoft.com/office/powerpoint/2010/main" val="31311050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13B6A6E7-B160-4C76-94C1-E855C0C57746}"/>
              </a:ext>
            </a:extLst>
          </p:cNvPr>
          <p:cNvSpPr/>
          <p:nvPr/>
        </p:nvSpPr>
        <p:spPr>
          <a:xfrm>
            <a:off x="863593" y="1306777"/>
            <a:ext cx="1901048" cy="468013"/>
          </a:xfrm>
          <a:prstGeom prst="rect">
            <a:avLst/>
          </a:prstGeom>
        </p:spPr>
        <p:txBody>
          <a:bodyPr wrap="square">
            <a:spAutoFit/>
          </a:bodyPr>
          <a:lstStyle/>
          <a:p>
            <a:pPr lvl="0">
              <a:lnSpc>
                <a:spcPct val="150000"/>
              </a:lnSpc>
              <a:defRPr/>
            </a:pPr>
            <a:r>
              <a:rPr lang="zh-CN" altLang="en-US" b="1" u="sng" kern="100" dirty="0">
                <a:solidFill>
                  <a:schemeClr val="accent1"/>
                </a:solidFill>
                <a:cs typeface="+mn-ea"/>
                <a:sym typeface="+mn-lt"/>
              </a:rPr>
              <a:t>我是标题</a:t>
            </a:r>
          </a:p>
        </p:txBody>
      </p:sp>
      <p:sp>
        <p:nvSpPr>
          <p:cNvPr id="4" name="矩形 3">
            <a:extLst>
              <a:ext uri="{FF2B5EF4-FFF2-40B4-BE49-F238E27FC236}">
                <a16:creationId xmlns:a16="http://schemas.microsoft.com/office/drawing/2014/main" id="{408855EF-DA37-426D-8898-884F1C70CCB0}"/>
              </a:ext>
            </a:extLst>
          </p:cNvPr>
          <p:cNvSpPr/>
          <p:nvPr/>
        </p:nvSpPr>
        <p:spPr>
          <a:xfrm>
            <a:off x="863593" y="2938727"/>
            <a:ext cx="1901048" cy="468013"/>
          </a:xfrm>
          <a:prstGeom prst="rect">
            <a:avLst/>
          </a:prstGeom>
        </p:spPr>
        <p:txBody>
          <a:bodyPr wrap="square">
            <a:spAutoFit/>
          </a:bodyPr>
          <a:lstStyle/>
          <a:p>
            <a:pPr lvl="0">
              <a:lnSpc>
                <a:spcPct val="150000"/>
              </a:lnSpc>
              <a:defRPr/>
            </a:pPr>
            <a:r>
              <a:rPr lang="zh-CN" altLang="en-US" b="1" u="sng" kern="100" dirty="0">
                <a:solidFill>
                  <a:schemeClr val="accent1"/>
                </a:solidFill>
                <a:cs typeface="+mn-ea"/>
                <a:sym typeface="+mn-lt"/>
              </a:rPr>
              <a:t>我是标题</a:t>
            </a:r>
          </a:p>
        </p:txBody>
      </p:sp>
      <p:sp>
        <p:nvSpPr>
          <p:cNvPr id="6" name="矩形 5">
            <a:extLst>
              <a:ext uri="{FF2B5EF4-FFF2-40B4-BE49-F238E27FC236}">
                <a16:creationId xmlns:a16="http://schemas.microsoft.com/office/drawing/2014/main" id="{00A0717D-B519-45B7-B1F5-5B85282DB7F8}"/>
              </a:ext>
            </a:extLst>
          </p:cNvPr>
          <p:cNvSpPr/>
          <p:nvPr/>
        </p:nvSpPr>
        <p:spPr>
          <a:xfrm>
            <a:off x="863593" y="4570676"/>
            <a:ext cx="1901048" cy="468013"/>
          </a:xfrm>
          <a:prstGeom prst="rect">
            <a:avLst/>
          </a:prstGeom>
        </p:spPr>
        <p:txBody>
          <a:bodyPr wrap="square">
            <a:spAutoFit/>
          </a:bodyPr>
          <a:lstStyle/>
          <a:p>
            <a:pPr lvl="0">
              <a:lnSpc>
                <a:spcPct val="150000"/>
              </a:lnSpc>
              <a:defRPr/>
            </a:pPr>
            <a:r>
              <a:rPr lang="zh-CN" altLang="en-US" b="1" u="sng" kern="100" dirty="0">
                <a:solidFill>
                  <a:schemeClr val="accent1"/>
                </a:solidFill>
                <a:cs typeface="+mn-ea"/>
                <a:sym typeface="+mn-lt"/>
              </a:rPr>
              <a:t>我是标题</a:t>
            </a:r>
          </a:p>
        </p:txBody>
      </p:sp>
      <p:sp>
        <p:nvSpPr>
          <p:cNvPr id="8" name="矩形 7">
            <a:extLst>
              <a:ext uri="{FF2B5EF4-FFF2-40B4-BE49-F238E27FC236}">
                <a16:creationId xmlns:a16="http://schemas.microsoft.com/office/drawing/2014/main" id="{30E7A44C-A365-43D1-953B-CF17F8ED2FA2}"/>
              </a:ext>
            </a:extLst>
          </p:cNvPr>
          <p:cNvSpPr/>
          <p:nvPr/>
        </p:nvSpPr>
        <p:spPr>
          <a:xfrm>
            <a:off x="8226456" y="4570676"/>
            <a:ext cx="1901048" cy="468013"/>
          </a:xfrm>
          <a:prstGeom prst="rect">
            <a:avLst/>
          </a:prstGeom>
        </p:spPr>
        <p:txBody>
          <a:bodyPr wrap="square">
            <a:spAutoFit/>
          </a:bodyPr>
          <a:lstStyle/>
          <a:p>
            <a:pPr lvl="0">
              <a:lnSpc>
                <a:spcPct val="150000"/>
              </a:lnSpc>
              <a:defRPr/>
            </a:pPr>
            <a:r>
              <a:rPr lang="zh-CN" altLang="en-US" b="1" u="sng" kern="100" dirty="0">
                <a:solidFill>
                  <a:schemeClr val="accent1"/>
                </a:solidFill>
                <a:cs typeface="+mn-ea"/>
                <a:sym typeface="+mn-lt"/>
              </a:rPr>
              <a:t>我是标题</a:t>
            </a:r>
          </a:p>
        </p:txBody>
      </p:sp>
      <p:sp>
        <p:nvSpPr>
          <p:cNvPr id="10" name="矩形 9">
            <a:extLst>
              <a:ext uri="{FF2B5EF4-FFF2-40B4-BE49-F238E27FC236}">
                <a16:creationId xmlns:a16="http://schemas.microsoft.com/office/drawing/2014/main" id="{EA9F798C-4077-40BF-A008-2D0CDEFAF391}"/>
              </a:ext>
            </a:extLst>
          </p:cNvPr>
          <p:cNvSpPr/>
          <p:nvPr/>
        </p:nvSpPr>
        <p:spPr>
          <a:xfrm>
            <a:off x="4545025" y="1306777"/>
            <a:ext cx="1901048" cy="468013"/>
          </a:xfrm>
          <a:prstGeom prst="rect">
            <a:avLst/>
          </a:prstGeom>
        </p:spPr>
        <p:txBody>
          <a:bodyPr wrap="square">
            <a:spAutoFit/>
          </a:bodyPr>
          <a:lstStyle/>
          <a:p>
            <a:pPr lvl="0">
              <a:lnSpc>
                <a:spcPct val="150000"/>
              </a:lnSpc>
              <a:defRPr/>
            </a:pPr>
            <a:r>
              <a:rPr lang="zh-CN" altLang="en-US" b="1" u="sng" kern="100" dirty="0">
                <a:solidFill>
                  <a:schemeClr val="accent1"/>
                </a:solidFill>
                <a:cs typeface="+mn-ea"/>
                <a:sym typeface="+mn-lt"/>
              </a:rPr>
              <a:t>我是标题</a:t>
            </a:r>
          </a:p>
        </p:txBody>
      </p:sp>
      <p:sp>
        <p:nvSpPr>
          <p:cNvPr id="12" name="矩形 11">
            <a:extLst>
              <a:ext uri="{FF2B5EF4-FFF2-40B4-BE49-F238E27FC236}">
                <a16:creationId xmlns:a16="http://schemas.microsoft.com/office/drawing/2014/main" id="{5F16356E-5B51-437C-BFC1-7BAF10139658}"/>
              </a:ext>
            </a:extLst>
          </p:cNvPr>
          <p:cNvSpPr/>
          <p:nvPr/>
        </p:nvSpPr>
        <p:spPr>
          <a:xfrm>
            <a:off x="4545025" y="2938727"/>
            <a:ext cx="1901048" cy="468013"/>
          </a:xfrm>
          <a:prstGeom prst="rect">
            <a:avLst/>
          </a:prstGeom>
        </p:spPr>
        <p:txBody>
          <a:bodyPr wrap="square">
            <a:spAutoFit/>
          </a:bodyPr>
          <a:lstStyle/>
          <a:p>
            <a:pPr lvl="0">
              <a:lnSpc>
                <a:spcPct val="150000"/>
              </a:lnSpc>
              <a:defRPr/>
            </a:pPr>
            <a:r>
              <a:rPr lang="zh-CN" altLang="en-US" b="1" u="sng" kern="100" dirty="0">
                <a:solidFill>
                  <a:schemeClr val="accent1"/>
                </a:solidFill>
                <a:cs typeface="+mn-ea"/>
                <a:sym typeface="+mn-lt"/>
              </a:rPr>
              <a:t>我是标题</a:t>
            </a:r>
          </a:p>
        </p:txBody>
      </p:sp>
      <p:sp>
        <p:nvSpPr>
          <p:cNvPr id="14" name="矩形 13">
            <a:extLst>
              <a:ext uri="{FF2B5EF4-FFF2-40B4-BE49-F238E27FC236}">
                <a16:creationId xmlns:a16="http://schemas.microsoft.com/office/drawing/2014/main" id="{5BF184F3-99EA-46AF-9740-A291089D87DA}"/>
              </a:ext>
            </a:extLst>
          </p:cNvPr>
          <p:cNvSpPr/>
          <p:nvPr/>
        </p:nvSpPr>
        <p:spPr>
          <a:xfrm>
            <a:off x="4545025" y="4570676"/>
            <a:ext cx="1901048" cy="468013"/>
          </a:xfrm>
          <a:prstGeom prst="rect">
            <a:avLst/>
          </a:prstGeom>
        </p:spPr>
        <p:txBody>
          <a:bodyPr wrap="square">
            <a:spAutoFit/>
          </a:bodyPr>
          <a:lstStyle/>
          <a:p>
            <a:pPr lvl="0">
              <a:lnSpc>
                <a:spcPct val="150000"/>
              </a:lnSpc>
              <a:defRPr/>
            </a:pPr>
            <a:r>
              <a:rPr lang="zh-CN" altLang="en-US" b="1" u="sng" kern="100" dirty="0">
                <a:solidFill>
                  <a:schemeClr val="accent1"/>
                </a:solidFill>
                <a:cs typeface="+mn-ea"/>
                <a:sym typeface="+mn-lt"/>
              </a:rPr>
              <a:t>我是标题</a:t>
            </a:r>
          </a:p>
        </p:txBody>
      </p:sp>
      <p:sp>
        <p:nvSpPr>
          <p:cNvPr id="17" name="文本占位符 16">
            <a:extLst>
              <a:ext uri="{FF2B5EF4-FFF2-40B4-BE49-F238E27FC236}">
                <a16:creationId xmlns:a16="http://schemas.microsoft.com/office/drawing/2014/main" id="{9676CB52-F949-4A82-A956-54B96FDBD867}"/>
              </a:ext>
            </a:extLst>
          </p:cNvPr>
          <p:cNvSpPr>
            <a:spLocks noGrp="1"/>
          </p:cNvSpPr>
          <p:nvPr>
            <p:ph type="body" sz="quarter" idx="10"/>
          </p:nvPr>
        </p:nvSpPr>
        <p:spPr>
          <a:xfrm>
            <a:off x="1814117" y="443111"/>
            <a:ext cx="7240943" cy="437414"/>
          </a:xfrm>
        </p:spPr>
        <p:txBody>
          <a:bodyPr/>
          <a:lstStyle/>
          <a:p>
            <a:r>
              <a:rPr lang="zh-CN" altLang="en-US" dirty="0">
                <a:latin typeface="+mn-lt"/>
                <a:ea typeface="+mn-ea"/>
                <a:cs typeface="+mn-ea"/>
                <a:sym typeface="+mn-lt"/>
              </a:rPr>
              <a:t>很多段</a:t>
            </a:r>
          </a:p>
        </p:txBody>
      </p:sp>
      <p:sp>
        <p:nvSpPr>
          <p:cNvPr id="25" name="文本框 24">
            <a:extLst>
              <a:ext uri="{FF2B5EF4-FFF2-40B4-BE49-F238E27FC236}">
                <a16:creationId xmlns:a16="http://schemas.microsoft.com/office/drawing/2014/main" id="{EFFF420A-2846-42C9-9FAF-2C2E1080B11E}"/>
              </a:ext>
            </a:extLst>
          </p:cNvPr>
          <p:cNvSpPr txBox="1"/>
          <p:nvPr/>
        </p:nvSpPr>
        <p:spPr>
          <a:xfrm>
            <a:off x="863594" y="1800047"/>
            <a:ext cx="2891110" cy="914609"/>
          </a:xfrm>
          <a:prstGeom prst="rect">
            <a:avLst/>
          </a:prstGeom>
          <a:noFill/>
        </p:spPr>
        <p:txBody>
          <a:bodyPr wrap="square" rtlCol="0">
            <a:spAutoFit/>
          </a:bodyPr>
          <a:lstStyle/>
          <a:p>
            <a:pPr lvl="0">
              <a:lnSpc>
                <a:spcPct val="130000"/>
              </a:lnSpc>
              <a:defRPr/>
            </a:pPr>
            <a:r>
              <a:rPr lang="zh-CN" altLang="en-US" sz="1400" dirty="0">
                <a:solidFill>
                  <a:schemeClr val="tx1">
                    <a:lumMod val="75000"/>
                    <a:lumOff val="25000"/>
                  </a:schemeClr>
                </a:solidFill>
                <a:cs typeface="+mn-ea"/>
                <a:sym typeface="+mn-lt"/>
              </a:rPr>
              <a:t>迎着祖国初生的太阳，我们从首都北京起航，渭水之滨，搏击风浪；三实作风放飞理想。</a:t>
            </a:r>
          </a:p>
        </p:txBody>
      </p:sp>
      <p:sp>
        <p:nvSpPr>
          <p:cNvPr id="26" name="矩形 25">
            <a:extLst>
              <a:ext uri="{FF2B5EF4-FFF2-40B4-BE49-F238E27FC236}">
                <a16:creationId xmlns:a16="http://schemas.microsoft.com/office/drawing/2014/main" id="{8BC5E889-9525-46FF-BDC8-65A80E462C6C}"/>
              </a:ext>
            </a:extLst>
          </p:cNvPr>
          <p:cNvSpPr/>
          <p:nvPr/>
        </p:nvSpPr>
        <p:spPr>
          <a:xfrm>
            <a:off x="8226456" y="1306777"/>
            <a:ext cx="1901048" cy="468013"/>
          </a:xfrm>
          <a:prstGeom prst="rect">
            <a:avLst/>
          </a:prstGeom>
        </p:spPr>
        <p:txBody>
          <a:bodyPr wrap="square">
            <a:spAutoFit/>
          </a:bodyPr>
          <a:lstStyle/>
          <a:p>
            <a:pPr lvl="0">
              <a:lnSpc>
                <a:spcPct val="150000"/>
              </a:lnSpc>
              <a:defRPr/>
            </a:pPr>
            <a:r>
              <a:rPr lang="zh-CN" altLang="en-US" b="1" u="sng" kern="100" dirty="0">
                <a:solidFill>
                  <a:schemeClr val="accent1"/>
                </a:solidFill>
                <a:cs typeface="+mn-ea"/>
                <a:sym typeface="+mn-lt"/>
              </a:rPr>
              <a:t>我是标题</a:t>
            </a:r>
          </a:p>
        </p:txBody>
      </p:sp>
      <p:sp>
        <p:nvSpPr>
          <p:cNvPr id="27" name="矩形 26">
            <a:extLst>
              <a:ext uri="{FF2B5EF4-FFF2-40B4-BE49-F238E27FC236}">
                <a16:creationId xmlns:a16="http://schemas.microsoft.com/office/drawing/2014/main" id="{AD7C5E85-0C6F-45BB-AD09-B0CB6C96D648}"/>
              </a:ext>
            </a:extLst>
          </p:cNvPr>
          <p:cNvSpPr/>
          <p:nvPr/>
        </p:nvSpPr>
        <p:spPr>
          <a:xfrm>
            <a:off x="8226456" y="2938727"/>
            <a:ext cx="1901048" cy="468013"/>
          </a:xfrm>
          <a:prstGeom prst="rect">
            <a:avLst/>
          </a:prstGeom>
        </p:spPr>
        <p:txBody>
          <a:bodyPr wrap="square">
            <a:spAutoFit/>
          </a:bodyPr>
          <a:lstStyle/>
          <a:p>
            <a:pPr lvl="0">
              <a:lnSpc>
                <a:spcPct val="150000"/>
              </a:lnSpc>
              <a:defRPr/>
            </a:pPr>
            <a:r>
              <a:rPr lang="zh-CN" altLang="en-US" b="1" u="sng" kern="100" dirty="0">
                <a:solidFill>
                  <a:schemeClr val="accent1"/>
                </a:solidFill>
                <a:cs typeface="+mn-ea"/>
                <a:sym typeface="+mn-lt"/>
              </a:rPr>
              <a:t>我是标题</a:t>
            </a:r>
          </a:p>
        </p:txBody>
      </p:sp>
      <p:sp>
        <p:nvSpPr>
          <p:cNvPr id="28" name="文本框 27">
            <a:extLst>
              <a:ext uri="{FF2B5EF4-FFF2-40B4-BE49-F238E27FC236}">
                <a16:creationId xmlns:a16="http://schemas.microsoft.com/office/drawing/2014/main" id="{2F319E72-7F79-4290-AFE9-D3C6033C4442}"/>
              </a:ext>
            </a:extLst>
          </p:cNvPr>
          <p:cNvSpPr txBox="1"/>
          <p:nvPr/>
        </p:nvSpPr>
        <p:spPr>
          <a:xfrm>
            <a:off x="863594" y="3429000"/>
            <a:ext cx="2891110" cy="914609"/>
          </a:xfrm>
          <a:prstGeom prst="rect">
            <a:avLst/>
          </a:prstGeom>
          <a:noFill/>
        </p:spPr>
        <p:txBody>
          <a:bodyPr wrap="square" rtlCol="0">
            <a:spAutoFit/>
          </a:bodyPr>
          <a:lstStyle/>
          <a:p>
            <a:pPr lvl="0">
              <a:lnSpc>
                <a:spcPct val="130000"/>
              </a:lnSpc>
              <a:defRPr/>
            </a:pPr>
            <a:r>
              <a:rPr lang="zh-CN" altLang="en-US" sz="1400" dirty="0">
                <a:solidFill>
                  <a:schemeClr val="tx1">
                    <a:lumMod val="75000"/>
                    <a:lumOff val="25000"/>
                  </a:schemeClr>
                </a:solidFill>
                <a:cs typeface="+mn-ea"/>
                <a:sym typeface="+mn-lt"/>
              </a:rPr>
              <a:t>迎着祖国初生的太阳，我们从首都北京起航，渭水之滨，搏击风浪；三实作风放飞理想。</a:t>
            </a:r>
          </a:p>
        </p:txBody>
      </p:sp>
      <p:sp>
        <p:nvSpPr>
          <p:cNvPr id="29" name="文本框 28">
            <a:extLst>
              <a:ext uri="{FF2B5EF4-FFF2-40B4-BE49-F238E27FC236}">
                <a16:creationId xmlns:a16="http://schemas.microsoft.com/office/drawing/2014/main" id="{A049FD80-0C8A-4F1C-873A-E3F5C49D413D}"/>
              </a:ext>
            </a:extLst>
          </p:cNvPr>
          <p:cNvSpPr txBox="1"/>
          <p:nvPr/>
        </p:nvSpPr>
        <p:spPr>
          <a:xfrm>
            <a:off x="863594" y="5035479"/>
            <a:ext cx="2891110" cy="914609"/>
          </a:xfrm>
          <a:prstGeom prst="rect">
            <a:avLst/>
          </a:prstGeom>
          <a:noFill/>
        </p:spPr>
        <p:txBody>
          <a:bodyPr wrap="square" rtlCol="0">
            <a:spAutoFit/>
          </a:bodyPr>
          <a:lstStyle/>
          <a:p>
            <a:pPr lvl="0">
              <a:lnSpc>
                <a:spcPct val="130000"/>
              </a:lnSpc>
              <a:defRPr/>
            </a:pPr>
            <a:r>
              <a:rPr lang="zh-CN" altLang="en-US" sz="1400" dirty="0">
                <a:solidFill>
                  <a:schemeClr val="tx1">
                    <a:lumMod val="75000"/>
                    <a:lumOff val="25000"/>
                  </a:schemeClr>
                </a:solidFill>
                <a:cs typeface="+mn-ea"/>
                <a:sym typeface="+mn-lt"/>
              </a:rPr>
              <a:t>迎着祖国初生的太阳，我们从首都北京起航，渭水之滨，搏击风浪；三实作风放飞理想。</a:t>
            </a:r>
          </a:p>
        </p:txBody>
      </p:sp>
      <p:sp>
        <p:nvSpPr>
          <p:cNvPr id="30" name="文本框 29">
            <a:extLst>
              <a:ext uri="{FF2B5EF4-FFF2-40B4-BE49-F238E27FC236}">
                <a16:creationId xmlns:a16="http://schemas.microsoft.com/office/drawing/2014/main" id="{3995F10F-EB6D-4FE4-AD22-AF0530BB9C39}"/>
              </a:ext>
            </a:extLst>
          </p:cNvPr>
          <p:cNvSpPr txBox="1"/>
          <p:nvPr/>
        </p:nvSpPr>
        <p:spPr>
          <a:xfrm>
            <a:off x="4564082" y="1800047"/>
            <a:ext cx="2891110" cy="914609"/>
          </a:xfrm>
          <a:prstGeom prst="rect">
            <a:avLst/>
          </a:prstGeom>
          <a:noFill/>
        </p:spPr>
        <p:txBody>
          <a:bodyPr wrap="square" rtlCol="0">
            <a:spAutoFit/>
          </a:bodyPr>
          <a:lstStyle/>
          <a:p>
            <a:pPr lvl="0">
              <a:lnSpc>
                <a:spcPct val="130000"/>
              </a:lnSpc>
              <a:defRPr/>
            </a:pPr>
            <a:r>
              <a:rPr lang="zh-CN" altLang="en-US" sz="1400" dirty="0">
                <a:solidFill>
                  <a:schemeClr val="tx1">
                    <a:lumMod val="75000"/>
                    <a:lumOff val="25000"/>
                  </a:schemeClr>
                </a:solidFill>
                <a:cs typeface="+mn-ea"/>
                <a:sym typeface="+mn-lt"/>
              </a:rPr>
              <a:t>迎着祖国初生的太阳，我们从首都北京起航，渭水之滨，搏击风浪；三实作风放飞理想。</a:t>
            </a:r>
          </a:p>
        </p:txBody>
      </p:sp>
      <p:sp>
        <p:nvSpPr>
          <p:cNvPr id="31" name="文本框 30">
            <a:extLst>
              <a:ext uri="{FF2B5EF4-FFF2-40B4-BE49-F238E27FC236}">
                <a16:creationId xmlns:a16="http://schemas.microsoft.com/office/drawing/2014/main" id="{1BB50104-44FA-4F71-B57D-5FB28A88BB67}"/>
              </a:ext>
            </a:extLst>
          </p:cNvPr>
          <p:cNvSpPr txBox="1"/>
          <p:nvPr/>
        </p:nvSpPr>
        <p:spPr>
          <a:xfrm>
            <a:off x="4564082" y="3429000"/>
            <a:ext cx="2891110" cy="914609"/>
          </a:xfrm>
          <a:prstGeom prst="rect">
            <a:avLst/>
          </a:prstGeom>
          <a:noFill/>
        </p:spPr>
        <p:txBody>
          <a:bodyPr wrap="square" rtlCol="0">
            <a:spAutoFit/>
          </a:bodyPr>
          <a:lstStyle/>
          <a:p>
            <a:pPr lvl="0">
              <a:lnSpc>
                <a:spcPct val="130000"/>
              </a:lnSpc>
              <a:defRPr/>
            </a:pPr>
            <a:r>
              <a:rPr lang="zh-CN" altLang="en-US" sz="1400" dirty="0">
                <a:solidFill>
                  <a:schemeClr val="tx1">
                    <a:lumMod val="75000"/>
                    <a:lumOff val="25000"/>
                  </a:schemeClr>
                </a:solidFill>
                <a:cs typeface="+mn-ea"/>
                <a:sym typeface="+mn-lt"/>
              </a:rPr>
              <a:t>迎着祖国初生的太阳，我们从首都北京起航，渭水之滨，搏击风浪；三实作风放飞理想。</a:t>
            </a:r>
          </a:p>
        </p:txBody>
      </p:sp>
      <p:sp>
        <p:nvSpPr>
          <p:cNvPr id="32" name="文本框 31">
            <a:extLst>
              <a:ext uri="{FF2B5EF4-FFF2-40B4-BE49-F238E27FC236}">
                <a16:creationId xmlns:a16="http://schemas.microsoft.com/office/drawing/2014/main" id="{C506E09C-F348-46E3-ACFB-DAAD97266846}"/>
              </a:ext>
            </a:extLst>
          </p:cNvPr>
          <p:cNvSpPr txBox="1"/>
          <p:nvPr/>
        </p:nvSpPr>
        <p:spPr>
          <a:xfrm>
            <a:off x="4564082" y="5035479"/>
            <a:ext cx="2891110" cy="914609"/>
          </a:xfrm>
          <a:prstGeom prst="rect">
            <a:avLst/>
          </a:prstGeom>
          <a:noFill/>
        </p:spPr>
        <p:txBody>
          <a:bodyPr wrap="square" rtlCol="0">
            <a:spAutoFit/>
          </a:bodyPr>
          <a:lstStyle/>
          <a:p>
            <a:pPr lvl="0">
              <a:lnSpc>
                <a:spcPct val="130000"/>
              </a:lnSpc>
              <a:defRPr/>
            </a:pPr>
            <a:r>
              <a:rPr lang="zh-CN" altLang="en-US" sz="1400" dirty="0">
                <a:solidFill>
                  <a:schemeClr val="tx1">
                    <a:lumMod val="75000"/>
                    <a:lumOff val="25000"/>
                  </a:schemeClr>
                </a:solidFill>
                <a:cs typeface="+mn-ea"/>
                <a:sym typeface="+mn-lt"/>
              </a:rPr>
              <a:t>迎着祖国初生的太阳，我们从首都北京起航，渭水之滨，搏击风浪；三实作风放飞理想。</a:t>
            </a:r>
          </a:p>
        </p:txBody>
      </p:sp>
      <p:sp>
        <p:nvSpPr>
          <p:cNvPr id="33" name="文本框 32">
            <a:extLst>
              <a:ext uri="{FF2B5EF4-FFF2-40B4-BE49-F238E27FC236}">
                <a16:creationId xmlns:a16="http://schemas.microsoft.com/office/drawing/2014/main" id="{88C3AB70-ECF2-41D5-8D12-BA7B77974DDC}"/>
              </a:ext>
            </a:extLst>
          </p:cNvPr>
          <p:cNvSpPr txBox="1"/>
          <p:nvPr/>
        </p:nvSpPr>
        <p:spPr>
          <a:xfrm>
            <a:off x="8264570" y="1800047"/>
            <a:ext cx="2891110" cy="914609"/>
          </a:xfrm>
          <a:prstGeom prst="rect">
            <a:avLst/>
          </a:prstGeom>
          <a:noFill/>
        </p:spPr>
        <p:txBody>
          <a:bodyPr wrap="square" rtlCol="0">
            <a:spAutoFit/>
          </a:bodyPr>
          <a:lstStyle/>
          <a:p>
            <a:pPr lvl="0">
              <a:lnSpc>
                <a:spcPct val="130000"/>
              </a:lnSpc>
              <a:defRPr/>
            </a:pPr>
            <a:r>
              <a:rPr lang="zh-CN" altLang="en-US" sz="1400" dirty="0">
                <a:solidFill>
                  <a:schemeClr val="tx1">
                    <a:lumMod val="75000"/>
                    <a:lumOff val="25000"/>
                  </a:schemeClr>
                </a:solidFill>
                <a:cs typeface="+mn-ea"/>
                <a:sym typeface="+mn-lt"/>
              </a:rPr>
              <a:t>迎着祖国初生的太阳，我们从首都北京起航，渭水之滨，搏击风浪；三实作风放飞理想。</a:t>
            </a:r>
          </a:p>
        </p:txBody>
      </p:sp>
      <p:sp>
        <p:nvSpPr>
          <p:cNvPr id="34" name="文本框 33">
            <a:extLst>
              <a:ext uri="{FF2B5EF4-FFF2-40B4-BE49-F238E27FC236}">
                <a16:creationId xmlns:a16="http://schemas.microsoft.com/office/drawing/2014/main" id="{1E26C006-909C-4221-B6FC-53AC2EDD409E}"/>
              </a:ext>
            </a:extLst>
          </p:cNvPr>
          <p:cNvSpPr txBox="1"/>
          <p:nvPr/>
        </p:nvSpPr>
        <p:spPr>
          <a:xfrm>
            <a:off x="8264570" y="3429000"/>
            <a:ext cx="2891110" cy="914609"/>
          </a:xfrm>
          <a:prstGeom prst="rect">
            <a:avLst/>
          </a:prstGeom>
          <a:noFill/>
        </p:spPr>
        <p:txBody>
          <a:bodyPr wrap="square" rtlCol="0">
            <a:spAutoFit/>
          </a:bodyPr>
          <a:lstStyle/>
          <a:p>
            <a:pPr lvl="0">
              <a:lnSpc>
                <a:spcPct val="130000"/>
              </a:lnSpc>
              <a:defRPr/>
            </a:pPr>
            <a:r>
              <a:rPr lang="zh-CN" altLang="en-US" sz="1400" dirty="0">
                <a:solidFill>
                  <a:schemeClr val="tx1">
                    <a:lumMod val="75000"/>
                    <a:lumOff val="25000"/>
                  </a:schemeClr>
                </a:solidFill>
                <a:cs typeface="+mn-ea"/>
                <a:sym typeface="+mn-lt"/>
              </a:rPr>
              <a:t>迎着祖国初生的太阳，我们从首都北京起航，渭水之滨，搏击风浪；三实作风放飞理想。</a:t>
            </a:r>
          </a:p>
        </p:txBody>
      </p:sp>
      <p:sp>
        <p:nvSpPr>
          <p:cNvPr id="35" name="文本框 34">
            <a:extLst>
              <a:ext uri="{FF2B5EF4-FFF2-40B4-BE49-F238E27FC236}">
                <a16:creationId xmlns:a16="http://schemas.microsoft.com/office/drawing/2014/main" id="{8E1F43FA-9C0B-4C58-8520-FCF053640CB6}"/>
              </a:ext>
            </a:extLst>
          </p:cNvPr>
          <p:cNvSpPr txBox="1"/>
          <p:nvPr/>
        </p:nvSpPr>
        <p:spPr>
          <a:xfrm>
            <a:off x="8264570" y="5035479"/>
            <a:ext cx="2891110" cy="914609"/>
          </a:xfrm>
          <a:prstGeom prst="rect">
            <a:avLst/>
          </a:prstGeom>
          <a:noFill/>
        </p:spPr>
        <p:txBody>
          <a:bodyPr wrap="square" rtlCol="0">
            <a:spAutoFit/>
          </a:bodyPr>
          <a:lstStyle/>
          <a:p>
            <a:pPr lvl="0">
              <a:lnSpc>
                <a:spcPct val="130000"/>
              </a:lnSpc>
              <a:defRPr/>
            </a:pPr>
            <a:r>
              <a:rPr lang="zh-CN" altLang="en-US" sz="1400" dirty="0">
                <a:solidFill>
                  <a:schemeClr val="tx1">
                    <a:lumMod val="75000"/>
                    <a:lumOff val="25000"/>
                  </a:schemeClr>
                </a:solidFill>
                <a:cs typeface="+mn-ea"/>
                <a:sym typeface="+mn-lt"/>
              </a:rPr>
              <a:t>迎着祖国初生的太阳，我们从首都北京起航，渭水之滨，搏击风浪；三实作风放飞理想。</a:t>
            </a:r>
          </a:p>
        </p:txBody>
      </p:sp>
      <p:sp>
        <p:nvSpPr>
          <p:cNvPr id="36" name="任意多边形: 形状 35">
            <a:extLst>
              <a:ext uri="{FF2B5EF4-FFF2-40B4-BE49-F238E27FC236}">
                <a16:creationId xmlns:a16="http://schemas.microsoft.com/office/drawing/2014/main" id="{1BCBD6CA-7AD6-497E-8AE8-09EACC1D0131}"/>
              </a:ext>
            </a:extLst>
          </p:cNvPr>
          <p:cNvSpPr/>
          <p:nvPr/>
        </p:nvSpPr>
        <p:spPr>
          <a:xfrm rot="5400000">
            <a:off x="2539518" y="1012866"/>
            <a:ext cx="94923" cy="1164005"/>
          </a:xfrm>
          <a:custGeom>
            <a:avLst/>
            <a:gdLst>
              <a:gd name="connsiteX0" fmla="*/ 0 w 740780"/>
              <a:gd name="connsiteY0" fmla="*/ 2548475 h 2548475"/>
              <a:gd name="connsiteX1" fmla="*/ 370390 w 740780"/>
              <a:gd name="connsiteY1" fmla="*/ 0 h 2548475"/>
              <a:gd name="connsiteX2" fmla="*/ 740780 w 740780"/>
              <a:gd name="connsiteY2" fmla="*/ 2548475 h 2548475"/>
              <a:gd name="connsiteX3" fmla="*/ 0 w 740780"/>
              <a:gd name="connsiteY3" fmla="*/ 2548475 h 2548475"/>
              <a:gd name="connsiteX0" fmla="*/ 0 w 740780"/>
              <a:gd name="connsiteY0" fmla="*/ 2548475 h 2548475"/>
              <a:gd name="connsiteX1" fmla="*/ 370390 w 740780"/>
              <a:gd name="connsiteY1" fmla="*/ 0 h 2548475"/>
              <a:gd name="connsiteX2" fmla="*/ 740780 w 740780"/>
              <a:gd name="connsiteY2" fmla="*/ 2548475 h 2548475"/>
              <a:gd name="connsiteX3" fmla="*/ 0 w 740780"/>
              <a:gd name="connsiteY3" fmla="*/ 2548475 h 2548475"/>
              <a:gd name="connsiteX0" fmla="*/ 0 w 740780"/>
              <a:gd name="connsiteY0" fmla="*/ 2548475 h 2548475"/>
              <a:gd name="connsiteX1" fmla="*/ 370390 w 740780"/>
              <a:gd name="connsiteY1" fmla="*/ 0 h 2548475"/>
              <a:gd name="connsiteX2" fmla="*/ 740780 w 740780"/>
              <a:gd name="connsiteY2" fmla="*/ 2548475 h 2548475"/>
              <a:gd name="connsiteX3" fmla="*/ 0 w 740780"/>
              <a:gd name="connsiteY3" fmla="*/ 2548475 h 2548475"/>
              <a:gd name="connsiteX0" fmla="*/ 0 w 740780"/>
              <a:gd name="connsiteY0" fmla="*/ 2548475 h 2548475"/>
              <a:gd name="connsiteX1" fmla="*/ 370390 w 740780"/>
              <a:gd name="connsiteY1" fmla="*/ 0 h 2548475"/>
              <a:gd name="connsiteX2" fmla="*/ 740780 w 740780"/>
              <a:gd name="connsiteY2" fmla="*/ 2548475 h 2548475"/>
              <a:gd name="connsiteX3" fmla="*/ 0 w 740780"/>
              <a:gd name="connsiteY3" fmla="*/ 2548475 h 2548475"/>
              <a:gd name="connsiteX0" fmla="*/ 0 w 740780"/>
              <a:gd name="connsiteY0" fmla="*/ 2548475 h 2548475"/>
              <a:gd name="connsiteX1" fmla="*/ 370390 w 740780"/>
              <a:gd name="connsiteY1" fmla="*/ 0 h 2548475"/>
              <a:gd name="connsiteX2" fmla="*/ 740780 w 740780"/>
              <a:gd name="connsiteY2" fmla="*/ 2548475 h 2548475"/>
              <a:gd name="connsiteX3" fmla="*/ 0 w 740780"/>
              <a:gd name="connsiteY3" fmla="*/ 2548475 h 2548475"/>
            </a:gdLst>
            <a:ahLst/>
            <a:cxnLst>
              <a:cxn ang="0">
                <a:pos x="connsiteX0" y="connsiteY0"/>
              </a:cxn>
              <a:cxn ang="0">
                <a:pos x="connsiteX1" y="connsiteY1"/>
              </a:cxn>
              <a:cxn ang="0">
                <a:pos x="connsiteX2" y="connsiteY2"/>
              </a:cxn>
              <a:cxn ang="0">
                <a:pos x="connsiteX3" y="connsiteY3"/>
              </a:cxn>
            </a:cxnLst>
            <a:rect l="l" t="t" r="r" b="b"/>
            <a:pathLst>
              <a:path w="740780" h="2548475">
                <a:moveTo>
                  <a:pt x="0" y="2548475"/>
                </a:moveTo>
                <a:cubicBezTo>
                  <a:pt x="304334" y="1709032"/>
                  <a:pt x="337362" y="869589"/>
                  <a:pt x="370390" y="0"/>
                </a:cubicBezTo>
                <a:cubicBezTo>
                  <a:pt x="423515" y="889685"/>
                  <a:pt x="406302" y="1688934"/>
                  <a:pt x="740780" y="2548475"/>
                </a:cubicBezTo>
                <a:lnTo>
                  <a:pt x="0" y="2548475"/>
                </a:lnTo>
                <a:close/>
              </a:path>
            </a:pathLst>
          </a:custGeom>
          <a:gradFill>
            <a:gsLst>
              <a:gs pos="21000">
                <a:schemeClr val="accent3">
                  <a:lumMod val="50000"/>
                </a:schemeClr>
              </a:gs>
              <a:gs pos="88000">
                <a:schemeClr val="accent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37" name="任意多边形: 形状 36">
            <a:extLst>
              <a:ext uri="{FF2B5EF4-FFF2-40B4-BE49-F238E27FC236}">
                <a16:creationId xmlns:a16="http://schemas.microsoft.com/office/drawing/2014/main" id="{84213FCB-C097-47D0-98CA-C7C5799ACF2D}"/>
              </a:ext>
            </a:extLst>
          </p:cNvPr>
          <p:cNvSpPr/>
          <p:nvPr/>
        </p:nvSpPr>
        <p:spPr>
          <a:xfrm rot="5400000">
            <a:off x="2539518" y="2629979"/>
            <a:ext cx="94923" cy="1164005"/>
          </a:xfrm>
          <a:custGeom>
            <a:avLst/>
            <a:gdLst>
              <a:gd name="connsiteX0" fmla="*/ 0 w 740780"/>
              <a:gd name="connsiteY0" fmla="*/ 2548475 h 2548475"/>
              <a:gd name="connsiteX1" fmla="*/ 370390 w 740780"/>
              <a:gd name="connsiteY1" fmla="*/ 0 h 2548475"/>
              <a:gd name="connsiteX2" fmla="*/ 740780 w 740780"/>
              <a:gd name="connsiteY2" fmla="*/ 2548475 h 2548475"/>
              <a:gd name="connsiteX3" fmla="*/ 0 w 740780"/>
              <a:gd name="connsiteY3" fmla="*/ 2548475 h 2548475"/>
              <a:gd name="connsiteX0" fmla="*/ 0 w 740780"/>
              <a:gd name="connsiteY0" fmla="*/ 2548475 h 2548475"/>
              <a:gd name="connsiteX1" fmla="*/ 370390 w 740780"/>
              <a:gd name="connsiteY1" fmla="*/ 0 h 2548475"/>
              <a:gd name="connsiteX2" fmla="*/ 740780 w 740780"/>
              <a:gd name="connsiteY2" fmla="*/ 2548475 h 2548475"/>
              <a:gd name="connsiteX3" fmla="*/ 0 w 740780"/>
              <a:gd name="connsiteY3" fmla="*/ 2548475 h 2548475"/>
              <a:gd name="connsiteX0" fmla="*/ 0 w 740780"/>
              <a:gd name="connsiteY0" fmla="*/ 2548475 h 2548475"/>
              <a:gd name="connsiteX1" fmla="*/ 370390 w 740780"/>
              <a:gd name="connsiteY1" fmla="*/ 0 h 2548475"/>
              <a:gd name="connsiteX2" fmla="*/ 740780 w 740780"/>
              <a:gd name="connsiteY2" fmla="*/ 2548475 h 2548475"/>
              <a:gd name="connsiteX3" fmla="*/ 0 w 740780"/>
              <a:gd name="connsiteY3" fmla="*/ 2548475 h 2548475"/>
              <a:gd name="connsiteX0" fmla="*/ 0 w 740780"/>
              <a:gd name="connsiteY0" fmla="*/ 2548475 h 2548475"/>
              <a:gd name="connsiteX1" fmla="*/ 370390 w 740780"/>
              <a:gd name="connsiteY1" fmla="*/ 0 h 2548475"/>
              <a:gd name="connsiteX2" fmla="*/ 740780 w 740780"/>
              <a:gd name="connsiteY2" fmla="*/ 2548475 h 2548475"/>
              <a:gd name="connsiteX3" fmla="*/ 0 w 740780"/>
              <a:gd name="connsiteY3" fmla="*/ 2548475 h 2548475"/>
              <a:gd name="connsiteX0" fmla="*/ 0 w 740780"/>
              <a:gd name="connsiteY0" fmla="*/ 2548475 h 2548475"/>
              <a:gd name="connsiteX1" fmla="*/ 370390 w 740780"/>
              <a:gd name="connsiteY1" fmla="*/ 0 h 2548475"/>
              <a:gd name="connsiteX2" fmla="*/ 740780 w 740780"/>
              <a:gd name="connsiteY2" fmla="*/ 2548475 h 2548475"/>
              <a:gd name="connsiteX3" fmla="*/ 0 w 740780"/>
              <a:gd name="connsiteY3" fmla="*/ 2548475 h 2548475"/>
            </a:gdLst>
            <a:ahLst/>
            <a:cxnLst>
              <a:cxn ang="0">
                <a:pos x="connsiteX0" y="connsiteY0"/>
              </a:cxn>
              <a:cxn ang="0">
                <a:pos x="connsiteX1" y="connsiteY1"/>
              </a:cxn>
              <a:cxn ang="0">
                <a:pos x="connsiteX2" y="connsiteY2"/>
              </a:cxn>
              <a:cxn ang="0">
                <a:pos x="connsiteX3" y="connsiteY3"/>
              </a:cxn>
            </a:cxnLst>
            <a:rect l="l" t="t" r="r" b="b"/>
            <a:pathLst>
              <a:path w="740780" h="2548475">
                <a:moveTo>
                  <a:pt x="0" y="2548475"/>
                </a:moveTo>
                <a:cubicBezTo>
                  <a:pt x="304334" y="1709032"/>
                  <a:pt x="337362" y="869589"/>
                  <a:pt x="370390" y="0"/>
                </a:cubicBezTo>
                <a:cubicBezTo>
                  <a:pt x="423515" y="889685"/>
                  <a:pt x="406302" y="1688934"/>
                  <a:pt x="740780" y="2548475"/>
                </a:cubicBezTo>
                <a:lnTo>
                  <a:pt x="0" y="2548475"/>
                </a:lnTo>
                <a:close/>
              </a:path>
            </a:pathLst>
          </a:custGeom>
          <a:gradFill>
            <a:gsLst>
              <a:gs pos="21000">
                <a:schemeClr val="accent3">
                  <a:lumMod val="50000"/>
                </a:schemeClr>
              </a:gs>
              <a:gs pos="88000">
                <a:schemeClr val="accent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38" name="任意多边形: 形状 37">
            <a:extLst>
              <a:ext uri="{FF2B5EF4-FFF2-40B4-BE49-F238E27FC236}">
                <a16:creationId xmlns:a16="http://schemas.microsoft.com/office/drawing/2014/main" id="{237E64C6-6A78-4D02-BF2D-66064B29EF18}"/>
              </a:ext>
            </a:extLst>
          </p:cNvPr>
          <p:cNvSpPr/>
          <p:nvPr/>
        </p:nvSpPr>
        <p:spPr>
          <a:xfrm rot="5400000">
            <a:off x="2539518" y="4262872"/>
            <a:ext cx="94923" cy="1164005"/>
          </a:xfrm>
          <a:custGeom>
            <a:avLst/>
            <a:gdLst>
              <a:gd name="connsiteX0" fmla="*/ 0 w 740780"/>
              <a:gd name="connsiteY0" fmla="*/ 2548475 h 2548475"/>
              <a:gd name="connsiteX1" fmla="*/ 370390 w 740780"/>
              <a:gd name="connsiteY1" fmla="*/ 0 h 2548475"/>
              <a:gd name="connsiteX2" fmla="*/ 740780 w 740780"/>
              <a:gd name="connsiteY2" fmla="*/ 2548475 h 2548475"/>
              <a:gd name="connsiteX3" fmla="*/ 0 w 740780"/>
              <a:gd name="connsiteY3" fmla="*/ 2548475 h 2548475"/>
              <a:gd name="connsiteX0" fmla="*/ 0 w 740780"/>
              <a:gd name="connsiteY0" fmla="*/ 2548475 h 2548475"/>
              <a:gd name="connsiteX1" fmla="*/ 370390 w 740780"/>
              <a:gd name="connsiteY1" fmla="*/ 0 h 2548475"/>
              <a:gd name="connsiteX2" fmla="*/ 740780 w 740780"/>
              <a:gd name="connsiteY2" fmla="*/ 2548475 h 2548475"/>
              <a:gd name="connsiteX3" fmla="*/ 0 w 740780"/>
              <a:gd name="connsiteY3" fmla="*/ 2548475 h 2548475"/>
              <a:gd name="connsiteX0" fmla="*/ 0 w 740780"/>
              <a:gd name="connsiteY0" fmla="*/ 2548475 h 2548475"/>
              <a:gd name="connsiteX1" fmla="*/ 370390 w 740780"/>
              <a:gd name="connsiteY1" fmla="*/ 0 h 2548475"/>
              <a:gd name="connsiteX2" fmla="*/ 740780 w 740780"/>
              <a:gd name="connsiteY2" fmla="*/ 2548475 h 2548475"/>
              <a:gd name="connsiteX3" fmla="*/ 0 w 740780"/>
              <a:gd name="connsiteY3" fmla="*/ 2548475 h 2548475"/>
              <a:gd name="connsiteX0" fmla="*/ 0 w 740780"/>
              <a:gd name="connsiteY0" fmla="*/ 2548475 h 2548475"/>
              <a:gd name="connsiteX1" fmla="*/ 370390 w 740780"/>
              <a:gd name="connsiteY1" fmla="*/ 0 h 2548475"/>
              <a:gd name="connsiteX2" fmla="*/ 740780 w 740780"/>
              <a:gd name="connsiteY2" fmla="*/ 2548475 h 2548475"/>
              <a:gd name="connsiteX3" fmla="*/ 0 w 740780"/>
              <a:gd name="connsiteY3" fmla="*/ 2548475 h 2548475"/>
              <a:gd name="connsiteX0" fmla="*/ 0 w 740780"/>
              <a:gd name="connsiteY0" fmla="*/ 2548475 h 2548475"/>
              <a:gd name="connsiteX1" fmla="*/ 370390 w 740780"/>
              <a:gd name="connsiteY1" fmla="*/ 0 h 2548475"/>
              <a:gd name="connsiteX2" fmla="*/ 740780 w 740780"/>
              <a:gd name="connsiteY2" fmla="*/ 2548475 h 2548475"/>
              <a:gd name="connsiteX3" fmla="*/ 0 w 740780"/>
              <a:gd name="connsiteY3" fmla="*/ 2548475 h 2548475"/>
            </a:gdLst>
            <a:ahLst/>
            <a:cxnLst>
              <a:cxn ang="0">
                <a:pos x="connsiteX0" y="connsiteY0"/>
              </a:cxn>
              <a:cxn ang="0">
                <a:pos x="connsiteX1" y="connsiteY1"/>
              </a:cxn>
              <a:cxn ang="0">
                <a:pos x="connsiteX2" y="connsiteY2"/>
              </a:cxn>
              <a:cxn ang="0">
                <a:pos x="connsiteX3" y="connsiteY3"/>
              </a:cxn>
            </a:cxnLst>
            <a:rect l="l" t="t" r="r" b="b"/>
            <a:pathLst>
              <a:path w="740780" h="2548475">
                <a:moveTo>
                  <a:pt x="0" y="2548475"/>
                </a:moveTo>
                <a:cubicBezTo>
                  <a:pt x="304334" y="1709032"/>
                  <a:pt x="337362" y="869589"/>
                  <a:pt x="370390" y="0"/>
                </a:cubicBezTo>
                <a:cubicBezTo>
                  <a:pt x="423515" y="889685"/>
                  <a:pt x="406302" y="1688934"/>
                  <a:pt x="740780" y="2548475"/>
                </a:cubicBezTo>
                <a:lnTo>
                  <a:pt x="0" y="2548475"/>
                </a:lnTo>
                <a:close/>
              </a:path>
            </a:pathLst>
          </a:custGeom>
          <a:gradFill>
            <a:gsLst>
              <a:gs pos="21000">
                <a:schemeClr val="accent3">
                  <a:lumMod val="50000"/>
                </a:schemeClr>
              </a:gs>
              <a:gs pos="88000">
                <a:schemeClr val="accent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39" name="任意多边形: 形状 38">
            <a:extLst>
              <a:ext uri="{FF2B5EF4-FFF2-40B4-BE49-F238E27FC236}">
                <a16:creationId xmlns:a16="http://schemas.microsoft.com/office/drawing/2014/main" id="{72EEF86D-6017-4D0B-8C5E-020E85EFE675}"/>
              </a:ext>
            </a:extLst>
          </p:cNvPr>
          <p:cNvSpPr/>
          <p:nvPr/>
        </p:nvSpPr>
        <p:spPr>
          <a:xfrm rot="5400000">
            <a:off x="6225001" y="1012867"/>
            <a:ext cx="94923" cy="1164005"/>
          </a:xfrm>
          <a:custGeom>
            <a:avLst/>
            <a:gdLst>
              <a:gd name="connsiteX0" fmla="*/ 0 w 740780"/>
              <a:gd name="connsiteY0" fmla="*/ 2548475 h 2548475"/>
              <a:gd name="connsiteX1" fmla="*/ 370390 w 740780"/>
              <a:gd name="connsiteY1" fmla="*/ 0 h 2548475"/>
              <a:gd name="connsiteX2" fmla="*/ 740780 w 740780"/>
              <a:gd name="connsiteY2" fmla="*/ 2548475 h 2548475"/>
              <a:gd name="connsiteX3" fmla="*/ 0 w 740780"/>
              <a:gd name="connsiteY3" fmla="*/ 2548475 h 2548475"/>
              <a:gd name="connsiteX0" fmla="*/ 0 w 740780"/>
              <a:gd name="connsiteY0" fmla="*/ 2548475 h 2548475"/>
              <a:gd name="connsiteX1" fmla="*/ 370390 w 740780"/>
              <a:gd name="connsiteY1" fmla="*/ 0 h 2548475"/>
              <a:gd name="connsiteX2" fmla="*/ 740780 w 740780"/>
              <a:gd name="connsiteY2" fmla="*/ 2548475 h 2548475"/>
              <a:gd name="connsiteX3" fmla="*/ 0 w 740780"/>
              <a:gd name="connsiteY3" fmla="*/ 2548475 h 2548475"/>
              <a:gd name="connsiteX0" fmla="*/ 0 w 740780"/>
              <a:gd name="connsiteY0" fmla="*/ 2548475 h 2548475"/>
              <a:gd name="connsiteX1" fmla="*/ 370390 w 740780"/>
              <a:gd name="connsiteY1" fmla="*/ 0 h 2548475"/>
              <a:gd name="connsiteX2" fmla="*/ 740780 w 740780"/>
              <a:gd name="connsiteY2" fmla="*/ 2548475 h 2548475"/>
              <a:gd name="connsiteX3" fmla="*/ 0 w 740780"/>
              <a:gd name="connsiteY3" fmla="*/ 2548475 h 2548475"/>
              <a:gd name="connsiteX0" fmla="*/ 0 w 740780"/>
              <a:gd name="connsiteY0" fmla="*/ 2548475 h 2548475"/>
              <a:gd name="connsiteX1" fmla="*/ 370390 w 740780"/>
              <a:gd name="connsiteY1" fmla="*/ 0 h 2548475"/>
              <a:gd name="connsiteX2" fmla="*/ 740780 w 740780"/>
              <a:gd name="connsiteY2" fmla="*/ 2548475 h 2548475"/>
              <a:gd name="connsiteX3" fmla="*/ 0 w 740780"/>
              <a:gd name="connsiteY3" fmla="*/ 2548475 h 2548475"/>
              <a:gd name="connsiteX0" fmla="*/ 0 w 740780"/>
              <a:gd name="connsiteY0" fmla="*/ 2548475 h 2548475"/>
              <a:gd name="connsiteX1" fmla="*/ 370390 w 740780"/>
              <a:gd name="connsiteY1" fmla="*/ 0 h 2548475"/>
              <a:gd name="connsiteX2" fmla="*/ 740780 w 740780"/>
              <a:gd name="connsiteY2" fmla="*/ 2548475 h 2548475"/>
              <a:gd name="connsiteX3" fmla="*/ 0 w 740780"/>
              <a:gd name="connsiteY3" fmla="*/ 2548475 h 2548475"/>
            </a:gdLst>
            <a:ahLst/>
            <a:cxnLst>
              <a:cxn ang="0">
                <a:pos x="connsiteX0" y="connsiteY0"/>
              </a:cxn>
              <a:cxn ang="0">
                <a:pos x="connsiteX1" y="connsiteY1"/>
              </a:cxn>
              <a:cxn ang="0">
                <a:pos x="connsiteX2" y="connsiteY2"/>
              </a:cxn>
              <a:cxn ang="0">
                <a:pos x="connsiteX3" y="connsiteY3"/>
              </a:cxn>
            </a:cxnLst>
            <a:rect l="l" t="t" r="r" b="b"/>
            <a:pathLst>
              <a:path w="740780" h="2548475">
                <a:moveTo>
                  <a:pt x="0" y="2548475"/>
                </a:moveTo>
                <a:cubicBezTo>
                  <a:pt x="304334" y="1709032"/>
                  <a:pt x="337362" y="869589"/>
                  <a:pt x="370390" y="0"/>
                </a:cubicBezTo>
                <a:cubicBezTo>
                  <a:pt x="423515" y="889685"/>
                  <a:pt x="406302" y="1688934"/>
                  <a:pt x="740780" y="2548475"/>
                </a:cubicBezTo>
                <a:lnTo>
                  <a:pt x="0" y="2548475"/>
                </a:lnTo>
                <a:close/>
              </a:path>
            </a:pathLst>
          </a:custGeom>
          <a:gradFill>
            <a:gsLst>
              <a:gs pos="21000">
                <a:schemeClr val="accent3">
                  <a:lumMod val="50000"/>
                </a:schemeClr>
              </a:gs>
              <a:gs pos="88000">
                <a:schemeClr val="accent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40" name="任意多边形: 形状 39">
            <a:extLst>
              <a:ext uri="{FF2B5EF4-FFF2-40B4-BE49-F238E27FC236}">
                <a16:creationId xmlns:a16="http://schemas.microsoft.com/office/drawing/2014/main" id="{34871232-1001-427D-AC75-0F9FAE1DEF0B}"/>
              </a:ext>
            </a:extLst>
          </p:cNvPr>
          <p:cNvSpPr/>
          <p:nvPr/>
        </p:nvSpPr>
        <p:spPr>
          <a:xfrm rot="5400000">
            <a:off x="6225001" y="2629980"/>
            <a:ext cx="94923" cy="1164005"/>
          </a:xfrm>
          <a:custGeom>
            <a:avLst/>
            <a:gdLst>
              <a:gd name="connsiteX0" fmla="*/ 0 w 740780"/>
              <a:gd name="connsiteY0" fmla="*/ 2548475 h 2548475"/>
              <a:gd name="connsiteX1" fmla="*/ 370390 w 740780"/>
              <a:gd name="connsiteY1" fmla="*/ 0 h 2548475"/>
              <a:gd name="connsiteX2" fmla="*/ 740780 w 740780"/>
              <a:gd name="connsiteY2" fmla="*/ 2548475 h 2548475"/>
              <a:gd name="connsiteX3" fmla="*/ 0 w 740780"/>
              <a:gd name="connsiteY3" fmla="*/ 2548475 h 2548475"/>
              <a:gd name="connsiteX0" fmla="*/ 0 w 740780"/>
              <a:gd name="connsiteY0" fmla="*/ 2548475 h 2548475"/>
              <a:gd name="connsiteX1" fmla="*/ 370390 w 740780"/>
              <a:gd name="connsiteY1" fmla="*/ 0 h 2548475"/>
              <a:gd name="connsiteX2" fmla="*/ 740780 w 740780"/>
              <a:gd name="connsiteY2" fmla="*/ 2548475 h 2548475"/>
              <a:gd name="connsiteX3" fmla="*/ 0 w 740780"/>
              <a:gd name="connsiteY3" fmla="*/ 2548475 h 2548475"/>
              <a:gd name="connsiteX0" fmla="*/ 0 w 740780"/>
              <a:gd name="connsiteY0" fmla="*/ 2548475 h 2548475"/>
              <a:gd name="connsiteX1" fmla="*/ 370390 w 740780"/>
              <a:gd name="connsiteY1" fmla="*/ 0 h 2548475"/>
              <a:gd name="connsiteX2" fmla="*/ 740780 w 740780"/>
              <a:gd name="connsiteY2" fmla="*/ 2548475 h 2548475"/>
              <a:gd name="connsiteX3" fmla="*/ 0 w 740780"/>
              <a:gd name="connsiteY3" fmla="*/ 2548475 h 2548475"/>
              <a:gd name="connsiteX0" fmla="*/ 0 w 740780"/>
              <a:gd name="connsiteY0" fmla="*/ 2548475 h 2548475"/>
              <a:gd name="connsiteX1" fmla="*/ 370390 w 740780"/>
              <a:gd name="connsiteY1" fmla="*/ 0 h 2548475"/>
              <a:gd name="connsiteX2" fmla="*/ 740780 w 740780"/>
              <a:gd name="connsiteY2" fmla="*/ 2548475 h 2548475"/>
              <a:gd name="connsiteX3" fmla="*/ 0 w 740780"/>
              <a:gd name="connsiteY3" fmla="*/ 2548475 h 2548475"/>
              <a:gd name="connsiteX0" fmla="*/ 0 w 740780"/>
              <a:gd name="connsiteY0" fmla="*/ 2548475 h 2548475"/>
              <a:gd name="connsiteX1" fmla="*/ 370390 w 740780"/>
              <a:gd name="connsiteY1" fmla="*/ 0 h 2548475"/>
              <a:gd name="connsiteX2" fmla="*/ 740780 w 740780"/>
              <a:gd name="connsiteY2" fmla="*/ 2548475 h 2548475"/>
              <a:gd name="connsiteX3" fmla="*/ 0 w 740780"/>
              <a:gd name="connsiteY3" fmla="*/ 2548475 h 2548475"/>
            </a:gdLst>
            <a:ahLst/>
            <a:cxnLst>
              <a:cxn ang="0">
                <a:pos x="connsiteX0" y="connsiteY0"/>
              </a:cxn>
              <a:cxn ang="0">
                <a:pos x="connsiteX1" y="connsiteY1"/>
              </a:cxn>
              <a:cxn ang="0">
                <a:pos x="connsiteX2" y="connsiteY2"/>
              </a:cxn>
              <a:cxn ang="0">
                <a:pos x="connsiteX3" y="connsiteY3"/>
              </a:cxn>
            </a:cxnLst>
            <a:rect l="l" t="t" r="r" b="b"/>
            <a:pathLst>
              <a:path w="740780" h="2548475">
                <a:moveTo>
                  <a:pt x="0" y="2548475"/>
                </a:moveTo>
                <a:cubicBezTo>
                  <a:pt x="304334" y="1709032"/>
                  <a:pt x="337362" y="869589"/>
                  <a:pt x="370390" y="0"/>
                </a:cubicBezTo>
                <a:cubicBezTo>
                  <a:pt x="423515" y="889685"/>
                  <a:pt x="406302" y="1688934"/>
                  <a:pt x="740780" y="2548475"/>
                </a:cubicBezTo>
                <a:lnTo>
                  <a:pt x="0" y="2548475"/>
                </a:lnTo>
                <a:close/>
              </a:path>
            </a:pathLst>
          </a:custGeom>
          <a:gradFill>
            <a:gsLst>
              <a:gs pos="21000">
                <a:schemeClr val="accent3">
                  <a:lumMod val="50000"/>
                </a:schemeClr>
              </a:gs>
              <a:gs pos="88000">
                <a:schemeClr val="accent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41" name="任意多边形: 形状 40">
            <a:extLst>
              <a:ext uri="{FF2B5EF4-FFF2-40B4-BE49-F238E27FC236}">
                <a16:creationId xmlns:a16="http://schemas.microsoft.com/office/drawing/2014/main" id="{6002BD3A-AD4C-4862-8703-AD50700CE1C1}"/>
              </a:ext>
            </a:extLst>
          </p:cNvPr>
          <p:cNvSpPr/>
          <p:nvPr/>
        </p:nvSpPr>
        <p:spPr>
          <a:xfrm rot="5400000">
            <a:off x="6225001" y="4262873"/>
            <a:ext cx="94923" cy="1164005"/>
          </a:xfrm>
          <a:custGeom>
            <a:avLst/>
            <a:gdLst>
              <a:gd name="connsiteX0" fmla="*/ 0 w 740780"/>
              <a:gd name="connsiteY0" fmla="*/ 2548475 h 2548475"/>
              <a:gd name="connsiteX1" fmla="*/ 370390 w 740780"/>
              <a:gd name="connsiteY1" fmla="*/ 0 h 2548475"/>
              <a:gd name="connsiteX2" fmla="*/ 740780 w 740780"/>
              <a:gd name="connsiteY2" fmla="*/ 2548475 h 2548475"/>
              <a:gd name="connsiteX3" fmla="*/ 0 w 740780"/>
              <a:gd name="connsiteY3" fmla="*/ 2548475 h 2548475"/>
              <a:gd name="connsiteX0" fmla="*/ 0 w 740780"/>
              <a:gd name="connsiteY0" fmla="*/ 2548475 h 2548475"/>
              <a:gd name="connsiteX1" fmla="*/ 370390 w 740780"/>
              <a:gd name="connsiteY1" fmla="*/ 0 h 2548475"/>
              <a:gd name="connsiteX2" fmla="*/ 740780 w 740780"/>
              <a:gd name="connsiteY2" fmla="*/ 2548475 h 2548475"/>
              <a:gd name="connsiteX3" fmla="*/ 0 w 740780"/>
              <a:gd name="connsiteY3" fmla="*/ 2548475 h 2548475"/>
              <a:gd name="connsiteX0" fmla="*/ 0 w 740780"/>
              <a:gd name="connsiteY0" fmla="*/ 2548475 h 2548475"/>
              <a:gd name="connsiteX1" fmla="*/ 370390 w 740780"/>
              <a:gd name="connsiteY1" fmla="*/ 0 h 2548475"/>
              <a:gd name="connsiteX2" fmla="*/ 740780 w 740780"/>
              <a:gd name="connsiteY2" fmla="*/ 2548475 h 2548475"/>
              <a:gd name="connsiteX3" fmla="*/ 0 w 740780"/>
              <a:gd name="connsiteY3" fmla="*/ 2548475 h 2548475"/>
              <a:gd name="connsiteX0" fmla="*/ 0 w 740780"/>
              <a:gd name="connsiteY0" fmla="*/ 2548475 h 2548475"/>
              <a:gd name="connsiteX1" fmla="*/ 370390 w 740780"/>
              <a:gd name="connsiteY1" fmla="*/ 0 h 2548475"/>
              <a:gd name="connsiteX2" fmla="*/ 740780 w 740780"/>
              <a:gd name="connsiteY2" fmla="*/ 2548475 h 2548475"/>
              <a:gd name="connsiteX3" fmla="*/ 0 w 740780"/>
              <a:gd name="connsiteY3" fmla="*/ 2548475 h 2548475"/>
              <a:gd name="connsiteX0" fmla="*/ 0 w 740780"/>
              <a:gd name="connsiteY0" fmla="*/ 2548475 h 2548475"/>
              <a:gd name="connsiteX1" fmla="*/ 370390 w 740780"/>
              <a:gd name="connsiteY1" fmla="*/ 0 h 2548475"/>
              <a:gd name="connsiteX2" fmla="*/ 740780 w 740780"/>
              <a:gd name="connsiteY2" fmla="*/ 2548475 h 2548475"/>
              <a:gd name="connsiteX3" fmla="*/ 0 w 740780"/>
              <a:gd name="connsiteY3" fmla="*/ 2548475 h 2548475"/>
            </a:gdLst>
            <a:ahLst/>
            <a:cxnLst>
              <a:cxn ang="0">
                <a:pos x="connsiteX0" y="connsiteY0"/>
              </a:cxn>
              <a:cxn ang="0">
                <a:pos x="connsiteX1" y="connsiteY1"/>
              </a:cxn>
              <a:cxn ang="0">
                <a:pos x="connsiteX2" y="connsiteY2"/>
              </a:cxn>
              <a:cxn ang="0">
                <a:pos x="connsiteX3" y="connsiteY3"/>
              </a:cxn>
            </a:cxnLst>
            <a:rect l="l" t="t" r="r" b="b"/>
            <a:pathLst>
              <a:path w="740780" h="2548475">
                <a:moveTo>
                  <a:pt x="0" y="2548475"/>
                </a:moveTo>
                <a:cubicBezTo>
                  <a:pt x="304334" y="1709032"/>
                  <a:pt x="337362" y="869589"/>
                  <a:pt x="370390" y="0"/>
                </a:cubicBezTo>
                <a:cubicBezTo>
                  <a:pt x="423515" y="889685"/>
                  <a:pt x="406302" y="1688934"/>
                  <a:pt x="740780" y="2548475"/>
                </a:cubicBezTo>
                <a:lnTo>
                  <a:pt x="0" y="2548475"/>
                </a:lnTo>
                <a:close/>
              </a:path>
            </a:pathLst>
          </a:custGeom>
          <a:gradFill>
            <a:gsLst>
              <a:gs pos="21000">
                <a:schemeClr val="accent3">
                  <a:lumMod val="50000"/>
                </a:schemeClr>
              </a:gs>
              <a:gs pos="88000">
                <a:schemeClr val="accent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42" name="任意多边形: 形状 41">
            <a:extLst>
              <a:ext uri="{FF2B5EF4-FFF2-40B4-BE49-F238E27FC236}">
                <a16:creationId xmlns:a16="http://schemas.microsoft.com/office/drawing/2014/main" id="{72320763-AF1F-49A0-A77A-F8F64BCF06D6}"/>
              </a:ext>
            </a:extLst>
          </p:cNvPr>
          <p:cNvSpPr/>
          <p:nvPr/>
        </p:nvSpPr>
        <p:spPr>
          <a:xfrm rot="5400000">
            <a:off x="9906431" y="1012868"/>
            <a:ext cx="94923" cy="1164005"/>
          </a:xfrm>
          <a:custGeom>
            <a:avLst/>
            <a:gdLst>
              <a:gd name="connsiteX0" fmla="*/ 0 w 740780"/>
              <a:gd name="connsiteY0" fmla="*/ 2548475 h 2548475"/>
              <a:gd name="connsiteX1" fmla="*/ 370390 w 740780"/>
              <a:gd name="connsiteY1" fmla="*/ 0 h 2548475"/>
              <a:gd name="connsiteX2" fmla="*/ 740780 w 740780"/>
              <a:gd name="connsiteY2" fmla="*/ 2548475 h 2548475"/>
              <a:gd name="connsiteX3" fmla="*/ 0 w 740780"/>
              <a:gd name="connsiteY3" fmla="*/ 2548475 h 2548475"/>
              <a:gd name="connsiteX0" fmla="*/ 0 w 740780"/>
              <a:gd name="connsiteY0" fmla="*/ 2548475 h 2548475"/>
              <a:gd name="connsiteX1" fmla="*/ 370390 w 740780"/>
              <a:gd name="connsiteY1" fmla="*/ 0 h 2548475"/>
              <a:gd name="connsiteX2" fmla="*/ 740780 w 740780"/>
              <a:gd name="connsiteY2" fmla="*/ 2548475 h 2548475"/>
              <a:gd name="connsiteX3" fmla="*/ 0 w 740780"/>
              <a:gd name="connsiteY3" fmla="*/ 2548475 h 2548475"/>
              <a:gd name="connsiteX0" fmla="*/ 0 w 740780"/>
              <a:gd name="connsiteY0" fmla="*/ 2548475 h 2548475"/>
              <a:gd name="connsiteX1" fmla="*/ 370390 w 740780"/>
              <a:gd name="connsiteY1" fmla="*/ 0 h 2548475"/>
              <a:gd name="connsiteX2" fmla="*/ 740780 w 740780"/>
              <a:gd name="connsiteY2" fmla="*/ 2548475 h 2548475"/>
              <a:gd name="connsiteX3" fmla="*/ 0 w 740780"/>
              <a:gd name="connsiteY3" fmla="*/ 2548475 h 2548475"/>
              <a:gd name="connsiteX0" fmla="*/ 0 w 740780"/>
              <a:gd name="connsiteY0" fmla="*/ 2548475 h 2548475"/>
              <a:gd name="connsiteX1" fmla="*/ 370390 w 740780"/>
              <a:gd name="connsiteY1" fmla="*/ 0 h 2548475"/>
              <a:gd name="connsiteX2" fmla="*/ 740780 w 740780"/>
              <a:gd name="connsiteY2" fmla="*/ 2548475 h 2548475"/>
              <a:gd name="connsiteX3" fmla="*/ 0 w 740780"/>
              <a:gd name="connsiteY3" fmla="*/ 2548475 h 2548475"/>
              <a:gd name="connsiteX0" fmla="*/ 0 w 740780"/>
              <a:gd name="connsiteY0" fmla="*/ 2548475 h 2548475"/>
              <a:gd name="connsiteX1" fmla="*/ 370390 w 740780"/>
              <a:gd name="connsiteY1" fmla="*/ 0 h 2548475"/>
              <a:gd name="connsiteX2" fmla="*/ 740780 w 740780"/>
              <a:gd name="connsiteY2" fmla="*/ 2548475 h 2548475"/>
              <a:gd name="connsiteX3" fmla="*/ 0 w 740780"/>
              <a:gd name="connsiteY3" fmla="*/ 2548475 h 2548475"/>
            </a:gdLst>
            <a:ahLst/>
            <a:cxnLst>
              <a:cxn ang="0">
                <a:pos x="connsiteX0" y="connsiteY0"/>
              </a:cxn>
              <a:cxn ang="0">
                <a:pos x="connsiteX1" y="connsiteY1"/>
              </a:cxn>
              <a:cxn ang="0">
                <a:pos x="connsiteX2" y="connsiteY2"/>
              </a:cxn>
              <a:cxn ang="0">
                <a:pos x="connsiteX3" y="connsiteY3"/>
              </a:cxn>
            </a:cxnLst>
            <a:rect l="l" t="t" r="r" b="b"/>
            <a:pathLst>
              <a:path w="740780" h="2548475">
                <a:moveTo>
                  <a:pt x="0" y="2548475"/>
                </a:moveTo>
                <a:cubicBezTo>
                  <a:pt x="304334" y="1709032"/>
                  <a:pt x="337362" y="869589"/>
                  <a:pt x="370390" y="0"/>
                </a:cubicBezTo>
                <a:cubicBezTo>
                  <a:pt x="423515" y="889685"/>
                  <a:pt x="406302" y="1688934"/>
                  <a:pt x="740780" y="2548475"/>
                </a:cubicBezTo>
                <a:lnTo>
                  <a:pt x="0" y="2548475"/>
                </a:lnTo>
                <a:close/>
              </a:path>
            </a:pathLst>
          </a:custGeom>
          <a:gradFill>
            <a:gsLst>
              <a:gs pos="21000">
                <a:schemeClr val="accent3">
                  <a:lumMod val="50000"/>
                </a:schemeClr>
              </a:gs>
              <a:gs pos="88000">
                <a:schemeClr val="accent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43" name="任意多边形: 形状 42">
            <a:extLst>
              <a:ext uri="{FF2B5EF4-FFF2-40B4-BE49-F238E27FC236}">
                <a16:creationId xmlns:a16="http://schemas.microsoft.com/office/drawing/2014/main" id="{F1FC8B7B-53AA-45F2-B563-CB938839F4C4}"/>
              </a:ext>
            </a:extLst>
          </p:cNvPr>
          <p:cNvSpPr/>
          <p:nvPr/>
        </p:nvSpPr>
        <p:spPr>
          <a:xfrm rot="5400000">
            <a:off x="9906431" y="2629981"/>
            <a:ext cx="94923" cy="1164005"/>
          </a:xfrm>
          <a:custGeom>
            <a:avLst/>
            <a:gdLst>
              <a:gd name="connsiteX0" fmla="*/ 0 w 740780"/>
              <a:gd name="connsiteY0" fmla="*/ 2548475 h 2548475"/>
              <a:gd name="connsiteX1" fmla="*/ 370390 w 740780"/>
              <a:gd name="connsiteY1" fmla="*/ 0 h 2548475"/>
              <a:gd name="connsiteX2" fmla="*/ 740780 w 740780"/>
              <a:gd name="connsiteY2" fmla="*/ 2548475 h 2548475"/>
              <a:gd name="connsiteX3" fmla="*/ 0 w 740780"/>
              <a:gd name="connsiteY3" fmla="*/ 2548475 h 2548475"/>
              <a:gd name="connsiteX0" fmla="*/ 0 w 740780"/>
              <a:gd name="connsiteY0" fmla="*/ 2548475 h 2548475"/>
              <a:gd name="connsiteX1" fmla="*/ 370390 w 740780"/>
              <a:gd name="connsiteY1" fmla="*/ 0 h 2548475"/>
              <a:gd name="connsiteX2" fmla="*/ 740780 w 740780"/>
              <a:gd name="connsiteY2" fmla="*/ 2548475 h 2548475"/>
              <a:gd name="connsiteX3" fmla="*/ 0 w 740780"/>
              <a:gd name="connsiteY3" fmla="*/ 2548475 h 2548475"/>
              <a:gd name="connsiteX0" fmla="*/ 0 w 740780"/>
              <a:gd name="connsiteY0" fmla="*/ 2548475 h 2548475"/>
              <a:gd name="connsiteX1" fmla="*/ 370390 w 740780"/>
              <a:gd name="connsiteY1" fmla="*/ 0 h 2548475"/>
              <a:gd name="connsiteX2" fmla="*/ 740780 w 740780"/>
              <a:gd name="connsiteY2" fmla="*/ 2548475 h 2548475"/>
              <a:gd name="connsiteX3" fmla="*/ 0 w 740780"/>
              <a:gd name="connsiteY3" fmla="*/ 2548475 h 2548475"/>
              <a:gd name="connsiteX0" fmla="*/ 0 w 740780"/>
              <a:gd name="connsiteY0" fmla="*/ 2548475 h 2548475"/>
              <a:gd name="connsiteX1" fmla="*/ 370390 w 740780"/>
              <a:gd name="connsiteY1" fmla="*/ 0 h 2548475"/>
              <a:gd name="connsiteX2" fmla="*/ 740780 w 740780"/>
              <a:gd name="connsiteY2" fmla="*/ 2548475 h 2548475"/>
              <a:gd name="connsiteX3" fmla="*/ 0 w 740780"/>
              <a:gd name="connsiteY3" fmla="*/ 2548475 h 2548475"/>
              <a:gd name="connsiteX0" fmla="*/ 0 w 740780"/>
              <a:gd name="connsiteY0" fmla="*/ 2548475 h 2548475"/>
              <a:gd name="connsiteX1" fmla="*/ 370390 w 740780"/>
              <a:gd name="connsiteY1" fmla="*/ 0 h 2548475"/>
              <a:gd name="connsiteX2" fmla="*/ 740780 w 740780"/>
              <a:gd name="connsiteY2" fmla="*/ 2548475 h 2548475"/>
              <a:gd name="connsiteX3" fmla="*/ 0 w 740780"/>
              <a:gd name="connsiteY3" fmla="*/ 2548475 h 2548475"/>
            </a:gdLst>
            <a:ahLst/>
            <a:cxnLst>
              <a:cxn ang="0">
                <a:pos x="connsiteX0" y="connsiteY0"/>
              </a:cxn>
              <a:cxn ang="0">
                <a:pos x="connsiteX1" y="connsiteY1"/>
              </a:cxn>
              <a:cxn ang="0">
                <a:pos x="connsiteX2" y="connsiteY2"/>
              </a:cxn>
              <a:cxn ang="0">
                <a:pos x="connsiteX3" y="connsiteY3"/>
              </a:cxn>
            </a:cxnLst>
            <a:rect l="l" t="t" r="r" b="b"/>
            <a:pathLst>
              <a:path w="740780" h="2548475">
                <a:moveTo>
                  <a:pt x="0" y="2548475"/>
                </a:moveTo>
                <a:cubicBezTo>
                  <a:pt x="304334" y="1709032"/>
                  <a:pt x="337362" y="869589"/>
                  <a:pt x="370390" y="0"/>
                </a:cubicBezTo>
                <a:cubicBezTo>
                  <a:pt x="423515" y="889685"/>
                  <a:pt x="406302" y="1688934"/>
                  <a:pt x="740780" y="2548475"/>
                </a:cubicBezTo>
                <a:lnTo>
                  <a:pt x="0" y="2548475"/>
                </a:lnTo>
                <a:close/>
              </a:path>
            </a:pathLst>
          </a:custGeom>
          <a:gradFill>
            <a:gsLst>
              <a:gs pos="21000">
                <a:schemeClr val="accent3">
                  <a:lumMod val="50000"/>
                </a:schemeClr>
              </a:gs>
              <a:gs pos="88000">
                <a:schemeClr val="accent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44" name="任意多边形: 形状 43">
            <a:extLst>
              <a:ext uri="{FF2B5EF4-FFF2-40B4-BE49-F238E27FC236}">
                <a16:creationId xmlns:a16="http://schemas.microsoft.com/office/drawing/2014/main" id="{4F2C4AC5-DF93-4D64-84CD-9C126535BF22}"/>
              </a:ext>
            </a:extLst>
          </p:cNvPr>
          <p:cNvSpPr/>
          <p:nvPr/>
        </p:nvSpPr>
        <p:spPr>
          <a:xfrm rot="5400000">
            <a:off x="9906431" y="4262874"/>
            <a:ext cx="94923" cy="1164005"/>
          </a:xfrm>
          <a:custGeom>
            <a:avLst/>
            <a:gdLst>
              <a:gd name="connsiteX0" fmla="*/ 0 w 740780"/>
              <a:gd name="connsiteY0" fmla="*/ 2548475 h 2548475"/>
              <a:gd name="connsiteX1" fmla="*/ 370390 w 740780"/>
              <a:gd name="connsiteY1" fmla="*/ 0 h 2548475"/>
              <a:gd name="connsiteX2" fmla="*/ 740780 w 740780"/>
              <a:gd name="connsiteY2" fmla="*/ 2548475 h 2548475"/>
              <a:gd name="connsiteX3" fmla="*/ 0 w 740780"/>
              <a:gd name="connsiteY3" fmla="*/ 2548475 h 2548475"/>
              <a:gd name="connsiteX0" fmla="*/ 0 w 740780"/>
              <a:gd name="connsiteY0" fmla="*/ 2548475 h 2548475"/>
              <a:gd name="connsiteX1" fmla="*/ 370390 w 740780"/>
              <a:gd name="connsiteY1" fmla="*/ 0 h 2548475"/>
              <a:gd name="connsiteX2" fmla="*/ 740780 w 740780"/>
              <a:gd name="connsiteY2" fmla="*/ 2548475 h 2548475"/>
              <a:gd name="connsiteX3" fmla="*/ 0 w 740780"/>
              <a:gd name="connsiteY3" fmla="*/ 2548475 h 2548475"/>
              <a:gd name="connsiteX0" fmla="*/ 0 w 740780"/>
              <a:gd name="connsiteY0" fmla="*/ 2548475 h 2548475"/>
              <a:gd name="connsiteX1" fmla="*/ 370390 w 740780"/>
              <a:gd name="connsiteY1" fmla="*/ 0 h 2548475"/>
              <a:gd name="connsiteX2" fmla="*/ 740780 w 740780"/>
              <a:gd name="connsiteY2" fmla="*/ 2548475 h 2548475"/>
              <a:gd name="connsiteX3" fmla="*/ 0 w 740780"/>
              <a:gd name="connsiteY3" fmla="*/ 2548475 h 2548475"/>
              <a:gd name="connsiteX0" fmla="*/ 0 w 740780"/>
              <a:gd name="connsiteY0" fmla="*/ 2548475 h 2548475"/>
              <a:gd name="connsiteX1" fmla="*/ 370390 w 740780"/>
              <a:gd name="connsiteY1" fmla="*/ 0 h 2548475"/>
              <a:gd name="connsiteX2" fmla="*/ 740780 w 740780"/>
              <a:gd name="connsiteY2" fmla="*/ 2548475 h 2548475"/>
              <a:gd name="connsiteX3" fmla="*/ 0 w 740780"/>
              <a:gd name="connsiteY3" fmla="*/ 2548475 h 2548475"/>
              <a:gd name="connsiteX0" fmla="*/ 0 w 740780"/>
              <a:gd name="connsiteY0" fmla="*/ 2548475 h 2548475"/>
              <a:gd name="connsiteX1" fmla="*/ 370390 w 740780"/>
              <a:gd name="connsiteY1" fmla="*/ 0 h 2548475"/>
              <a:gd name="connsiteX2" fmla="*/ 740780 w 740780"/>
              <a:gd name="connsiteY2" fmla="*/ 2548475 h 2548475"/>
              <a:gd name="connsiteX3" fmla="*/ 0 w 740780"/>
              <a:gd name="connsiteY3" fmla="*/ 2548475 h 2548475"/>
            </a:gdLst>
            <a:ahLst/>
            <a:cxnLst>
              <a:cxn ang="0">
                <a:pos x="connsiteX0" y="connsiteY0"/>
              </a:cxn>
              <a:cxn ang="0">
                <a:pos x="connsiteX1" y="connsiteY1"/>
              </a:cxn>
              <a:cxn ang="0">
                <a:pos x="connsiteX2" y="connsiteY2"/>
              </a:cxn>
              <a:cxn ang="0">
                <a:pos x="connsiteX3" y="connsiteY3"/>
              </a:cxn>
            </a:cxnLst>
            <a:rect l="l" t="t" r="r" b="b"/>
            <a:pathLst>
              <a:path w="740780" h="2548475">
                <a:moveTo>
                  <a:pt x="0" y="2548475"/>
                </a:moveTo>
                <a:cubicBezTo>
                  <a:pt x="304334" y="1709032"/>
                  <a:pt x="337362" y="869589"/>
                  <a:pt x="370390" y="0"/>
                </a:cubicBezTo>
                <a:cubicBezTo>
                  <a:pt x="423515" y="889685"/>
                  <a:pt x="406302" y="1688934"/>
                  <a:pt x="740780" y="2548475"/>
                </a:cubicBezTo>
                <a:lnTo>
                  <a:pt x="0" y="2548475"/>
                </a:lnTo>
                <a:close/>
              </a:path>
            </a:pathLst>
          </a:custGeom>
          <a:gradFill>
            <a:gsLst>
              <a:gs pos="21000">
                <a:schemeClr val="accent3">
                  <a:lumMod val="50000"/>
                </a:schemeClr>
              </a:gs>
              <a:gs pos="88000">
                <a:schemeClr val="accent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Tree>
    <p:extLst>
      <p:ext uri="{BB962C8B-B14F-4D97-AF65-F5344CB8AC3E}">
        <p14:creationId xmlns:p14="http://schemas.microsoft.com/office/powerpoint/2010/main" val="22369682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2B8C94F-0812-432B-AB7E-4D8B3C35A601}"/>
              </a:ext>
            </a:extLst>
          </p:cNvPr>
          <p:cNvSpPr/>
          <p:nvPr/>
        </p:nvSpPr>
        <p:spPr>
          <a:xfrm>
            <a:off x="5721664" y="1683574"/>
            <a:ext cx="1043305" cy="4431210"/>
          </a:xfrm>
          <a:prstGeom prst="rect">
            <a:avLst/>
          </a:prstGeom>
          <a:gradFill>
            <a:gsLst>
              <a:gs pos="21000">
                <a:schemeClr val="accent3">
                  <a:lumMod val="50000"/>
                </a:schemeClr>
              </a:gs>
              <a:gs pos="88000">
                <a:schemeClr val="accent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r>
              <a:rPr lang="zh-CN" altLang="en-US" sz="2000" spc="300" dirty="0">
                <a:cs typeface="+mn-ea"/>
                <a:sym typeface="+mn-lt"/>
              </a:rPr>
              <a:t>陕西科技大学  学生会</a:t>
            </a:r>
            <a:endParaRPr lang="zh-CN" altLang="en-US" sz="2000" spc="300" dirty="0">
              <a:solidFill>
                <a:schemeClr val="lt1"/>
              </a:solidFill>
              <a:cs typeface="+mn-ea"/>
              <a:sym typeface="+mn-lt"/>
            </a:endParaRPr>
          </a:p>
        </p:txBody>
      </p:sp>
      <p:sp>
        <p:nvSpPr>
          <p:cNvPr id="3" name="箭头: 五边形 2">
            <a:extLst>
              <a:ext uri="{FF2B5EF4-FFF2-40B4-BE49-F238E27FC236}">
                <a16:creationId xmlns:a16="http://schemas.microsoft.com/office/drawing/2014/main" id="{829A4D1E-89E0-42D9-A7F0-EA98B51BA94F}"/>
              </a:ext>
            </a:extLst>
          </p:cNvPr>
          <p:cNvSpPr/>
          <p:nvPr/>
        </p:nvSpPr>
        <p:spPr>
          <a:xfrm>
            <a:off x="980730" y="1694151"/>
            <a:ext cx="4440123" cy="954107"/>
          </a:xfrm>
          <a:prstGeom prst="homePlate">
            <a:avLst>
              <a:gd name="adj" fmla="val 26571"/>
            </a:avLst>
          </a:prstGeom>
          <a:solidFill>
            <a:schemeClr val="accent3">
              <a:lumMod val="50000"/>
              <a:alpha val="15000"/>
            </a:schemeClr>
          </a:solidFill>
          <a:ln w="6350" cap="rnd" algn="ctr">
            <a:solidFill>
              <a:srgbClr val="9E9E9E"/>
            </a:solidFill>
            <a:prstDash val="sysDot"/>
            <a:round/>
            <a:headEnd/>
            <a:tailEnd/>
          </a:ln>
        </p:spPr>
        <p:txBody>
          <a:bodyPr wrap="none" rIns="576000" anchor="ctr"/>
          <a:lstStyle/>
          <a:p>
            <a:pPr algn="r" latinLnBrk="1"/>
            <a:endParaRPr kumimoji="1" lang="zh-CN" altLang="en-US" sz="1600" b="1" dirty="0">
              <a:solidFill>
                <a:srgbClr val="000000"/>
              </a:solidFill>
              <a:cs typeface="+mn-ea"/>
              <a:sym typeface="+mn-lt"/>
            </a:endParaRPr>
          </a:p>
        </p:txBody>
      </p:sp>
      <p:sp>
        <p:nvSpPr>
          <p:cNvPr id="4" name="文本框 3">
            <a:extLst>
              <a:ext uri="{FF2B5EF4-FFF2-40B4-BE49-F238E27FC236}">
                <a16:creationId xmlns:a16="http://schemas.microsoft.com/office/drawing/2014/main" id="{DB3A779F-5764-45D3-8812-79F26BB001C0}"/>
              </a:ext>
            </a:extLst>
          </p:cNvPr>
          <p:cNvSpPr txBox="1"/>
          <p:nvPr/>
        </p:nvSpPr>
        <p:spPr>
          <a:xfrm>
            <a:off x="997398" y="1835667"/>
            <a:ext cx="4001577" cy="656590"/>
          </a:xfrm>
          <a:prstGeom prst="rect">
            <a:avLst/>
          </a:prstGeom>
          <a:noFill/>
        </p:spPr>
        <p:txBody>
          <a:bodyPr wrap="square" rtlCol="0">
            <a:spAutoFit/>
          </a:bodyPr>
          <a:lstStyle/>
          <a:p>
            <a:pPr lvl="0" algn="r">
              <a:spcAft>
                <a:spcPts val="800"/>
              </a:spcAft>
              <a:defRPr/>
            </a:pPr>
            <a:r>
              <a:rPr lang="zh-CN" altLang="en-US" sz="1600" b="1" dirty="0">
                <a:solidFill>
                  <a:prstClr val="black"/>
                </a:solidFill>
                <a:cs typeface="+mn-ea"/>
                <a:sym typeface="+mn-lt"/>
              </a:rPr>
              <a:t>我是标题</a:t>
            </a:r>
          </a:p>
          <a:p>
            <a:pPr lvl="0" algn="r">
              <a:defRPr/>
            </a:pPr>
            <a:r>
              <a:rPr lang="zh-CN" altLang="en-US" sz="1400" dirty="0">
                <a:solidFill>
                  <a:schemeClr val="tx1">
                    <a:lumMod val="75000"/>
                    <a:lumOff val="25000"/>
                  </a:schemeClr>
                </a:solidFill>
                <a:cs typeface="+mn-ea"/>
                <a:sym typeface="+mn-lt"/>
              </a:rPr>
              <a:t>研究生创新系列大赛等竞赛中屡获殊荣</a:t>
            </a:r>
          </a:p>
        </p:txBody>
      </p:sp>
      <p:sp>
        <p:nvSpPr>
          <p:cNvPr id="5" name="箭头: 五边形 4">
            <a:extLst>
              <a:ext uri="{FF2B5EF4-FFF2-40B4-BE49-F238E27FC236}">
                <a16:creationId xmlns:a16="http://schemas.microsoft.com/office/drawing/2014/main" id="{94785E05-6A73-4E8D-9057-9CEF25CF0A37}"/>
              </a:ext>
            </a:extLst>
          </p:cNvPr>
          <p:cNvSpPr/>
          <p:nvPr/>
        </p:nvSpPr>
        <p:spPr>
          <a:xfrm flipH="1">
            <a:off x="7065780" y="1683574"/>
            <a:ext cx="4327234" cy="954107"/>
          </a:xfrm>
          <a:prstGeom prst="homePlate">
            <a:avLst>
              <a:gd name="adj" fmla="val 26571"/>
            </a:avLst>
          </a:prstGeom>
          <a:solidFill>
            <a:schemeClr val="accent3">
              <a:lumMod val="50000"/>
              <a:alpha val="15000"/>
            </a:schemeClr>
          </a:solidFill>
          <a:ln w="6350" cap="rnd" algn="ctr">
            <a:solidFill>
              <a:srgbClr val="9E9E9E"/>
            </a:solidFill>
            <a:prstDash val="sysDot"/>
            <a:round/>
            <a:headEnd/>
            <a:tailEnd/>
          </a:ln>
        </p:spPr>
        <p:txBody>
          <a:bodyPr wrap="none" rIns="576000" anchor="ctr"/>
          <a:lstStyle/>
          <a:p>
            <a:pPr algn="r" latinLnBrk="1"/>
            <a:endParaRPr kumimoji="1" lang="zh-CN" altLang="en-US" sz="1600" b="1" dirty="0">
              <a:solidFill>
                <a:srgbClr val="000000"/>
              </a:solidFill>
              <a:cs typeface="+mn-ea"/>
              <a:sym typeface="+mn-lt"/>
            </a:endParaRPr>
          </a:p>
        </p:txBody>
      </p:sp>
      <p:sp>
        <p:nvSpPr>
          <p:cNvPr id="6" name="文本框 5">
            <a:extLst>
              <a:ext uri="{FF2B5EF4-FFF2-40B4-BE49-F238E27FC236}">
                <a16:creationId xmlns:a16="http://schemas.microsoft.com/office/drawing/2014/main" id="{977E6832-93F5-41FD-A1AC-C19266FEAB90}"/>
              </a:ext>
            </a:extLst>
          </p:cNvPr>
          <p:cNvSpPr txBox="1"/>
          <p:nvPr/>
        </p:nvSpPr>
        <p:spPr>
          <a:xfrm>
            <a:off x="7445775" y="1835667"/>
            <a:ext cx="3953745" cy="656590"/>
          </a:xfrm>
          <a:prstGeom prst="rect">
            <a:avLst/>
          </a:prstGeom>
          <a:noFill/>
        </p:spPr>
        <p:txBody>
          <a:bodyPr wrap="square" rtlCol="0">
            <a:spAutoFit/>
          </a:bodyPr>
          <a:lstStyle/>
          <a:p>
            <a:pPr lvl="0">
              <a:spcAft>
                <a:spcPts val="800"/>
              </a:spcAft>
              <a:defRPr/>
            </a:pPr>
            <a:r>
              <a:rPr lang="zh-CN" altLang="en-US" sz="1600" b="1" dirty="0">
                <a:solidFill>
                  <a:prstClr val="black"/>
                </a:solidFill>
                <a:cs typeface="+mn-ea"/>
                <a:sym typeface="+mn-lt"/>
              </a:rPr>
              <a:t>我是标题</a:t>
            </a:r>
          </a:p>
          <a:p>
            <a:pPr lvl="0">
              <a:defRPr/>
            </a:pPr>
            <a:r>
              <a:rPr lang="zh-CN" altLang="en-US" sz="1400" dirty="0">
                <a:solidFill>
                  <a:schemeClr val="tx1">
                    <a:lumMod val="75000"/>
                    <a:lumOff val="25000"/>
                  </a:schemeClr>
                </a:solidFill>
                <a:cs typeface="+mn-ea"/>
                <a:sym typeface="+mn-lt"/>
              </a:rPr>
              <a:t>研究生创新系列大赛等国家级竞赛中屡获殊荣</a:t>
            </a:r>
          </a:p>
        </p:txBody>
      </p:sp>
      <p:sp>
        <p:nvSpPr>
          <p:cNvPr id="7" name="箭头: 五边形 6">
            <a:extLst>
              <a:ext uri="{FF2B5EF4-FFF2-40B4-BE49-F238E27FC236}">
                <a16:creationId xmlns:a16="http://schemas.microsoft.com/office/drawing/2014/main" id="{E867CD87-039A-46B4-94B8-27167333BD50}"/>
              </a:ext>
            </a:extLst>
          </p:cNvPr>
          <p:cNvSpPr/>
          <p:nvPr/>
        </p:nvSpPr>
        <p:spPr>
          <a:xfrm>
            <a:off x="980730" y="2836805"/>
            <a:ext cx="4440123" cy="954107"/>
          </a:xfrm>
          <a:prstGeom prst="homePlate">
            <a:avLst>
              <a:gd name="adj" fmla="val 26571"/>
            </a:avLst>
          </a:prstGeom>
          <a:solidFill>
            <a:schemeClr val="accent3">
              <a:lumMod val="50000"/>
              <a:alpha val="15000"/>
            </a:schemeClr>
          </a:solidFill>
          <a:ln w="6350" cap="rnd" algn="ctr">
            <a:solidFill>
              <a:srgbClr val="9E9E9E"/>
            </a:solidFill>
            <a:prstDash val="sysDot"/>
            <a:round/>
            <a:headEnd/>
            <a:tailEnd/>
          </a:ln>
        </p:spPr>
        <p:txBody>
          <a:bodyPr wrap="none" rIns="576000" anchor="ctr"/>
          <a:lstStyle/>
          <a:p>
            <a:pPr algn="r" latinLnBrk="1"/>
            <a:endParaRPr kumimoji="1" lang="zh-CN" altLang="en-US" sz="1600" b="1" dirty="0">
              <a:solidFill>
                <a:srgbClr val="000000"/>
              </a:solidFill>
              <a:cs typeface="+mn-ea"/>
              <a:sym typeface="+mn-lt"/>
            </a:endParaRPr>
          </a:p>
        </p:txBody>
      </p:sp>
      <p:sp>
        <p:nvSpPr>
          <p:cNvPr id="8" name="文本框 7">
            <a:extLst>
              <a:ext uri="{FF2B5EF4-FFF2-40B4-BE49-F238E27FC236}">
                <a16:creationId xmlns:a16="http://schemas.microsoft.com/office/drawing/2014/main" id="{EA4E09CC-5685-4E89-9874-490927D77317}"/>
              </a:ext>
            </a:extLst>
          </p:cNvPr>
          <p:cNvSpPr txBox="1"/>
          <p:nvPr/>
        </p:nvSpPr>
        <p:spPr>
          <a:xfrm>
            <a:off x="997398" y="2987007"/>
            <a:ext cx="4001577" cy="656590"/>
          </a:xfrm>
          <a:prstGeom prst="rect">
            <a:avLst/>
          </a:prstGeom>
          <a:noFill/>
        </p:spPr>
        <p:txBody>
          <a:bodyPr wrap="square" rtlCol="0">
            <a:spAutoFit/>
          </a:bodyPr>
          <a:lstStyle/>
          <a:p>
            <a:pPr lvl="0" algn="r">
              <a:spcAft>
                <a:spcPts val="800"/>
              </a:spcAft>
              <a:defRPr/>
            </a:pPr>
            <a:r>
              <a:rPr lang="zh-CN" altLang="en-US" sz="1600" b="1" dirty="0">
                <a:solidFill>
                  <a:prstClr val="black"/>
                </a:solidFill>
                <a:cs typeface="+mn-ea"/>
                <a:sym typeface="+mn-lt"/>
              </a:rPr>
              <a:t>我是标题</a:t>
            </a:r>
          </a:p>
          <a:p>
            <a:pPr lvl="0" algn="r">
              <a:defRPr/>
            </a:pPr>
            <a:r>
              <a:rPr lang="zh-CN" altLang="en-US" sz="1400" dirty="0">
                <a:solidFill>
                  <a:schemeClr val="tx1">
                    <a:lumMod val="75000"/>
                    <a:lumOff val="25000"/>
                  </a:schemeClr>
                </a:solidFill>
                <a:cs typeface="+mn-ea"/>
                <a:sym typeface="+mn-lt"/>
              </a:rPr>
              <a:t>研究生创新系列大赛等国家级竞赛中屡获殊荣</a:t>
            </a:r>
          </a:p>
        </p:txBody>
      </p:sp>
      <p:sp>
        <p:nvSpPr>
          <p:cNvPr id="9" name="箭头: 五边形 8">
            <a:extLst>
              <a:ext uri="{FF2B5EF4-FFF2-40B4-BE49-F238E27FC236}">
                <a16:creationId xmlns:a16="http://schemas.microsoft.com/office/drawing/2014/main" id="{ACEAF041-25D1-4526-9D67-7D819FEFE2E9}"/>
              </a:ext>
            </a:extLst>
          </p:cNvPr>
          <p:cNvSpPr/>
          <p:nvPr/>
        </p:nvSpPr>
        <p:spPr>
          <a:xfrm>
            <a:off x="980730" y="3994634"/>
            <a:ext cx="4440123" cy="954107"/>
          </a:xfrm>
          <a:prstGeom prst="homePlate">
            <a:avLst>
              <a:gd name="adj" fmla="val 26571"/>
            </a:avLst>
          </a:prstGeom>
          <a:solidFill>
            <a:schemeClr val="accent3">
              <a:lumMod val="50000"/>
              <a:alpha val="15000"/>
            </a:schemeClr>
          </a:solidFill>
          <a:ln w="6350" cap="rnd" algn="ctr">
            <a:solidFill>
              <a:srgbClr val="9E9E9E"/>
            </a:solidFill>
            <a:prstDash val="sysDot"/>
            <a:round/>
            <a:headEnd/>
            <a:tailEnd/>
          </a:ln>
        </p:spPr>
        <p:txBody>
          <a:bodyPr wrap="none" rIns="576000" anchor="ctr"/>
          <a:lstStyle/>
          <a:p>
            <a:pPr algn="r" latinLnBrk="1"/>
            <a:endParaRPr kumimoji="1" lang="zh-CN" altLang="en-US" sz="1600" b="1" dirty="0">
              <a:solidFill>
                <a:srgbClr val="000000"/>
              </a:solidFill>
              <a:cs typeface="+mn-ea"/>
              <a:sym typeface="+mn-lt"/>
            </a:endParaRPr>
          </a:p>
        </p:txBody>
      </p:sp>
      <p:sp>
        <p:nvSpPr>
          <p:cNvPr id="10" name="文本框 9">
            <a:extLst>
              <a:ext uri="{FF2B5EF4-FFF2-40B4-BE49-F238E27FC236}">
                <a16:creationId xmlns:a16="http://schemas.microsoft.com/office/drawing/2014/main" id="{6325265D-A462-4409-9BAA-547DEDAE8912}"/>
              </a:ext>
            </a:extLst>
          </p:cNvPr>
          <p:cNvSpPr txBox="1"/>
          <p:nvPr/>
        </p:nvSpPr>
        <p:spPr>
          <a:xfrm>
            <a:off x="873360" y="4138347"/>
            <a:ext cx="4125615" cy="656590"/>
          </a:xfrm>
          <a:prstGeom prst="rect">
            <a:avLst/>
          </a:prstGeom>
          <a:noFill/>
        </p:spPr>
        <p:txBody>
          <a:bodyPr wrap="square" rtlCol="0">
            <a:spAutoFit/>
          </a:bodyPr>
          <a:lstStyle/>
          <a:p>
            <a:pPr lvl="0" algn="r">
              <a:spcAft>
                <a:spcPts val="800"/>
              </a:spcAft>
              <a:defRPr/>
            </a:pPr>
            <a:r>
              <a:rPr lang="zh-CN" altLang="en-US" sz="1600" b="1" dirty="0">
                <a:solidFill>
                  <a:prstClr val="black"/>
                </a:solidFill>
                <a:cs typeface="+mn-ea"/>
                <a:sym typeface="+mn-lt"/>
              </a:rPr>
              <a:t>我是标题</a:t>
            </a:r>
          </a:p>
          <a:p>
            <a:pPr lvl="0" algn="r">
              <a:defRPr/>
            </a:pPr>
            <a:r>
              <a:rPr lang="zh-CN" altLang="en-US" sz="1400" dirty="0">
                <a:solidFill>
                  <a:schemeClr val="tx1">
                    <a:lumMod val="75000"/>
                    <a:lumOff val="25000"/>
                  </a:schemeClr>
                </a:solidFill>
                <a:cs typeface="+mn-ea"/>
                <a:sym typeface="+mn-lt"/>
              </a:rPr>
              <a:t>研究生创新系列大赛等竞赛中屡获殊荣</a:t>
            </a:r>
          </a:p>
        </p:txBody>
      </p:sp>
      <p:sp>
        <p:nvSpPr>
          <p:cNvPr id="11" name="箭头: 五边形 10">
            <a:extLst>
              <a:ext uri="{FF2B5EF4-FFF2-40B4-BE49-F238E27FC236}">
                <a16:creationId xmlns:a16="http://schemas.microsoft.com/office/drawing/2014/main" id="{D503278E-FA52-48E4-84EB-BBE1BB9D296C}"/>
              </a:ext>
            </a:extLst>
          </p:cNvPr>
          <p:cNvSpPr/>
          <p:nvPr/>
        </p:nvSpPr>
        <p:spPr>
          <a:xfrm>
            <a:off x="980730" y="5160677"/>
            <a:ext cx="4440123" cy="954107"/>
          </a:xfrm>
          <a:prstGeom prst="homePlate">
            <a:avLst>
              <a:gd name="adj" fmla="val 26571"/>
            </a:avLst>
          </a:prstGeom>
          <a:solidFill>
            <a:schemeClr val="accent3">
              <a:lumMod val="50000"/>
              <a:alpha val="15000"/>
            </a:schemeClr>
          </a:solidFill>
          <a:ln w="6350" cap="rnd" algn="ctr">
            <a:solidFill>
              <a:srgbClr val="9E9E9E"/>
            </a:solidFill>
            <a:prstDash val="sysDot"/>
            <a:round/>
            <a:headEnd/>
            <a:tailEnd/>
          </a:ln>
        </p:spPr>
        <p:txBody>
          <a:bodyPr wrap="none" rIns="576000" anchor="ctr"/>
          <a:lstStyle/>
          <a:p>
            <a:pPr algn="r" latinLnBrk="1"/>
            <a:endParaRPr kumimoji="1" lang="zh-CN" altLang="en-US" sz="1600" b="1" dirty="0">
              <a:solidFill>
                <a:srgbClr val="000000"/>
              </a:solidFill>
              <a:cs typeface="+mn-ea"/>
              <a:sym typeface="+mn-lt"/>
            </a:endParaRPr>
          </a:p>
        </p:txBody>
      </p:sp>
      <p:sp>
        <p:nvSpPr>
          <p:cNvPr id="12" name="文本框 11">
            <a:extLst>
              <a:ext uri="{FF2B5EF4-FFF2-40B4-BE49-F238E27FC236}">
                <a16:creationId xmlns:a16="http://schemas.microsoft.com/office/drawing/2014/main" id="{514888FC-D467-479A-88E3-701645088302}"/>
              </a:ext>
            </a:extLst>
          </p:cNvPr>
          <p:cNvSpPr txBox="1"/>
          <p:nvPr/>
        </p:nvSpPr>
        <p:spPr>
          <a:xfrm>
            <a:off x="873360" y="5289687"/>
            <a:ext cx="4125615" cy="656590"/>
          </a:xfrm>
          <a:prstGeom prst="rect">
            <a:avLst/>
          </a:prstGeom>
          <a:noFill/>
        </p:spPr>
        <p:txBody>
          <a:bodyPr wrap="square" rtlCol="0">
            <a:spAutoFit/>
          </a:bodyPr>
          <a:lstStyle/>
          <a:p>
            <a:pPr lvl="0" algn="r">
              <a:spcAft>
                <a:spcPts val="800"/>
              </a:spcAft>
              <a:defRPr/>
            </a:pPr>
            <a:r>
              <a:rPr lang="zh-CN" altLang="en-US" sz="1600" b="1" dirty="0">
                <a:solidFill>
                  <a:prstClr val="black"/>
                </a:solidFill>
                <a:cs typeface="+mn-ea"/>
                <a:sym typeface="+mn-lt"/>
              </a:rPr>
              <a:t>我是标题</a:t>
            </a:r>
          </a:p>
          <a:p>
            <a:pPr lvl="0" algn="r">
              <a:defRPr/>
            </a:pPr>
            <a:r>
              <a:rPr lang="zh-CN" altLang="en-US" sz="1400" dirty="0">
                <a:solidFill>
                  <a:schemeClr val="tx1">
                    <a:lumMod val="75000"/>
                    <a:lumOff val="25000"/>
                  </a:schemeClr>
                </a:solidFill>
                <a:cs typeface="+mn-ea"/>
                <a:sym typeface="+mn-lt"/>
              </a:rPr>
              <a:t>研究生创新系列大赛等国家级竞赛中屡获殊荣</a:t>
            </a:r>
          </a:p>
        </p:txBody>
      </p:sp>
      <p:sp>
        <p:nvSpPr>
          <p:cNvPr id="13" name="箭头: 五边形 12">
            <a:extLst>
              <a:ext uri="{FF2B5EF4-FFF2-40B4-BE49-F238E27FC236}">
                <a16:creationId xmlns:a16="http://schemas.microsoft.com/office/drawing/2014/main" id="{2FC421D2-B387-4E97-A6BD-1D9F0D3271A5}"/>
              </a:ext>
            </a:extLst>
          </p:cNvPr>
          <p:cNvSpPr/>
          <p:nvPr/>
        </p:nvSpPr>
        <p:spPr>
          <a:xfrm flipH="1">
            <a:off x="7085245" y="2834447"/>
            <a:ext cx="4327234" cy="954107"/>
          </a:xfrm>
          <a:prstGeom prst="homePlate">
            <a:avLst>
              <a:gd name="adj" fmla="val 26571"/>
            </a:avLst>
          </a:prstGeom>
          <a:solidFill>
            <a:schemeClr val="accent3">
              <a:lumMod val="50000"/>
              <a:alpha val="15000"/>
            </a:schemeClr>
          </a:solidFill>
          <a:ln w="6350" cap="rnd" algn="ctr">
            <a:solidFill>
              <a:srgbClr val="9E9E9E"/>
            </a:solidFill>
            <a:prstDash val="sysDot"/>
            <a:round/>
            <a:headEnd/>
            <a:tailEnd/>
          </a:ln>
        </p:spPr>
        <p:txBody>
          <a:bodyPr wrap="none" rIns="576000" anchor="ctr"/>
          <a:lstStyle/>
          <a:p>
            <a:pPr algn="r" latinLnBrk="1"/>
            <a:endParaRPr kumimoji="1" lang="zh-CN" altLang="en-US" sz="1600" b="1" dirty="0">
              <a:solidFill>
                <a:srgbClr val="000000"/>
              </a:solidFill>
              <a:cs typeface="+mn-ea"/>
              <a:sym typeface="+mn-lt"/>
            </a:endParaRPr>
          </a:p>
        </p:txBody>
      </p:sp>
      <p:sp>
        <p:nvSpPr>
          <p:cNvPr id="14" name="文本框 13">
            <a:extLst>
              <a:ext uri="{FF2B5EF4-FFF2-40B4-BE49-F238E27FC236}">
                <a16:creationId xmlns:a16="http://schemas.microsoft.com/office/drawing/2014/main" id="{E3DE03A6-511B-43DA-9474-4630DA44190D}"/>
              </a:ext>
            </a:extLst>
          </p:cNvPr>
          <p:cNvSpPr txBox="1"/>
          <p:nvPr/>
        </p:nvSpPr>
        <p:spPr>
          <a:xfrm>
            <a:off x="7465238" y="2987007"/>
            <a:ext cx="3927775" cy="656590"/>
          </a:xfrm>
          <a:prstGeom prst="rect">
            <a:avLst/>
          </a:prstGeom>
          <a:noFill/>
        </p:spPr>
        <p:txBody>
          <a:bodyPr wrap="square" rtlCol="0">
            <a:spAutoFit/>
          </a:bodyPr>
          <a:lstStyle/>
          <a:p>
            <a:pPr lvl="0">
              <a:spcAft>
                <a:spcPts val="800"/>
              </a:spcAft>
              <a:defRPr/>
            </a:pPr>
            <a:r>
              <a:rPr lang="zh-CN" altLang="en-US" sz="1600" b="1" dirty="0">
                <a:solidFill>
                  <a:prstClr val="black"/>
                </a:solidFill>
                <a:cs typeface="+mn-ea"/>
                <a:sym typeface="+mn-lt"/>
              </a:rPr>
              <a:t>我是标题</a:t>
            </a:r>
          </a:p>
          <a:p>
            <a:pPr lvl="0">
              <a:defRPr/>
            </a:pPr>
            <a:r>
              <a:rPr lang="zh-CN" altLang="en-US" sz="1400" dirty="0">
                <a:solidFill>
                  <a:schemeClr val="tx1">
                    <a:lumMod val="75000"/>
                    <a:lumOff val="25000"/>
                  </a:schemeClr>
                </a:solidFill>
                <a:cs typeface="+mn-ea"/>
                <a:sym typeface="+mn-lt"/>
              </a:rPr>
              <a:t>研究生创新系列大赛等竞赛中屡获殊荣</a:t>
            </a:r>
          </a:p>
        </p:txBody>
      </p:sp>
      <p:sp>
        <p:nvSpPr>
          <p:cNvPr id="15" name="箭头: 五边形 14">
            <a:extLst>
              <a:ext uri="{FF2B5EF4-FFF2-40B4-BE49-F238E27FC236}">
                <a16:creationId xmlns:a16="http://schemas.microsoft.com/office/drawing/2014/main" id="{320B2926-943C-4D4C-9726-0A4F690AC173}"/>
              </a:ext>
            </a:extLst>
          </p:cNvPr>
          <p:cNvSpPr/>
          <p:nvPr/>
        </p:nvSpPr>
        <p:spPr>
          <a:xfrm flipH="1">
            <a:off x="7078215" y="3985320"/>
            <a:ext cx="4327234" cy="954107"/>
          </a:xfrm>
          <a:prstGeom prst="homePlate">
            <a:avLst>
              <a:gd name="adj" fmla="val 26571"/>
            </a:avLst>
          </a:prstGeom>
          <a:solidFill>
            <a:schemeClr val="accent3">
              <a:lumMod val="50000"/>
              <a:alpha val="15000"/>
            </a:schemeClr>
          </a:solidFill>
          <a:ln w="6350" cap="rnd" algn="ctr">
            <a:solidFill>
              <a:srgbClr val="9E9E9E"/>
            </a:solidFill>
            <a:prstDash val="sysDot"/>
            <a:round/>
            <a:headEnd/>
            <a:tailEnd/>
          </a:ln>
        </p:spPr>
        <p:txBody>
          <a:bodyPr wrap="none" rIns="576000" anchor="ctr"/>
          <a:lstStyle/>
          <a:p>
            <a:pPr algn="r" latinLnBrk="1"/>
            <a:endParaRPr kumimoji="1" lang="zh-CN" altLang="en-US" sz="1600" b="1" dirty="0">
              <a:solidFill>
                <a:srgbClr val="000000"/>
              </a:solidFill>
              <a:cs typeface="+mn-ea"/>
              <a:sym typeface="+mn-lt"/>
            </a:endParaRPr>
          </a:p>
        </p:txBody>
      </p:sp>
      <p:sp>
        <p:nvSpPr>
          <p:cNvPr id="16" name="文本框 15">
            <a:extLst>
              <a:ext uri="{FF2B5EF4-FFF2-40B4-BE49-F238E27FC236}">
                <a16:creationId xmlns:a16="http://schemas.microsoft.com/office/drawing/2014/main" id="{B8D382FD-77FF-48B5-81DA-8210ADC9DC3F}"/>
              </a:ext>
            </a:extLst>
          </p:cNvPr>
          <p:cNvSpPr txBox="1"/>
          <p:nvPr/>
        </p:nvSpPr>
        <p:spPr>
          <a:xfrm>
            <a:off x="7458209" y="4138347"/>
            <a:ext cx="3954270" cy="656590"/>
          </a:xfrm>
          <a:prstGeom prst="rect">
            <a:avLst/>
          </a:prstGeom>
          <a:noFill/>
        </p:spPr>
        <p:txBody>
          <a:bodyPr wrap="square" rtlCol="0">
            <a:spAutoFit/>
          </a:bodyPr>
          <a:lstStyle/>
          <a:p>
            <a:pPr lvl="0">
              <a:spcAft>
                <a:spcPts val="800"/>
              </a:spcAft>
              <a:defRPr/>
            </a:pPr>
            <a:r>
              <a:rPr lang="zh-CN" altLang="en-US" sz="1600" b="1" dirty="0">
                <a:solidFill>
                  <a:prstClr val="black"/>
                </a:solidFill>
                <a:cs typeface="+mn-ea"/>
                <a:sym typeface="+mn-lt"/>
              </a:rPr>
              <a:t>我是标题</a:t>
            </a:r>
          </a:p>
          <a:p>
            <a:pPr lvl="0">
              <a:defRPr/>
            </a:pPr>
            <a:r>
              <a:rPr lang="zh-CN" altLang="en-US" sz="1400" dirty="0">
                <a:solidFill>
                  <a:schemeClr val="tx1">
                    <a:lumMod val="75000"/>
                    <a:lumOff val="25000"/>
                  </a:schemeClr>
                </a:solidFill>
                <a:cs typeface="+mn-ea"/>
                <a:sym typeface="+mn-lt"/>
              </a:rPr>
              <a:t>研究生创新系列大赛等国家级竞赛中屡获殊荣</a:t>
            </a:r>
          </a:p>
        </p:txBody>
      </p:sp>
      <p:sp>
        <p:nvSpPr>
          <p:cNvPr id="17" name="箭头: 五边形 16">
            <a:extLst>
              <a:ext uri="{FF2B5EF4-FFF2-40B4-BE49-F238E27FC236}">
                <a16:creationId xmlns:a16="http://schemas.microsoft.com/office/drawing/2014/main" id="{E744B35F-EE4E-48D7-A492-AD0970176EF9}"/>
              </a:ext>
            </a:extLst>
          </p:cNvPr>
          <p:cNvSpPr/>
          <p:nvPr/>
        </p:nvSpPr>
        <p:spPr>
          <a:xfrm flipH="1">
            <a:off x="7092276" y="5160677"/>
            <a:ext cx="4327234" cy="954107"/>
          </a:xfrm>
          <a:prstGeom prst="homePlate">
            <a:avLst>
              <a:gd name="adj" fmla="val 26571"/>
            </a:avLst>
          </a:prstGeom>
          <a:solidFill>
            <a:schemeClr val="accent3">
              <a:lumMod val="50000"/>
              <a:alpha val="15000"/>
            </a:schemeClr>
          </a:solidFill>
          <a:ln w="6350" cap="rnd" algn="ctr">
            <a:solidFill>
              <a:srgbClr val="9E9E9E"/>
            </a:solidFill>
            <a:prstDash val="sysDot"/>
            <a:round/>
            <a:headEnd/>
            <a:tailEnd/>
          </a:ln>
        </p:spPr>
        <p:txBody>
          <a:bodyPr wrap="none" rIns="576000" anchor="ctr"/>
          <a:lstStyle/>
          <a:p>
            <a:pPr algn="r" latinLnBrk="1"/>
            <a:endParaRPr kumimoji="1" lang="zh-CN" altLang="en-US" sz="1600" b="1" dirty="0">
              <a:solidFill>
                <a:srgbClr val="000000"/>
              </a:solidFill>
              <a:cs typeface="+mn-ea"/>
              <a:sym typeface="+mn-lt"/>
            </a:endParaRPr>
          </a:p>
        </p:txBody>
      </p:sp>
      <p:sp>
        <p:nvSpPr>
          <p:cNvPr id="18" name="文本框 17">
            <a:extLst>
              <a:ext uri="{FF2B5EF4-FFF2-40B4-BE49-F238E27FC236}">
                <a16:creationId xmlns:a16="http://schemas.microsoft.com/office/drawing/2014/main" id="{ED26B11C-0B3E-4EC2-952A-B84BDF9C742F}"/>
              </a:ext>
            </a:extLst>
          </p:cNvPr>
          <p:cNvSpPr txBox="1"/>
          <p:nvPr/>
        </p:nvSpPr>
        <p:spPr>
          <a:xfrm>
            <a:off x="7472269" y="5289687"/>
            <a:ext cx="3947240" cy="656590"/>
          </a:xfrm>
          <a:prstGeom prst="rect">
            <a:avLst/>
          </a:prstGeom>
          <a:noFill/>
        </p:spPr>
        <p:txBody>
          <a:bodyPr wrap="square" rtlCol="0">
            <a:spAutoFit/>
          </a:bodyPr>
          <a:lstStyle/>
          <a:p>
            <a:pPr lvl="0">
              <a:spcAft>
                <a:spcPts val="800"/>
              </a:spcAft>
              <a:defRPr/>
            </a:pPr>
            <a:r>
              <a:rPr lang="zh-CN" altLang="en-US" sz="1600" b="1" dirty="0">
                <a:solidFill>
                  <a:prstClr val="black"/>
                </a:solidFill>
                <a:cs typeface="+mn-ea"/>
                <a:sym typeface="+mn-lt"/>
              </a:rPr>
              <a:t>我是标题</a:t>
            </a:r>
          </a:p>
          <a:p>
            <a:pPr lvl="0">
              <a:defRPr/>
            </a:pPr>
            <a:r>
              <a:rPr lang="zh-CN" altLang="en-US" sz="1400" dirty="0">
                <a:solidFill>
                  <a:schemeClr val="tx1">
                    <a:lumMod val="75000"/>
                    <a:lumOff val="25000"/>
                  </a:schemeClr>
                </a:solidFill>
                <a:cs typeface="+mn-ea"/>
                <a:sym typeface="+mn-lt"/>
              </a:rPr>
              <a:t>研究生创新系列大赛等竞赛中屡获殊荣</a:t>
            </a:r>
          </a:p>
        </p:txBody>
      </p:sp>
      <p:sp>
        <p:nvSpPr>
          <p:cNvPr id="19" name="文本占位符 18">
            <a:extLst>
              <a:ext uri="{FF2B5EF4-FFF2-40B4-BE49-F238E27FC236}">
                <a16:creationId xmlns:a16="http://schemas.microsoft.com/office/drawing/2014/main" id="{027CD3F1-BB0A-41F0-A4BC-7D75E0B99908}"/>
              </a:ext>
            </a:extLst>
          </p:cNvPr>
          <p:cNvSpPr>
            <a:spLocks noGrp="1"/>
          </p:cNvSpPr>
          <p:nvPr>
            <p:ph type="body" sz="quarter" idx="10"/>
          </p:nvPr>
        </p:nvSpPr>
        <p:spPr>
          <a:xfrm>
            <a:off x="1814117" y="443111"/>
            <a:ext cx="7240943" cy="437414"/>
          </a:xfrm>
        </p:spPr>
        <p:txBody>
          <a:bodyPr/>
          <a:lstStyle/>
          <a:p>
            <a:r>
              <a:rPr lang="zh-CN" altLang="en-US" dirty="0">
                <a:latin typeface="+mn-lt"/>
                <a:ea typeface="+mn-ea"/>
                <a:cs typeface="+mn-ea"/>
                <a:sym typeface="+mn-lt"/>
              </a:rPr>
              <a:t>很多段</a:t>
            </a:r>
          </a:p>
        </p:txBody>
      </p:sp>
    </p:spTree>
    <p:extLst>
      <p:ext uri="{BB962C8B-B14F-4D97-AF65-F5344CB8AC3E}">
        <p14:creationId xmlns:p14="http://schemas.microsoft.com/office/powerpoint/2010/main" val="711453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A8AAEF1F-547B-4F80-B03B-7B9BEED1D6D6}"/>
              </a:ext>
            </a:extLst>
          </p:cNvPr>
          <p:cNvSpPr txBox="1"/>
          <p:nvPr/>
        </p:nvSpPr>
        <p:spPr>
          <a:xfrm>
            <a:off x="942002" y="2751248"/>
            <a:ext cx="7359394" cy="798232"/>
          </a:xfrm>
          <a:prstGeom prst="rect">
            <a:avLst/>
          </a:prstGeom>
          <a:noFill/>
        </p:spPr>
        <p:txBody>
          <a:bodyPr wrap="square" rtlCol="0">
            <a:spAutoFit/>
          </a:bodyPr>
          <a:lstStyle/>
          <a:p>
            <a:pPr>
              <a:lnSpc>
                <a:spcPct val="150000"/>
              </a:lnSpc>
            </a:pPr>
            <a:r>
              <a:rPr lang="zh-CN" altLang="en-US" sz="1600" dirty="0">
                <a:cs typeface="+mn-ea"/>
                <a:sym typeface="+mn-lt"/>
              </a:rPr>
              <a:t>体现了中国优秀传统文化和时代精神的有机结合，贴合了社会主义精神文明建设的要求和方向。诚实有德、博学有才，又红又专，德才兼备。</a:t>
            </a:r>
            <a:endParaRPr lang="en-US" altLang="zh-CN" sz="1600" dirty="0">
              <a:cs typeface="+mn-ea"/>
              <a:sym typeface="+mn-lt"/>
            </a:endParaRPr>
          </a:p>
        </p:txBody>
      </p:sp>
      <p:pic>
        <p:nvPicPr>
          <p:cNvPr id="7" name="图片 6">
            <a:extLst>
              <a:ext uri="{FF2B5EF4-FFF2-40B4-BE49-F238E27FC236}">
                <a16:creationId xmlns:a16="http://schemas.microsoft.com/office/drawing/2014/main" id="{37725C39-ECDE-489A-9422-DEDECAD5785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407797" y="3045090"/>
            <a:ext cx="4784203" cy="3811961"/>
          </a:xfrm>
          <a:prstGeom prst="rect">
            <a:avLst/>
          </a:prstGeom>
        </p:spPr>
      </p:pic>
      <p:grpSp>
        <p:nvGrpSpPr>
          <p:cNvPr id="47" name="组合 46">
            <a:extLst>
              <a:ext uri="{FF2B5EF4-FFF2-40B4-BE49-F238E27FC236}">
                <a16:creationId xmlns:a16="http://schemas.microsoft.com/office/drawing/2014/main" id="{775F1B70-D532-4C3C-BA2C-D03DAB30EABA}"/>
              </a:ext>
            </a:extLst>
          </p:cNvPr>
          <p:cNvGrpSpPr/>
          <p:nvPr/>
        </p:nvGrpSpPr>
        <p:grpSpPr>
          <a:xfrm>
            <a:off x="974378" y="1825357"/>
            <a:ext cx="719094" cy="719094"/>
            <a:chOff x="9566290" y="1605532"/>
            <a:chExt cx="653722" cy="653722"/>
          </a:xfrm>
        </p:grpSpPr>
        <p:sp>
          <p:nvSpPr>
            <p:cNvPr id="43" name="矩形 42">
              <a:extLst>
                <a:ext uri="{FF2B5EF4-FFF2-40B4-BE49-F238E27FC236}">
                  <a16:creationId xmlns:a16="http://schemas.microsoft.com/office/drawing/2014/main" id="{BCE89DFF-563E-47B9-ABC3-B94A21BCEA93}"/>
                </a:ext>
              </a:extLst>
            </p:cNvPr>
            <p:cNvSpPr/>
            <p:nvPr/>
          </p:nvSpPr>
          <p:spPr>
            <a:xfrm>
              <a:off x="9566290" y="1605532"/>
              <a:ext cx="653722" cy="653722"/>
            </a:xfrm>
            <a:prstGeom prst="rect">
              <a:avLst/>
            </a:prstGeom>
            <a:solidFill>
              <a:schemeClr val="bg1">
                <a:alpha val="10000"/>
              </a:schemeClr>
            </a:solidFill>
            <a:ln w="3175">
              <a:solidFill>
                <a:schemeClr val="accent3">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cxnSp>
          <p:nvCxnSpPr>
            <p:cNvPr id="44" name="直接连接符 43">
              <a:extLst>
                <a:ext uri="{FF2B5EF4-FFF2-40B4-BE49-F238E27FC236}">
                  <a16:creationId xmlns:a16="http://schemas.microsoft.com/office/drawing/2014/main" id="{40912F8E-14EC-4ACC-9DF7-28E76516F954}"/>
                </a:ext>
              </a:extLst>
            </p:cNvPr>
            <p:cNvCxnSpPr/>
            <p:nvPr/>
          </p:nvCxnSpPr>
          <p:spPr>
            <a:xfrm>
              <a:off x="9566290" y="1932392"/>
              <a:ext cx="653722" cy="0"/>
            </a:xfrm>
            <a:prstGeom prst="line">
              <a:avLst/>
            </a:prstGeom>
            <a:solidFill>
              <a:schemeClr val="bg1"/>
            </a:solidFill>
            <a:ln w="0">
              <a:solidFill>
                <a:schemeClr val="accent3">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45" name="直接连接符 44">
              <a:extLst>
                <a:ext uri="{FF2B5EF4-FFF2-40B4-BE49-F238E27FC236}">
                  <a16:creationId xmlns:a16="http://schemas.microsoft.com/office/drawing/2014/main" id="{D29C304F-ADEA-4D98-99BA-A39AE977943C}"/>
                </a:ext>
              </a:extLst>
            </p:cNvPr>
            <p:cNvCxnSpPr>
              <a:stCxn id="43" idx="0"/>
              <a:endCxn id="43" idx="2"/>
            </p:cNvCxnSpPr>
            <p:nvPr/>
          </p:nvCxnSpPr>
          <p:spPr>
            <a:xfrm>
              <a:off x="9893152" y="1605532"/>
              <a:ext cx="0" cy="653722"/>
            </a:xfrm>
            <a:prstGeom prst="line">
              <a:avLst/>
            </a:prstGeom>
            <a:solidFill>
              <a:schemeClr val="bg1"/>
            </a:solidFill>
            <a:ln w="0">
              <a:solidFill>
                <a:schemeClr val="accent3">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grpSp>
      <p:grpSp>
        <p:nvGrpSpPr>
          <p:cNvPr id="46" name="组合 45">
            <a:extLst>
              <a:ext uri="{FF2B5EF4-FFF2-40B4-BE49-F238E27FC236}">
                <a16:creationId xmlns:a16="http://schemas.microsoft.com/office/drawing/2014/main" id="{9DC7CB09-E423-4509-9441-FF4986247A14}"/>
              </a:ext>
            </a:extLst>
          </p:cNvPr>
          <p:cNvGrpSpPr/>
          <p:nvPr/>
        </p:nvGrpSpPr>
        <p:grpSpPr>
          <a:xfrm>
            <a:off x="1814117" y="1825357"/>
            <a:ext cx="719094" cy="719094"/>
            <a:chOff x="10303159" y="1605532"/>
            <a:chExt cx="653722" cy="653722"/>
          </a:xfrm>
        </p:grpSpPr>
        <p:sp>
          <p:nvSpPr>
            <p:cNvPr id="40" name="矩形 39">
              <a:extLst>
                <a:ext uri="{FF2B5EF4-FFF2-40B4-BE49-F238E27FC236}">
                  <a16:creationId xmlns:a16="http://schemas.microsoft.com/office/drawing/2014/main" id="{FB7208D6-8D9D-426B-8DDD-C79D62FEE6E8}"/>
                </a:ext>
              </a:extLst>
            </p:cNvPr>
            <p:cNvSpPr/>
            <p:nvPr/>
          </p:nvSpPr>
          <p:spPr>
            <a:xfrm>
              <a:off x="10303159" y="1605532"/>
              <a:ext cx="653722" cy="653722"/>
            </a:xfrm>
            <a:prstGeom prst="rect">
              <a:avLst/>
            </a:prstGeom>
            <a:solidFill>
              <a:schemeClr val="bg1">
                <a:alpha val="10000"/>
              </a:schemeClr>
            </a:solidFill>
            <a:ln w="3175">
              <a:solidFill>
                <a:schemeClr val="accent3">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cxnSp>
          <p:nvCxnSpPr>
            <p:cNvPr id="41" name="直接连接符 40">
              <a:extLst>
                <a:ext uri="{FF2B5EF4-FFF2-40B4-BE49-F238E27FC236}">
                  <a16:creationId xmlns:a16="http://schemas.microsoft.com/office/drawing/2014/main" id="{BE768165-9419-4123-B1E3-D47E1FE045E3}"/>
                </a:ext>
              </a:extLst>
            </p:cNvPr>
            <p:cNvCxnSpPr/>
            <p:nvPr/>
          </p:nvCxnSpPr>
          <p:spPr>
            <a:xfrm>
              <a:off x="10303159" y="1932392"/>
              <a:ext cx="653722" cy="0"/>
            </a:xfrm>
            <a:prstGeom prst="line">
              <a:avLst/>
            </a:prstGeom>
            <a:solidFill>
              <a:schemeClr val="bg1"/>
            </a:solidFill>
            <a:ln w="0">
              <a:solidFill>
                <a:schemeClr val="accent3">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42" name="直接连接符 41">
              <a:extLst>
                <a:ext uri="{FF2B5EF4-FFF2-40B4-BE49-F238E27FC236}">
                  <a16:creationId xmlns:a16="http://schemas.microsoft.com/office/drawing/2014/main" id="{7F6772AF-4533-470F-BDF0-8CDFD0FC535F}"/>
                </a:ext>
              </a:extLst>
            </p:cNvPr>
            <p:cNvCxnSpPr>
              <a:stCxn id="40" idx="0"/>
              <a:endCxn id="40" idx="2"/>
            </p:cNvCxnSpPr>
            <p:nvPr/>
          </p:nvCxnSpPr>
          <p:spPr>
            <a:xfrm>
              <a:off x="10630021" y="1605532"/>
              <a:ext cx="0" cy="653722"/>
            </a:xfrm>
            <a:prstGeom prst="line">
              <a:avLst/>
            </a:prstGeom>
            <a:solidFill>
              <a:schemeClr val="bg1"/>
            </a:solidFill>
            <a:ln w="0">
              <a:solidFill>
                <a:schemeClr val="accent3">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grpSp>
      <p:sp>
        <p:nvSpPr>
          <p:cNvPr id="30" name="文本框 29">
            <a:extLst>
              <a:ext uri="{FF2B5EF4-FFF2-40B4-BE49-F238E27FC236}">
                <a16:creationId xmlns:a16="http://schemas.microsoft.com/office/drawing/2014/main" id="{60A42329-01B8-4FED-8275-A6F5EBCA64E5}"/>
              </a:ext>
            </a:extLst>
          </p:cNvPr>
          <p:cNvSpPr txBox="1"/>
          <p:nvPr/>
        </p:nvSpPr>
        <p:spPr>
          <a:xfrm>
            <a:off x="992697" y="1870031"/>
            <a:ext cx="688842" cy="646331"/>
          </a:xfrm>
          <a:prstGeom prst="rect">
            <a:avLst/>
          </a:prstGeom>
          <a:ln>
            <a:noFill/>
          </a:ln>
        </p:spPr>
        <p:txBody>
          <a:bodyPr wrap="square" anchor="ctr">
            <a:spAutoFit/>
          </a:bodyPr>
          <a:lstStyle>
            <a:defPPr>
              <a:defRPr lang="zh-CN"/>
            </a:defPPr>
            <a:lvl1pPr marR="0" lvl="0" indent="0" algn="ctr" fontAlgn="auto">
              <a:lnSpc>
                <a:spcPct val="150000"/>
              </a:lnSpc>
              <a:spcBef>
                <a:spcPts val="0"/>
              </a:spcBef>
              <a:spcAft>
                <a:spcPts val="0"/>
              </a:spcAft>
              <a:buClrTx/>
              <a:buSzTx/>
              <a:buFontTx/>
              <a:buNone/>
              <a:tabLst/>
              <a:defRPr sz="3200" spc="1500">
                <a:gradFill>
                  <a:gsLst>
                    <a:gs pos="36000">
                      <a:srgbClr val="4CB2EA"/>
                    </a:gs>
                    <a:gs pos="62000">
                      <a:srgbClr val="157EB6"/>
                    </a:gs>
                    <a:gs pos="99000">
                      <a:srgbClr val="054F98"/>
                    </a:gs>
                  </a:gsLst>
                  <a:path path="circle">
                    <a:fillToRect l="50000" t="-80000" r="50000" b="180000"/>
                  </a:path>
                </a:gradFill>
                <a:latin typeface="思源宋体 CN Heavy" panose="02020900000000000000" pitchFamily="18" charset="-122"/>
                <a:ea typeface="思源宋体 CN Heavy" panose="02020900000000000000" pitchFamily="18" charset="-122"/>
                <a:cs typeface="Times New Roman" panose="02020603050405020304" pitchFamily="18"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3600" spc="0" noProof="0" dirty="0">
                <a:solidFill>
                  <a:schemeClr val="tx2"/>
                </a:solidFill>
                <a:latin typeface="+mn-lt"/>
                <a:ea typeface="+mn-ea"/>
                <a:cs typeface="+mn-ea"/>
                <a:sym typeface="+mn-lt"/>
              </a:rPr>
              <a:t>至</a:t>
            </a:r>
            <a:endParaRPr kumimoji="0" lang="zh-CN" altLang="en-US" sz="3600" b="0" i="0" u="none" strike="noStrike" kern="1200" cap="none" spc="0" normalizeH="0" baseline="0" noProof="0" dirty="0">
              <a:ln>
                <a:noFill/>
              </a:ln>
              <a:solidFill>
                <a:schemeClr val="tx2"/>
              </a:solidFill>
              <a:effectLst/>
              <a:uLnTx/>
              <a:uFillTx/>
              <a:latin typeface="+mn-lt"/>
              <a:ea typeface="+mn-ea"/>
              <a:cs typeface="+mn-ea"/>
              <a:sym typeface="+mn-lt"/>
            </a:endParaRPr>
          </a:p>
        </p:txBody>
      </p:sp>
      <p:sp>
        <p:nvSpPr>
          <p:cNvPr id="31" name="文本框 30">
            <a:extLst>
              <a:ext uri="{FF2B5EF4-FFF2-40B4-BE49-F238E27FC236}">
                <a16:creationId xmlns:a16="http://schemas.microsoft.com/office/drawing/2014/main" id="{64DC67B9-9C28-4470-8A9B-DA24E039CFDF}"/>
              </a:ext>
            </a:extLst>
          </p:cNvPr>
          <p:cNvSpPr txBox="1"/>
          <p:nvPr/>
        </p:nvSpPr>
        <p:spPr>
          <a:xfrm>
            <a:off x="1832739" y="1870031"/>
            <a:ext cx="688842" cy="646331"/>
          </a:xfrm>
          <a:prstGeom prst="rect">
            <a:avLst/>
          </a:prstGeom>
          <a:ln>
            <a:noFill/>
          </a:ln>
        </p:spPr>
        <p:txBody>
          <a:bodyPr wrap="square" anchor="ctr">
            <a:spAutoFit/>
          </a:bodyPr>
          <a:lstStyle>
            <a:defPPr>
              <a:defRPr lang="zh-CN"/>
            </a:defPPr>
            <a:lvl1pPr marR="0" lvl="0" indent="0" algn="ctr" fontAlgn="auto">
              <a:lnSpc>
                <a:spcPct val="150000"/>
              </a:lnSpc>
              <a:spcBef>
                <a:spcPts val="0"/>
              </a:spcBef>
              <a:spcAft>
                <a:spcPts val="0"/>
              </a:spcAft>
              <a:buClrTx/>
              <a:buSzTx/>
              <a:buFontTx/>
              <a:buNone/>
              <a:tabLst/>
              <a:defRPr sz="3200" spc="1500">
                <a:gradFill>
                  <a:gsLst>
                    <a:gs pos="36000">
                      <a:srgbClr val="4CB2EA"/>
                    </a:gs>
                    <a:gs pos="62000">
                      <a:srgbClr val="157EB6"/>
                    </a:gs>
                    <a:gs pos="99000">
                      <a:srgbClr val="054F98"/>
                    </a:gs>
                  </a:gsLst>
                  <a:path path="circle">
                    <a:fillToRect l="50000" t="-80000" r="50000" b="180000"/>
                  </a:path>
                </a:gradFill>
                <a:latin typeface="思源宋体 CN Heavy" panose="02020900000000000000" pitchFamily="18" charset="-122"/>
                <a:ea typeface="思源宋体 CN Heavy" panose="02020900000000000000" pitchFamily="18" charset="-122"/>
                <a:cs typeface="Times New Roman" panose="02020603050405020304" pitchFamily="18"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600" b="0" i="0" u="none" strike="noStrike" kern="1200" cap="none" spc="0" normalizeH="0" baseline="0" noProof="0" dirty="0">
                <a:ln>
                  <a:noFill/>
                </a:ln>
                <a:solidFill>
                  <a:schemeClr val="accent1"/>
                </a:solidFill>
                <a:effectLst/>
                <a:uLnTx/>
                <a:uFillTx/>
                <a:latin typeface="+mn-lt"/>
                <a:ea typeface="+mn-ea"/>
                <a:cs typeface="+mn-ea"/>
                <a:sym typeface="+mn-lt"/>
              </a:rPr>
              <a:t>诚</a:t>
            </a:r>
          </a:p>
        </p:txBody>
      </p:sp>
      <p:grpSp>
        <p:nvGrpSpPr>
          <p:cNvPr id="48" name="组合 47">
            <a:extLst>
              <a:ext uri="{FF2B5EF4-FFF2-40B4-BE49-F238E27FC236}">
                <a16:creationId xmlns:a16="http://schemas.microsoft.com/office/drawing/2014/main" id="{FD904265-613B-4600-96AC-0CA03EAC1F7F}"/>
              </a:ext>
            </a:extLst>
          </p:cNvPr>
          <p:cNvGrpSpPr/>
          <p:nvPr/>
        </p:nvGrpSpPr>
        <p:grpSpPr>
          <a:xfrm>
            <a:off x="2653856" y="1825357"/>
            <a:ext cx="719094" cy="719094"/>
            <a:chOff x="9566290" y="1605532"/>
            <a:chExt cx="653722" cy="653722"/>
          </a:xfrm>
        </p:grpSpPr>
        <p:sp>
          <p:nvSpPr>
            <p:cNvPr id="49" name="矩形 48">
              <a:extLst>
                <a:ext uri="{FF2B5EF4-FFF2-40B4-BE49-F238E27FC236}">
                  <a16:creationId xmlns:a16="http://schemas.microsoft.com/office/drawing/2014/main" id="{F4572861-DB95-4D9A-8EB2-7639475203DF}"/>
                </a:ext>
              </a:extLst>
            </p:cNvPr>
            <p:cNvSpPr/>
            <p:nvPr/>
          </p:nvSpPr>
          <p:spPr>
            <a:xfrm>
              <a:off x="9566290" y="1605532"/>
              <a:ext cx="653722" cy="653722"/>
            </a:xfrm>
            <a:prstGeom prst="rect">
              <a:avLst/>
            </a:prstGeom>
            <a:solidFill>
              <a:schemeClr val="bg1">
                <a:alpha val="10000"/>
              </a:schemeClr>
            </a:solidFill>
            <a:ln w="3175">
              <a:solidFill>
                <a:schemeClr val="accent3">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cxnSp>
          <p:nvCxnSpPr>
            <p:cNvPr id="50" name="直接连接符 49">
              <a:extLst>
                <a:ext uri="{FF2B5EF4-FFF2-40B4-BE49-F238E27FC236}">
                  <a16:creationId xmlns:a16="http://schemas.microsoft.com/office/drawing/2014/main" id="{553CBAF4-7C72-4D6D-88E1-7FF2DBC69501}"/>
                </a:ext>
              </a:extLst>
            </p:cNvPr>
            <p:cNvCxnSpPr/>
            <p:nvPr/>
          </p:nvCxnSpPr>
          <p:spPr>
            <a:xfrm>
              <a:off x="9566290" y="1932392"/>
              <a:ext cx="653722" cy="0"/>
            </a:xfrm>
            <a:prstGeom prst="line">
              <a:avLst/>
            </a:prstGeom>
            <a:solidFill>
              <a:schemeClr val="bg1"/>
            </a:solidFill>
            <a:ln w="0">
              <a:solidFill>
                <a:schemeClr val="accent3">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51" name="直接连接符 50">
              <a:extLst>
                <a:ext uri="{FF2B5EF4-FFF2-40B4-BE49-F238E27FC236}">
                  <a16:creationId xmlns:a16="http://schemas.microsoft.com/office/drawing/2014/main" id="{CE587649-86A0-4B87-8A1C-0DCA45EF6EA7}"/>
                </a:ext>
              </a:extLst>
            </p:cNvPr>
            <p:cNvCxnSpPr>
              <a:stCxn id="49" idx="0"/>
              <a:endCxn id="49" idx="2"/>
            </p:cNvCxnSpPr>
            <p:nvPr/>
          </p:nvCxnSpPr>
          <p:spPr>
            <a:xfrm>
              <a:off x="9893152" y="1605532"/>
              <a:ext cx="0" cy="653722"/>
            </a:xfrm>
            <a:prstGeom prst="line">
              <a:avLst/>
            </a:prstGeom>
            <a:solidFill>
              <a:schemeClr val="bg1"/>
            </a:solidFill>
            <a:ln w="0">
              <a:solidFill>
                <a:schemeClr val="accent3">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grpSp>
      <p:grpSp>
        <p:nvGrpSpPr>
          <p:cNvPr id="52" name="组合 51">
            <a:extLst>
              <a:ext uri="{FF2B5EF4-FFF2-40B4-BE49-F238E27FC236}">
                <a16:creationId xmlns:a16="http://schemas.microsoft.com/office/drawing/2014/main" id="{0FD799D9-8AF4-4AB1-BA38-2EB7C199B29C}"/>
              </a:ext>
            </a:extLst>
          </p:cNvPr>
          <p:cNvGrpSpPr/>
          <p:nvPr/>
        </p:nvGrpSpPr>
        <p:grpSpPr>
          <a:xfrm>
            <a:off x="3493595" y="1825357"/>
            <a:ext cx="719094" cy="719094"/>
            <a:chOff x="10303159" y="1605532"/>
            <a:chExt cx="653722" cy="653722"/>
          </a:xfrm>
        </p:grpSpPr>
        <p:sp>
          <p:nvSpPr>
            <p:cNvPr id="53" name="矩形 52">
              <a:extLst>
                <a:ext uri="{FF2B5EF4-FFF2-40B4-BE49-F238E27FC236}">
                  <a16:creationId xmlns:a16="http://schemas.microsoft.com/office/drawing/2014/main" id="{30464099-749E-42DC-B669-1C65548D9436}"/>
                </a:ext>
              </a:extLst>
            </p:cNvPr>
            <p:cNvSpPr/>
            <p:nvPr/>
          </p:nvSpPr>
          <p:spPr>
            <a:xfrm>
              <a:off x="10303159" y="1605532"/>
              <a:ext cx="653722" cy="653722"/>
            </a:xfrm>
            <a:prstGeom prst="rect">
              <a:avLst/>
            </a:prstGeom>
            <a:solidFill>
              <a:schemeClr val="bg1">
                <a:alpha val="10000"/>
              </a:schemeClr>
            </a:solidFill>
            <a:ln w="3175">
              <a:solidFill>
                <a:schemeClr val="accent3">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cxnSp>
          <p:nvCxnSpPr>
            <p:cNvPr id="54" name="直接连接符 53">
              <a:extLst>
                <a:ext uri="{FF2B5EF4-FFF2-40B4-BE49-F238E27FC236}">
                  <a16:creationId xmlns:a16="http://schemas.microsoft.com/office/drawing/2014/main" id="{00C81C85-8999-4656-B042-7094AC9736F1}"/>
                </a:ext>
              </a:extLst>
            </p:cNvPr>
            <p:cNvCxnSpPr/>
            <p:nvPr/>
          </p:nvCxnSpPr>
          <p:spPr>
            <a:xfrm>
              <a:off x="10303159" y="1932392"/>
              <a:ext cx="653722" cy="0"/>
            </a:xfrm>
            <a:prstGeom prst="line">
              <a:avLst/>
            </a:prstGeom>
            <a:solidFill>
              <a:schemeClr val="bg1"/>
            </a:solidFill>
            <a:ln w="0">
              <a:solidFill>
                <a:schemeClr val="accent3">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55" name="直接连接符 54">
              <a:extLst>
                <a:ext uri="{FF2B5EF4-FFF2-40B4-BE49-F238E27FC236}">
                  <a16:creationId xmlns:a16="http://schemas.microsoft.com/office/drawing/2014/main" id="{0A502860-2766-4423-A6C1-CBE345463835}"/>
                </a:ext>
              </a:extLst>
            </p:cNvPr>
            <p:cNvCxnSpPr>
              <a:stCxn id="53" idx="0"/>
              <a:endCxn id="53" idx="2"/>
            </p:cNvCxnSpPr>
            <p:nvPr/>
          </p:nvCxnSpPr>
          <p:spPr>
            <a:xfrm>
              <a:off x="10630021" y="1605532"/>
              <a:ext cx="0" cy="653722"/>
            </a:xfrm>
            <a:prstGeom prst="line">
              <a:avLst/>
            </a:prstGeom>
            <a:solidFill>
              <a:schemeClr val="bg1"/>
            </a:solidFill>
            <a:ln w="0">
              <a:solidFill>
                <a:schemeClr val="accent3">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grpSp>
      <p:sp>
        <p:nvSpPr>
          <p:cNvPr id="56" name="文本框 55">
            <a:extLst>
              <a:ext uri="{FF2B5EF4-FFF2-40B4-BE49-F238E27FC236}">
                <a16:creationId xmlns:a16="http://schemas.microsoft.com/office/drawing/2014/main" id="{3B5D88E2-3F07-42F5-9085-28815811BE62}"/>
              </a:ext>
            </a:extLst>
          </p:cNvPr>
          <p:cNvSpPr txBox="1"/>
          <p:nvPr/>
        </p:nvSpPr>
        <p:spPr>
          <a:xfrm>
            <a:off x="2672175" y="1870031"/>
            <a:ext cx="688842" cy="646331"/>
          </a:xfrm>
          <a:prstGeom prst="rect">
            <a:avLst/>
          </a:prstGeom>
          <a:ln>
            <a:noFill/>
          </a:ln>
        </p:spPr>
        <p:txBody>
          <a:bodyPr wrap="square" anchor="ctr">
            <a:spAutoFit/>
          </a:bodyPr>
          <a:lstStyle>
            <a:defPPr>
              <a:defRPr lang="zh-CN"/>
            </a:defPPr>
            <a:lvl1pPr marR="0" lvl="0" indent="0" algn="ctr" fontAlgn="auto">
              <a:lnSpc>
                <a:spcPct val="150000"/>
              </a:lnSpc>
              <a:spcBef>
                <a:spcPts val="0"/>
              </a:spcBef>
              <a:spcAft>
                <a:spcPts val="0"/>
              </a:spcAft>
              <a:buClrTx/>
              <a:buSzTx/>
              <a:buFontTx/>
              <a:buNone/>
              <a:tabLst/>
              <a:defRPr sz="3200" spc="1500">
                <a:gradFill>
                  <a:gsLst>
                    <a:gs pos="36000">
                      <a:srgbClr val="4CB2EA"/>
                    </a:gs>
                    <a:gs pos="62000">
                      <a:srgbClr val="157EB6"/>
                    </a:gs>
                    <a:gs pos="99000">
                      <a:srgbClr val="054F98"/>
                    </a:gs>
                  </a:gsLst>
                  <a:path path="circle">
                    <a:fillToRect l="50000" t="-80000" r="50000" b="180000"/>
                  </a:path>
                </a:gradFill>
                <a:latin typeface="思源宋体 CN Heavy" panose="02020900000000000000" pitchFamily="18" charset="-122"/>
                <a:ea typeface="思源宋体 CN Heavy" panose="02020900000000000000" pitchFamily="18" charset="-122"/>
                <a:cs typeface="Times New Roman" panose="02020603050405020304" pitchFamily="18"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600" b="0" i="0" u="none" strike="noStrike" kern="1200" cap="none" spc="0" normalizeH="0" baseline="0" dirty="0">
                <a:ln>
                  <a:noFill/>
                </a:ln>
                <a:solidFill>
                  <a:schemeClr val="tx2"/>
                </a:solidFill>
                <a:effectLst/>
                <a:uLnTx/>
                <a:uFillTx/>
                <a:latin typeface="+mn-lt"/>
                <a:ea typeface="+mn-ea"/>
                <a:cs typeface="+mn-ea"/>
                <a:sym typeface="+mn-lt"/>
              </a:rPr>
              <a:t>至</a:t>
            </a:r>
            <a:endParaRPr kumimoji="0" lang="zh-CN" altLang="en-US" sz="3600" b="0" i="0" u="none" strike="noStrike" kern="1200" cap="none" spc="0" normalizeH="0" baseline="0" noProof="0" dirty="0">
              <a:ln>
                <a:noFill/>
              </a:ln>
              <a:solidFill>
                <a:schemeClr val="tx2"/>
              </a:solidFill>
              <a:effectLst/>
              <a:uLnTx/>
              <a:uFillTx/>
              <a:latin typeface="+mn-lt"/>
              <a:ea typeface="+mn-ea"/>
              <a:cs typeface="+mn-ea"/>
              <a:sym typeface="+mn-lt"/>
            </a:endParaRPr>
          </a:p>
        </p:txBody>
      </p:sp>
      <p:sp>
        <p:nvSpPr>
          <p:cNvPr id="57" name="文本框 56">
            <a:extLst>
              <a:ext uri="{FF2B5EF4-FFF2-40B4-BE49-F238E27FC236}">
                <a16:creationId xmlns:a16="http://schemas.microsoft.com/office/drawing/2014/main" id="{83780E45-EC53-435F-8DB5-E456EC6F6C9B}"/>
              </a:ext>
            </a:extLst>
          </p:cNvPr>
          <p:cNvSpPr txBox="1"/>
          <p:nvPr/>
        </p:nvSpPr>
        <p:spPr>
          <a:xfrm>
            <a:off x="3512217" y="1870031"/>
            <a:ext cx="688842" cy="646331"/>
          </a:xfrm>
          <a:prstGeom prst="rect">
            <a:avLst/>
          </a:prstGeom>
          <a:ln>
            <a:noFill/>
          </a:ln>
        </p:spPr>
        <p:txBody>
          <a:bodyPr wrap="square" anchor="ctr">
            <a:spAutoFit/>
          </a:bodyPr>
          <a:lstStyle>
            <a:defPPr>
              <a:defRPr lang="zh-CN"/>
            </a:defPPr>
            <a:lvl1pPr marR="0" lvl="0" indent="0" algn="ctr" fontAlgn="auto">
              <a:lnSpc>
                <a:spcPct val="150000"/>
              </a:lnSpc>
              <a:spcBef>
                <a:spcPts val="0"/>
              </a:spcBef>
              <a:spcAft>
                <a:spcPts val="0"/>
              </a:spcAft>
              <a:buClrTx/>
              <a:buSzTx/>
              <a:buFontTx/>
              <a:buNone/>
              <a:tabLst/>
              <a:defRPr sz="3200" spc="1500">
                <a:gradFill>
                  <a:gsLst>
                    <a:gs pos="36000">
                      <a:srgbClr val="4CB2EA"/>
                    </a:gs>
                    <a:gs pos="62000">
                      <a:srgbClr val="157EB6"/>
                    </a:gs>
                    <a:gs pos="99000">
                      <a:srgbClr val="054F98"/>
                    </a:gs>
                  </a:gsLst>
                  <a:path path="circle">
                    <a:fillToRect l="50000" t="-80000" r="50000" b="180000"/>
                  </a:path>
                </a:gradFill>
                <a:latin typeface="思源宋体 CN Heavy" panose="02020900000000000000" pitchFamily="18" charset="-122"/>
                <a:ea typeface="思源宋体 CN Heavy" panose="02020900000000000000" pitchFamily="18" charset="-122"/>
                <a:cs typeface="Times New Roman" panose="02020603050405020304" pitchFamily="18"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600" b="0" i="0" u="none" strike="noStrike" kern="1200" cap="none" spc="0" normalizeH="0" baseline="0" noProof="0" dirty="0">
                <a:ln>
                  <a:noFill/>
                </a:ln>
                <a:solidFill>
                  <a:schemeClr val="accent1"/>
                </a:solidFill>
                <a:effectLst/>
                <a:uLnTx/>
                <a:uFillTx/>
                <a:latin typeface="+mn-lt"/>
                <a:ea typeface="+mn-ea"/>
                <a:cs typeface="+mn-ea"/>
                <a:sym typeface="+mn-lt"/>
              </a:rPr>
              <a:t>博</a:t>
            </a:r>
          </a:p>
        </p:txBody>
      </p:sp>
      <p:cxnSp>
        <p:nvCxnSpPr>
          <p:cNvPr id="5" name="直接连接符 4">
            <a:extLst>
              <a:ext uri="{FF2B5EF4-FFF2-40B4-BE49-F238E27FC236}">
                <a16:creationId xmlns:a16="http://schemas.microsoft.com/office/drawing/2014/main" id="{FA008EC5-9461-400B-9204-96752A34CE12}"/>
              </a:ext>
            </a:extLst>
          </p:cNvPr>
          <p:cNvCxnSpPr/>
          <p:nvPr/>
        </p:nvCxnSpPr>
        <p:spPr>
          <a:xfrm>
            <a:off x="2801073" y="4305511"/>
            <a:ext cx="0" cy="385402"/>
          </a:xfrm>
          <a:prstGeom prst="line">
            <a:avLst/>
          </a:prstGeom>
          <a:ln w="15875">
            <a:gradFill>
              <a:gsLst>
                <a:gs pos="0">
                  <a:schemeClr val="accent1">
                    <a:alpha val="20000"/>
                  </a:schemeClr>
                </a:gs>
                <a:gs pos="85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id="{1989E88D-E7D5-41BC-8F12-A824CFBC8AAC}"/>
              </a:ext>
            </a:extLst>
          </p:cNvPr>
          <p:cNvCxnSpPr/>
          <p:nvPr/>
        </p:nvCxnSpPr>
        <p:spPr>
          <a:xfrm>
            <a:off x="3319841" y="4834725"/>
            <a:ext cx="0" cy="197773"/>
          </a:xfrm>
          <a:prstGeom prst="line">
            <a:avLst/>
          </a:prstGeom>
          <a:ln>
            <a:gradFill>
              <a:gsLst>
                <a:gs pos="0">
                  <a:schemeClr val="accent1">
                    <a:alpha val="52000"/>
                  </a:schemeClr>
                </a:gs>
                <a:gs pos="85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id="{F55DDA6F-2656-4FB9-A8E6-2E7883967E3F}"/>
              </a:ext>
            </a:extLst>
          </p:cNvPr>
          <p:cNvCxnSpPr>
            <a:cxnSpLocks/>
          </p:cNvCxnSpPr>
          <p:nvPr/>
        </p:nvCxnSpPr>
        <p:spPr>
          <a:xfrm flipV="1">
            <a:off x="1832739" y="5963522"/>
            <a:ext cx="0" cy="197773"/>
          </a:xfrm>
          <a:prstGeom prst="line">
            <a:avLst/>
          </a:prstGeom>
          <a:ln w="15875">
            <a:gradFill>
              <a:gsLst>
                <a:gs pos="0">
                  <a:schemeClr val="accent1">
                    <a:alpha val="52000"/>
                  </a:schemeClr>
                </a:gs>
                <a:gs pos="85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D251388E-5B86-4A3A-B315-3AC81E0951FA}"/>
              </a:ext>
            </a:extLst>
          </p:cNvPr>
          <p:cNvCxnSpPr>
            <a:cxnSpLocks/>
          </p:cNvCxnSpPr>
          <p:nvPr/>
        </p:nvCxnSpPr>
        <p:spPr>
          <a:xfrm flipV="1">
            <a:off x="1333926" y="6012433"/>
            <a:ext cx="0" cy="385402"/>
          </a:xfrm>
          <a:prstGeom prst="line">
            <a:avLst/>
          </a:prstGeom>
          <a:ln w="15875">
            <a:gradFill>
              <a:gsLst>
                <a:gs pos="0">
                  <a:schemeClr val="accent1">
                    <a:alpha val="20000"/>
                  </a:schemeClr>
                </a:gs>
                <a:gs pos="85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id="{576AF127-BDC2-4D4E-8B60-324549DB7C92}"/>
              </a:ext>
            </a:extLst>
          </p:cNvPr>
          <p:cNvCxnSpPr>
            <a:cxnSpLocks/>
          </p:cNvCxnSpPr>
          <p:nvPr/>
        </p:nvCxnSpPr>
        <p:spPr>
          <a:xfrm flipV="1">
            <a:off x="972221" y="5616050"/>
            <a:ext cx="0" cy="197773"/>
          </a:xfrm>
          <a:prstGeom prst="line">
            <a:avLst/>
          </a:prstGeom>
          <a:ln>
            <a:gradFill>
              <a:gsLst>
                <a:gs pos="0">
                  <a:schemeClr val="accent1">
                    <a:alpha val="52000"/>
                  </a:schemeClr>
                </a:gs>
                <a:gs pos="85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id="{89745527-94A8-4F13-A15F-0D4AE7D93FA8}"/>
              </a:ext>
            </a:extLst>
          </p:cNvPr>
          <p:cNvCxnSpPr/>
          <p:nvPr/>
        </p:nvCxnSpPr>
        <p:spPr>
          <a:xfrm>
            <a:off x="6189433" y="4690913"/>
            <a:ext cx="0" cy="385402"/>
          </a:xfrm>
          <a:prstGeom prst="line">
            <a:avLst/>
          </a:prstGeom>
          <a:ln w="15875">
            <a:gradFill>
              <a:gsLst>
                <a:gs pos="0">
                  <a:schemeClr val="accent1">
                    <a:alpha val="20000"/>
                  </a:schemeClr>
                </a:gs>
                <a:gs pos="85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a16="http://schemas.microsoft.com/office/drawing/2014/main" id="{0F64666F-C44F-4C40-9F1C-B43ADDC5D94E}"/>
              </a:ext>
            </a:extLst>
          </p:cNvPr>
          <p:cNvCxnSpPr>
            <a:cxnSpLocks/>
          </p:cNvCxnSpPr>
          <p:nvPr/>
        </p:nvCxnSpPr>
        <p:spPr>
          <a:xfrm flipV="1">
            <a:off x="6096000" y="5963522"/>
            <a:ext cx="0" cy="197773"/>
          </a:xfrm>
          <a:prstGeom prst="line">
            <a:avLst/>
          </a:prstGeom>
          <a:ln w="15875">
            <a:gradFill>
              <a:gsLst>
                <a:gs pos="0">
                  <a:schemeClr val="accent1">
                    <a:alpha val="52000"/>
                  </a:schemeClr>
                </a:gs>
                <a:gs pos="85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id="{D2B7659B-3530-47C4-9CDF-DF33EBC1C283}"/>
              </a:ext>
            </a:extLst>
          </p:cNvPr>
          <p:cNvCxnSpPr/>
          <p:nvPr/>
        </p:nvCxnSpPr>
        <p:spPr>
          <a:xfrm>
            <a:off x="6573581" y="5418277"/>
            <a:ext cx="0" cy="197773"/>
          </a:xfrm>
          <a:prstGeom prst="line">
            <a:avLst/>
          </a:prstGeom>
          <a:ln>
            <a:gradFill>
              <a:gsLst>
                <a:gs pos="0">
                  <a:schemeClr val="accent1">
                    <a:alpha val="52000"/>
                  </a:schemeClr>
                </a:gs>
                <a:gs pos="85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8" name="直接连接符 57">
            <a:extLst>
              <a:ext uri="{FF2B5EF4-FFF2-40B4-BE49-F238E27FC236}">
                <a16:creationId xmlns:a16="http://schemas.microsoft.com/office/drawing/2014/main" id="{DE1D2059-432A-48A6-8E47-2D3BD0CE72FE}"/>
              </a:ext>
            </a:extLst>
          </p:cNvPr>
          <p:cNvCxnSpPr>
            <a:cxnSpLocks/>
          </p:cNvCxnSpPr>
          <p:nvPr/>
        </p:nvCxnSpPr>
        <p:spPr>
          <a:xfrm flipV="1">
            <a:off x="5128686" y="6007361"/>
            <a:ext cx="0" cy="385402"/>
          </a:xfrm>
          <a:prstGeom prst="line">
            <a:avLst/>
          </a:prstGeom>
          <a:ln w="15875">
            <a:gradFill>
              <a:gsLst>
                <a:gs pos="0">
                  <a:schemeClr val="accent1">
                    <a:alpha val="20000"/>
                  </a:schemeClr>
                </a:gs>
                <a:gs pos="85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9" name="直接连接符 58">
            <a:extLst>
              <a:ext uri="{FF2B5EF4-FFF2-40B4-BE49-F238E27FC236}">
                <a16:creationId xmlns:a16="http://schemas.microsoft.com/office/drawing/2014/main" id="{B17A0681-7035-42CC-A20D-86B126DAA8AB}"/>
              </a:ext>
            </a:extLst>
          </p:cNvPr>
          <p:cNvCxnSpPr>
            <a:cxnSpLocks/>
          </p:cNvCxnSpPr>
          <p:nvPr/>
        </p:nvCxnSpPr>
        <p:spPr>
          <a:xfrm flipV="1">
            <a:off x="4657257" y="5707253"/>
            <a:ext cx="0" cy="197773"/>
          </a:xfrm>
          <a:prstGeom prst="line">
            <a:avLst/>
          </a:prstGeom>
          <a:ln>
            <a:gradFill>
              <a:gsLst>
                <a:gs pos="0">
                  <a:schemeClr val="accent1">
                    <a:alpha val="52000"/>
                  </a:schemeClr>
                </a:gs>
                <a:gs pos="85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7" name="文本框 26">
            <a:extLst>
              <a:ext uri="{FF2B5EF4-FFF2-40B4-BE49-F238E27FC236}">
                <a16:creationId xmlns:a16="http://schemas.microsoft.com/office/drawing/2014/main" id="{5A5AEA98-24DA-445A-BD96-1B73787EE699}"/>
              </a:ext>
            </a:extLst>
          </p:cNvPr>
          <p:cNvSpPr txBox="1"/>
          <p:nvPr/>
        </p:nvSpPr>
        <p:spPr>
          <a:xfrm>
            <a:off x="343119" y="4101474"/>
            <a:ext cx="2615879" cy="1862048"/>
          </a:xfrm>
          <a:prstGeom prst="rect">
            <a:avLst/>
          </a:prstGeom>
          <a:ln>
            <a:noFill/>
          </a:ln>
        </p:spPr>
        <p:txBody>
          <a:bodyPr wrap="square" anchor="ctr">
            <a:spAutoFit/>
          </a:bodyPr>
          <a:lstStyle>
            <a:defPPr>
              <a:defRPr lang="zh-CN"/>
            </a:defPPr>
            <a:lvl1pPr marR="0" lvl="0" indent="0" algn="ctr" fontAlgn="auto">
              <a:lnSpc>
                <a:spcPct val="150000"/>
              </a:lnSpc>
              <a:spcBef>
                <a:spcPts val="0"/>
              </a:spcBef>
              <a:spcAft>
                <a:spcPts val="0"/>
              </a:spcAft>
              <a:buClrTx/>
              <a:buSzTx/>
              <a:buFontTx/>
              <a:buNone/>
              <a:tabLst/>
              <a:defRPr sz="3200" spc="1500">
                <a:gradFill>
                  <a:gsLst>
                    <a:gs pos="36000">
                      <a:srgbClr val="4CB2EA"/>
                    </a:gs>
                    <a:gs pos="62000">
                      <a:srgbClr val="157EB6"/>
                    </a:gs>
                    <a:gs pos="99000">
                      <a:srgbClr val="054F98"/>
                    </a:gs>
                  </a:gsLst>
                  <a:path path="circle">
                    <a:fillToRect l="50000" t="-80000" r="50000" b="180000"/>
                  </a:path>
                </a:gradFill>
                <a:latin typeface="思源宋体 CN Heavy" panose="02020900000000000000" pitchFamily="18" charset="-122"/>
                <a:ea typeface="思源宋体 CN Heavy" panose="02020900000000000000" pitchFamily="18" charset="-122"/>
                <a:cs typeface="Times New Roman" panose="02020603050405020304" pitchFamily="18"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1500" b="0" i="0" u="none" strike="noStrike" kern="1200" cap="none" spc="0" normalizeH="0" baseline="0" noProof="0" dirty="0">
                <a:ln>
                  <a:noFill/>
                </a:ln>
                <a:solidFill>
                  <a:schemeClr val="accent1">
                    <a:alpha val="10000"/>
                  </a:schemeClr>
                </a:solidFill>
                <a:effectLst/>
                <a:uLnTx/>
                <a:uFillTx/>
                <a:latin typeface="+mn-lt"/>
                <a:ea typeface="+mn-ea"/>
                <a:cs typeface="+mn-ea"/>
                <a:sym typeface="+mn-lt"/>
              </a:rPr>
              <a:t>诚</a:t>
            </a:r>
          </a:p>
        </p:txBody>
      </p:sp>
      <p:sp>
        <p:nvSpPr>
          <p:cNvPr id="28" name="文本框 27">
            <a:extLst>
              <a:ext uri="{FF2B5EF4-FFF2-40B4-BE49-F238E27FC236}">
                <a16:creationId xmlns:a16="http://schemas.microsoft.com/office/drawing/2014/main" id="{D0A2EE6C-B5AE-43F0-8278-BF82D9B9F50B}"/>
              </a:ext>
            </a:extLst>
          </p:cNvPr>
          <p:cNvSpPr txBox="1"/>
          <p:nvPr/>
        </p:nvSpPr>
        <p:spPr>
          <a:xfrm>
            <a:off x="3493483" y="4101474"/>
            <a:ext cx="2615879" cy="1862048"/>
          </a:xfrm>
          <a:prstGeom prst="rect">
            <a:avLst/>
          </a:prstGeom>
          <a:ln>
            <a:noFill/>
          </a:ln>
        </p:spPr>
        <p:txBody>
          <a:bodyPr wrap="square" anchor="ctr">
            <a:spAutoFit/>
          </a:bodyPr>
          <a:lstStyle>
            <a:defPPr>
              <a:defRPr lang="zh-CN"/>
            </a:defPPr>
            <a:lvl1pPr marR="0" lvl="0" indent="0" algn="ctr" fontAlgn="auto">
              <a:lnSpc>
                <a:spcPct val="150000"/>
              </a:lnSpc>
              <a:spcBef>
                <a:spcPts val="0"/>
              </a:spcBef>
              <a:spcAft>
                <a:spcPts val="0"/>
              </a:spcAft>
              <a:buClrTx/>
              <a:buSzTx/>
              <a:buFontTx/>
              <a:buNone/>
              <a:tabLst/>
              <a:defRPr sz="3200" spc="1500">
                <a:gradFill>
                  <a:gsLst>
                    <a:gs pos="36000">
                      <a:srgbClr val="4CB2EA"/>
                    </a:gs>
                    <a:gs pos="62000">
                      <a:srgbClr val="157EB6"/>
                    </a:gs>
                    <a:gs pos="99000">
                      <a:srgbClr val="054F98"/>
                    </a:gs>
                  </a:gsLst>
                  <a:path path="circle">
                    <a:fillToRect l="50000" t="-80000" r="50000" b="180000"/>
                  </a:path>
                </a:gradFill>
                <a:latin typeface="思源宋体 CN Heavy" panose="02020900000000000000" pitchFamily="18" charset="-122"/>
                <a:ea typeface="思源宋体 CN Heavy" panose="02020900000000000000" pitchFamily="18" charset="-122"/>
                <a:cs typeface="Times New Roman" panose="02020603050405020304" pitchFamily="18"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1500" b="0" i="0" u="none" strike="noStrike" kern="1200" cap="none" spc="0" normalizeH="0" baseline="0" noProof="0" dirty="0">
                <a:ln>
                  <a:noFill/>
                </a:ln>
                <a:solidFill>
                  <a:schemeClr val="accent1">
                    <a:alpha val="10000"/>
                  </a:schemeClr>
                </a:solidFill>
                <a:effectLst/>
                <a:uLnTx/>
                <a:uFillTx/>
                <a:latin typeface="+mn-lt"/>
                <a:ea typeface="+mn-ea"/>
                <a:cs typeface="+mn-ea"/>
                <a:sym typeface="+mn-lt"/>
              </a:rPr>
              <a:t>博</a:t>
            </a:r>
          </a:p>
        </p:txBody>
      </p:sp>
      <p:sp>
        <p:nvSpPr>
          <p:cNvPr id="29" name="文本框 28">
            <a:extLst>
              <a:ext uri="{FF2B5EF4-FFF2-40B4-BE49-F238E27FC236}">
                <a16:creationId xmlns:a16="http://schemas.microsoft.com/office/drawing/2014/main" id="{88E656B9-E1D0-499B-ABEF-9883C0EEC009}"/>
              </a:ext>
            </a:extLst>
          </p:cNvPr>
          <p:cNvSpPr txBox="1"/>
          <p:nvPr/>
        </p:nvSpPr>
        <p:spPr>
          <a:xfrm>
            <a:off x="1931315" y="5032498"/>
            <a:ext cx="2698601" cy="1167564"/>
          </a:xfrm>
          <a:prstGeom prst="rect">
            <a:avLst/>
          </a:prstGeom>
          <a:noFill/>
        </p:spPr>
        <p:txBody>
          <a:bodyPr wrap="square" rtlCol="0">
            <a:spAutoFit/>
          </a:bodyPr>
          <a:lstStyle/>
          <a:p>
            <a:pPr>
              <a:lnSpc>
                <a:spcPct val="150000"/>
              </a:lnSpc>
            </a:pPr>
            <a:r>
              <a:rPr lang="zh-CN" altLang="en-US" sz="1600" dirty="0">
                <a:solidFill>
                  <a:schemeClr val="accent1"/>
                </a:solidFill>
                <a:cs typeface="+mn-ea"/>
                <a:sym typeface="+mn-lt"/>
              </a:rPr>
              <a:t>对自己诚实</a:t>
            </a:r>
            <a:endParaRPr lang="en-US" altLang="zh-CN" sz="1600" dirty="0">
              <a:solidFill>
                <a:schemeClr val="accent1"/>
              </a:solidFill>
              <a:cs typeface="+mn-ea"/>
              <a:sym typeface="+mn-lt"/>
            </a:endParaRPr>
          </a:p>
          <a:p>
            <a:pPr>
              <a:lnSpc>
                <a:spcPct val="150000"/>
              </a:lnSpc>
            </a:pPr>
            <a:r>
              <a:rPr lang="zh-CN" altLang="en-US" sz="1600" dirty="0">
                <a:solidFill>
                  <a:schemeClr val="accent1"/>
                </a:solidFill>
                <a:cs typeface="+mn-ea"/>
                <a:sym typeface="+mn-lt"/>
              </a:rPr>
              <a:t>对他人诚恳</a:t>
            </a:r>
            <a:endParaRPr lang="en-US" altLang="zh-CN" sz="1600" dirty="0">
              <a:solidFill>
                <a:schemeClr val="accent1"/>
              </a:solidFill>
              <a:cs typeface="+mn-ea"/>
              <a:sym typeface="+mn-lt"/>
            </a:endParaRPr>
          </a:p>
          <a:p>
            <a:pPr>
              <a:lnSpc>
                <a:spcPct val="150000"/>
              </a:lnSpc>
            </a:pPr>
            <a:r>
              <a:rPr lang="zh-CN" altLang="en-US" sz="1600" dirty="0">
                <a:solidFill>
                  <a:schemeClr val="accent1"/>
                </a:solidFill>
                <a:cs typeface="+mn-ea"/>
                <a:sym typeface="+mn-lt"/>
              </a:rPr>
              <a:t>对国家和社会诚信</a:t>
            </a:r>
            <a:endParaRPr lang="en-US" altLang="zh-CN" sz="1600" dirty="0">
              <a:solidFill>
                <a:schemeClr val="accent1"/>
              </a:solidFill>
              <a:cs typeface="+mn-ea"/>
              <a:sym typeface="+mn-lt"/>
            </a:endParaRPr>
          </a:p>
        </p:txBody>
      </p:sp>
      <p:sp>
        <p:nvSpPr>
          <p:cNvPr id="26" name="文本框 25">
            <a:extLst>
              <a:ext uri="{FF2B5EF4-FFF2-40B4-BE49-F238E27FC236}">
                <a16:creationId xmlns:a16="http://schemas.microsoft.com/office/drawing/2014/main" id="{04D84016-1010-4564-B4C6-F58BD7C8A4EB}"/>
              </a:ext>
            </a:extLst>
          </p:cNvPr>
          <p:cNvSpPr txBox="1"/>
          <p:nvPr/>
        </p:nvSpPr>
        <p:spPr>
          <a:xfrm>
            <a:off x="5374385" y="5032498"/>
            <a:ext cx="1288943" cy="1167564"/>
          </a:xfrm>
          <a:prstGeom prst="rect">
            <a:avLst/>
          </a:prstGeom>
          <a:noFill/>
        </p:spPr>
        <p:txBody>
          <a:bodyPr wrap="square" rtlCol="0">
            <a:spAutoFit/>
          </a:bodyPr>
          <a:lstStyle/>
          <a:p>
            <a:pPr>
              <a:lnSpc>
                <a:spcPct val="150000"/>
              </a:lnSpc>
            </a:pPr>
            <a:r>
              <a:rPr lang="zh-CN" altLang="en-US" sz="1600" dirty="0">
                <a:solidFill>
                  <a:schemeClr val="accent1"/>
                </a:solidFill>
                <a:cs typeface="+mn-ea"/>
                <a:sym typeface="+mn-lt"/>
              </a:rPr>
              <a:t>博学</a:t>
            </a:r>
            <a:endParaRPr lang="en-US" altLang="zh-CN" sz="1600" dirty="0">
              <a:solidFill>
                <a:schemeClr val="accent1"/>
              </a:solidFill>
              <a:cs typeface="+mn-ea"/>
              <a:sym typeface="+mn-lt"/>
            </a:endParaRPr>
          </a:p>
          <a:p>
            <a:pPr>
              <a:lnSpc>
                <a:spcPct val="150000"/>
              </a:lnSpc>
            </a:pPr>
            <a:r>
              <a:rPr lang="zh-CN" altLang="en-US" sz="1600" dirty="0">
                <a:solidFill>
                  <a:schemeClr val="accent1"/>
                </a:solidFill>
                <a:cs typeface="+mn-ea"/>
                <a:sym typeface="+mn-lt"/>
              </a:rPr>
              <a:t>博思</a:t>
            </a:r>
            <a:endParaRPr lang="en-US" altLang="zh-CN" sz="1600" dirty="0">
              <a:solidFill>
                <a:schemeClr val="accent1"/>
              </a:solidFill>
              <a:cs typeface="+mn-ea"/>
              <a:sym typeface="+mn-lt"/>
            </a:endParaRPr>
          </a:p>
          <a:p>
            <a:pPr>
              <a:lnSpc>
                <a:spcPct val="150000"/>
              </a:lnSpc>
            </a:pPr>
            <a:r>
              <a:rPr lang="zh-CN" altLang="en-US" sz="1600" dirty="0">
                <a:solidFill>
                  <a:schemeClr val="accent1"/>
                </a:solidFill>
                <a:cs typeface="+mn-ea"/>
                <a:sym typeface="+mn-lt"/>
              </a:rPr>
              <a:t>博大</a:t>
            </a:r>
            <a:endParaRPr lang="en-US" altLang="zh-CN" sz="1600" dirty="0">
              <a:solidFill>
                <a:schemeClr val="accent1"/>
              </a:solidFill>
              <a:cs typeface="+mn-ea"/>
              <a:sym typeface="+mn-lt"/>
            </a:endParaRPr>
          </a:p>
        </p:txBody>
      </p:sp>
      <p:sp>
        <p:nvSpPr>
          <p:cNvPr id="64" name="文本框 63">
            <a:extLst>
              <a:ext uri="{FF2B5EF4-FFF2-40B4-BE49-F238E27FC236}">
                <a16:creationId xmlns:a16="http://schemas.microsoft.com/office/drawing/2014/main" id="{DDF44A8E-6644-4C78-B7BF-4E15DE7D4B7A}"/>
              </a:ext>
            </a:extLst>
          </p:cNvPr>
          <p:cNvSpPr txBox="1"/>
          <p:nvPr/>
        </p:nvSpPr>
        <p:spPr>
          <a:xfrm>
            <a:off x="4676203" y="5319591"/>
            <a:ext cx="242817" cy="228186"/>
          </a:xfrm>
          <a:custGeom>
            <a:avLst/>
            <a:gdLst/>
            <a:ahLst/>
            <a:cxnLst/>
            <a:rect l="l" t="t" r="r" b="b"/>
            <a:pathLst>
              <a:path w="242817" h="228186">
                <a:moveTo>
                  <a:pt x="220045" y="218683"/>
                </a:moveTo>
                <a:lnTo>
                  <a:pt x="225824" y="219108"/>
                </a:lnTo>
                <a:lnTo>
                  <a:pt x="220045" y="221988"/>
                </a:lnTo>
                <a:close/>
                <a:moveTo>
                  <a:pt x="11642" y="0"/>
                </a:moveTo>
                <a:cubicBezTo>
                  <a:pt x="95792" y="14118"/>
                  <a:pt x="155475" y="36251"/>
                  <a:pt x="190690" y="66399"/>
                </a:cubicBezTo>
                <a:cubicBezTo>
                  <a:pt x="225905" y="96548"/>
                  <a:pt x="243278" y="126514"/>
                  <a:pt x="242808" y="156298"/>
                </a:cubicBezTo>
                <a:cubicBezTo>
                  <a:pt x="242338" y="186082"/>
                  <a:pt x="230651" y="207487"/>
                  <a:pt x="207747" y="220511"/>
                </a:cubicBezTo>
                <a:cubicBezTo>
                  <a:pt x="184843" y="233536"/>
                  <a:pt x="157348" y="229984"/>
                  <a:pt x="125261" y="209855"/>
                </a:cubicBezTo>
                <a:cubicBezTo>
                  <a:pt x="116845" y="173300"/>
                  <a:pt x="100513" y="137110"/>
                  <a:pt x="76262" y="101284"/>
                </a:cubicBezTo>
                <a:cubicBezTo>
                  <a:pt x="52012" y="65458"/>
                  <a:pt x="26591" y="35097"/>
                  <a:pt x="0" y="10201"/>
                </a:cubicBezTo>
                <a:close/>
              </a:path>
            </a:pathLst>
          </a:custGeom>
          <a:solidFill>
            <a:schemeClr val="accent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zh-CN"/>
            </a:defPPr>
            <a:lvl1pPr marR="0" lvl="0" indent="0" algn="ctr" fontAlgn="auto">
              <a:lnSpc>
                <a:spcPct val="150000"/>
              </a:lnSpc>
              <a:spcBef>
                <a:spcPts val="0"/>
              </a:spcBef>
              <a:spcAft>
                <a:spcPts val="0"/>
              </a:spcAft>
              <a:buClrTx/>
              <a:buSzTx/>
              <a:buFontTx/>
              <a:buNone/>
              <a:tabLst/>
              <a:defRPr sz="3200" spc="1500">
                <a:gradFill>
                  <a:gsLst>
                    <a:gs pos="36000">
                      <a:srgbClr val="4CB2EA"/>
                    </a:gs>
                    <a:gs pos="62000">
                      <a:srgbClr val="157EB6"/>
                    </a:gs>
                    <a:gs pos="99000">
                      <a:srgbClr val="054F98"/>
                    </a:gs>
                  </a:gsLst>
                  <a:path path="circle">
                    <a:fillToRect l="50000" t="-80000" r="50000" b="180000"/>
                  </a:path>
                </a:gradFill>
                <a:latin typeface="思源宋体 CN Heavy" panose="02020900000000000000" pitchFamily="18" charset="-122"/>
                <a:ea typeface="思源宋体 CN Heavy" panose="02020900000000000000" pitchFamily="18" charset="-122"/>
                <a:cs typeface="Times New Roman" panose="02020603050405020304" pitchFamily="18"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1500" b="0" i="0" u="none" strike="noStrike" kern="1200" cap="none" spc="0" normalizeH="0" baseline="0" noProof="0" dirty="0">
              <a:ln>
                <a:noFill/>
              </a:ln>
              <a:solidFill>
                <a:schemeClr val="tx1">
                  <a:alpha val="10000"/>
                </a:schemeClr>
              </a:solidFill>
              <a:effectLst/>
              <a:uLnTx/>
              <a:uFillTx/>
              <a:latin typeface="+mn-lt"/>
              <a:ea typeface="+mn-ea"/>
              <a:cs typeface="+mn-ea"/>
              <a:sym typeface="+mn-lt"/>
            </a:endParaRPr>
          </a:p>
        </p:txBody>
      </p:sp>
      <p:sp>
        <p:nvSpPr>
          <p:cNvPr id="65" name="任意多边形: 形状 64">
            <a:extLst>
              <a:ext uri="{FF2B5EF4-FFF2-40B4-BE49-F238E27FC236}">
                <a16:creationId xmlns:a16="http://schemas.microsoft.com/office/drawing/2014/main" id="{4B4ECFF8-57BC-427D-9AF9-A4E2DB42B5B5}"/>
              </a:ext>
            </a:extLst>
          </p:cNvPr>
          <p:cNvSpPr/>
          <p:nvPr/>
        </p:nvSpPr>
        <p:spPr>
          <a:xfrm>
            <a:off x="1080828" y="4337104"/>
            <a:ext cx="253097" cy="268876"/>
          </a:xfrm>
          <a:custGeom>
            <a:avLst/>
            <a:gdLst/>
            <a:ahLst/>
            <a:cxnLst/>
            <a:rect l="l" t="t" r="r" b="b"/>
            <a:pathLst>
              <a:path w="253097" h="268876">
                <a:moveTo>
                  <a:pt x="14573" y="0"/>
                </a:moveTo>
                <a:cubicBezTo>
                  <a:pt x="99481" y="24539"/>
                  <a:pt x="160195" y="54611"/>
                  <a:pt x="196716" y="90217"/>
                </a:cubicBezTo>
                <a:cubicBezTo>
                  <a:pt x="233236" y="125823"/>
                  <a:pt x="252007" y="159630"/>
                  <a:pt x="253028" y="191638"/>
                </a:cubicBezTo>
                <a:cubicBezTo>
                  <a:pt x="254049" y="223646"/>
                  <a:pt x="243764" y="246523"/>
                  <a:pt x="222174" y="260269"/>
                </a:cubicBezTo>
                <a:cubicBezTo>
                  <a:pt x="200583" y="274015"/>
                  <a:pt x="174131" y="271297"/>
                  <a:pt x="142818" y="252117"/>
                </a:cubicBezTo>
                <a:cubicBezTo>
                  <a:pt x="131311" y="210887"/>
                  <a:pt x="111698" y="168381"/>
                  <a:pt x="83978" y="124601"/>
                </a:cubicBezTo>
                <a:cubicBezTo>
                  <a:pt x="56259" y="80820"/>
                  <a:pt x="28266" y="42687"/>
                  <a:pt x="0" y="1020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文本占位符 1">
            <a:extLst>
              <a:ext uri="{FF2B5EF4-FFF2-40B4-BE49-F238E27FC236}">
                <a16:creationId xmlns:a16="http://schemas.microsoft.com/office/drawing/2014/main" id="{24A99494-2452-42CC-85C6-57BCDB6F384A}"/>
              </a:ext>
            </a:extLst>
          </p:cNvPr>
          <p:cNvSpPr>
            <a:spLocks noGrp="1"/>
          </p:cNvSpPr>
          <p:nvPr>
            <p:ph type="body" sz="quarter" idx="10"/>
          </p:nvPr>
        </p:nvSpPr>
        <p:spPr>
          <a:xfrm>
            <a:off x="1814117" y="443111"/>
            <a:ext cx="7240943" cy="437414"/>
          </a:xfrm>
        </p:spPr>
        <p:txBody>
          <a:bodyPr/>
          <a:lstStyle/>
          <a:p>
            <a:r>
              <a:rPr lang="zh-CN" altLang="en-US" dirty="0">
                <a:latin typeface="+mn-lt"/>
                <a:ea typeface="+mn-ea"/>
                <a:cs typeface="+mn-ea"/>
                <a:sym typeface="+mn-lt"/>
              </a:rPr>
              <a:t>校训底蕴</a:t>
            </a:r>
          </a:p>
        </p:txBody>
      </p:sp>
    </p:spTree>
    <p:extLst>
      <p:ext uri="{BB962C8B-B14F-4D97-AF65-F5344CB8AC3E}">
        <p14:creationId xmlns:p14="http://schemas.microsoft.com/office/powerpoint/2010/main" val="33629606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FA4B9F54-904B-4EAE-B14A-F64CA96DC088}"/>
              </a:ext>
            </a:extLst>
          </p:cNvPr>
          <p:cNvSpPr/>
          <p:nvPr/>
        </p:nvSpPr>
        <p:spPr>
          <a:xfrm>
            <a:off x="987304" y="4224528"/>
            <a:ext cx="1900326" cy="2083819"/>
          </a:xfrm>
          <a:prstGeom prst="rect">
            <a:avLst/>
          </a:prstGeom>
          <a:solidFill>
            <a:schemeClr val="accent3">
              <a:lumMod val="50000"/>
              <a:alpha val="10196"/>
            </a:schemeClr>
          </a:solidFill>
          <a:ln w="6350" cap="rnd" algn="ctr">
            <a:solidFill>
              <a:srgbClr val="9E9E9E"/>
            </a:solidFill>
            <a:prstDash val="sysDot"/>
            <a:round/>
            <a:headEnd/>
            <a:tailEnd/>
          </a:ln>
        </p:spPr>
        <p:txBody>
          <a:bodyPr wrap="none" rIns="576000" anchor="ctr"/>
          <a:lstStyle/>
          <a:p>
            <a:pPr algn="r" latinLnBrk="1"/>
            <a:endParaRPr kumimoji="1" lang="zh-CN" altLang="en-US" sz="1600" b="1" dirty="0">
              <a:solidFill>
                <a:srgbClr val="000000"/>
              </a:solidFill>
              <a:cs typeface="+mn-ea"/>
              <a:sym typeface="+mn-lt"/>
            </a:endParaRPr>
          </a:p>
        </p:txBody>
      </p:sp>
      <p:sp>
        <p:nvSpPr>
          <p:cNvPr id="4" name="矩形 3">
            <a:extLst>
              <a:ext uri="{FF2B5EF4-FFF2-40B4-BE49-F238E27FC236}">
                <a16:creationId xmlns:a16="http://schemas.microsoft.com/office/drawing/2014/main" id="{CA953C04-4B62-4689-8743-36F9F8EAF37B}"/>
              </a:ext>
            </a:extLst>
          </p:cNvPr>
          <p:cNvSpPr/>
          <p:nvPr/>
        </p:nvSpPr>
        <p:spPr>
          <a:xfrm>
            <a:off x="3078044" y="4224528"/>
            <a:ext cx="1900326" cy="2083819"/>
          </a:xfrm>
          <a:prstGeom prst="rect">
            <a:avLst/>
          </a:prstGeom>
          <a:solidFill>
            <a:schemeClr val="accent3">
              <a:lumMod val="50000"/>
              <a:alpha val="10196"/>
            </a:schemeClr>
          </a:solidFill>
          <a:ln w="6350" cap="rnd" algn="ctr">
            <a:solidFill>
              <a:srgbClr val="9E9E9E"/>
            </a:solidFill>
            <a:prstDash val="sysDot"/>
            <a:round/>
            <a:headEnd/>
            <a:tailEnd/>
          </a:ln>
        </p:spPr>
        <p:txBody>
          <a:bodyPr wrap="none" rIns="576000" anchor="ctr"/>
          <a:lstStyle/>
          <a:p>
            <a:pPr algn="r" latinLnBrk="1"/>
            <a:endParaRPr kumimoji="1" lang="zh-CN" altLang="en-US" sz="1600" b="1" dirty="0">
              <a:solidFill>
                <a:srgbClr val="000000"/>
              </a:solidFill>
              <a:cs typeface="+mn-ea"/>
              <a:sym typeface="+mn-lt"/>
            </a:endParaRPr>
          </a:p>
        </p:txBody>
      </p:sp>
      <p:sp>
        <p:nvSpPr>
          <p:cNvPr id="5" name="矩形 4">
            <a:extLst>
              <a:ext uri="{FF2B5EF4-FFF2-40B4-BE49-F238E27FC236}">
                <a16:creationId xmlns:a16="http://schemas.microsoft.com/office/drawing/2014/main" id="{8B424FBA-8F74-4CE7-B54D-6A0D993FD6D0}"/>
              </a:ext>
            </a:extLst>
          </p:cNvPr>
          <p:cNvSpPr/>
          <p:nvPr/>
        </p:nvSpPr>
        <p:spPr>
          <a:xfrm>
            <a:off x="5168785" y="4224528"/>
            <a:ext cx="1900326" cy="2083819"/>
          </a:xfrm>
          <a:prstGeom prst="rect">
            <a:avLst/>
          </a:prstGeom>
          <a:solidFill>
            <a:schemeClr val="accent3">
              <a:lumMod val="50000"/>
              <a:alpha val="10196"/>
            </a:schemeClr>
          </a:solidFill>
          <a:ln w="6350" cap="rnd" algn="ctr">
            <a:solidFill>
              <a:srgbClr val="9E9E9E"/>
            </a:solidFill>
            <a:prstDash val="sysDot"/>
            <a:round/>
            <a:headEnd/>
            <a:tailEnd/>
          </a:ln>
        </p:spPr>
        <p:txBody>
          <a:bodyPr wrap="none" rIns="576000" anchor="ctr"/>
          <a:lstStyle/>
          <a:p>
            <a:pPr algn="r" latinLnBrk="1"/>
            <a:endParaRPr kumimoji="1" lang="zh-CN" altLang="en-US" sz="1600" b="1" dirty="0">
              <a:solidFill>
                <a:srgbClr val="000000"/>
              </a:solidFill>
              <a:cs typeface="+mn-ea"/>
              <a:sym typeface="+mn-lt"/>
            </a:endParaRPr>
          </a:p>
        </p:txBody>
      </p:sp>
      <p:sp>
        <p:nvSpPr>
          <p:cNvPr id="6" name="矩形 5">
            <a:extLst>
              <a:ext uri="{FF2B5EF4-FFF2-40B4-BE49-F238E27FC236}">
                <a16:creationId xmlns:a16="http://schemas.microsoft.com/office/drawing/2014/main" id="{962F1B07-ECB8-4E27-AA84-1B02941917FD}"/>
              </a:ext>
            </a:extLst>
          </p:cNvPr>
          <p:cNvSpPr/>
          <p:nvPr/>
        </p:nvSpPr>
        <p:spPr>
          <a:xfrm>
            <a:off x="7259525" y="4224528"/>
            <a:ext cx="1900326" cy="2083819"/>
          </a:xfrm>
          <a:prstGeom prst="rect">
            <a:avLst/>
          </a:prstGeom>
          <a:solidFill>
            <a:schemeClr val="accent3">
              <a:lumMod val="50000"/>
              <a:alpha val="10196"/>
            </a:schemeClr>
          </a:solidFill>
          <a:ln w="6350" cap="rnd" algn="ctr">
            <a:solidFill>
              <a:srgbClr val="9E9E9E"/>
            </a:solidFill>
            <a:prstDash val="sysDot"/>
            <a:round/>
            <a:headEnd/>
            <a:tailEnd/>
          </a:ln>
        </p:spPr>
        <p:txBody>
          <a:bodyPr wrap="none" rIns="576000" anchor="ctr"/>
          <a:lstStyle/>
          <a:p>
            <a:pPr algn="r" latinLnBrk="1"/>
            <a:endParaRPr kumimoji="1" lang="zh-CN" altLang="en-US" sz="1600" b="1" dirty="0">
              <a:solidFill>
                <a:srgbClr val="000000"/>
              </a:solidFill>
              <a:cs typeface="+mn-ea"/>
              <a:sym typeface="+mn-lt"/>
            </a:endParaRPr>
          </a:p>
        </p:txBody>
      </p:sp>
      <p:sp>
        <p:nvSpPr>
          <p:cNvPr id="7" name="矩形 6">
            <a:extLst>
              <a:ext uri="{FF2B5EF4-FFF2-40B4-BE49-F238E27FC236}">
                <a16:creationId xmlns:a16="http://schemas.microsoft.com/office/drawing/2014/main" id="{F8F550F1-E005-4A06-A6B9-DBCF1CE4327B}"/>
              </a:ext>
            </a:extLst>
          </p:cNvPr>
          <p:cNvSpPr/>
          <p:nvPr/>
        </p:nvSpPr>
        <p:spPr>
          <a:xfrm>
            <a:off x="9350265" y="4224528"/>
            <a:ext cx="1900326" cy="2083819"/>
          </a:xfrm>
          <a:prstGeom prst="rect">
            <a:avLst/>
          </a:prstGeom>
          <a:solidFill>
            <a:schemeClr val="accent3">
              <a:lumMod val="50000"/>
              <a:alpha val="10196"/>
            </a:schemeClr>
          </a:solidFill>
          <a:ln w="6350" cap="rnd" algn="ctr">
            <a:solidFill>
              <a:srgbClr val="9E9E9E"/>
            </a:solidFill>
            <a:prstDash val="sysDot"/>
            <a:round/>
            <a:headEnd/>
            <a:tailEnd/>
          </a:ln>
        </p:spPr>
        <p:txBody>
          <a:bodyPr wrap="none" rIns="576000" anchor="ctr"/>
          <a:lstStyle/>
          <a:p>
            <a:pPr algn="r" latinLnBrk="1"/>
            <a:endParaRPr kumimoji="1" lang="zh-CN" altLang="en-US" sz="1600" b="1" dirty="0">
              <a:solidFill>
                <a:srgbClr val="000000"/>
              </a:solidFill>
              <a:cs typeface="+mn-ea"/>
              <a:sym typeface="+mn-lt"/>
            </a:endParaRPr>
          </a:p>
        </p:txBody>
      </p:sp>
      <p:sp>
        <p:nvSpPr>
          <p:cNvPr id="9" name="矩形 8">
            <a:extLst>
              <a:ext uri="{FF2B5EF4-FFF2-40B4-BE49-F238E27FC236}">
                <a16:creationId xmlns:a16="http://schemas.microsoft.com/office/drawing/2014/main" id="{060F2324-4738-4CD6-9EEA-37270ACBB7F8}"/>
              </a:ext>
            </a:extLst>
          </p:cNvPr>
          <p:cNvSpPr/>
          <p:nvPr/>
        </p:nvSpPr>
        <p:spPr>
          <a:xfrm>
            <a:off x="987304" y="1299683"/>
            <a:ext cx="1900326" cy="2083818"/>
          </a:xfrm>
          <a:prstGeom prst="rect">
            <a:avLst/>
          </a:prstGeom>
          <a:solidFill>
            <a:schemeClr val="accent3">
              <a:lumMod val="50000"/>
              <a:alpha val="10196"/>
            </a:schemeClr>
          </a:solidFill>
          <a:ln w="6350" cap="rnd" algn="ctr">
            <a:solidFill>
              <a:srgbClr val="9E9E9E"/>
            </a:solidFill>
            <a:prstDash val="sysDot"/>
            <a:round/>
            <a:headEnd/>
            <a:tailEnd/>
          </a:ln>
        </p:spPr>
        <p:txBody>
          <a:bodyPr wrap="none" rIns="576000" anchor="ctr"/>
          <a:lstStyle/>
          <a:p>
            <a:pPr algn="r" latinLnBrk="1"/>
            <a:endParaRPr kumimoji="1" lang="zh-CN" altLang="en-US" sz="1600" b="1" dirty="0">
              <a:solidFill>
                <a:srgbClr val="000000"/>
              </a:solidFill>
              <a:cs typeface="+mn-ea"/>
              <a:sym typeface="+mn-lt"/>
            </a:endParaRPr>
          </a:p>
        </p:txBody>
      </p:sp>
      <p:sp>
        <p:nvSpPr>
          <p:cNvPr id="10" name="矩形 9">
            <a:extLst>
              <a:ext uri="{FF2B5EF4-FFF2-40B4-BE49-F238E27FC236}">
                <a16:creationId xmlns:a16="http://schemas.microsoft.com/office/drawing/2014/main" id="{E79D3A97-3117-4FDE-9737-833FF92A20F1}"/>
              </a:ext>
            </a:extLst>
          </p:cNvPr>
          <p:cNvSpPr/>
          <p:nvPr/>
        </p:nvSpPr>
        <p:spPr>
          <a:xfrm>
            <a:off x="3078044" y="1299683"/>
            <a:ext cx="1900326" cy="2083818"/>
          </a:xfrm>
          <a:prstGeom prst="rect">
            <a:avLst/>
          </a:prstGeom>
          <a:solidFill>
            <a:schemeClr val="accent3">
              <a:lumMod val="50000"/>
              <a:alpha val="10196"/>
            </a:schemeClr>
          </a:solidFill>
          <a:ln w="6350" cap="rnd" algn="ctr">
            <a:solidFill>
              <a:srgbClr val="9E9E9E"/>
            </a:solidFill>
            <a:prstDash val="sysDot"/>
            <a:round/>
            <a:headEnd/>
            <a:tailEnd/>
          </a:ln>
        </p:spPr>
        <p:txBody>
          <a:bodyPr wrap="none" rIns="576000" anchor="ctr"/>
          <a:lstStyle/>
          <a:p>
            <a:pPr algn="r" latinLnBrk="1"/>
            <a:endParaRPr kumimoji="1" lang="zh-CN" altLang="en-US" sz="1600" b="1" dirty="0">
              <a:solidFill>
                <a:srgbClr val="000000"/>
              </a:solidFill>
              <a:cs typeface="+mn-ea"/>
              <a:sym typeface="+mn-lt"/>
            </a:endParaRPr>
          </a:p>
        </p:txBody>
      </p:sp>
      <p:sp>
        <p:nvSpPr>
          <p:cNvPr id="11" name="矩形 10">
            <a:extLst>
              <a:ext uri="{FF2B5EF4-FFF2-40B4-BE49-F238E27FC236}">
                <a16:creationId xmlns:a16="http://schemas.microsoft.com/office/drawing/2014/main" id="{FB8509EE-4FC9-4CDC-BD96-1D31BDA897D3}"/>
              </a:ext>
            </a:extLst>
          </p:cNvPr>
          <p:cNvSpPr/>
          <p:nvPr/>
        </p:nvSpPr>
        <p:spPr>
          <a:xfrm>
            <a:off x="5168785" y="1299683"/>
            <a:ext cx="1900326" cy="2083818"/>
          </a:xfrm>
          <a:prstGeom prst="rect">
            <a:avLst/>
          </a:prstGeom>
          <a:solidFill>
            <a:schemeClr val="accent3">
              <a:lumMod val="50000"/>
              <a:alpha val="10196"/>
            </a:schemeClr>
          </a:solidFill>
          <a:ln w="6350" cap="rnd" algn="ctr">
            <a:solidFill>
              <a:srgbClr val="9E9E9E"/>
            </a:solidFill>
            <a:prstDash val="sysDot"/>
            <a:round/>
            <a:headEnd/>
            <a:tailEnd/>
          </a:ln>
        </p:spPr>
        <p:txBody>
          <a:bodyPr wrap="none" rIns="576000" anchor="ctr"/>
          <a:lstStyle/>
          <a:p>
            <a:pPr algn="r" latinLnBrk="1"/>
            <a:endParaRPr kumimoji="1" lang="zh-CN" altLang="en-US" sz="1600" b="1" dirty="0">
              <a:solidFill>
                <a:srgbClr val="000000"/>
              </a:solidFill>
              <a:cs typeface="+mn-ea"/>
              <a:sym typeface="+mn-lt"/>
            </a:endParaRPr>
          </a:p>
        </p:txBody>
      </p:sp>
      <p:sp>
        <p:nvSpPr>
          <p:cNvPr id="12" name="矩形 11">
            <a:extLst>
              <a:ext uri="{FF2B5EF4-FFF2-40B4-BE49-F238E27FC236}">
                <a16:creationId xmlns:a16="http://schemas.microsoft.com/office/drawing/2014/main" id="{91C5F7F5-09C2-4510-BF7E-63861FF639D7}"/>
              </a:ext>
            </a:extLst>
          </p:cNvPr>
          <p:cNvSpPr/>
          <p:nvPr/>
        </p:nvSpPr>
        <p:spPr>
          <a:xfrm>
            <a:off x="7259525" y="1299683"/>
            <a:ext cx="1900326" cy="2083818"/>
          </a:xfrm>
          <a:prstGeom prst="rect">
            <a:avLst/>
          </a:prstGeom>
          <a:solidFill>
            <a:schemeClr val="accent3">
              <a:lumMod val="50000"/>
              <a:alpha val="10196"/>
            </a:schemeClr>
          </a:solidFill>
          <a:ln w="6350" cap="rnd" algn="ctr">
            <a:solidFill>
              <a:srgbClr val="9E9E9E"/>
            </a:solidFill>
            <a:prstDash val="sysDot"/>
            <a:round/>
            <a:headEnd/>
            <a:tailEnd/>
          </a:ln>
        </p:spPr>
        <p:txBody>
          <a:bodyPr wrap="none" rIns="576000" anchor="ctr"/>
          <a:lstStyle/>
          <a:p>
            <a:pPr algn="r" latinLnBrk="1"/>
            <a:endParaRPr kumimoji="1" lang="zh-CN" altLang="en-US" sz="1600" b="1" dirty="0">
              <a:solidFill>
                <a:srgbClr val="000000"/>
              </a:solidFill>
              <a:cs typeface="+mn-ea"/>
              <a:sym typeface="+mn-lt"/>
            </a:endParaRPr>
          </a:p>
        </p:txBody>
      </p:sp>
      <p:sp>
        <p:nvSpPr>
          <p:cNvPr id="13" name="矩形 12">
            <a:extLst>
              <a:ext uri="{FF2B5EF4-FFF2-40B4-BE49-F238E27FC236}">
                <a16:creationId xmlns:a16="http://schemas.microsoft.com/office/drawing/2014/main" id="{5619D9CD-1CE7-42DC-BA78-5906D0BFEAAB}"/>
              </a:ext>
            </a:extLst>
          </p:cNvPr>
          <p:cNvSpPr/>
          <p:nvPr/>
        </p:nvSpPr>
        <p:spPr>
          <a:xfrm>
            <a:off x="9350265" y="1299683"/>
            <a:ext cx="1900326" cy="2083818"/>
          </a:xfrm>
          <a:prstGeom prst="rect">
            <a:avLst/>
          </a:prstGeom>
          <a:solidFill>
            <a:schemeClr val="accent3">
              <a:lumMod val="50000"/>
              <a:alpha val="10196"/>
            </a:schemeClr>
          </a:solidFill>
          <a:ln w="6350" cap="rnd" algn="ctr">
            <a:solidFill>
              <a:srgbClr val="9E9E9E"/>
            </a:solidFill>
            <a:prstDash val="sysDot"/>
            <a:round/>
            <a:headEnd/>
            <a:tailEnd/>
          </a:ln>
        </p:spPr>
        <p:txBody>
          <a:bodyPr wrap="none" rIns="576000" anchor="ctr"/>
          <a:lstStyle/>
          <a:p>
            <a:pPr algn="r" latinLnBrk="1"/>
            <a:endParaRPr kumimoji="1" lang="zh-CN" altLang="en-US" sz="1600" b="1" dirty="0">
              <a:solidFill>
                <a:srgbClr val="000000"/>
              </a:solidFill>
              <a:cs typeface="+mn-ea"/>
              <a:sym typeface="+mn-lt"/>
            </a:endParaRPr>
          </a:p>
        </p:txBody>
      </p:sp>
      <p:grpSp>
        <p:nvGrpSpPr>
          <p:cNvPr id="14" name="组合 13">
            <a:extLst>
              <a:ext uri="{FF2B5EF4-FFF2-40B4-BE49-F238E27FC236}">
                <a16:creationId xmlns:a16="http://schemas.microsoft.com/office/drawing/2014/main" id="{3E7FAF7D-B0E1-4B35-811E-D6ABCE81E5D5}"/>
              </a:ext>
            </a:extLst>
          </p:cNvPr>
          <p:cNvGrpSpPr/>
          <p:nvPr/>
        </p:nvGrpSpPr>
        <p:grpSpPr>
          <a:xfrm rot="5400000">
            <a:off x="3904636" y="3275951"/>
            <a:ext cx="247141" cy="281596"/>
            <a:chOff x="-3475009" y="2176285"/>
            <a:chExt cx="1170996" cy="1334241"/>
          </a:xfrm>
          <a:gradFill>
            <a:gsLst>
              <a:gs pos="13000">
                <a:schemeClr val="accent2">
                  <a:lumMod val="60000"/>
                  <a:lumOff val="40000"/>
                </a:schemeClr>
              </a:gs>
              <a:gs pos="84000">
                <a:schemeClr val="tx2"/>
              </a:gs>
            </a:gsLst>
            <a:lin ang="2700000" scaled="0"/>
          </a:gradFill>
        </p:grpSpPr>
        <p:sp>
          <p:nvSpPr>
            <p:cNvPr id="15" name="椭圆 14">
              <a:extLst>
                <a:ext uri="{FF2B5EF4-FFF2-40B4-BE49-F238E27FC236}">
                  <a16:creationId xmlns:a16="http://schemas.microsoft.com/office/drawing/2014/main" id="{DAE9D7B4-A7CB-4E0C-8357-DDC0EE5D5E4B}"/>
                </a:ext>
              </a:extLst>
            </p:cNvPr>
            <p:cNvSpPr/>
            <p:nvPr/>
          </p:nvSpPr>
          <p:spPr>
            <a:xfrm flipH="1">
              <a:off x="-2376013" y="2805181"/>
              <a:ext cx="72000" cy="72000"/>
            </a:xfrm>
            <a:prstGeom prst="ellipse">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16" name="任意多边形: 形状 15">
              <a:extLst>
                <a:ext uri="{FF2B5EF4-FFF2-40B4-BE49-F238E27FC236}">
                  <a16:creationId xmlns:a16="http://schemas.microsoft.com/office/drawing/2014/main" id="{D8594C47-77F5-4444-9412-B15AF883D353}"/>
                </a:ext>
              </a:extLst>
            </p:cNvPr>
            <p:cNvSpPr/>
            <p:nvPr/>
          </p:nvSpPr>
          <p:spPr>
            <a:xfrm rot="5400000" flipH="1">
              <a:off x="-3458908" y="2366095"/>
              <a:ext cx="1099536" cy="954253"/>
            </a:xfrm>
            <a:custGeom>
              <a:avLst/>
              <a:gdLst>
                <a:gd name="connsiteX0" fmla="*/ 2370162 w 2370162"/>
                <a:gd name="connsiteY0" fmla="*/ 2056991 h 2056991"/>
                <a:gd name="connsiteX1" fmla="*/ 1267305 w 2370162"/>
                <a:gd name="connsiteY1" fmla="*/ 1605291 h 2056991"/>
                <a:gd name="connsiteX2" fmla="*/ 1262337 w 2370162"/>
                <a:gd name="connsiteY2" fmla="*/ 1646967 h 2056991"/>
                <a:gd name="connsiteX3" fmla="*/ 1174366 w 2370162"/>
                <a:gd name="connsiteY3" fmla="*/ 140360 h 2056991"/>
                <a:gd name="connsiteX4" fmla="*/ 1089019 w 2370162"/>
                <a:gd name="connsiteY4" fmla="*/ 1602008 h 2056991"/>
                <a:gd name="connsiteX5" fmla="*/ 1086912 w 2370162"/>
                <a:gd name="connsiteY5" fmla="*/ 1584327 h 2056991"/>
                <a:gd name="connsiteX6" fmla="*/ 0 w 2370162"/>
                <a:gd name="connsiteY6" fmla="*/ 2029496 h 2056991"/>
                <a:gd name="connsiteX7" fmla="*/ 1177108 w 2370162"/>
                <a:gd name="connsiteY7" fmla="*/ 0 h 2056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70162" h="2056991">
                  <a:moveTo>
                    <a:pt x="2370162" y="2056991"/>
                  </a:moveTo>
                  <a:lnTo>
                    <a:pt x="1267305" y="1605291"/>
                  </a:lnTo>
                  <a:lnTo>
                    <a:pt x="1262337" y="1646967"/>
                  </a:lnTo>
                  <a:lnTo>
                    <a:pt x="1174366" y="140360"/>
                  </a:lnTo>
                  <a:lnTo>
                    <a:pt x="1089019" y="1602008"/>
                  </a:lnTo>
                  <a:lnTo>
                    <a:pt x="1086912" y="1584327"/>
                  </a:lnTo>
                  <a:lnTo>
                    <a:pt x="0" y="2029496"/>
                  </a:lnTo>
                  <a:lnTo>
                    <a:pt x="1177108" y="0"/>
                  </a:lnTo>
                  <a:close/>
                </a:path>
              </a:pathLst>
            </a:cu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17" name="椭圆 16">
              <a:extLst>
                <a:ext uri="{FF2B5EF4-FFF2-40B4-BE49-F238E27FC236}">
                  <a16:creationId xmlns:a16="http://schemas.microsoft.com/office/drawing/2014/main" id="{A5761AE4-7FFD-4667-B4E4-B7F20D465BE6}"/>
                </a:ext>
              </a:extLst>
            </p:cNvPr>
            <p:cNvSpPr/>
            <p:nvPr/>
          </p:nvSpPr>
          <p:spPr>
            <a:xfrm flipH="1" flipV="1">
              <a:off x="-2376013" y="2805183"/>
              <a:ext cx="72000" cy="72000"/>
            </a:xfrm>
            <a:prstGeom prst="ellipse">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cxnSp>
          <p:nvCxnSpPr>
            <p:cNvPr id="18" name="直接连接符 17">
              <a:extLst>
                <a:ext uri="{FF2B5EF4-FFF2-40B4-BE49-F238E27FC236}">
                  <a16:creationId xmlns:a16="http://schemas.microsoft.com/office/drawing/2014/main" id="{AF77A506-B2B2-4DA1-9DEB-1D9752138E5C}"/>
                </a:ext>
              </a:extLst>
            </p:cNvPr>
            <p:cNvCxnSpPr/>
            <p:nvPr/>
          </p:nvCxnSpPr>
          <p:spPr>
            <a:xfrm flipH="1" flipV="1">
              <a:off x="-3471451" y="2176285"/>
              <a:ext cx="1106532" cy="661786"/>
            </a:xfrm>
            <a:prstGeom prst="line">
              <a:avLst/>
            </a:prstGeom>
            <a:grpFill/>
            <a:ln w="12700" cap="flat" cmpd="sng" algn="ctr">
              <a:noFill/>
              <a:prstDash val="solid"/>
              <a:miter lim="800000"/>
            </a:ln>
            <a:effectLst/>
          </p:spPr>
        </p:cxnSp>
        <p:cxnSp>
          <p:nvCxnSpPr>
            <p:cNvPr id="19" name="直接连接符 18">
              <a:extLst>
                <a:ext uri="{FF2B5EF4-FFF2-40B4-BE49-F238E27FC236}">
                  <a16:creationId xmlns:a16="http://schemas.microsoft.com/office/drawing/2014/main" id="{7702C071-837E-4035-A69B-FEAA166D688F}"/>
                </a:ext>
              </a:extLst>
            </p:cNvPr>
            <p:cNvCxnSpPr/>
            <p:nvPr/>
          </p:nvCxnSpPr>
          <p:spPr>
            <a:xfrm flipH="1" flipV="1">
              <a:off x="-3475009" y="2179843"/>
              <a:ext cx="255014" cy="664454"/>
            </a:xfrm>
            <a:prstGeom prst="line">
              <a:avLst/>
            </a:prstGeom>
            <a:grpFill/>
            <a:ln w="12700" cap="flat" cmpd="sng" algn="ctr">
              <a:noFill/>
              <a:prstDash val="solid"/>
              <a:miter lim="800000"/>
            </a:ln>
            <a:effectLst/>
          </p:spPr>
        </p:cxnSp>
        <p:cxnSp>
          <p:nvCxnSpPr>
            <p:cNvPr id="20" name="直接连接符 19">
              <a:extLst>
                <a:ext uri="{FF2B5EF4-FFF2-40B4-BE49-F238E27FC236}">
                  <a16:creationId xmlns:a16="http://schemas.microsoft.com/office/drawing/2014/main" id="{04825BA8-17DF-47FF-B91F-8243A0BE4F04}"/>
                </a:ext>
              </a:extLst>
            </p:cNvPr>
            <p:cNvCxnSpPr/>
            <p:nvPr/>
          </p:nvCxnSpPr>
          <p:spPr>
            <a:xfrm flipV="1">
              <a:off x="-3442987" y="2834421"/>
              <a:ext cx="218996" cy="668989"/>
            </a:xfrm>
            <a:prstGeom prst="line">
              <a:avLst/>
            </a:prstGeom>
            <a:grpFill/>
            <a:ln w="12700" cap="flat" cmpd="sng" algn="ctr">
              <a:noFill/>
              <a:prstDash val="solid"/>
              <a:miter lim="800000"/>
            </a:ln>
            <a:effectLst/>
          </p:spPr>
        </p:cxnSp>
        <p:cxnSp>
          <p:nvCxnSpPr>
            <p:cNvPr id="21" name="直接连接符 20">
              <a:extLst>
                <a:ext uri="{FF2B5EF4-FFF2-40B4-BE49-F238E27FC236}">
                  <a16:creationId xmlns:a16="http://schemas.microsoft.com/office/drawing/2014/main" id="{974B720E-2210-4595-B6F7-3E5F5EFC54B0}"/>
                </a:ext>
              </a:extLst>
            </p:cNvPr>
            <p:cNvCxnSpPr/>
            <p:nvPr/>
          </p:nvCxnSpPr>
          <p:spPr>
            <a:xfrm flipV="1">
              <a:off x="-3446545" y="2843224"/>
              <a:ext cx="1088720" cy="667302"/>
            </a:xfrm>
            <a:prstGeom prst="line">
              <a:avLst/>
            </a:prstGeom>
            <a:grpFill/>
            <a:ln w="12700" cap="flat" cmpd="sng" algn="ctr">
              <a:noFill/>
              <a:prstDash val="solid"/>
              <a:miter lim="800000"/>
            </a:ln>
            <a:effectLst/>
          </p:spPr>
        </p:cxnSp>
      </p:grpSp>
      <p:grpSp>
        <p:nvGrpSpPr>
          <p:cNvPr id="22" name="组合 21">
            <a:extLst>
              <a:ext uri="{FF2B5EF4-FFF2-40B4-BE49-F238E27FC236}">
                <a16:creationId xmlns:a16="http://schemas.microsoft.com/office/drawing/2014/main" id="{91D4B1B1-3DE3-450F-96AD-A7B0CEBEA2F2}"/>
              </a:ext>
            </a:extLst>
          </p:cNvPr>
          <p:cNvGrpSpPr/>
          <p:nvPr/>
        </p:nvGrpSpPr>
        <p:grpSpPr>
          <a:xfrm rot="5400000">
            <a:off x="1813896" y="3275951"/>
            <a:ext cx="247141" cy="281596"/>
            <a:chOff x="-3475009" y="2176285"/>
            <a:chExt cx="1170996" cy="1334241"/>
          </a:xfrm>
          <a:gradFill>
            <a:gsLst>
              <a:gs pos="13000">
                <a:schemeClr val="accent2">
                  <a:lumMod val="60000"/>
                  <a:lumOff val="40000"/>
                </a:schemeClr>
              </a:gs>
              <a:gs pos="84000">
                <a:schemeClr val="tx2"/>
              </a:gs>
            </a:gsLst>
            <a:lin ang="2700000" scaled="0"/>
          </a:gradFill>
        </p:grpSpPr>
        <p:sp>
          <p:nvSpPr>
            <p:cNvPr id="23" name="椭圆 22">
              <a:extLst>
                <a:ext uri="{FF2B5EF4-FFF2-40B4-BE49-F238E27FC236}">
                  <a16:creationId xmlns:a16="http://schemas.microsoft.com/office/drawing/2014/main" id="{64ACFE54-D7F6-4881-BCF7-9E8912E4C191}"/>
                </a:ext>
              </a:extLst>
            </p:cNvPr>
            <p:cNvSpPr/>
            <p:nvPr/>
          </p:nvSpPr>
          <p:spPr>
            <a:xfrm flipH="1">
              <a:off x="-2376013" y="2805181"/>
              <a:ext cx="72000" cy="72000"/>
            </a:xfrm>
            <a:prstGeom prst="ellipse">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24" name="任意多边形: 形状 23">
              <a:extLst>
                <a:ext uri="{FF2B5EF4-FFF2-40B4-BE49-F238E27FC236}">
                  <a16:creationId xmlns:a16="http://schemas.microsoft.com/office/drawing/2014/main" id="{23289AC2-E1A4-4916-BBED-DA27C0E0DFAE}"/>
                </a:ext>
              </a:extLst>
            </p:cNvPr>
            <p:cNvSpPr/>
            <p:nvPr/>
          </p:nvSpPr>
          <p:spPr>
            <a:xfrm rot="5400000" flipH="1">
              <a:off x="-3458908" y="2366095"/>
              <a:ext cx="1099536" cy="954253"/>
            </a:xfrm>
            <a:custGeom>
              <a:avLst/>
              <a:gdLst>
                <a:gd name="connsiteX0" fmla="*/ 2370162 w 2370162"/>
                <a:gd name="connsiteY0" fmla="*/ 2056991 h 2056991"/>
                <a:gd name="connsiteX1" fmla="*/ 1267305 w 2370162"/>
                <a:gd name="connsiteY1" fmla="*/ 1605291 h 2056991"/>
                <a:gd name="connsiteX2" fmla="*/ 1262337 w 2370162"/>
                <a:gd name="connsiteY2" fmla="*/ 1646967 h 2056991"/>
                <a:gd name="connsiteX3" fmla="*/ 1174366 w 2370162"/>
                <a:gd name="connsiteY3" fmla="*/ 140360 h 2056991"/>
                <a:gd name="connsiteX4" fmla="*/ 1089019 w 2370162"/>
                <a:gd name="connsiteY4" fmla="*/ 1602008 h 2056991"/>
                <a:gd name="connsiteX5" fmla="*/ 1086912 w 2370162"/>
                <a:gd name="connsiteY5" fmla="*/ 1584327 h 2056991"/>
                <a:gd name="connsiteX6" fmla="*/ 0 w 2370162"/>
                <a:gd name="connsiteY6" fmla="*/ 2029496 h 2056991"/>
                <a:gd name="connsiteX7" fmla="*/ 1177108 w 2370162"/>
                <a:gd name="connsiteY7" fmla="*/ 0 h 2056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70162" h="2056991">
                  <a:moveTo>
                    <a:pt x="2370162" y="2056991"/>
                  </a:moveTo>
                  <a:lnTo>
                    <a:pt x="1267305" y="1605291"/>
                  </a:lnTo>
                  <a:lnTo>
                    <a:pt x="1262337" y="1646967"/>
                  </a:lnTo>
                  <a:lnTo>
                    <a:pt x="1174366" y="140360"/>
                  </a:lnTo>
                  <a:lnTo>
                    <a:pt x="1089019" y="1602008"/>
                  </a:lnTo>
                  <a:lnTo>
                    <a:pt x="1086912" y="1584327"/>
                  </a:lnTo>
                  <a:lnTo>
                    <a:pt x="0" y="2029496"/>
                  </a:lnTo>
                  <a:lnTo>
                    <a:pt x="1177108" y="0"/>
                  </a:lnTo>
                  <a:close/>
                </a:path>
              </a:pathLst>
            </a:cu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25" name="椭圆 24">
              <a:extLst>
                <a:ext uri="{FF2B5EF4-FFF2-40B4-BE49-F238E27FC236}">
                  <a16:creationId xmlns:a16="http://schemas.microsoft.com/office/drawing/2014/main" id="{311910B3-913D-42A4-9CE9-2167379C2AD3}"/>
                </a:ext>
              </a:extLst>
            </p:cNvPr>
            <p:cNvSpPr/>
            <p:nvPr/>
          </p:nvSpPr>
          <p:spPr>
            <a:xfrm flipH="1" flipV="1">
              <a:off x="-2376013" y="2805183"/>
              <a:ext cx="72000" cy="72000"/>
            </a:xfrm>
            <a:prstGeom prst="ellipse">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cxnSp>
          <p:nvCxnSpPr>
            <p:cNvPr id="26" name="直接连接符 25">
              <a:extLst>
                <a:ext uri="{FF2B5EF4-FFF2-40B4-BE49-F238E27FC236}">
                  <a16:creationId xmlns:a16="http://schemas.microsoft.com/office/drawing/2014/main" id="{1183869C-E522-48C0-945D-4F7B5ECFFD91}"/>
                </a:ext>
              </a:extLst>
            </p:cNvPr>
            <p:cNvCxnSpPr/>
            <p:nvPr/>
          </p:nvCxnSpPr>
          <p:spPr>
            <a:xfrm flipH="1" flipV="1">
              <a:off x="-3471451" y="2176285"/>
              <a:ext cx="1106532" cy="661786"/>
            </a:xfrm>
            <a:prstGeom prst="line">
              <a:avLst/>
            </a:prstGeom>
            <a:grpFill/>
            <a:ln w="12700" cap="flat" cmpd="sng" algn="ctr">
              <a:noFill/>
              <a:prstDash val="solid"/>
              <a:miter lim="800000"/>
            </a:ln>
            <a:effectLst/>
          </p:spPr>
        </p:cxnSp>
        <p:cxnSp>
          <p:nvCxnSpPr>
            <p:cNvPr id="27" name="直接连接符 26">
              <a:extLst>
                <a:ext uri="{FF2B5EF4-FFF2-40B4-BE49-F238E27FC236}">
                  <a16:creationId xmlns:a16="http://schemas.microsoft.com/office/drawing/2014/main" id="{A10023A7-3458-4BD8-8EB7-434108102525}"/>
                </a:ext>
              </a:extLst>
            </p:cNvPr>
            <p:cNvCxnSpPr/>
            <p:nvPr/>
          </p:nvCxnSpPr>
          <p:spPr>
            <a:xfrm flipH="1" flipV="1">
              <a:off x="-3475009" y="2179843"/>
              <a:ext cx="255014" cy="664454"/>
            </a:xfrm>
            <a:prstGeom prst="line">
              <a:avLst/>
            </a:prstGeom>
            <a:grpFill/>
            <a:ln w="12700" cap="flat" cmpd="sng" algn="ctr">
              <a:noFill/>
              <a:prstDash val="solid"/>
              <a:miter lim="800000"/>
            </a:ln>
            <a:effectLst/>
          </p:spPr>
        </p:cxnSp>
        <p:cxnSp>
          <p:nvCxnSpPr>
            <p:cNvPr id="28" name="直接连接符 27">
              <a:extLst>
                <a:ext uri="{FF2B5EF4-FFF2-40B4-BE49-F238E27FC236}">
                  <a16:creationId xmlns:a16="http://schemas.microsoft.com/office/drawing/2014/main" id="{1817409B-4B87-4DF6-B8FC-54EA2A2D31EC}"/>
                </a:ext>
              </a:extLst>
            </p:cNvPr>
            <p:cNvCxnSpPr/>
            <p:nvPr/>
          </p:nvCxnSpPr>
          <p:spPr>
            <a:xfrm flipV="1">
              <a:off x="-3442987" y="2834421"/>
              <a:ext cx="218996" cy="668989"/>
            </a:xfrm>
            <a:prstGeom prst="line">
              <a:avLst/>
            </a:prstGeom>
            <a:grpFill/>
            <a:ln w="12700" cap="flat" cmpd="sng" algn="ctr">
              <a:noFill/>
              <a:prstDash val="solid"/>
              <a:miter lim="800000"/>
            </a:ln>
            <a:effectLst/>
          </p:spPr>
        </p:cxnSp>
        <p:cxnSp>
          <p:nvCxnSpPr>
            <p:cNvPr id="29" name="直接连接符 28">
              <a:extLst>
                <a:ext uri="{FF2B5EF4-FFF2-40B4-BE49-F238E27FC236}">
                  <a16:creationId xmlns:a16="http://schemas.microsoft.com/office/drawing/2014/main" id="{D074DB58-0480-41D4-98A6-59434F2554A0}"/>
                </a:ext>
              </a:extLst>
            </p:cNvPr>
            <p:cNvCxnSpPr/>
            <p:nvPr/>
          </p:nvCxnSpPr>
          <p:spPr>
            <a:xfrm flipV="1">
              <a:off x="-3446545" y="2843224"/>
              <a:ext cx="1088720" cy="667302"/>
            </a:xfrm>
            <a:prstGeom prst="line">
              <a:avLst/>
            </a:prstGeom>
            <a:grpFill/>
            <a:ln w="12700" cap="flat" cmpd="sng" algn="ctr">
              <a:noFill/>
              <a:prstDash val="solid"/>
              <a:miter lim="800000"/>
            </a:ln>
            <a:effectLst/>
          </p:spPr>
        </p:cxnSp>
      </p:grpSp>
      <p:grpSp>
        <p:nvGrpSpPr>
          <p:cNvPr id="30" name="组合 29">
            <a:extLst>
              <a:ext uri="{FF2B5EF4-FFF2-40B4-BE49-F238E27FC236}">
                <a16:creationId xmlns:a16="http://schemas.microsoft.com/office/drawing/2014/main" id="{B7846F35-2286-4647-8BA9-EA65782C6AD4}"/>
              </a:ext>
            </a:extLst>
          </p:cNvPr>
          <p:cNvGrpSpPr/>
          <p:nvPr/>
        </p:nvGrpSpPr>
        <p:grpSpPr>
          <a:xfrm rot="5400000">
            <a:off x="8074761" y="3275952"/>
            <a:ext cx="247141" cy="281596"/>
            <a:chOff x="-3475009" y="2176285"/>
            <a:chExt cx="1170996" cy="1334241"/>
          </a:xfrm>
          <a:gradFill>
            <a:gsLst>
              <a:gs pos="13000">
                <a:schemeClr val="accent2">
                  <a:lumMod val="60000"/>
                  <a:lumOff val="40000"/>
                </a:schemeClr>
              </a:gs>
              <a:gs pos="84000">
                <a:schemeClr val="tx2"/>
              </a:gs>
            </a:gsLst>
            <a:lin ang="2700000" scaled="0"/>
          </a:gradFill>
        </p:grpSpPr>
        <p:sp>
          <p:nvSpPr>
            <p:cNvPr id="31" name="椭圆 30">
              <a:extLst>
                <a:ext uri="{FF2B5EF4-FFF2-40B4-BE49-F238E27FC236}">
                  <a16:creationId xmlns:a16="http://schemas.microsoft.com/office/drawing/2014/main" id="{21BA7C92-16B8-4A62-A9FC-68C2FCB69131}"/>
                </a:ext>
              </a:extLst>
            </p:cNvPr>
            <p:cNvSpPr/>
            <p:nvPr/>
          </p:nvSpPr>
          <p:spPr>
            <a:xfrm flipH="1">
              <a:off x="-2376013" y="2805181"/>
              <a:ext cx="72000" cy="72000"/>
            </a:xfrm>
            <a:prstGeom prst="ellipse">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32" name="任意多边形: 形状 31">
              <a:extLst>
                <a:ext uri="{FF2B5EF4-FFF2-40B4-BE49-F238E27FC236}">
                  <a16:creationId xmlns:a16="http://schemas.microsoft.com/office/drawing/2014/main" id="{22488A6E-781F-4B4B-9B09-C5783DB7AB33}"/>
                </a:ext>
              </a:extLst>
            </p:cNvPr>
            <p:cNvSpPr/>
            <p:nvPr/>
          </p:nvSpPr>
          <p:spPr>
            <a:xfrm rot="5400000" flipH="1">
              <a:off x="-3458908" y="2366095"/>
              <a:ext cx="1099536" cy="954253"/>
            </a:xfrm>
            <a:custGeom>
              <a:avLst/>
              <a:gdLst>
                <a:gd name="connsiteX0" fmla="*/ 2370162 w 2370162"/>
                <a:gd name="connsiteY0" fmla="*/ 2056991 h 2056991"/>
                <a:gd name="connsiteX1" fmla="*/ 1267305 w 2370162"/>
                <a:gd name="connsiteY1" fmla="*/ 1605291 h 2056991"/>
                <a:gd name="connsiteX2" fmla="*/ 1262337 w 2370162"/>
                <a:gd name="connsiteY2" fmla="*/ 1646967 h 2056991"/>
                <a:gd name="connsiteX3" fmla="*/ 1174366 w 2370162"/>
                <a:gd name="connsiteY3" fmla="*/ 140360 h 2056991"/>
                <a:gd name="connsiteX4" fmla="*/ 1089019 w 2370162"/>
                <a:gd name="connsiteY4" fmla="*/ 1602008 h 2056991"/>
                <a:gd name="connsiteX5" fmla="*/ 1086912 w 2370162"/>
                <a:gd name="connsiteY5" fmla="*/ 1584327 h 2056991"/>
                <a:gd name="connsiteX6" fmla="*/ 0 w 2370162"/>
                <a:gd name="connsiteY6" fmla="*/ 2029496 h 2056991"/>
                <a:gd name="connsiteX7" fmla="*/ 1177108 w 2370162"/>
                <a:gd name="connsiteY7" fmla="*/ 0 h 2056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70162" h="2056991">
                  <a:moveTo>
                    <a:pt x="2370162" y="2056991"/>
                  </a:moveTo>
                  <a:lnTo>
                    <a:pt x="1267305" y="1605291"/>
                  </a:lnTo>
                  <a:lnTo>
                    <a:pt x="1262337" y="1646967"/>
                  </a:lnTo>
                  <a:lnTo>
                    <a:pt x="1174366" y="140360"/>
                  </a:lnTo>
                  <a:lnTo>
                    <a:pt x="1089019" y="1602008"/>
                  </a:lnTo>
                  <a:lnTo>
                    <a:pt x="1086912" y="1584327"/>
                  </a:lnTo>
                  <a:lnTo>
                    <a:pt x="0" y="2029496"/>
                  </a:lnTo>
                  <a:lnTo>
                    <a:pt x="1177108" y="0"/>
                  </a:lnTo>
                  <a:close/>
                </a:path>
              </a:pathLst>
            </a:cu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33" name="椭圆 32">
              <a:extLst>
                <a:ext uri="{FF2B5EF4-FFF2-40B4-BE49-F238E27FC236}">
                  <a16:creationId xmlns:a16="http://schemas.microsoft.com/office/drawing/2014/main" id="{42F5D7A9-9209-4CFC-8A7F-AE4A86D532F9}"/>
                </a:ext>
              </a:extLst>
            </p:cNvPr>
            <p:cNvSpPr/>
            <p:nvPr/>
          </p:nvSpPr>
          <p:spPr>
            <a:xfrm flipH="1" flipV="1">
              <a:off x="-2376013" y="2805183"/>
              <a:ext cx="72000" cy="72000"/>
            </a:xfrm>
            <a:prstGeom prst="ellipse">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cxnSp>
          <p:nvCxnSpPr>
            <p:cNvPr id="34" name="直接连接符 33">
              <a:extLst>
                <a:ext uri="{FF2B5EF4-FFF2-40B4-BE49-F238E27FC236}">
                  <a16:creationId xmlns:a16="http://schemas.microsoft.com/office/drawing/2014/main" id="{1B7E32FF-10A0-4D2B-A6FC-7879A37E7ACE}"/>
                </a:ext>
              </a:extLst>
            </p:cNvPr>
            <p:cNvCxnSpPr/>
            <p:nvPr/>
          </p:nvCxnSpPr>
          <p:spPr>
            <a:xfrm flipH="1" flipV="1">
              <a:off x="-3471451" y="2176285"/>
              <a:ext cx="1106532" cy="661786"/>
            </a:xfrm>
            <a:prstGeom prst="line">
              <a:avLst/>
            </a:prstGeom>
            <a:grpFill/>
            <a:ln w="12700" cap="flat" cmpd="sng" algn="ctr">
              <a:noFill/>
              <a:prstDash val="solid"/>
              <a:miter lim="800000"/>
            </a:ln>
            <a:effectLst/>
          </p:spPr>
        </p:cxnSp>
        <p:cxnSp>
          <p:nvCxnSpPr>
            <p:cNvPr id="35" name="直接连接符 34">
              <a:extLst>
                <a:ext uri="{FF2B5EF4-FFF2-40B4-BE49-F238E27FC236}">
                  <a16:creationId xmlns:a16="http://schemas.microsoft.com/office/drawing/2014/main" id="{E2189989-4D2F-4090-8D21-68746B7CDEA1}"/>
                </a:ext>
              </a:extLst>
            </p:cNvPr>
            <p:cNvCxnSpPr/>
            <p:nvPr/>
          </p:nvCxnSpPr>
          <p:spPr>
            <a:xfrm flipH="1" flipV="1">
              <a:off x="-3475009" y="2179843"/>
              <a:ext cx="255014" cy="664454"/>
            </a:xfrm>
            <a:prstGeom prst="line">
              <a:avLst/>
            </a:prstGeom>
            <a:grpFill/>
            <a:ln w="12700" cap="flat" cmpd="sng" algn="ctr">
              <a:noFill/>
              <a:prstDash val="solid"/>
              <a:miter lim="800000"/>
            </a:ln>
            <a:effectLst/>
          </p:spPr>
        </p:cxnSp>
        <p:cxnSp>
          <p:nvCxnSpPr>
            <p:cNvPr id="36" name="直接连接符 35">
              <a:extLst>
                <a:ext uri="{FF2B5EF4-FFF2-40B4-BE49-F238E27FC236}">
                  <a16:creationId xmlns:a16="http://schemas.microsoft.com/office/drawing/2014/main" id="{1F19BDB0-9825-45B6-9B63-64DD07F214A6}"/>
                </a:ext>
              </a:extLst>
            </p:cNvPr>
            <p:cNvCxnSpPr/>
            <p:nvPr/>
          </p:nvCxnSpPr>
          <p:spPr>
            <a:xfrm flipV="1">
              <a:off x="-3442987" y="2834421"/>
              <a:ext cx="218996" cy="668989"/>
            </a:xfrm>
            <a:prstGeom prst="line">
              <a:avLst/>
            </a:prstGeom>
            <a:grpFill/>
            <a:ln w="12700" cap="flat" cmpd="sng" algn="ctr">
              <a:noFill/>
              <a:prstDash val="solid"/>
              <a:miter lim="800000"/>
            </a:ln>
            <a:effectLst/>
          </p:spPr>
        </p:cxnSp>
        <p:cxnSp>
          <p:nvCxnSpPr>
            <p:cNvPr id="37" name="直接连接符 36">
              <a:extLst>
                <a:ext uri="{FF2B5EF4-FFF2-40B4-BE49-F238E27FC236}">
                  <a16:creationId xmlns:a16="http://schemas.microsoft.com/office/drawing/2014/main" id="{0A35E56C-78E1-473A-82A2-EF266F418DAA}"/>
                </a:ext>
              </a:extLst>
            </p:cNvPr>
            <p:cNvCxnSpPr/>
            <p:nvPr/>
          </p:nvCxnSpPr>
          <p:spPr>
            <a:xfrm flipV="1">
              <a:off x="-3446545" y="2843224"/>
              <a:ext cx="1088720" cy="667302"/>
            </a:xfrm>
            <a:prstGeom prst="line">
              <a:avLst/>
            </a:prstGeom>
            <a:grpFill/>
            <a:ln w="12700" cap="flat" cmpd="sng" algn="ctr">
              <a:noFill/>
              <a:prstDash val="solid"/>
              <a:miter lim="800000"/>
            </a:ln>
            <a:effectLst/>
          </p:spPr>
        </p:cxnSp>
      </p:grpSp>
      <p:grpSp>
        <p:nvGrpSpPr>
          <p:cNvPr id="38" name="组合 37">
            <a:extLst>
              <a:ext uri="{FF2B5EF4-FFF2-40B4-BE49-F238E27FC236}">
                <a16:creationId xmlns:a16="http://schemas.microsoft.com/office/drawing/2014/main" id="{4ACB15E5-15C0-4131-A716-74DD74755786}"/>
              </a:ext>
            </a:extLst>
          </p:cNvPr>
          <p:cNvGrpSpPr/>
          <p:nvPr/>
        </p:nvGrpSpPr>
        <p:grpSpPr>
          <a:xfrm rot="5400000">
            <a:off x="5984021" y="3275952"/>
            <a:ext cx="247141" cy="281596"/>
            <a:chOff x="-3475009" y="2176285"/>
            <a:chExt cx="1170996" cy="1334241"/>
          </a:xfrm>
          <a:gradFill>
            <a:gsLst>
              <a:gs pos="13000">
                <a:schemeClr val="accent2">
                  <a:lumMod val="60000"/>
                  <a:lumOff val="40000"/>
                </a:schemeClr>
              </a:gs>
              <a:gs pos="84000">
                <a:schemeClr val="tx2"/>
              </a:gs>
            </a:gsLst>
            <a:lin ang="2700000" scaled="0"/>
          </a:gradFill>
        </p:grpSpPr>
        <p:sp>
          <p:nvSpPr>
            <p:cNvPr id="39" name="椭圆 38">
              <a:extLst>
                <a:ext uri="{FF2B5EF4-FFF2-40B4-BE49-F238E27FC236}">
                  <a16:creationId xmlns:a16="http://schemas.microsoft.com/office/drawing/2014/main" id="{9460B828-0048-4AF5-83E7-F109F981ED2E}"/>
                </a:ext>
              </a:extLst>
            </p:cNvPr>
            <p:cNvSpPr/>
            <p:nvPr/>
          </p:nvSpPr>
          <p:spPr>
            <a:xfrm flipH="1">
              <a:off x="-2376013" y="2805181"/>
              <a:ext cx="72000" cy="72000"/>
            </a:xfrm>
            <a:prstGeom prst="ellipse">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40" name="任意多边形: 形状 39">
              <a:extLst>
                <a:ext uri="{FF2B5EF4-FFF2-40B4-BE49-F238E27FC236}">
                  <a16:creationId xmlns:a16="http://schemas.microsoft.com/office/drawing/2014/main" id="{E12E978B-0DA0-4A60-9979-6737D2161426}"/>
                </a:ext>
              </a:extLst>
            </p:cNvPr>
            <p:cNvSpPr/>
            <p:nvPr/>
          </p:nvSpPr>
          <p:spPr>
            <a:xfrm rot="5400000" flipH="1">
              <a:off x="-3458908" y="2366095"/>
              <a:ext cx="1099536" cy="954253"/>
            </a:xfrm>
            <a:custGeom>
              <a:avLst/>
              <a:gdLst>
                <a:gd name="connsiteX0" fmla="*/ 2370162 w 2370162"/>
                <a:gd name="connsiteY0" fmla="*/ 2056991 h 2056991"/>
                <a:gd name="connsiteX1" fmla="*/ 1267305 w 2370162"/>
                <a:gd name="connsiteY1" fmla="*/ 1605291 h 2056991"/>
                <a:gd name="connsiteX2" fmla="*/ 1262337 w 2370162"/>
                <a:gd name="connsiteY2" fmla="*/ 1646967 h 2056991"/>
                <a:gd name="connsiteX3" fmla="*/ 1174366 w 2370162"/>
                <a:gd name="connsiteY3" fmla="*/ 140360 h 2056991"/>
                <a:gd name="connsiteX4" fmla="*/ 1089019 w 2370162"/>
                <a:gd name="connsiteY4" fmla="*/ 1602008 h 2056991"/>
                <a:gd name="connsiteX5" fmla="*/ 1086912 w 2370162"/>
                <a:gd name="connsiteY5" fmla="*/ 1584327 h 2056991"/>
                <a:gd name="connsiteX6" fmla="*/ 0 w 2370162"/>
                <a:gd name="connsiteY6" fmla="*/ 2029496 h 2056991"/>
                <a:gd name="connsiteX7" fmla="*/ 1177108 w 2370162"/>
                <a:gd name="connsiteY7" fmla="*/ 0 h 2056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70162" h="2056991">
                  <a:moveTo>
                    <a:pt x="2370162" y="2056991"/>
                  </a:moveTo>
                  <a:lnTo>
                    <a:pt x="1267305" y="1605291"/>
                  </a:lnTo>
                  <a:lnTo>
                    <a:pt x="1262337" y="1646967"/>
                  </a:lnTo>
                  <a:lnTo>
                    <a:pt x="1174366" y="140360"/>
                  </a:lnTo>
                  <a:lnTo>
                    <a:pt x="1089019" y="1602008"/>
                  </a:lnTo>
                  <a:lnTo>
                    <a:pt x="1086912" y="1584327"/>
                  </a:lnTo>
                  <a:lnTo>
                    <a:pt x="0" y="2029496"/>
                  </a:lnTo>
                  <a:lnTo>
                    <a:pt x="1177108" y="0"/>
                  </a:lnTo>
                  <a:close/>
                </a:path>
              </a:pathLst>
            </a:cu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41" name="椭圆 40">
              <a:extLst>
                <a:ext uri="{FF2B5EF4-FFF2-40B4-BE49-F238E27FC236}">
                  <a16:creationId xmlns:a16="http://schemas.microsoft.com/office/drawing/2014/main" id="{BF483569-3198-4CB7-A59B-E723E6F653A5}"/>
                </a:ext>
              </a:extLst>
            </p:cNvPr>
            <p:cNvSpPr/>
            <p:nvPr/>
          </p:nvSpPr>
          <p:spPr>
            <a:xfrm flipH="1" flipV="1">
              <a:off x="-2376013" y="2805183"/>
              <a:ext cx="72000" cy="72000"/>
            </a:xfrm>
            <a:prstGeom prst="ellipse">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cxnSp>
          <p:nvCxnSpPr>
            <p:cNvPr id="42" name="直接连接符 41">
              <a:extLst>
                <a:ext uri="{FF2B5EF4-FFF2-40B4-BE49-F238E27FC236}">
                  <a16:creationId xmlns:a16="http://schemas.microsoft.com/office/drawing/2014/main" id="{7316AFC6-2D53-4AEE-AE02-E4929C19DB10}"/>
                </a:ext>
              </a:extLst>
            </p:cNvPr>
            <p:cNvCxnSpPr/>
            <p:nvPr/>
          </p:nvCxnSpPr>
          <p:spPr>
            <a:xfrm flipH="1" flipV="1">
              <a:off x="-3471451" y="2176285"/>
              <a:ext cx="1106532" cy="661786"/>
            </a:xfrm>
            <a:prstGeom prst="line">
              <a:avLst/>
            </a:prstGeom>
            <a:grpFill/>
            <a:ln w="12700" cap="flat" cmpd="sng" algn="ctr">
              <a:noFill/>
              <a:prstDash val="solid"/>
              <a:miter lim="800000"/>
            </a:ln>
            <a:effectLst/>
          </p:spPr>
        </p:cxnSp>
        <p:cxnSp>
          <p:nvCxnSpPr>
            <p:cNvPr id="43" name="直接连接符 42">
              <a:extLst>
                <a:ext uri="{FF2B5EF4-FFF2-40B4-BE49-F238E27FC236}">
                  <a16:creationId xmlns:a16="http://schemas.microsoft.com/office/drawing/2014/main" id="{94688DA6-7CDB-4E48-B4C9-649DA140ABBC}"/>
                </a:ext>
              </a:extLst>
            </p:cNvPr>
            <p:cNvCxnSpPr/>
            <p:nvPr/>
          </p:nvCxnSpPr>
          <p:spPr>
            <a:xfrm flipH="1" flipV="1">
              <a:off x="-3475009" y="2179843"/>
              <a:ext cx="255014" cy="664454"/>
            </a:xfrm>
            <a:prstGeom prst="line">
              <a:avLst/>
            </a:prstGeom>
            <a:grpFill/>
            <a:ln w="12700" cap="flat" cmpd="sng" algn="ctr">
              <a:noFill/>
              <a:prstDash val="solid"/>
              <a:miter lim="800000"/>
            </a:ln>
            <a:effectLst/>
          </p:spPr>
        </p:cxnSp>
        <p:cxnSp>
          <p:nvCxnSpPr>
            <p:cNvPr id="44" name="直接连接符 43">
              <a:extLst>
                <a:ext uri="{FF2B5EF4-FFF2-40B4-BE49-F238E27FC236}">
                  <a16:creationId xmlns:a16="http://schemas.microsoft.com/office/drawing/2014/main" id="{6812A7E7-0959-4216-AF24-E55AB73D5BFC}"/>
                </a:ext>
              </a:extLst>
            </p:cNvPr>
            <p:cNvCxnSpPr/>
            <p:nvPr/>
          </p:nvCxnSpPr>
          <p:spPr>
            <a:xfrm flipV="1">
              <a:off x="-3442987" y="2834421"/>
              <a:ext cx="218996" cy="668989"/>
            </a:xfrm>
            <a:prstGeom prst="line">
              <a:avLst/>
            </a:prstGeom>
            <a:grpFill/>
            <a:ln w="12700" cap="flat" cmpd="sng" algn="ctr">
              <a:noFill/>
              <a:prstDash val="solid"/>
              <a:miter lim="800000"/>
            </a:ln>
            <a:effectLst/>
          </p:spPr>
        </p:cxnSp>
        <p:cxnSp>
          <p:nvCxnSpPr>
            <p:cNvPr id="45" name="直接连接符 44">
              <a:extLst>
                <a:ext uri="{FF2B5EF4-FFF2-40B4-BE49-F238E27FC236}">
                  <a16:creationId xmlns:a16="http://schemas.microsoft.com/office/drawing/2014/main" id="{99C8885F-9D4A-46A1-927B-E390A5C38CB3}"/>
                </a:ext>
              </a:extLst>
            </p:cNvPr>
            <p:cNvCxnSpPr/>
            <p:nvPr/>
          </p:nvCxnSpPr>
          <p:spPr>
            <a:xfrm flipV="1">
              <a:off x="-3446545" y="2843224"/>
              <a:ext cx="1088720" cy="667302"/>
            </a:xfrm>
            <a:prstGeom prst="line">
              <a:avLst/>
            </a:prstGeom>
            <a:grpFill/>
            <a:ln w="12700" cap="flat" cmpd="sng" algn="ctr">
              <a:noFill/>
              <a:prstDash val="solid"/>
              <a:miter lim="800000"/>
            </a:ln>
            <a:effectLst/>
          </p:spPr>
        </p:cxnSp>
      </p:grpSp>
      <p:grpSp>
        <p:nvGrpSpPr>
          <p:cNvPr id="46" name="组合 45">
            <a:extLst>
              <a:ext uri="{FF2B5EF4-FFF2-40B4-BE49-F238E27FC236}">
                <a16:creationId xmlns:a16="http://schemas.microsoft.com/office/drawing/2014/main" id="{49EB310A-E03B-4049-A4DC-C58D57EEA4C9}"/>
              </a:ext>
            </a:extLst>
          </p:cNvPr>
          <p:cNvGrpSpPr/>
          <p:nvPr/>
        </p:nvGrpSpPr>
        <p:grpSpPr>
          <a:xfrm rot="5400000">
            <a:off x="10176857" y="3275953"/>
            <a:ext cx="247141" cy="281596"/>
            <a:chOff x="-3475009" y="2176285"/>
            <a:chExt cx="1170996" cy="1334241"/>
          </a:xfrm>
          <a:gradFill>
            <a:gsLst>
              <a:gs pos="13000">
                <a:schemeClr val="accent2">
                  <a:lumMod val="60000"/>
                  <a:lumOff val="40000"/>
                </a:schemeClr>
              </a:gs>
              <a:gs pos="84000">
                <a:schemeClr val="tx2"/>
              </a:gs>
            </a:gsLst>
            <a:lin ang="2700000" scaled="0"/>
          </a:gradFill>
        </p:grpSpPr>
        <p:sp>
          <p:nvSpPr>
            <p:cNvPr id="47" name="椭圆 46">
              <a:extLst>
                <a:ext uri="{FF2B5EF4-FFF2-40B4-BE49-F238E27FC236}">
                  <a16:creationId xmlns:a16="http://schemas.microsoft.com/office/drawing/2014/main" id="{F46C64AA-251B-4643-BE3A-04093B6F6656}"/>
                </a:ext>
              </a:extLst>
            </p:cNvPr>
            <p:cNvSpPr/>
            <p:nvPr/>
          </p:nvSpPr>
          <p:spPr>
            <a:xfrm flipH="1">
              <a:off x="-2376013" y="2805181"/>
              <a:ext cx="72000" cy="72000"/>
            </a:xfrm>
            <a:prstGeom prst="ellipse">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48" name="任意多边形: 形状 47">
              <a:extLst>
                <a:ext uri="{FF2B5EF4-FFF2-40B4-BE49-F238E27FC236}">
                  <a16:creationId xmlns:a16="http://schemas.microsoft.com/office/drawing/2014/main" id="{06891B73-1D5D-4C8C-A52F-EE2827840B09}"/>
                </a:ext>
              </a:extLst>
            </p:cNvPr>
            <p:cNvSpPr/>
            <p:nvPr/>
          </p:nvSpPr>
          <p:spPr>
            <a:xfrm rot="5400000" flipH="1">
              <a:off x="-3458908" y="2366095"/>
              <a:ext cx="1099536" cy="954253"/>
            </a:xfrm>
            <a:custGeom>
              <a:avLst/>
              <a:gdLst>
                <a:gd name="connsiteX0" fmla="*/ 2370162 w 2370162"/>
                <a:gd name="connsiteY0" fmla="*/ 2056991 h 2056991"/>
                <a:gd name="connsiteX1" fmla="*/ 1267305 w 2370162"/>
                <a:gd name="connsiteY1" fmla="*/ 1605291 h 2056991"/>
                <a:gd name="connsiteX2" fmla="*/ 1262337 w 2370162"/>
                <a:gd name="connsiteY2" fmla="*/ 1646967 h 2056991"/>
                <a:gd name="connsiteX3" fmla="*/ 1174366 w 2370162"/>
                <a:gd name="connsiteY3" fmla="*/ 140360 h 2056991"/>
                <a:gd name="connsiteX4" fmla="*/ 1089019 w 2370162"/>
                <a:gd name="connsiteY4" fmla="*/ 1602008 h 2056991"/>
                <a:gd name="connsiteX5" fmla="*/ 1086912 w 2370162"/>
                <a:gd name="connsiteY5" fmla="*/ 1584327 h 2056991"/>
                <a:gd name="connsiteX6" fmla="*/ 0 w 2370162"/>
                <a:gd name="connsiteY6" fmla="*/ 2029496 h 2056991"/>
                <a:gd name="connsiteX7" fmla="*/ 1177108 w 2370162"/>
                <a:gd name="connsiteY7" fmla="*/ 0 h 2056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70162" h="2056991">
                  <a:moveTo>
                    <a:pt x="2370162" y="2056991"/>
                  </a:moveTo>
                  <a:lnTo>
                    <a:pt x="1267305" y="1605291"/>
                  </a:lnTo>
                  <a:lnTo>
                    <a:pt x="1262337" y="1646967"/>
                  </a:lnTo>
                  <a:lnTo>
                    <a:pt x="1174366" y="140360"/>
                  </a:lnTo>
                  <a:lnTo>
                    <a:pt x="1089019" y="1602008"/>
                  </a:lnTo>
                  <a:lnTo>
                    <a:pt x="1086912" y="1584327"/>
                  </a:lnTo>
                  <a:lnTo>
                    <a:pt x="0" y="2029496"/>
                  </a:lnTo>
                  <a:lnTo>
                    <a:pt x="1177108" y="0"/>
                  </a:lnTo>
                  <a:close/>
                </a:path>
              </a:pathLst>
            </a:cu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49" name="椭圆 48">
              <a:extLst>
                <a:ext uri="{FF2B5EF4-FFF2-40B4-BE49-F238E27FC236}">
                  <a16:creationId xmlns:a16="http://schemas.microsoft.com/office/drawing/2014/main" id="{F5A6177E-45E9-4D29-A223-7192613E60D7}"/>
                </a:ext>
              </a:extLst>
            </p:cNvPr>
            <p:cNvSpPr/>
            <p:nvPr/>
          </p:nvSpPr>
          <p:spPr>
            <a:xfrm flipH="1" flipV="1">
              <a:off x="-2376013" y="2805183"/>
              <a:ext cx="72000" cy="72000"/>
            </a:xfrm>
            <a:prstGeom prst="ellipse">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cxnSp>
          <p:nvCxnSpPr>
            <p:cNvPr id="50" name="直接连接符 49">
              <a:extLst>
                <a:ext uri="{FF2B5EF4-FFF2-40B4-BE49-F238E27FC236}">
                  <a16:creationId xmlns:a16="http://schemas.microsoft.com/office/drawing/2014/main" id="{AB21CDC5-71A5-4F87-89A3-95FF02D80B40}"/>
                </a:ext>
              </a:extLst>
            </p:cNvPr>
            <p:cNvCxnSpPr/>
            <p:nvPr/>
          </p:nvCxnSpPr>
          <p:spPr>
            <a:xfrm flipH="1" flipV="1">
              <a:off x="-3471451" y="2176285"/>
              <a:ext cx="1106532" cy="661786"/>
            </a:xfrm>
            <a:prstGeom prst="line">
              <a:avLst/>
            </a:prstGeom>
            <a:grpFill/>
            <a:ln w="12700" cap="flat" cmpd="sng" algn="ctr">
              <a:noFill/>
              <a:prstDash val="solid"/>
              <a:miter lim="800000"/>
            </a:ln>
            <a:effectLst/>
          </p:spPr>
        </p:cxnSp>
        <p:cxnSp>
          <p:nvCxnSpPr>
            <p:cNvPr id="51" name="直接连接符 50">
              <a:extLst>
                <a:ext uri="{FF2B5EF4-FFF2-40B4-BE49-F238E27FC236}">
                  <a16:creationId xmlns:a16="http://schemas.microsoft.com/office/drawing/2014/main" id="{FF206870-C1B0-465B-96B3-7026324E5340}"/>
                </a:ext>
              </a:extLst>
            </p:cNvPr>
            <p:cNvCxnSpPr/>
            <p:nvPr/>
          </p:nvCxnSpPr>
          <p:spPr>
            <a:xfrm flipH="1" flipV="1">
              <a:off x="-3475009" y="2179843"/>
              <a:ext cx="255014" cy="664454"/>
            </a:xfrm>
            <a:prstGeom prst="line">
              <a:avLst/>
            </a:prstGeom>
            <a:grpFill/>
            <a:ln w="12700" cap="flat" cmpd="sng" algn="ctr">
              <a:noFill/>
              <a:prstDash val="solid"/>
              <a:miter lim="800000"/>
            </a:ln>
            <a:effectLst/>
          </p:spPr>
        </p:cxnSp>
        <p:cxnSp>
          <p:nvCxnSpPr>
            <p:cNvPr id="52" name="直接连接符 51">
              <a:extLst>
                <a:ext uri="{FF2B5EF4-FFF2-40B4-BE49-F238E27FC236}">
                  <a16:creationId xmlns:a16="http://schemas.microsoft.com/office/drawing/2014/main" id="{2D69FC78-9461-4C3D-9EDE-3137D52B6359}"/>
                </a:ext>
              </a:extLst>
            </p:cNvPr>
            <p:cNvCxnSpPr/>
            <p:nvPr/>
          </p:nvCxnSpPr>
          <p:spPr>
            <a:xfrm flipV="1">
              <a:off x="-3442987" y="2834421"/>
              <a:ext cx="218996" cy="668989"/>
            </a:xfrm>
            <a:prstGeom prst="line">
              <a:avLst/>
            </a:prstGeom>
            <a:grpFill/>
            <a:ln w="12700" cap="flat" cmpd="sng" algn="ctr">
              <a:noFill/>
              <a:prstDash val="solid"/>
              <a:miter lim="800000"/>
            </a:ln>
            <a:effectLst/>
          </p:spPr>
        </p:cxnSp>
        <p:cxnSp>
          <p:nvCxnSpPr>
            <p:cNvPr id="53" name="直接连接符 52">
              <a:extLst>
                <a:ext uri="{FF2B5EF4-FFF2-40B4-BE49-F238E27FC236}">
                  <a16:creationId xmlns:a16="http://schemas.microsoft.com/office/drawing/2014/main" id="{93FFFA5C-837D-4E23-BE84-A03A4B15E02F}"/>
                </a:ext>
              </a:extLst>
            </p:cNvPr>
            <p:cNvCxnSpPr/>
            <p:nvPr/>
          </p:nvCxnSpPr>
          <p:spPr>
            <a:xfrm flipV="1">
              <a:off x="-3446545" y="2843224"/>
              <a:ext cx="1088720" cy="667302"/>
            </a:xfrm>
            <a:prstGeom prst="line">
              <a:avLst/>
            </a:prstGeom>
            <a:grpFill/>
            <a:ln w="12700" cap="flat" cmpd="sng" algn="ctr">
              <a:noFill/>
              <a:prstDash val="solid"/>
              <a:miter lim="800000"/>
            </a:ln>
            <a:effectLst/>
          </p:spPr>
        </p:cxnSp>
      </p:grpSp>
      <p:grpSp>
        <p:nvGrpSpPr>
          <p:cNvPr id="54" name="组合 53">
            <a:extLst>
              <a:ext uri="{FF2B5EF4-FFF2-40B4-BE49-F238E27FC236}">
                <a16:creationId xmlns:a16="http://schemas.microsoft.com/office/drawing/2014/main" id="{A1CD5285-CB80-45B4-93C6-E29B8D8F0B31}"/>
              </a:ext>
            </a:extLst>
          </p:cNvPr>
          <p:cNvGrpSpPr/>
          <p:nvPr/>
        </p:nvGrpSpPr>
        <p:grpSpPr>
          <a:xfrm rot="16200000" flipV="1">
            <a:off x="3904636" y="4083731"/>
            <a:ext cx="247141" cy="281596"/>
            <a:chOff x="-3475009" y="2176285"/>
            <a:chExt cx="1170996" cy="1334241"/>
          </a:xfrm>
          <a:gradFill>
            <a:gsLst>
              <a:gs pos="13000">
                <a:schemeClr val="accent2">
                  <a:lumMod val="60000"/>
                  <a:lumOff val="40000"/>
                </a:schemeClr>
              </a:gs>
              <a:gs pos="84000">
                <a:schemeClr val="tx2"/>
              </a:gs>
            </a:gsLst>
            <a:lin ang="2700000" scaled="0"/>
          </a:gradFill>
        </p:grpSpPr>
        <p:sp>
          <p:nvSpPr>
            <p:cNvPr id="55" name="椭圆 54">
              <a:extLst>
                <a:ext uri="{FF2B5EF4-FFF2-40B4-BE49-F238E27FC236}">
                  <a16:creationId xmlns:a16="http://schemas.microsoft.com/office/drawing/2014/main" id="{318E7B63-3888-43E3-BF62-74317CDBF3DB}"/>
                </a:ext>
              </a:extLst>
            </p:cNvPr>
            <p:cNvSpPr/>
            <p:nvPr/>
          </p:nvSpPr>
          <p:spPr>
            <a:xfrm flipH="1">
              <a:off x="-2376013" y="2805181"/>
              <a:ext cx="72000" cy="72000"/>
            </a:xfrm>
            <a:prstGeom prst="ellipse">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56" name="任意多边形: 形状 55">
              <a:extLst>
                <a:ext uri="{FF2B5EF4-FFF2-40B4-BE49-F238E27FC236}">
                  <a16:creationId xmlns:a16="http://schemas.microsoft.com/office/drawing/2014/main" id="{06E86914-C857-4E41-B1C8-2631FDB2C6B6}"/>
                </a:ext>
              </a:extLst>
            </p:cNvPr>
            <p:cNvSpPr/>
            <p:nvPr/>
          </p:nvSpPr>
          <p:spPr>
            <a:xfrm rot="5400000" flipH="1">
              <a:off x="-3458908" y="2366095"/>
              <a:ext cx="1099536" cy="954253"/>
            </a:xfrm>
            <a:custGeom>
              <a:avLst/>
              <a:gdLst>
                <a:gd name="connsiteX0" fmla="*/ 2370162 w 2370162"/>
                <a:gd name="connsiteY0" fmla="*/ 2056991 h 2056991"/>
                <a:gd name="connsiteX1" fmla="*/ 1267305 w 2370162"/>
                <a:gd name="connsiteY1" fmla="*/ 1605291 h 2056991"/>
                <a:gd name="connsiteX2" fmla="*/ 1262337 w 2370162"/>
                <a:gd name="connsiteY2" fmla="*/ 1646967 h 2056991"/>
                <a:gd name="connsiteX3" fmla="*/ 1174366 w 2370162"/>
                <a:gd name="connsiteY3" fmla="*/ 140360 h 2056991"/>
                <a:gd name="connsiteX4" fmla="*/ 1089019 w 2370162"/>
                <a:gd name="connsiteY4" fmla="*/ 1602008 h 2056991"/>
                <a:gd name="connsiteX5" fmla="*/ 1086912 w 2370162"/>
                <a:gd name="connsiteY5" fmla="*/ 1584327 h 2056991"/>
                <a:gd name="connsiteX6" fmla="*/ 0 w 2370162"/>
                <a:gd name="connsiteY6" fmla="*/ 2029496 h 2056991"/>
                <a:gd name="connsiteX7" fmla="*/ 1177108 w 2370162"/>
                <a:gd name="connsiteY7" fmla="*/ 0 h 2056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70162" h="2056991">
                  <a:moveTo>
                    <a:pt x="2370162" y="2056991"/>
                  </a:moveTo>
                  <a:lnTo>
                    <a:pt x="1267305" y="1605291"/>
                  </a:lnTo>
                  <a:lnTo>
                    <a:pt x="1262337" y="1646967"/>
                  </a:lnTo>
                  <a:lnTo>
                    <a:pt x="1174366" y="140360"/>
                  </a:lnTo>
                  <a:lnTo>
                    <a:pt x="1089019" y="1602008"/>
                  </a:lnTo>
                  <a:lnTo>
                    <a:pt x="1086912" y="1584327"/>
                  </a:lnTo>
                  <a:lnTo>
                    <a:pt x="0" y="2029496"/>
                  </a:lnTo>
                  <a:lnTo>
                    <a:pt x="1177108" y="0"/>
                  </a:lnTo>
                  <a:close/>
                </a:path>
              </a:pathLst>
            </a:cu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57" name="椭圆 56">
              <a:extLst>
                <a:ext uri="{FF2B5EF4-FFF2-40B4-BE49-F238E27FC236}">
                  <a16:creationId xmlns:a16="http://schemas.microsoft.com/office/drawing/2014/main" id="{6A697C62-297F-4318-AA63-68B522C90FD2}"/>
                </a:ext>
              </a:extLst>
            </p:cNvPr>
            <p:cNvSpPr/>
            <p:nvPr/>
          </p:nvSpPr>
          <p:spPr>
            <a:xfrm flipH="1" flipV="1">
              <a:off x="-2376013" y="2805183"/>
              <a:ext cx="72000" cy="72000"/>
            </a:xfrm>
            <a:prstGeom prst="ellipse">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cxnSp>
          <p:nvCxnSpPr>
            <p:cNvPr id="58" name="直接连接符 57">
              <a:extLst>
                <a:ext uri="{FF2B5EF4-FFF2-40B4-BE49-F238E27FC236}">
                  <a16:creationId xmlns:a16="http://schemas.microsoft.com/office/drawing/2014/main" id="{62C1BE00-FD53-4A65-BEB8-ED04BBB4EDCD}"/>
                </a:ext>
              </a:extLst>
            </p:cNvPr>
            <p:cNvCxnSpPr/>
            <p:nvPr/>
          </p:nvCxnSpPr>
          <p:spPr>
            <a:xfrm flipH="1" flipV="1">
              <a:off x="-3471451" y="2176285"/>
              <a:ext cx="1106532" cy="661786"/>
            </a:xfrm>
            <a:prstGeom prst="line">
              <a:avLst/>
            </a:prstGeom>
            <a:grpFill/>
            <a:ln w="12700" cap="flat" cmpd="sng" algn="ctr">
              <a:noFill/>
              <a:prstDash val="solid"/>
              <a:miter lim="800000"/>
            </a:ln>
            <a:effectLst/>
          </p:spPr>
        </p:cxnSp>
        <p:cxnSp>
          <p:nvCxnSpPr>
            <p:cNvPr id="59" name="直接连接符 58">
              <a:extLst>
                <a:ext uri="{FF2B5EF4-FFF2-40B4-BE49-F238E27FC236}">
                  <a16:creationId xmlns:a16="http://schemas.microsoft.com/office/drawing/2014/main" id="{410217EB-C0B2-467E-ABFC-FBF171B065F6}"/>
                </a:ext>
              </a:extLst>
            </p:cNvPr>
            <p:cNvCxnSpPr/>
            <p:nvPr/>
          </p:nvCxnSpPr>
          <p:spPr>
            <a:xfrm flipH="1" flipV="1">
              <a:off x="-3475009" y="2179843"/>
              <a:ext cx="255014" cy="664454"/>
            </a:xfrm>
            <a:prstGeom prst="line">
              <a:avLst/>
            </a:prstGeom>
            <a:grpFill/>
            <a:ln w="12700" cap="flat" cmpd="sng" algn="ctr">
              <a:noFill/>
              <a:prstDash val="solid"/>
              <a:miter lim="800000"/>
            </a:ln>
            <a:effectLst/>
          </p:spPr>
        </p:cxnSp>
        <p:cxnSp>
          <p:nvCxnSpPr>
            <p:cNvPr id="60" name="直接连接符 59">
              <a:extLst>
                <a:ext uri="{FF2B5EF4-FFF2-40B4-BE49-F238E27FC236}">
                  <a16:creationId xmlns:a16="http://schemas.microsoft.com/office/drawing/2014/main" id="{00FA4F53-07BD-46B3-A3F1-871D5921D7C8}"/>
                </a:ext>
              </a:extLst>
            </p:cNvPr>
            <p:cNvCxnSpPr/>
            <p:nvPr/>
          </p:nvCxnSpPr>
          <p:spPr>
            <a:xfrm flipV="1">
              <a:off x="-3442987" y="2834421"/>
              <a:ext cx="218996" cy="668989"/>
            </a:xfrm>
            <a:prstGeom prst="line">
              <a:avLst/>
            </a:prstGeom>
            <a:grpFill/>
            <a:ln w="12700" cap="flat" cmpd="sng" algn="ctr">
              <a:noFill/>
              <a:prstDash val="solid"/>
              <a:miter lim="800000"/>
            </a:ln>
            <a:effectLst/>
          </p:spPr>
        </p:cxnSp>
        <p:cxnSp>
          <p:nvCxnSpPr>
            <p:cNvPr id="61" name="直接连接符 60">
              <a:extLst>
                <a:ext uri="{FF2B5EF4-FFF2-40B4-BE49-F238E27FC236}">
                  <a16:creationId xmlns:a16="http://schemas.microsoft.com/office/drawing/2014/main" id="{E3482F92-143E-4B8B-BE10-9C0C1492FA73}"/>
                </a:ext>
              </a:extLst>
            </p:cNvPr>
            <p:cNvCxnSpPr/>
            <p:nvPr/>
          </p:nvCxnSpPr>
          <p:spPr>
            <a:xfrm flipV="1">
              <a:off x="-3446545" y="2843224"/>
              <a:ext cx="1088720" cy="667302"/>
            </a:xfrm>
            <a:prstGeom prst="line">
              <a:avLst/>
            </a:prstGeom>
            <a:grpFill/>
            <a:ln w="12700" cap="flat" cmpd="sng" algn="ctr">
              <a:noFill/>
              <a:prstDash val="solid"/>
              <a:miter lim="800000"/>
            </a:ln>
            <a:effectLst/>
          </p:spPr>
        </p:cxnSp>
      </p:grpSp>
      <p:grpSp>
        <p:nvGrpSpPr>
          <p:cNvPr id="62" name="组合 61">
            <a:extLst>
              <a:ext uri="{FF2B5EF4-FFF2-40B4-BE49-F238E27FC236}">
                <a16:creationId xmlns:a16="http://schemas.microsoft.com/office/drawing/2014/main" id="{CE64B520-C897-47E6-BC90-49D1527D02A6}"/>
              </a:ext>
            </a:extLst>
          </p:cNvPr>
          <p:cNvGrpSpPr/>
          <p:nvPr/>
        </p:nvGrpSpPr>
        <p:grpSpPr>
          <a:xfrm rot="16200000" flipV="1">
            <a:off x="1813896" y="4083731"/>
            <a:ext cx="247141" cy="281596"/>
            <a:chOff x="-3475009" y="2176285"/>
            <a:chExt cx="1170996" cy="1334241"/>
          </a:xfrm>
          <a:gradFill>
            <a:gsLst>
              <a:gs pos="13000">
                <a:schemeClr val="accent2">
                  <a:lumMod val="60000"/>
                  <a:lumOff val="40000"/>
                </a:schemeClr>
              </a:gs>
              <a:gs pos="84000">
                <a:schemeClr val="tx2"/>
              </a:gs>
            </a:gsLst>
            <a:lin ang="2700000" scaled="0"/>
          </a:gradFill>
        </p:grpSpPr>
        <p:sp>
          <p:nvSpPr>
            <p:cNvPr id="63" name="椭圆 62">
              <a:extLst>
                <a:ext uri="{FF2B5EF4-FFF2-40B4-BE49-F238E27FC236}">
                  <a16:creationId xmlns:a16="http://schemas.microsoft.com/office/drawing/2014/main" id="{4928EA2B-63B1-4C24-BDC6-6D853C487832}"/>
                </a:ext>
              </a:extLst>
            </p:cNvPr>
            <p:cNvSpPr/>
            <p:nvPr/>
          </p:nvSpPr>
          <p:spPr>
            <a:xfrm flipH="1">
              <a:off x="-2376013" y="2805181"/>
              <a:ext cx="72000" cy="72000"/>
            </a:xfrm>
            <a:prstGeom prst="ellipse">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64" name="任意多边形: 形状 63">
              <a:extLst>
                <a:ext uri="{FF2B5EF4-FFF2-40B4-BE49-F238E27FC236}">
                  <a16:creationId xmlns:a16="http://schemas.microsoft.com/office/drawing/2014/main" id="{AEE51B6E-809A-4FBC-A6C0-8531F3785904}"/>
                </a:ext>
              </a:extLst>
            </p:cNvPr>
            <p:cNvSpPr/>
            <p:nvPr/>
          </p:nvSpPr>
          <p:spPr>
            <a:xfrm rot="5400000" flipH="1">
              <a:off x="-3458908" y="2366095"/>
              <a:ext cx="1099536" cy="954253"/>
            </a:xfrm>
            <a:custGeom>
              <a:avLst/>
              <a:gdLst>
                <a:gd name="connsiteX0" fmla="*/ 2370162 w 2370162"/>
                <a:gd name="connsiteY0" fmla="*/ 2056991 h 2056991"/>
                <a:gd name="connsiteX1" fmla="*/ 1267305 w 2370162"/>
                <a:gd name="connsiteY1" fmla="*/ 1605291 h 2056991"/>
                <a:gd name="connsiteX2" fmla="*/ 1262337 w 2370162"/>
                <a:gd name="connsiteY2" fmla="*/ 1646967 h 2056991"/>
                <a:gd name="connsiteX3" fmla="*/ 1174366 w 2370162"/>
                <a:gd name="connsiteY3" fmla="*/ 140360 h 2056991"/>
                <a:gd name="connsiteX4" fmla="*/ 1089019 w 2370162"/>
                <a:gd name="connsiteY4" fmla="*/ 1602008 h 2056991"/>
                <a:gd name="connsiteX5" fmla="*/ 1086912 w 2370162"/>
                <a:gd name="connsiteY5" fmla="*/ 1584327 h 2056991"/>
                <a:gd name="connsiteX6" fmla="*/ 0 w 2370162"/>
                <a:gd name="connsiteY6" fmla="*/ 2029496 h 2056991"/>
                <a:gd name="connsiteX7" fmla="*/ 1177108 w 2370162"/>
                <a:gd name="connsiteY7" fmla="*/ 0 h 2056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70162" h="2056991">
                  <a:moveTo>
                    <a:pt x="2370162" y="2056991"/>
                  </a:moveTo>
                  <a:lnTo>
                    <a:pt x="1267305" y="1605291"/>
                  </a:lnTo>
                  <a:lnTo>
                    <a:pt x="1262337" y="1646967"/>
                  </a:lnTo>
                  <a:lnTo>
                    <a:pt x="1174366" y="140360"/>
                  </a:lnTo>
                  <a:lnTo>
                    <a:pt x="1089019" y="1602008"/>
                  </a:lnTo>
                  <a:lnTo>
                    <a:pt x="1086912" y="1584327"/>
                  </a:lnTo>
                  <a:lnTo>
                    <a:pt x="0" y="2029496"/>
                  </a:lnTo>
                  <a:lnTo>
                    <a:pt x="1177108" y="0"/>
                  </a:lnTo>
                  <a:close/>
                </a:path>
              </a:pathLst>
            </a:cu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65" name="椭圆 64">
              <a:extLst>
                <a:ext uri="{FF2B5EF4-FFF2-40B4-BE49-F238E27FC236}">
                  <a16:creationId xmlns:a16="http://schemas.microsoft.com/office/drawing/2014/main" id="{4CC31AF5-3494-4D08-BEC4-F4BEED5BA885}"/>
                </a:ext>
              </a:extLst>
            </p:cNvPr>
            <p:cNvSpPr/>
            <p:nvPr/>
          </p:nvSpPr>
          <p:spPr>
            <a:xfrm flipH="1" flipV="1">
              <a:off x="-2376013" y="2805183"/>
              <a:ext cx="72000" cy="72000"/>
            </a:xfrm>
            <a:prstGeom prst="ellipse">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cxnSp>
          <p:nvCxnSpPr>
            <p:cNvPr id="66" name="直接连接符 65">
              <a:extLst>
                <a:ext uri="{FF2B5EF4-FFF2-40B4-BE49-F238E27FC236}">
                  <a16:creationId xmlns:a16="http://schemas.microsoft.com/office/drawing/2014/main" id="{A67CF8E0-EE67-495D-A176-8D2E891D2730}"/>
                </a:ext>
              </a:extLst>
            </p:cNvPr>
            <p:cNvCxnSpPr/>
            <p:nvPr/>
          </p:nvCxnSpPr>
          <p:spPr>
            <a:xfrm flipH="1" flipV="1">
              <a:off x="-3471451" y="2176285"/>
              <a:ext cx="1106532" cy="661786"/>
            </a:xfrm>
            <a:prstGeom prst="line">
              <a:avLst/>
            </a:prstGeom>
            <a:grpFill/>
            <a:ln w="12700" cap="flat" cmpd="sng" algn="ctr">
              <a:noFill/>
              <a:prstDash val="solid"/>
              <a:miter lim="800000"/>
            </a:ln>
            <a:effectLst/>
          </p:spPr>
        </p:cxnSp>
        <p:cxnSp>
          <p:nvCxnSpPr>
            <p:cNvPr id="67" name="直接连接符 66">
              <a:extLst>
                <a:ext uri="{FF2B5EF4-FFF2-40B4-BE49-F238E27FC236}">
                  <a16:creationId xmlns:a16="http://schemas.microsoft.com/office/drawing/2014/main" id="{3B3CB642-5E50-4294-B16B-B0745D943BFE}"/>
                </a:ext>
              </a:extLst>
            </p:cNvPr>
            <p:cNvCxnSpPr/>
            <p:nvPr/>
          </p:nvCxnSpPr>
          <p:spPr>
            <a:xfrm flipH="1" flipV="1">
              <a:off x="-3475009" y="2179843"/>
              <a:ext cx="255014" cy="664454"/>
            </a:xfrm>
            <a:prstGeom prst="line">
              <a:avLst/>
            </a:prstGeom>
            <a:grpFill/>
            <a:ln w="12700" cap="flat" cmpd="sng" algn="ctr">
              <a:noFill/>
              <a:prstDash val="solid"/>
              <a:miter lim="800000"/>
            </a:ln>
            <a:effectLst/>
          </p:spPr>
        </p:cxnSp>
        <p:cxnSp>
          <p:nvCxnSpPr>
            <p:cNvPr id="68" name="直接连接符 67">
              <a:extLst>
                <a:ext uri="{FF2B5EF4-FFF2-40B4-BE49-F238E27FC236}">
                  <a16:creationId xmlns:a16="http://schemas.microsoft.com/office/drawing/2014/main" id="{FE28B77D-FF5C-4BB4-80B4-B16E0FA5BC96}"/>
                </a:ext>
              </a:extLst>
            </p:cNvPr>
            <p:cNvCxnSpPr/>
            <p:nvPr/>
          </p:nvCxnSpPr>
          <p:spPr>
            <a:xfrm flipV="1">
              <a:off x="-3442987" y="2834421"/>
              <a:ext cx="218996" cy="668989"/>
            </a:xfrm>
            <a:prstGeom prst="line">
              <a:avLst/>
            </a:prstGeom>
            <a:grpFill/>
            <a:ln w="12700" cap="flat" cmpd="sng" algn="ctr">
              <a:noFill/>
              <a:prstDash val="solid"/>
              <a:miter lim="800000"/>
            </a:ln>
            <a:effectLst/>
          </p:spPr>
        </p:cxnSp>
        <p:cxnSp>
          <p:nvCxnSpPr>
            <p:cNvPr id="69" name="直接连接符 68">
              <a:extLst>
                <a:ext uri="{FF2B5EF4-FFF2-40B4-BE49-F238E27FC236}">
                  <a16:creationId xmlns:a16="http://schemas.microsoft.com/office/drawing/2014/main" id="{BABF1E4C-895B-4E81-A09F-E0AD49FFBA70}"/>
                </a:ext>
              </a:extLst>
            </p:cNvPr>
            <p:cNvCxnSpPr/>
            <p:nvPr/>
          </p:nvCxnSpPr>
          <p:spPr>
            <a:xfrm flipV="1">
              <a:off x="-3446545" y="2843224"/>
              <a:ext cx="1088720" cy="667302"/>
            </a:xfrm>
            <a:prstGeom prst="line">
              <a:avLst/>
            </a:prstGeom>
            <a:grpFill/>
            <a:ln w="12700" cap="flat" cmpd="sng" algn="ctr">
              <a:noFill/>
              <a:prstDash val="solid"/>
              <a:miter lim="800000"/>
            </a:ln>
            <a:effectLst/>
          </p:spPr>
        </p:cxnSp>
      </p:grpSp>
      <p:grpSp>
        <p:nvGrpSpPr>
          <p:cNvPr id="70" name="组合 69">
            <a:extLst>
              <a:ext uri="{FF2B5EF4-FFF2-40B4-BE49-F238E27FC236}">
                <a16:creationId xmlns:a16="http://schemas.microsoft.com/office/drawing/2014/main" id="{9271462C-B8D8-4AFC-98AA-44F7378AE7E9}"/>
              </a:ext>
            </a:extLst>
          </p:cNvPr>
          <p:cNvGrpSpPr/>
          <p:nvPr/>
        </p:nvGrpSpPr>
        <p:grpSpPr>
          <a:xfrm rot="16200000" flipV="1">
            <a:off x="8074761" y="4083732"/>
            <a:ext cx="247141" cy="281596"/>
            <a:chOff x="-3475009" y="2176285"/>
            <a:chExt cx="1170996" cy="1334241"/>
          </a:xfrm>
          <a:gradFill>
            <a:gsLst>
              <a:gs pos="13000">
                <a:schemeClr val="accent2">
                  <a:lumMod val="60000"/>
                  <a:lumOff val="40000"/>
                </a:schemeClr>
              </a:gs>
              <a:gs pos="84000">
                <a:schemeClr val="tx2"/>
              </a:gs>
            </a:gsLst>
            <a:lin ang="2700000" scaled="0"/>
          </a:gradFill>
        </p:grpSpPr>
        <p:sp>
          <p:nvSpPr>
            <p:cNvPr id="71" name="椭圆 70">
              <a:extLst>
                <a:ext uri="{FF2B5EF4-FFF2-40B4-BE49-F238E27FC236}">
                  <a16:creationId xmlns:a16="http://schemas.microsoft.com/office/drawing/2014/main" id="{277056CB-053B-4351-BC3C-776603E892A4}"/>
                </a:ext>
              </a:extLst>
            </p:cNvPr>
            <p:cNvSpPr/>
            <p:nvPr/>
          </p:nvSpPr>
          <p:spPr>
            <a:xfrm flipH="1">
              <a:off x="-2376013" y="2805181"/>
              <a:ext cx="72000" cy="72000"/>
            </a:xfrm>
            <a:prstGeom prst="ellipse">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72" name="任意多边形: 形状 71">
              <a:extLst>
                <a:ext uri="{FF2B5EF4-FFF2-40B4-BE49-F238E27FC236}">
                  <a16:creationId xmlns:a16="http://schemas.microsoft.com/office/drawing/2014/main" id="{4898BEF6-6D92-4F08-867C-F2DD55E27F2F}"/>
                </a:ext>
              </a:extLst>
            </p:cNvPr>
            <p:cNvSpPr/>
            <p:nvPr/>
          </p:nvSpPr>
          <p:spPr>
            <a:xfrm rot="5400000" flipH="1">
              <a:off x="-3458908" y="2366095"/>
              <a:ext cx="1099536" cy="954253"/>
            </a:xfrm>
            <a:custGeom>
              <a:avLst/>
              <a:gdLst>
                <a:gd name="connsiteX0" fmla="*/ 2370162 w 2370162"/>
                <a:gd name="connsiteY0" fmla="*/ 2056991 h 2056991"/>
                <a:gd name="connsiteX1" fmla="*/ 1267305 w 2370162"/>
                <a:gd name="connsiteY1" fmla="*/ 1605291 h 2056991"/>
                <a:gd name="connsiteX2" fmla="*/ 1262337 w 2370162"/>
                <a:gd name="connsiteY2" fmla="*/ 1646967 h 2056991"/>
                <a:gd name="connsiteX3" fmla="*/ 1174366 w 2370162"/>
                <a:gd name="connsiteY3" fmla="*/ 140360 h 2056991"/>
                <a:gd name="connsiteX4" fmla="*/ 1089019 w 2370162"/>
                <a:gd name="connsiteY4" fmla="*/ 1602008 h 2056991"/>
                <a:gd name="connsiteX5" fmla="*/ 1086912 w 2370162"/>
                <a:gd name="connsiteY5" fmla="*/ 1584327 h 2056991"/>
                <a:gd name="connsiteX6" fmla="*/ 0 w 2370162"/>
                <a:gd name="connsiteY6" fmla="*/ 2029496 h 2056991"/>
                <a:gd name="connsiteX7" fmla="*/ 1177108 w 2370162"/>
                <a:gd name="connsiteY7" fmla="*/ 0 h 2056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70162" h="2056991">
                  <a:moveTo>
                    <a:pt x="2370162" y="2056991"/>
                  </a:moveTo>
                  <a:lnTo>
                    <a:pt x="1267305" y="1605291"/>
                  </a:lnTo>
                  <a:lnTo>
                    <a:pt x="1262337" y="1646967"/>
                  </a:lnTo>
                  <a:lnTo>
                    <a:pt x="1174366" y="140360"/>
                  </a:lnTo>
                  <a:lnTo>
                    <a:pt x="1089019" y="1602008"/>
                  </a:lnTo>
                  <a:lnTo>
                    <a:pt x="1086912" y="1584327"/>
                  </a:lnTo>
                  <a:lnTo>
                    <a:pt x="0" y="2029496"/>
                  </a:lnTo>
                  <a:lnTo>
                    <a:pt x="1177108" y="0"/>
                  </a:lnTo>
                  <a:close/>
                </a:path>
              </a:pathLst>
            </a:cu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73" name="椭圆 72">
              <a:extLst>
                <a:ext uri="{FF2B5EF4-FFF2-40B4-BE49-F238E27FC236}">
                  <a16:creationId xmlns:a16="http://schemas.microsoft.com/office/drawing/2014/main" id="{C32AFFA4-B23F-4EBC-82A7-B6F8A0A579A3}"/>
                </a:ext>
              </a:extLst>
            </p:cNvPr>
            <p:cNvSpPr/>
            <p:nvPr/>
          </p:nvSpPr>
          <p:spPr>
            <a:xfrm flipH="1" flipV="1">
              <a:off x="-2376013" y="2805183"/>
              <a:ext cx="72000" cy="72000"/>
            </a:xfrm>
            <a:prstGeom prst="ellipse">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cxnSp>
          <p:nvCxnSpPr>
            <p:cNvPr id="74" name="直接连接符 73">
              <a:extLst>
                <a:ext uri="{FF2B5EF4-FFF2-40B4-BE49-F238E27FC236}">
                  <a16:creationId xmlns:a16="http://schemas.microsoft.com/office/drawing/2014/main" id="{645D68D7-5EDD-441E-BBFC-C55F6AE621B3}"/>
                </a:ext>
              </a:extLst>
            </p:cNvPr>
            <p:cNvCxnSpPr/>
            <p:nvPr/>
          </p:nvCxnSpPr>
          <p:spPr>
            <a:xfrm flipH="1" flipV="1">
              <a:off x="-3471451" y="2176285"/>
              <a:ext cx="1106532" cy="661786"/>
            </a:xfrm>
            <a:prstGeom prst="line">
              <a:avLst/>
            </a:prstGeom>
            <a:grpFill/>
            <a:ln w="12700" cap="flat" cmpd="sng" algn="ctr">
              <a:noFill/>
              <a:prstDash val="solid"/>
              <a:miter lim="800000"/>
            </a:ln>
            <a:effectLst/>
          </p:spPr>
        </p:cxnSp>
        <p:cxnSp>
          <p:nvCxnSpPr>
            <p:cNvPr id="75" name="直接连接符 74">
              <a:extLst>
                <a:ext uri="{FF2B5EF4-FFF2-40B4-BE49-F238E27FC236}">
                  <a16:creationId xmlns:a16="http://schemas.microsoft.com/office/drawing/2014/main" id="{4AF3CAB9-A706-4459-8EF8-03B02496D482}"/>
                </a:ext>
              </a:extLst>
            </p:cNvPr>
            <p:cNvCxnSpPr/>
            <p:nvPr/>
          </p:nvCxnSpPr>
          <p:spPr>
            <a:xfrm flipH="1" flipV="1">
              <a:off x="-3475009" y="2179843"/>
              <a:ext cx="255014" cy="664454"/>
            </a:xfrm>
            <a:prstGeom prst="line">
              <a:avLst/>
            </a:prstGeom>
            <a:grpFill/>
            <a:ln w="12700" cap="flat" cmpd="sng" algn="ctr">
              <a:noFill/>
              <a:prstDash val="solid"/>
              <a:miter lim="800000"/>
            </a:ln>
            <a:effectLst/>
          </p:spPr>
        </p:cxnSp>
        <p:cxnSp>
          <p:nvCxnSpPr>
            <p:cNvPr id="76" name="直接连接符 75">
              <a:extLst>
                <a:ext uri="{FF2B5EF4-FFF2-40B4-BE49-F238E27FC236}">
                  <a16:creationId xmlns:a16="http://schemas.microsoft.com/office/drawing/2014/main" id="{9B1A092D-4623-4C05-83E6-6B56DE557784}"/>
                </a:ext>
              </a:extLst>
            </p:cNvPr>
            <p:cNvCxnSpPr/>
            <p:nvPr/>
          </p:nvCxnSpPr>
          <p:spPr>
            <a:xfrm flipV="1">
              <a:off x="-3442987" y="2834421"/>
              <a:ext cx="218996" cy="668989"/>
            </a:xfrm>
            <a:prstGeom prst="line">
              <a:avLst/>
            </a:prstGeom>
            <a:grpFill/>
            <a:ln w="12700" cap="flat" cmpd="sng" algn="ctr">
              <a:noFill/>
              <a:prstDash val="solid"/>
              <a:miter lim="800000"/>
            </a:ln>
            <a:effectLst/>
          </p:spPr>
        </p:cxnSp>
        <p:cxnSp>
          <p:nvCxnSpPr>
            <p:cNvPr id="77" name="直接连接符 76">
              <a:extLst>
                <a:ext uri="{FF2B5EF4-FFF2-40B4-BE49-F238E27FC236}">
                  <a16:creationId xmlns:a16="http://schemas.microsoft.com/office/drawing/2014/main" id="{A8239BC9-D23D-4AD9-9444-E65F6D11C223}"/>
                </a:ext>
              </a:extLst>
            </p:cNvPr>
            <p:cNvCxnSpPr/>
            <p:nvPr/>
          </p:nvCxnSpPr>
          <p:spPr>
            <a:xfrm flipV="1">
              <a:off x="-3446545" y="2843224"/>
              <a:ext cx="1088720" cy="667302"/>
            </a:xfrm>
            <a:prstGeom prst="line">
              <a:avLst/>
            </a:prstGeom>
            <a:grpFill/>
            <a:ln w="12700" cap="flat" cmpd="sng" algn="ctr">
              <a:noFill/>
              <a:prstDash val="solid"/>
              <a:miter lim="800000"/>
            </a:ln>
            <a:effectLst/>
          </p:spPr>
        </p:cxnSp>
      </p:grpSp>
      <p:grpSp>
        <p:nvGrpSpPr>
          <p:cNvPr id="78" name="组合 77">
            <a:extLst>
              <a:ext uri="{FF2B5EF4-FFF2-40B4-BE49-F238E27FC236}">
                <a16:creationId xmlns:a16="http://schemas.microsoft.com/office/drawing/2014/main" id="{6A4E36D5-EBA5-4BF3-90AE-1716D22018DC}"/>
              </a:ext>
            </a:extLst>
          </p:cNvPr>
          <p:cNvGrpSpPr/>
          <p:nvPr/>
        </p:nvGrpSpPr>
        <p:grpSpPr>
          <a:xfrm rot="16200000" flipV="1">
            <a:off x="5984021" y="4083732"/>
            <a:ext cx="247141" cy="281596"/>
            <a:chOff x="-3475009" y="2176285"/>
            <a:chExt cx="1170996" cy="1334241"/>
          </a:xfrm>
          <a:gradFill>
            <a:gsLst>
              <a:gs pos="13000">
                <a:schemeClr val="accent2">
                  <a:lumMod val="60000"/>
                  <a:lumOff val="40000"/>
                </a:schemeClr>
              </a:gs>
              <a:gs pos="84000">
                <a:schemeClr val="tx2"/>
              </a:gs>
            </a:gsLst>
            <a:lin ang="2700000" scaled="0"/>
          </a:gradFill>
        </p:grpSpPr>
        <p:sp>
          <p:nvSpPr>
            <p:cNvPr id="79" name="椭圆 78">
              <a:extLst>
                <a:ext uri="{FF2B5EF4-FFF2-40B4-BE49-F238E27FC236}">
                  <a16:creationId xmlns:a16="http://schemas.microsoft.com/office/drawing/2014/main" id="{2A7E6ECF-C309-4E1C-96D0-F3D2C1EFAD91}"/>
                </a:ext>
              </a:extLst>
            </p:cNvPr>
            <p:cNvSpPr/>
            <p:nvPr/>
          </p:nvSpPr>
          <p:spPr>
            <a:xfrm flipH="1">
              <a:off x="-2376013" y="2805181"/>
              <a:ext cx="72000" cy="72000"/>
            </a:xfrm>
            <a:prstGeom prst="ellipse">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80" name="任意多边形: 形状 79">
              <a:extLst>
                <a:ext uri="{FF2B5EF4-FFF2-40B4-BE49-F238E27FC236}">
                  <a16:creationId xmlns:a16="http://schemas.microsoft.com/office/drawing/2014/main" id="{DABEA62F-EC8C-4990-A349-6D8C28C5B2BE}"/>
                </a:ext>
              </a:extLst>
            </p:cNvPr>
            <p:cNvSpPr/>
            <p:nvPr/>
          </p:nvSpPr>
          <p:spPr>
            <a:xfrm rot="5400000" flipH="1">
              <a:off x="-3458908" y="2366095"/>
              <a:ext cx="1099536" cy="954253"/>
            </a:xfrm>
            <a:custGeom>
              <a:avLst/>
              <a:gdLst>
                <a:gd name="connsiteX0" fmla="*/ 2370162 w 2370162"/>
                <a:gd name="connsiteY0" fmla="*/ 2056991 h 2056991"/>
                <a:gd name="connsiteX1" fmla="*/ 1267305 w 2370162"/>
                <a:gd name="connsiteY1" fmla="*/ 1605291 h 2056991"/>
                <a:gd name="connsiteX2" fmla="*/ 1262337 w 2370162"/>
                <a:gd name="connsiteY2" fmla="*/ 1646967 h 2056991"/>
                <a:gd name="connsiteX3" fmla="*/ 1174366 w 2370162"/>
                <a:gd name="connsiteY3" fmla="*/ 140360 h 2056991"/>
                <a:gd name="connsiteX4" fmla="*/ 1089019 w 2370162"/>
                <a:gd name="connsiteY4" fmla="*/ 1602008 h 2056991"/>
                <a:gd name="connsiteX5" fmla="*/ 1086912 w 2370162"/>
                <a:gd name="connsiteY5" fmla="*/ 1584327 h 2056991"/>
                <a:gd name="connsiteX6" fmla="*/ 0 w 2370162"/>
                <a:gd name="connsiteY6" fmla="*/ 2029496 h 2056991"/>
                <a:gd name="connsiteX7" fmla="*/ 1177108 w 2370162"/>
                <a:gd name="connsiteY7" fmla="*/ 0 h 2056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70162" h="2056991">
                  <a:moveTo>
                    <a:pt x="2370162" y="2056991"/>
                  </a:moveTo>
                  <a:lnTo>
                    <a:pt x="1267305" y="1605291"/>
                  </a:lnTo>
                  <a:lnTo>
                    <a:pt x="1262337" y="1646967"/>
                  </a:lnTo>
                  <a:lnTo>
                    <a:pt x="1174366" y="140360"/>
                  </a:lnTo>
                  <a:lnTo>
                    <a:pt x="1089019" y="1602008"/>
                  </a:lnTo>
                  <a:lnTo>
                    <a:pt x="1086912" y="1584327"/>
                  </a:lnTo>
                  <a:lnTo>
                    <a:pt x="0" y="2029496"/>
                  </a:lnTo>
                  <a:lnTo>
                    <a:pt x="1177108" y="0"/>
                  </a:lnTo>
                  <a:close/>
                </a:path>
              </a:pathLst>
            </a:cu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81" name="椭圆 80">
              <a:extLst>
                <a:ext uri="{FF2B5EF4-FFF2-40B4-BE49-F238E27FC236}">
                  <a16:creationId xmlns:a16="http://schemas.microsoft.com/office/drawing/2014/main" id="{3AF9311E-6DF2-4D47-93A8-E817191F25CC}"/>
                </a:ext>
              </a:extLst>
            </p:cNvPr>
            <p:cNvSpPr/>
            <p:nvPr/>
          </p:nvSpPr>
          <p:spPr>
            <a:xfrm flipH="1" flipV="1">
              <a:off x="-2376013" y="2805183"/>
              <a:ext cx="72000" cy="72000"/>
            </a:xfrm>
            <a:prstGeom prst="ellipse">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cxnSp>
          <p:nvCxnSpPr>
            <p:cNvPr id="82" name="直接连接符 81">
              <a:extLst>
                <a:ext uri="{FF2B5EF4-FFF2-40B4-BE49-F238E27FC236}">
                  <a16:creationId xmlns:a16="http://schemas.microsoft.com/office/drawing/2014/main" id="{F1885511-6EDF-4125-B88A-1076B0B0907C}"/>
                </a:ext>
              </a:extLst>
            </p:cNvPr>
            <p:cNvCxnSpPr/>
            <p:nvPr/>
          </p:nvCxnSpPr>
          <p:spPr>
            <a:xfrm flipH="1" flipV="1">
              <a:off x="-3471451" y="2176285"/>
              <a:ext cx="1106532" cy="661786"/>
            </a:xfrm>
            <a:prstGeom prst="line">
              <a:avLst/>
            </a:prstGeom>
            <a:grpFill/>
            <a:ln w="12700" cap="flat" cmpd="sng" algn="ctr">
              <a:noFill/>
              <a:prstDash val="solid"/>
              <a:miter lim="800000"/>
            </a:ln>
            <a:effectLst/>
          </p:spPr>
        </p:cxnSp>
        <p:cxnSp>
          <p:nvCxnSpPr>
            <p:cNvPr id="83" name="直接连接符 82">
              <a:extLst>
                <a:ext uri="{FF2B5EF4-FFF2-40B4-BE49-F238E27FC236}">
                  <a16:creationId xmlns:a16="http://schemas.microsoft.com/office/drawing/2014/main" id="{5C755E3D-9F8A-41A1-9A87-A7F6C937B7A5}"/>
                </a:ext>
              </a:extLst>
            </p:cNvPr>
            <p:cNvCxnSpPr/>
            <p:nvPr/>
          </p:nvCxnSpPr>
          <p:spPr>
            <a:xfrm flipH="1" flipV="1">
              <a:off x="-3475009" y="2179843"/>
              <a:ext cx="255014" cy="664454"/>
            </a:xfrm>
            <a:prstGeom prst="line">
              <a:avLst/>
            </a:prstGeom>
            <a:grpFill/>
            <a:ln w="12700" cap="flat" cmpd="sng" algn="ctr">
              <a:noFill/>
              <a:prstDash val="solid"/>
              <a:miter lim="800000"/>
            </a:ln>
            <a:effectLst/>
          </p:spPr>
        </p:cxnSp>
        <p:cxnSp>
          <p:nvCxnSpPr>
            <p:cNvPr id="84" name="直接连接符 83">
              <a:extLst>
                <a:ext uri="{FF2B5EF4-FFF2-40B4-BE49-F238E27FC236}">
                  <a16:creationId xmlns:a16="http://schemas.microsoft.com/office/drawing/2014/main" id="{5EB4C66F-A79E-48A9-8280-C9413BBBA7A8}"/>
                </a:ext>
              </a:extLst>
            </p:cNvPr>
            <p:cNvCxnSpPr/>
            <p:nvPr/>
          </p:nvCxnSpPr>
          <p:spPr>
            <a:xfrm flipV="1">
              <a:off x="-3442987" y="2834421"/>
              <a:ext cx="218996" cy="668989"/>
            </a:xfrm>
            <a:prstGeom prst="line">
              <a:avLst/>
            </a:prstGeom>
            <a:grpFill/>
            <a:ln w="12700" cap="flat" cmpd="sng" algn="ctr">
              <a:noFill/>
              <a:prstDash val="solid"/>
              <a:miter lim="800000"/>
            </a:ln>
            <a:effectLst/>
          </p:spPr>
        </p:cxnSp>
        <p:cxnSp>
          <p:nvCxnSpPr>
            <p:cNvPr id="85" name="直接连接符 84">
              <a:extLst>
                <a:ext uri="{FF2B5EF4-FFF2-40B4-BE49-F238E27FC236}">
                  <a16:creationId xmlns:a16="http://schemas.microsoft.com/office/drawing/2014/main" id="{9D00682C-28DD-49BF-A1B8-706FB952DE40}"/>
                </a:ext>
              </a:extLst>
            </p:cNvPr>
            <p:cNvCxnSpPr/>
            <p:nvPr/>
          </p:nvCxnSpPr>
          <p:spPr>
            <a:xfrm flipV="1">
              <a:off x="-3446545" y="2843224"/>
              <a:ext cx="1088720" cy="667302"/>
            </a:xfrm>
            <a:prstGeom prst="line">
              <a:avLst/>
            </a:prstGeom>
            <a:grpFill/>
            <a:ln w="12700" cap="flat" cmpd="sng" algn="ctr">
              <a:noFill/>
              <a:prstDash val="solid"/>
              <a:miter lim="800000"/>
            </a:ln>
            <a:effectLst/>
          </p:spPr>
        </p:cxnSp>
      </p:grpSp>
      <p:grpSp>
        <p:nvGrpSpPr>
          <p:cNvPr id="86" name="组合 85">
            <a:extLst>
              <a:ext uri="{FF2B5EF4-FFF2-40B4-BE49-F238E27FC236}">
                <a16:creationId xmlns:a16="http://schemas.microsoft.com/office/drawing/2014/main" id="{94074EF1-7DE5-4B1B-B6E0-3CD38B27E7D3}"/>
              </a:ext>
            </a:extLst>
          </p:cNvPr>
          <p:cNvGrpSpPr/>
          <p:nvPr/>
        </p:nvGrpSpPr>
        <p:grpSpPr>
          <a:xfrm rot="16200000" flipV="1">
            <a:off x="10176857" y="4083733"/>
            <a:ext cx="247141" cy="281596"/>
            <a:chOff x="-3475009" y="2176285"/>
            <a:chExt cx="1170996" cy="1334241"/>
          </a:xfrm>
          <a:gradFill>
            <a:gsLst>
              <a:gs pos="13000">
                <a:schemeClr val="accent2">
                  <a:lumMod val="60000"/>
                  <a:lumOff val="40000"/>
                </a:schemeClr>
              </a:gs>
              <a:gs pos="84000">
                <a:schemeClr val="tx2"/>
              </a:gs>
            </a:gsLst>
            <a:lin ang="2700000" scaled="0"/>
          </a:gradFill>
        </p:grpSpPr>
        <p:sp>
          <p:nvSpPr>
            <p:cNvPr id="87" name="椭圆 86">
              <a:extLst>
                <a:ext uri="{FF2B5EF4-FFF2-40B4-BE49-F238E27FC236}">
                  <a16:creationId xmlns:a16="http://schemas.microsoft.com/office/drawing/2014/main" id="{3A37FA73-5411-4084-BBE3-D2B281CFE2FC}"/>
                </a:ext>
              </a:extLst>
            </p:cNvPr>
            <p:cNvSpPr/>
            <p:nvPr/>
          </p:nvSpPr>
          <p:spPr>
            <a:xfrm flipH="1">
              <a:off x="-2376013" y="2805181"/>
              <a:ext cx="72000" cy="72000"/>
            </a:xfrm>
            <a:prstGeom prst="ellipse">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88" name="任意多边形: 形状 87">
              <a:extLst>
                <a:ext uri="{FF2B5EF4-FFF2-40B4-BE49-F238E27FC236}">
                  <a16:creationId xmlns:a16="http://schemas.microsoft.com/office/drawing/2014/main" id="{2FEEDB62-6C22-463B-B099-5358F969F255}"/>
                </a:ext>
              </a:extLst>
            </p:cNvPr>
            <p:cNvSpPr/>
            <p:nvPr/>
          </p:nvSpPr>
          <p:spPr>
            <a:xfrm rot="5400000" flipH="1">
              <a:off x="-3458908" y="2366095"/>
              <a:ext cx="1099536" cy="954253"/>
            </a:xfrm>
            <a:custGeom>
              <a:avLst/>
              <a:gdLst>
                <a:gd name="connsiteX0" fmla="*/ 2370162 w 2370162"/>
                <a:gd name="connsiteY0" fmla="*/ 2056991 h 2056991"/>
                <a:gd name="connsiteX1" fmla="*/ 1267305 w 2370162"/>
                <a:gd name="connsiteY1" fmla="*/ 1605291 h 2056991"/>
                <a:gd name="connsiteX2" fmla="*/ 1262337 w 2370162"/>
                <a:gd name="connsiteY2" fmla="*/ 1646967 h 2056991"/>
                <a:gd name="connsiteX3" fmla="*/ 1174366 w 2370162"/>
                <a:gd name="connsiteY3" fmla="*/ 140360 h 2056991"/>
                <a:gd name="connsiteX4" fmla="*/ 1089019 w 2370162"/>
                <a:gd name="connsiteY4" fmla="*/ 1602008 h 2056991"/>
                <a:gd name="connsiteX5" fmla="*/ 1086912 w 2370162"/>
                <a:gd name="connsiteY5" fmla="*/ 1584327 h 2056991"/>
                <a:gd name="connsiteX6" fmla="*/ 0 w 2370162"/>
                <a:gd name="connsiteY6" fmla="*/ 2029496 h 2056991"/>
                <a:gd name="connsiteX7" fmla="*/ 1177108 w 2370162"/>
                <a:gd name="connsiteY7" fmla="*/ 0 h 2056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70162" h="2056991">
                  <a:moveTo>
                    <a:pt x="2370162" y="2056991"/>
                  </a:moveTo>
                  <a:lnTo>
                    <a:pt x="1267305" y="1605291"/>
                  </a:lnTo>
                  <a:lnTo>
                    <a:pt x="1262337" y="1646967"/>
                  </a:lnTo>
                  <a:lnTo>
                    <a:pt x="1174366" y="140360"/>
                  </a:lnTo>
                  <a:lnTo>
                    <a:pt x="1089019" y="1602008"/>
                  </a:lnTo>
                  <a:lnTo>
                    <a:pt x="1086912" y="1584327"/>
                  </a:lnTo>
                  <a:lnTo>
                    <a:pt x="0" y="2029496"/>
                  </a:lnTo>
                  <a:lnTo>
                    <a:pt x="1177108" y="0"/>
                  </a:lnTo>
                  <a:close/>
                </a:path>
              </a:pathLst>
            </a:cu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sp>
          <p:nvSpPr>
            <p:cNvPr id="89" name="椭圆 88">
              <a:extLst>
                <a:ext uri="{FF2B5EF4-FFF2-40B4-BE49-F238E27FC236}">
                  <a16:creationId xmlns:a16="http://schemas.microsoft.com/office/drawing/2014/main" id="{293120A7-B5EE-43C3-BE9D-FC6FA27D03FA}"/>
                </a:ext>
              </a:extLst>
            </p:cNvPr>
            <p:cNvSpPr/>
            <p:nvPr/>
          </p:nvSpPr>
          <p:spPr>
            <a:xfrm flipH="1" flipV="1">
              <a:off x="-2376013" y="2805183"/>
              <a:ext cx="72000" cy="72000"/>
            </a:xfrm>
            <a:prstGeom prst="ellipse">
              <a:avLst/>
            </a:prstGeom>
            <a:grp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cs typeface="+mn-ea"/>
                <a:sym typeface="+mn-lt"/>
              </a:endParaRPr>
            </a:p>
          </p:txBody>
        </p:sp>
        <p:cxnSp>
          <p:nvCxnSpPr>
            <p:cNvPr id="90" name="直接连接符 89">
              <a:extLst>
                <a:ext uri="{FF2B5EF4-FFF2-40B4-BE49-F238E27FC236}">
                  <a16:creationId xmlns:a16="http://schemas.microsoft.com/office/drawing/2014/main" id="{3F0E57A3-DC4B-4E30-BB94-5CB496B51002}"/>
                </a:ext>
              </a:extLst>
            </p:cNvPr>
            <p:cNvCxnSpPr/>
            <p:nvPr/>
          </p:nvCxnSpPr>
          <p:spPr>
            <a:xfrm flipH="1" flipV="1">
              <a:off x="-3471451" y="2176285"/>
              <a:ext cx="1106532" cy="661786"/>
            </a:xfrm>
            <a:prstGeom prst="line">
              <a:avLst/>
            </a:prstGeom>
            <a:grpFill/>
            <a:ln w="12700" cap="flat" cmpd="sng" algn="ctr">
              <a:noFill/>
              <a:prstDash val="solid"/>
              <a:miter lim="800000"/>
            </a:ln>
            <a:effectLst/>
          </p:spPr>
        </p:cxnSp>
        <p:cxnSp>
          <p:nvCxnSpPr>
            <p:cNvPr id="91" name="直接连接符 90">
              <a:extLst>
                <a:ext uri="{FF2B5EF4-FFF2-40B4-BE49-F238E27FC236}">
                  <a16:creationId xmlns:a16="http://schemas.microsoft.com/office/drawing/2014/main" id="{94C69315-E1A9-417A-90A7-BE172EC414FD}"/>
                </a:ext>
              </a:extLst>
            </p:cNvPr>
            <p:cNvCxnSpPr/>
            <p:nvPr/>
          </p:nvCxnSpPr>
          <p:spPr>
            <a:xfrm flipH="1" flipV="1">
              <a:off x="-3475009" y="2179843"/>
              <a:ext cx="255014" cy="664454"/>
            </a:xfrm>
            <a:prstGeom prst="line">
              <a:avLst/>
            </a:prstGeom>
            <a:grpFill/>
            <a:ln w="12700" cap="flat" cmpd="sng" algn="ctr">
              <a:noFill/>
              <a:prstDash val="solid"/>
              <a:miter lim="800000"/>
            </a:ln>
            <a:effectLst/>
          </p:spPr>
        </p:cxnSp>
        <p:cxnSp>
          <p:nvCxnSpPr>
            <p:cNvPr id="92" name="直接连接符 91">
              <a:extLst>
                <a:ext uri="{FF2B5EF4-FFF2-40B4-BE49-F238E27FC236}">
                  <a16:creationId xmlns:a16="http://schemas.microsoft.com/office/drawing/2014/main" id="{16B6E9B8-34A9-45F0-878A-60CEAB7D53F8}"/>
                </a:ext>
              </a:extLst>
            </p:cNvPr>
            <p:cNvCxnSpPr/>
            <p:nvPr/>
          </p:nvCxnSpPr>
          <p:spPr>
            <a:xfrm flipV="1">
              <a:off x="-3442987" y="2834421"/>
              <a:ext cx="218996" cy="668989"/>
            </a:xfrm>
            <a:prstGeom prst="line">
              <a:avLst/>
            </a:prstGeom>
            <a:grpFill/>
            <a:ln w="12700" cap="flat" cmpd="sng" algn="ctr">
              <a:noFill/>
              <a:prstDash val="solid"/>
              <a:miter lim="800000"/>
            </a:ln>
            <a:effectLst/>
          </p:spPr>
        </p:cxnSp>
        <p:cxnSp>
          <p:nvCxnSpPr>
            <p:cNvPr id="93" name="直接连接符 92">
              <a:extLst>
                <a:ext uri="{FF2B5EF4-FFF2-40B4-BE49-F238E27FC236}">
                  <a16:creationId xmlns:a16="http://schemas.microsoft.com/office/drawing/2014/main" id="{0D8493A1-17BC-43FB-87AB-8B38D34000A2}"/>
                </a:ext>
              </a:extLst>
            </p:cNvPr>
            <p:cNvCxnSpPr/>
            <p:nvPr/>
          </p:nvCxnSpPr>
          <p:spPr>
            <a:xfrm flipV="1">
              <a:off x="-3446545" y="2843224"/>
              <a:ext cx="1088720" cy="667302"/>
            </a:xfrm>
            <a:prstGeom prst="line">
              <a:avLst/>
            </a:prstGeom>
            <a:grpFill/>
            <a:ln w="12700" cap="flat" cmpd="sng" algn="ctr">
              <a:noFill/>
              <a:prstDash val="solid"/>
              <a:miter lim="800000"/>
            </a:ln>
            <a:effectLst/>
          </p:spPr>
        </p:cxnSp>
      </p:grpSp>
      <p:sp>
        <p:nvSpPr>
          <p:cNvPr id="94" name="矩形 93">
            <a:extLst>
              <a:ext uri="{FF2B5EF4-FFF2-40B4-BE49-F238E27FC236}">
                <a16:creationId xmlns:a16="http://schemas.microsoft.com/office/drawing/2014/main" id="{F0008DA4-40B4-4085-9A18-CE4D52EFFD56}"/>
              </a:ext>
            </a:extLst>
          </p:cNvPr>
          <p:cNvSpPr/>
          <p:nvPr/>
        </p:nvSpPr>
        <p:spPr>
          <a:xfrm>
            <a:off x="987305" y="3604165"/>
            <a:ext cx="10263286" cy="436545"/>
          </a:xfrm>
          <a:prstGeom prst="rect">
            <a:avLst/>
          </a:prstGeom>
          <a:gradFill>
            <a:gsLst>
              <a:gs pos="0">
                <a:schemeClr val="accent3">
                  <a:lumMod val="50000"/>
                </a:schemeClr>
              </a:gs>
              <a:gs pos="88000">
                <a:schemeClr val="accent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pc="300" dirty="0">
                <a:cs typeface="+mn-ea"/>
                <a:sym typeface="+mn-lt"/>
              </a:rPr>
              <a:t>陕西科技大学</a:t>
            </a:r>
          </a:p>
        </p:txBody>
      </p:sp>
      <p:sp>
        <p:nvSpPr>
          <p:cNvPr id="115" name="文本占位符 114">
            <a:extLst>
              <a:ext uri="{FF2B5EF4-FFF2-40B4-BE49-F238E27FC236}">
                <a16:creationId xmlns:a16="http://schemas.microsoft.com/office/drawing/2014/main" id="{16121092-F53E-4F1D-8351-9406804291D0}"/>
              </a:ext>
            </a:extLst>
          </p:cNvPr>
          <p:cNvSpPr>
            <a:spLocks noGrp="1"/>
          </p:cNvSpPr>
          <p:nvPr>
            <p:ph type="body" sz="quarter" idx="10"/>
          </p:nvPr>
        </p:nvSpPr>
        <p:spPr>
          <a:xfrm>
            <a:off x="1814117" y="443111"/>
            <a:ext cx="7240943" cy="437414"/>
          </a:xfrm>
        </p:spPr>
        <p:txBody>
          <a:bodyPr/>
          <a:lstStyle/>
          <a:p>
            <a:r>
              <a:rPr lang="zh-CN" altLang="en-US" dirty="0">
                <a:latin typeface="+mn-lt"/>
                <a:ea typeface="+mn-ea"/>
                <a:cs typeface="+mn-ea"/>
                <a:sym typeface="+mn-lt"/>
              </a:rPr>
              <a:t>很多段</a:t>
            </a:r>
          </a:p>
        </p:txBody>
      </p:sp>
      <p:sp>
        <p:nvSpPr>
          <p:cNvPr id="116" name="文本框 115">
            <a:extLst>
              <a:ext uri="{FF2B5EF4-FFF2-40B4-BE49-F238E27FC236}">
                <a16:creationId xmlns:a16="http://schemas.microsoft.com/office/drawing/2014/main" id="{5021A280-9410-4503-8AD9-2A89CE7FA401}"/>
              </a:ext>
            </a:extLst>
          </p:cNvPr>
          <p:cNvSpPr txBox="1"/>
          <p:nvPr/>
        </p:nvSpPr>
        <p:spPr>
          <a:xfrm flipH="1">
            <a:off x="1429414" y="4427823"/>
            <a:ext cx="1005403" cy="338554"/>
          </a:xfrm>
          <a:prstGeom prst="rect">
            <a:avLst/>
          </a:prstGeom>
          <a:noFill/>
        </p:spPr>
        <p:txBody>
          <a:bodyPr wrap="none" rtlCol="0">
            <a:spAutoFit/>
          </a:bodyPr>
          <a:lstStyle/>
          <a:p>
            <a:pPr lvl="0" algn="ctr" defTabSz="457200">
              <a:defRPr/>
            </a:pPr>
            <a:r>
              <a:rPr lang="zh-CN" altLang="en-US" sz="1600" dirty="0">
                <a:gradFill>
                  <a:gsLst>
                    <a:gs pos="79000">
                      <a:srgbClr val="4472C4"/>
                    </a:gs>
                    <a:gs pos="30000">
                      <a:prstClr val="black"/>
                    </a:gs>
                  </a:gsLst>
                  <a:lin ang="5400000" scaled="1"/>
                </a:gradFill>
                <a:cs typeface="+mn-ea"/>
                <a:sym typeface="+mn-lt"/>
              </a:rPr>
              <a:t>我是标题</a:t>
            </a:r>
          </a:p>
        </p:txBody>
      </p:sp>
      <p:sp>
        <p:nvSpPr>
          <p:cNvPr id="117" name="文本框 116">
            <a:extLst>
              <a:ext uri="{FF2B5EF4-FFF2-40B4-BE49-F238E27FC236}">
                <a16:creationId xmlns:a16="http://schemas.microsoft.com/office/drawing/2014/main" id="{E60A5546-D2DA-4A8F-9284-A08E5741B6E5}"/>
              </a:ext>
            </a:extLst>
          </p:cNvPr>
          <p:cNvSpPr txBox="1"/>
          <p:nvPr/>
        </p:nvSpPr>
        <p:spPr>
          <a:xfrm flipH="1">
            <a:off x="3521445" y="4427823"/>
            <a:ext cx="1005403" cy="338554"/>
          </a:xfrm>
          <a:prstGeom prst="rect">
            <a:avLst/>
          </a:prstGeom>
          <a:noFill/>
        </p:spPr>
        <p:txBody>
          <a:bodyPr wrap="none" rtlCol="0">
            <a:spAutoFit/>
          </a:bodyPr>
          <a:lstStyle/>
          <a:p>
            <a:pPr lvl="0" algn="ctr" defTabSz="457200">
              <a:defRPr/>
            </a:pPr>
            <a:r>
              <a:rPr lang="zh-CN" altLang="en-US" sz="1600" dirty="0">
                <a:gradFill>
                  <a:gsLst>
                    <a:gs pos="79000">
                      <a:srgbClr val="4472C4"/>
                    </a:gs>
                    <a:gs pos="30000">
                      <a:prstClr val="black"/>
                    </a:gs>
                  </a:gsLst>
                  <a:lin ang="5400000" scaled="1"/>
                </a:gradFill>
                <a:cs typeface="+mn-ea"/>
                <a:sym typeface="+mn-lt"/>
              </a:rPr>
              <a:t>我是标题</a:t>
            </a:r>
          </a:p>
        </p:txBody>
      </p:sp>
      <p:sp>
        <p:nvSpPr>
          <p:cNvPr id="118" name="文本框 117">
            <a:extLst>
              <a:ext uri="{FF2B5EF4-FFF2-40B4-BE49-F238E27FC236}">
                <a16:creationId xmlns:a16="http://schemas.microsoft.com/office/drawing/2014/main" id="{4B281946-34FE-4793-9BF7-B4BF5E2AEF18}"/>
              </a:ext>
            </a:extLst>
          </p:cNvPr>
          <p:cNvSpPr txBox="1"/>
          <p:nvPr/>
        </p:nvSpPr>
        <p:spPr>
          <a:xfrm flipH="1">
            <a:off x="5613475" y="4427823"/>
            <a:ext cx="1005403" cy="338554"/>
          </a:xfrm>
          <a:prstGeom prst="rect">
            <a:avLst/>
          </a:prstGeom>
          <a:noFill/>
        </p:spPr>
        <p:txBody>
          <a:bodyPr wrap="none" rtlCol="0">
            <a:spAutoFit/>
          </a:bodyPr>
          <a:lstStyle/>
          <a:p>
            <a:pPr lvl="0" algn="ctr" defTabSz="457200">
              <a:defRPr/>
            </a:pPr>
            <a:r>
              <a:rPr lang="zh-CN" altLang="en-US" sz="1600" dirty="0">
                <a:gradFill>
                  <a:gsLst>
                    <a:gs pos="79000">
                      <a:srgbClr val="4472C4"/>
                    </a:gs>
                    <a:gs pos="30000">
                      <a:prstClr val="black"/>
                    </a:gs>
                  </a:gsLst>
                  <a:lin ang="5400000" scaled="1"/>
                </a:gradFill>
                <a:cs typeface="+mn-ea"/>
                <a:sym typeface="+mn-lt"/>
              </a:rPr>
              <a:t>我是标题</a:t>
            </a:r>
          </a:p>
        </p:txBody>
      </p:sp>
      <p:sp>
        <p:nvSpPr>
          <p:cNvPr id="119" name="文本框 118">
            <a:extLst>
              <a:ext uri="{FF2B5EF4-FFF2-40B4-BE49-F238E27FC236}">
                <a16:creationId xmlns:a16="http://schemas.microsoft.com/office/drawing/2014/main" id="{777EC7E2-ED51-4CFE-B6A4-AAE4409927FE}"/>
              </a:ext>
            </a:extLst>
          </p:cNvPr>
          <p:cNvSpPr txBox="1"/>
          <p:nvPr/>
        </p:nvSpPr>
        <p:spPr>
          <a:xfrm flipH="1">
            <a:off x="7705506" y="4427823"/>
            <a:ext cx="1005403" cy="338554"/>
          </a:xfrm>
          <a:prstGeom prst="rect">
            <a:avLst/>
          </a:prstGeom>
          <a:noFill/>
        </p:spPr>
        <p:txBody>
          <a:bodyPr wrap="none" rtlCol="0">
            <a:spAutoFit/>
          </a:bodyPr>
          <a:lstStyle/>
          <a:p>
            <a:pPr lvl="0" algn="ctr" defTabSz="457200">
              <a:defRPr/>
            </a:pPr>
            <a:r>
              <a:rPr lang="zh-CN" altLang="en-US" sz="1600" dirty="0">
                <a:gradFill>
                  <a:gsLst>
                    <a:gs pos="79000">
                      <a:srgbClr val="4472C4"/>
                    </a:gs>
                    <a:gs pos="30000">
                      <a:prstClr val="black"/>
                    </a:gs>
                  </a:gsLst>
                  <a:lin ang="5400000" scaled="1"/>
                </a:gradFill>
                <a:cs typeface="+mn-ea"/>
                <a:sym typeface="+mn-lt"/>
              </a:rPr>
              <a:t>我是标题</a:t>
            </a:r>
          </a:p>
        </p:txBody>
      </p:sp>
      <p:sp>
        <p:nvSpPr>
          <p:cNvPr id="120" name="文本框 119">
            <a:extLst>
              <a:ext uri="{FF2B5EF4-FFF2-40B4-BE49-F238E27FC236}">
                <a16:creationId xmlns:a16="http://schemas.microsoft.com/office/drawing/2014/main" id="{8E843650-7B4D-4D1C-B2E0-F4DD9CC24251}"/>
              </a:ext>
            </a:extLst>
          </p:cNvPr>
          <p:cNvSpPr txBox="1"/>
          <p:nvPr/>
        </p:nvSpPr>
        <p:spPr>
          <a:xfrm flipH="1">
            <a:off x="9797536" y="4427823"/>
            <a:ext cx="1005403" cy="338554"/>
          </a:xfrm>
          <a:prstGeom prst="rect">
            <a:avLst/>
          </a:prstGeom>
          <a:noFill/>
        </p:spPr>
        <p:txBody>
          <a:bodyPr wrap="none" rtlCol="0">
            <a:spAutoFit/>
          </a:bodyPr>
          <a:lstStyle/>
          <a:p>
            <a:pPr lvl="0" algn="ctr" defTabSz="457200">
              <a:defRPr/>
            </a:pPr>
            <a:r>
              <a:rPr lang="zh-CN" altLang="en-US" sz="1600" dirty="0">
                <a:gradFill>
                  <a:gsLst>
                    <a:gs pos="79000">
                      <a:srgbClr val="4472C4"/>
                    </a:gs>
                    <a:gs pos="30000">
                      <a:prstClr val="black"/>
                    </a:gs>
                  </a:gsLst>
                  <a:lin ang="5400000" scaled="1"/>
                </a:gradFill>
                <a:cs typeface="+mn-ea"/>
                <a:sym typeface="+mn-lt"/>
              </a:rPr>
              <a:t>我是标题</a:t>
            </a:r>
          </a:p>
        </p:txBody>
      </p:sp>
      <p:sp>
        <p:nvSpPr>
          <p:cNvPr id="121" name="文本框 120">
            <a:extLst>
              <a:ext uri="{FF2B5EF4-FFF2-40B4-BE49-F238E27FC236}">
                <a16:creationId xmlns:a16="http://schemas.microsoft.com/office/drawing/2014/main" id="{2D1F049E-8F2F-4140-88B3-A047BEE3DAD1}"/>
              </a:ext>
            </a:extLst>
          </p:cNvPr>
          <p:cNvSpPr txBox="1"/>
          <p:nvPr/>
        </p:nvSpPr>
        <p:spPr>
          <a:xfrm flipH="1">
            <a:off x="1434576" y="2905275"/>
            <a:ext cx="1005403" cy="338554"/>
          </a:xfrm>
          <a:prstGeom prst="rect">
            <a:avLst/>
          </a:prstGeom>
          <a:noFill/>
        </p:spPr>
        <p:txBody>
          <a:bodyPr wrap="none" rtlCol="0">
            <a:spAutoFit/>
          </a:bodyPr>
          <a:lstStyle/>
          <a:p>
            <a:pPr lvl="0" algn="ctr" defTabSz="457200">
              <a:defRPr/>
            </a:pPr>
            <a:r>
              <a:rPr lang="zh-CN" altLang="en-US" sz="1600" dirty="0">
                <a:gradFill>
                  <a:gsLst>
                    <a:gs pos="79000">
                      <a:srgbClr val="4472C4"/>
                    </a:gs>
                    <a:gs pos="30000">
                      <a:prstClr val="black"/>
                    </a:gs>
                  </a:gsLst>
                  <a:lin ang="5400000" scaled="1"/>
                </a:gradFill>
                <a:cs typeface="+mn-ea"/>
                <a:sym typeface="+mn-lt"/>
              </a:rPr>
              <a:t>我是标题</a:t>
            </a:r>
          </a:p>
        </p:txBody>
      </p:sp>
      <p:sp>
        <p:nvSpPr>
          <p:cNvPr id="122" name="文本框 121">
            <a:extLst>
              <a:ext uri="{FF2B5EF4-FFF2-40B4-BE49-F238E27FC236}">
                <a16:creationId xmlns:a16="http://schemas.microsoft.com/office/drawing/2014/main" id="{AE97D09E-4497-4A9C-B3A8-9F90763821DB}"/>
              </a:ext>
            </a:extLst>
          </p:cNvPr>
          <p:cNvSpPr txBox="1"/>
          <p:nvPr/>
        </p:nvSpPr>
        <p:spPr>
          <a:xfrm flipH="1">
            <a:off x="3523581" y="2905275"/>
            <a:ext cx="1005403" cy="338554"/>
          </a:xfrm>
          <a:prstGeom prst="rect">
            <a:avLst/>
          </a:prstGeom>
          <a:noFill/>
        </p:spPr>
        <p:txBody>
          <a:bodyPr wrap="none" rtlCol="0">
            <a:spAutoFit/>
          </a:bodyPr>
          <a:lstStyle/>
          <a:p>
            <a:pPr lvl="0" algn="ctr" defTabSz="457200">
              <a:defRPr/>
            </a:pPr>
            <a:r>
              <a:rPr lang="zh-CN" altLang="en-US" sz="1600" dirty="0">
                <a:gradFill>
                  <a:gsLst>
                    <a:gs pos="79000">
                      <a:srgbClr val="4472C4"/>
                    </a:gs>
                    <a:gs pos="30000">
                      <a:prstClr val="black"/>
                    </a:gs>
                  </a:gsLst>
                  <a:lin ang="5400000" scaled="1"/>
                </a:gradFill>
                <a:cs typeface="+mn-ea"/>
                <a:sym typeface="+mn-lt"/>
              </a:rPr>
              <a:t>我是标题</a:t>
            </a:r>
          </a:p>
        </p:txBody>
      </p:sp>
      <p:sp>
        <p:nvSpPr>
          <p:cNvPr id="123" name="文本框 122">
            <a:extLst>
              <a:ext uri="{FF2B5EF4-FFF2-40B4-BE49-F238E27FC236}">
                <a16:creationId xmlns:a16="http://schemas.microsoft.com/office/drawing/2014/main" id="{545C9842-638E-42C7-A8CE-8E81E4F790D6}"/>
              </a:ext>
            </a:extLst>
          </p:cNvPr>
          <p:cNvSpPr txBox="1"/>
          <p:nvPr/>
        </p:nvSpPr>
        <p:spPr>
          <a:xfrm flipH="1">
            <a:off x="5612586" y="2905275"/>
            <a:ext cx="1005403" cy="338554"/>
          </a:xfrm>
          <a:prstGeom prst="rect">
            <a:avLst/>
          </a:prstGeom>
          <a:noFill/>
        </p:spPr>
        <p:txBody>
          <a:bodyPr wrap="none" rtlCol="0">
            <a:spAutoFit/>
          </a:bodyPr>
          <a:lstStyle/>
          <a:p>
            <a:pPr lvl="0" algn="ctr" defTabSz="457200">
              <a:defRPr/>
            </a:pPr>
            <a:r>
              <a:rPr lang="zh-CN" altLang="en-US" sz="1600" dirty="0">
                <a:gradFill>
                  <a:gsLst>
                    <a:gs pos="79000">
                      <a:srgbClr val="4472C4"/>
                    </a:gs>
                    <a:gs pos="30000">
                      <a:prstClr val="black"/>
                    </a:gs>
                  </a:gsLst>
                  <a:lin ang="5400000" scaled="1"/>
                </a:gradFill>
                <a:cs typeface="+mn-ea"/>
                <a:sym typeface="+mn-lt"/>
              </a:rPr>
              <a:t>我是标题</a:t>
            </a:r>
          </a:p>
        </p:txBody>
      </p:sp>
      <p:sp>
        <p:nvSpPr>
          <p:cNvPr id="124" name="文本框 123">
            <a:extLst>
              <a:ext uri="{FF2B5EF4-FFF2-40B4-BE49-F238E27FC236}">
                <a16:creationId xmlns:a16="http://schemas.microsoft.com/office/drawing/2014/main" id="{75E62605-47C2-429B-B377-54A48EBB94C3}"/>
              </a:ext>
            </a:extLst>
          </p:cNvPr>
          <p:cNvSpPr txBox="1"/>
          <p:nvPr/>
        </p:nvSpPr>
        <p:spPr>
          <a:xfrm flipH="1">
            <a:off x="9790597" y="2905275"/>
            <a:ext cx="1005403" cy="338554"/>
          </a:xfrm>
          <a:prstGeom prst="rect">
            <a:avLst/>
          </a:prstGeom>
          <a:noFill/>
        </p:spPr>
        <p:txBody>
          <a:bodyPr wrap="none" rtlCol="0">
            <a:spAutoFit/>
          </a:bodyPr>
          <a:lstStyle/>
          <a:p>
            <a:pPr lvl="0" algn="ctr" defTabSz="457200">
              <a:defRPr/>
            </a:pPr>
            <a:r>
              <a:rPr lang="zh-CN" altLang="en-US" sz="1600" dirty="0">
                <a:gradFill>
                  <a:gsLst>
                    <a:gs pos="79000">
                      <a:srgbClr val="4472C4"/>
                    </a:gs>
                    <a:gs pos="30000">
                      <a:prstClr val="black"/>
                    </a:gs>
                  </a:gsLst>
                  <a:lin ang="5400000" scaled="1"/>
                </a:gradFill>
                <a:cs typeface="+mn-ea"/>
                <a:sym typeface="+mn-lt"/>
              </a:rPr>
              <a:t>我是标题</a:t>
            </a:r>
          </a:p>
        </p:txBody>
      </p:sp>
      <p:sp>
        <p:nvSpPr>
          <p:cNvPr id="125" name="文本框 124">
            <a:extLst>
              <a:ext uri="{FF2B5EF4-FFF2-40B4-BE49-F238E27FC236}">
                <a16:creationId xmlns:a16="http://schemas.microsoft.com/office/drawing/2014/main" id="{3234A771-ABB3-44F0-B09D-B984B8FFA88A}"/>
              </a:ext>
            </a:extLst>
          </p:cNvPr>
          <p:cNvSpPr txBox="1"/>
          <p:nvPr/>
        </p:nvSpPr>
        <p:spPr>
          <a:xfrm flipH="1">
            <a:off x="7701591" y="2905275"/>
            <a:ext cx="1005403" cy="338554"/>
          </a:xfrm>
          <a:prstGeom prst="rect">
            <a:avLst/>
          </a:prstGeom>
          <a:noFill/>
        </p:spPr>
        <p:txBody>
          <a:bodyPr wrap="none" rtlCol="0">
            <a:spAutoFit/>
          </a:bodyPr>
          <a:lstStyle/>
          <a:p>
            <a:pPr lvl="0" algn="ctr" defTabSz="457200">
              <a:defRPr/>
            </a:pPr>
            <a:r>
              <a:rPr lang="zh-CN" altLang="en-US" sz="1600" dirty="0">
                <a:gradFill>
                  <a:gsLst>
                    <a:gs pos="79000">
                      <a:srgbClr val="4472C4"/>
                    </a:gs>
                    <a:gs pos="30000">
                      <a:prstClr val="black"/>
                    </a:gs>
                  </a:gsLst>
                  <a:lin ang="5400000" scaled="1"/>
                </a:gradFill>
                <a:cs typeface="+mn-ea"/>
                <a:sym typeface="+mn-lt"/>
              </a:rPr>
              <a:t>我是标题</a:t>
            </a:r>
          </a:p>
        </p:txBody>
      </p:sp>
      <p:sp>
        <p:nvSpPr>
          <p:cNvPr id="126" name="文本框 125">
            <a:extLst>
              <a:ext uri="{FF2B5EF4-FFF2-40B4-BE49-F238E27FC236}">
                <a16:creationId xmlns:a16="http://schemas.microsoft.com/office/drawing/2014/main" id="{7FA9CC25-4CAB-405A-94C8-4624FE050149}"/>
              </a:ext>
            </a:extLst>
          </p:cNvPr>
          <p:cNvSpPr txBox="1"/>
          <p:nvPr/>
        </p:nvSpPr>
        <p:spPr>
          <a:xfrm>
            <a:off x="1081514" y="1545168"/>
            <a:ext cx="1728040" cy="1194686"/>
          </a:xfrm>
          <a:prstGeom prst="rect">
            <a:avLst/>
          </a:prstGeom>
          <a:noFill/>
        </p:spPr>
        <p:txBody>
          <a:bodyPr wrap="square" rtlCol="0">
            <a:spAutoFit/>
          </a:bodyPr>
          <a:lstStyle/>
          <a:p>
            <a:pPr lvl="0">
              <a:lnSpc>
                <a:spcPct val="130000"/>
              </a:lnSpc>
              <a:defRPr/>
            </a:pPr>
            <a:r>
              <a:rPr lang="zh-CN" altLang="en-US" sz="1400" dirty="0">
                <a:solidFill>
                  <a:schemeClr val="tx1">
                    <a:lumMod val="75000"/>
                    <a:lumOff val="25000"/>
                  </a:schemeClr>
                </a:solidFill>
                <a:cs typeface="+mn-ea"/>
                <a:sym typeface="+mn-lt"/>
              </a:rPr>
              <a:t>中国研究生创新实践系列大赛等国家级竞赛中屡获殊荣、中国研究生</a:t>
            </a:r>
          </a:p>
        </p:txBody>
      </p:sp>
      <p:sp>
        <p:nvSpPr>
          <p:cNvPr id="127" name="文本框 126">
            <a:extLst>
              <a:ext uri="{FF2B5EF4-FFF2-40B4-BE49-F238E27FC236}">
                <a16:creationId xmlns:a16="http://schemas.microsoft.com/office/drawing/2014/main" id="{3ED8498A-C874-49B8-B316-93095C9FE706}"/>
              </a:ext>
            </a:extLst>
          </p:cNvPr>
          <p:cNvSpPr txBox="1"/>
          <p:nvPr/>
        </p:nvSpPr>
        <p:spPr>
          <a:xfrm>
            <a:off x="3172254" y="1545168"/>
            <a:ext cx="1728040" cy="1194686"/>
          </a:xfrm>
          <a:prstGeom prst="rect">
            <a:avLst/>
          </a:prstGeom>
          <a:noFill/>
        </p:spPr>
        <p:txBody>
          <a:bodyPr wrap="square" rtlCol="0">
            <a:spAutoFit/>
          </a:bodyPr>
          <a:lstStyle/>
          <a:p>
            <a:pPr lvl="0">
              <a:lnSpc>
                <a:spcPct val="130000"/>
              </a:lnSpc>
              <a:defRPr/>
            </a:pPr>
            <a:r>
              <a:rPr lang="zh-CN" altLang="en-US" sz="1400" dirty="0">
                <a:solidFill>
                  <a:schemeClr val="tx1">
                    <a:lumMod val="75000"/>
                    <a:lumOff val="25000"/>
                  </a:schemeClr>
                </a:solidFill>
                <a:cs typeface="+mn-ea"/>
                <a:sym typeface="+mn-lt"/>
              </a:rPr>
              <a:t>中国研究生创新实践系列大赛等国家级竞赛中屡获殊荣、中国研究生</a:t>
            </a:r>
          </a:p>
        </p:txBody>
      </p:sp>
      <p:sp>
        <p:nvSpPr>
          <p:cNvPr id="128" name="文本框 127">
            <a:extLst>
              <a:ext uri="{FF2B5EF4-FFF2-40B4-BE49-F238E27FC236}">
                <a16:creationId xmlns:a16="http://schemas.microsoft.com/office/drawing/2014/main" id="{A9E10E9B-9356-4621-B75A-41280FAC44C4}"/>
              </a:ext>
            </a:extLst>
          </p:cNvPr>
          <p:cNvSpPr txBox="1"/>
          <p:nvPr/>
        </p:nvSpPr>
        <p:spPr>
          <a:xfrm>
            <a:off x="5262994" y="1545168"/>
            <a:ext cx="1728040" cy="1194686"/>
          </a:xfrm>
          <a:prstGeom prst="rect">
            <a:avLst/>
          </a:prstGeom>
          <a:noFill/>
        </p:spPr>
        <p:txBody>
          <a:bodyPr wrap="square" rtlCol="0">
            <a:spAutoFit/>
          </a:bodyPr>
          <a:lstStyle/>
          <a:p>
            <a:pPr lvl="0">
              <a:lnSpc>
                <a:spcPct val="130000"/>
              </a:lnSpc>
              <a:defRPr/>
            </a:pPr>
            <a:r>
              <a:rPr lang="zh-CN" altLang="en-US" sz="1400" dirty="0">
                <a:solidFill>
                  <a:schemeClr val="tx1">
                    <a:lumMod val="75000"/>
                    <a:lumOff val="25000"/>
                  </a:schemeClr>
                </a:solidFill>
                <a:cs typeface="+mn-ea"/>
                <a:sym typeface="+mn-lt"/>
              </a:rPr>
              <a:t>中国研究生创新实践系列大赛等国家级竞赛中屡获殊荣、中国研究生</a:t>
            </a:r>
          </a:p>
        </p:txBody>
      </p:sp>
      <p:sp>
        <p:nvSpPr>
          <p:cNvPr id="129" name="文本框 128">
            <a:extLst>
              <a:ext uri="{FF2B5EF4-FFF2-40B4-BE49-F238E27FC236}">
                <a16:creationId xmlns:a16="http://schemas.microsoft.com/office/drawing/2014/main" id="{54BDEC15-463A-4EA3-A5BA-807FC0D66336}"/>
              </a:ext>
            </a:extLst>
          </p:cNvPr>
          <p:cNvSpPr txBox="1"/>
          <p:nvPr/>
        </p:nvSpPr>
        <p:spPr>
          <a:xfrm>
            <a:off x="7353734" y="1545168"/>
            <a:ext cx="1728040" cy="1194686"/>
          </a:xfrm>
          <a:prstGeom prst="rect">
            <a:avLst/>
          </a:prstGeom>
          <a:noFill/>
        </p:spPr>
        <p:txBody>
          <a:bodyPr wrap="square" rtlCol="0">
            <a:spAutoFit/>
          </a:bodyPr>
          <a:lstStyle/>
          <a:p>
            <a:pPr lvl="0">
              <a:lnSpc>
                <a:spcPct val="130000"/>
              </a:lnSpc>
              <a:defRPr/>
            </a:pPr>
            <a:r>
              <a:rPr lang="zh-CN" altLang="en-US" sz="1400" dirty="0">
                <a:solidFill>
                  <a:schemeClr val="tx1">
                    <a:lumMod val="75000"/>
                    <a:lumOff val="25000"/>
                  </a:schemeClr>
                </a:solidFill>
                <a:cs typeface="+mn-ea"/>
                <a:sym typeface="+mn-lt"/>
              </a:rPr>
              <a:t>中国研究生创新实践系列大赛等国家级竞赛中屡获殊荣、中国研究生</a:t>
            </a:r>
          </a:p>
        </p:txBody>
      </p:sp>
      <p:sp>
        <p:nvSpPr>
          <p:cNvPr id="130" name="文本框 129">
            <a:extLst>
              <a:ext uri="{FF2B5EF4-FFF2-40B4-BE49-F238E27FC236}">
                <a16:creationId xmlns:a16="http://schemas.microsoft.com/office/drawing/2014/main" id="{D4488C5F-C156-47A8-A554-0DD559885555}"/>
              </a:ext>
            </a:extLst>
          </p:cNvPr>
          <p:cNvSpPr txBox="1"/>
          <p:nvPr/>
        </p:nvSpPr>
        <p:spPr>
          <a:xfrm>
            <a:off x="9444475" y="1545168"/>
            <a:ext cx="1728040" cy="1194686"/>
          </a:xfrm>
          <a:prstGeom prst="rect">
            <a:avLst/>
          </a:prstGeom>
          <a:noFill/>
        </p:spPr>
        <p:txBody>
          <a:bodyPr wrap="square" rtlCol="0">
            <a:spAutoFit/>
          </a:bodyPr>
          <a:lstStyle/>
          <a:p>
            <a:pPr lvl="0">
              <a:lnSpc>
                <a:spcPct val="130000"/>
              </a:lnSpc>
              <a:defRPr/>
            </a:pPr>
            <a:r>
              <a:rPr lang="zh-CN" altLang="en-US" sz="1400" dirty="0">
                <a:solidFill>
                  <a:schemeClr val="tx1">
                    <a:lumMod val="75000"/>
                    <a:lumOff val="25000"/>
                  </a:schemeClr>
                </a:solidFill>
                <a:cs typeface="+mn-ea"/>
                <a:sym typeface="+mn-lt"/>
              </a:rPr>
              <a:t>中国研究生创新实践系列大赛等国家级竞赛中屡获殊荣、中国研究生</a:t>
            </a:r>
          </a:p>
        </p:txBody>
      </p:sp>
      <p:sp>
        <p:nvSpPr>
          <p:cNvPr id="131" name="文本框 130">
            <a:extLst>
              <a:ext uri="{FF2B5EF4-FFF2-40B4-BE49-F238E27FC236}">
                <a16:creationId xmlns:a16="http://schemas.microsoft.com/office/drawing/2014/main" id="{DAD000AC-0E3A-4593-8292-CCEE2F7627A4}"/>
              </a:ext>
            </a:extLst>
          </p:cNvPr>
          <p:cNvSpPr txBox="1"/>
          <p:nvPr/>
        </p:nvSpPr>
        <p:spPr>
          <a:xfrm>
            <a:off x="1081514" y="4856259"/>
            <a:ext cx="1728040" cy="1194686"/>
          </a:xfrm>
          <a:prstGeom prst="rect">
            <a:avLst/>
          </a:prstGeom>
          <a:noFill/>
        </p:spPr>
        <p:txBody>
          <a:bodyPr wrap="square" rtlCol="0">
            <a:spAutoFit/>
          </a:bodyPr>
          <a:lstStyle/>
          <a:p>
            <a:pPr lvl="0">
              <a:lnSpc>
                <a:spcPct val="130000"/>
              </a:lnSpc>
              <a:defRPr/>
            </a:pPr>
            <a:r>
              <a:rPr lang="zh-CN" altLang="en-US" sz="1400" dirty="0">
                <a:solidFill>
                  <a:schemeClr val="tx1">
                    <a:lumMod val="75000"/>
                    <a:lumOff val="25000"/>
                  </a:schemeClr>
                </a:solidFill>
                <a:cs typeface="+mn-ea"/>
                <a:sym typeface="+mn-lt"/>
              </a:rPr>
              <a:t>中国研究生创新实践系列大赛等国家级竞赛中屡获殊荣、中国研究生</a:t>
            </a:r>
          </a:p>
        </p:txBody>
      </p:sp>
      <p:sp>
        <p:nvSpPr>
          <p:cNvPr id="132" name="文本框 131">
            <a:extLst>
              <a:ext uri="{FF2B5EF4-FFF2-40B4-BE49-F238E27FC236}">
                <a16:creationId xmlns:a16="http://schemas.microsoft.com/office/drawing/2014/main" id="{09B00A9F-82DD-4C73-A1FA-9100F326487A}"/>
              </a:ext>
            </a:extLst>
          </p:cNvPr>
          <p:cNvSpPr txBox="1"/>
          <p:nvPr/>
        </p:nvSpPr>
        <p:spPr>
          <a:xfrm>
            <a:off x="3172254" y="4856259"/>
            <a:ext cx="1728040" cy="1194686"/>
          </a:xfrm>
          <a:prstGeom prst="rect">
            <a:avLst/>
          </a:prstGeom>
          <a:noFill/>
        </p:spPr>
        <p:txBody>
          <a:bodyPr wrap="square" rtlCol="0">
            <a:spAutoFit/>
          </a:bodyPr>
          <a:lstStyle/>
          <a:p>
            <a:pPr lvl="0">
              <a:lnSpc>
                <a:spcPct val="130000"/>
              </a:lnSpc>
              <a:defRPr/>
            </a:pPr>
            <a:r>
              <a:rPr lang="zh-CN" altLang="en-US" sz="1400" dirty="0">
                <a:solidFill>
                  <a:schemeClr val="tx1">
                    <a:lumMod val="75000"/>
                    <a:lumOff val="25000"/>
                  </a:schemeClr>
                </a:solidFill>
                <a:cs typeface="+mn-ea"/>
                <a:sym typeface="+mn-lt"/>
              </a:rPr>
              <a:t>中国研究生创新实践系列大赛等国家级竞赛中屡获殊荣、中国研究生</a:t>
            </a:r>
          </a:p>
        </p:txBody>
      </p:sp>
      <p:sp>
        <p:nvSpPr>
          <p:cNvPr id="133" name="文本框 132">
            <a:extLst>
              <a:ext uri="{FF2B5EF4-FFF2-40B4-BE49-F238E27FC236}">
                <a16:creationId xmlns:a16="http://schemas.microsoft.com/office/drawing/2014/main" id="{939663EA-0554-4E33-AFCF-77598C697C4D}"/>
              </a:ext>
            </a:extLst>
          </p:cNvPr>
          <p:cNvSpPr txBox="1"/>
          <p:nvPr/>
        </p:nvSpPr>
        <p:spPr>
          <a:xfrm>
            <a:off x="5262994" y="4856259"/>
            <a:ext cx="1728040" cy="1194686"/>
          </a:xfrm>
          <a:prstGeom prst="rect">
            <a:avLst/>
          </a:prstGeom>
          <a:noFill/>
        </p:spPr>
        <p:txBody>
          <a:bodyPr wrap="square" rtlCol="0">
            <a:spAutoFit/>
          </a:bodyPr>
          <a:lstStyle/>
          <a:p>
            <a:pPr lvl="0">
              <a:lnSpc>
                <a:spcPct val="130000"/>
              </a:lnSpc>
              <a:defRPr/>
            </a:pPr>
            <a:r>
              <a:rPr lang="zh-CN" altLang="en-US" sz="1400" dirty="0">
                <a:solidFill>
                  <a:schemeClr val="tx1">
                    <a:lumMod val="75000"/>
                    <a:lumOff val="25000"/>
                  </a:schemeClr>
                </a:solidFill>
                <a:cs typeface="+mn-ea"/>
                <a:sym typeface="+mn-lt"/>
              </a:rPr>
              <a:t>中国研究生创新实践系列大赛等国家级竞赛中屡获殊荣、中国研究生</a:t>
            </a:r>
          </a:p>
        </p:txBody>
      </p:sp>
      <p:sp>
        <p:nvSpPr>
          <p:cNvPr id="134" name="文本框 133">
            <a:extLst>
              <a:ext uri="{FF2B5EF4-FFF2-40B4-BE49-F238E27FC236}">
                <a16:creationId xmlns:a16="http://schemas.microsoft.com/office/drawing/2014/main" id="{AA003AA7-E1A7-4FFE-8130-54927A8EB80C}"/>
              </a:ext>
            </a:extLst>
          </p:cNvPr>
          <p:cNvSpPr txBox="1"/>
          <p:nvPr/>
        </p:nvSpPr>
        <p:spPr>
          <a:xfrm>
            <a:off x="7353734" y="4856259"/>
            <a:ext cx="1728040" cy="1194686"/>
          </a:xfrm>
          <a:prstGeom prst="rect">
            <a:avLst/>
          </a:prstGeom>
          <a:noFill/>
        </p:spPr>
        <p:txBody>
          <a:bodyPr wrap="square" rtlCol="0">
            <a:spAutoFit/>
          </a:bodyPr>
          <a:lstStyle/>
          <a:p>
            <a:pPr lvl="0">
              <a:lnSpc>
                <a:spcPct val="130000"/>
              </a:lnSpc>
              <a:defRPr/>
            </a:pPr>
            <a:r>
              <a:rPr lang="zh-CN" altLang="en-US" sz="1400" dirty="0">
                <a:solidFill>
                  <a:schemeClr val="tx1">
                    <a:lumMod val="75000"/>
                    <a:lumOff val="25000"/>
                  </a:schemeClr>
                </a:solidFill>
                <a:cs typeface="+mn-ea"/>
                <a:sym typeface="+mn-lt"/>
              </a:rPr>
              <a:t>中国研究生创新实践系列大赛等国家级竞赛中屡获殊荣、中国研究生</a:t>
            </a:r>
          </a:p>
        </p:txBody>
      </p:sp>
      <p:sp>
        <p:nvSpPr>
          <p:cNvPr id="135" name="文本框 134">
            <a:extLst>
              <a:ext uri="{FF2B5EF4-FFF2-40B4-BE49-F238E27FC236}">
                <a16:creationId xmlns:a16="http://schemas.microsoft.com/office/drawing/2014/main" id="{AB7547CB-8B87-4D05-BAE8-4935406AE97C}"/>
              </a:ext>
            </a:extLst>
          </p:cNvPr>
          <p:cNvSpPr txBox="1"/>
          <p:nvPr/>
        </p:nvSpPr>
        <p:spPr>
          <a:xfrm>
            <a:off x="9444475" y="4856259"/>
            <a:ext cx="1728040" cy="1194686"/>
          </a:xfrm>
          <a:prstGeom prst="rect">
            <a:avLst/>
          </a:prstGeom>
          <a:noFill/>
        </p:spPr>
        <p:txBody>
          <a:bodyPr wrap="square" rtlCol="0">
            <a:spAutoFit/>
          </a:bodyPr>
          <a:lstStyle/>
          <a:p>
            <a:pPr lvl="0">
              <a:lnSpc>
                <a:spcPct val="130000"/>
              </a:lnSpc>
              <a:defRPr/>
            </a:pPr>
            <a:r>
              <a:rPr lang="zh-CN" altLang="en-US" sz="1400" dirty="0">
                <a:solidFill>
                  <a:schemeClr val="tx1">
                    <a:lumMod val="75000"/>
                    <a:lumOff val="25000"/>
                  </a:schemeClr>
                </a:solidFill>
                <a:cs typeface="+mn-ea"/>
                <a:sym typeface="+mn-lt"/>
              </a:rPr>
              <a:t>中国研究生创新实践系列大赛等国家级竞赛中屡获殊荣、中国研究生</a:t>
            </a:r>
          </a:p>
        </p:txBody>
      </p:sp>
    </p:spTree>
    <p:extLst>
      <p:ext uri="{BB962C8B-B14F-4D97-AF65-F5344CB8AC3E}">
        <p14:creationId xmlns:p14="http://schemas.microsoft.com/office/powerpoint/2010/main" val="29516560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圆角 56">
            <a:extLst>
              <a:ext uri="{FF2B5EF4-FFF2-40B4-BE49-F238E27FC236}">
                <a16:creationId xmlns:a16="http://schemas.microsoft.com/office/drawing/2014/main" id="{24071AB6-3652-46B7-A760-E9B3B69B1234}"/>
              </a:ext>
            </a:extLst>
          </p:cNvPr>
          <p:cNvSpPr>
            <a:spLocks noChangeArrowheads="1"/>
          </p:cNvSpPr>
          <p:nvPr/>
        </p:nvSpPr>
        <p:spPr bwMode="auto">
          <a:xfrm>
            <a:off x="5296779" y="2124014"/>
            <a:ext cx="6081139" cy="1303013"/>
          </a:xfrm>
          <a:prstGeom prst="roundRect">
            <a:avLst>
              <a:gd name="adj" fmla="val 0"/>
            </a:avLst>
          </a:prstGeom>
          <a:solidFill>
            <a:schemeClr val="accent3">
              <a:lumMod val="50000"/>
              <a:alpha val="10196"/>
            </a:schemeClr>
          </a:solidFill>
          <a:ln w="6350" cap="rnd" algn="ctr">
            <a:solidFill>
              <a:srgbClr val="9E9E9E"/>
            </a:solidFill>
            <a:prstDash val="sysDot"/>
            <a:round/>
            <a:headEnd/>
            <a:tailEnd/>
          </a:ln>
        </p:spPr>
        <p:txBody>
          <a:bodyPr wrap="square" lIns="252000" tIns="144000" rIns="180000" bIns="144000" anchor="t">
            <a:spAutoFit/>
          </a:bodyPr>
          <a:lstStyle>
            <a:lvl1pPr>
              <a:defRPr kumimoji="1">
                <a:solidFill>
                  <a:schemeClr val="tx1"/>
                </a:solidFill>
                <a:latin typeface="굴림" panose="020B0600000101010101" pitchFamily="34" charset="-127"/>
                <a:ea typeface="굴림" panose="020B0600000101010101" pitchFamily="34" charset="-127"/>
              </a:defRPr>
            </a:lvl1pPr>
            <a:lvl2pPr marL="742950" indent="-285750">
              <a:defRPr kumimoji="1">
                <a:solidFill>
                  <a:schemeClr val="tx1"/>
                </a:solidFill>
                <a:latin typeface="굴림" panose="020B0600000101010101" pitchFamily="34" charset="-127"/>
                <a:ea typeface="굴림" panose="020B0600000101010101" pitchFamily="34" charset="-127"/>
              </a:defRPr>
            </a:lvl2pPr>
            <a:lvl3pPr marL="1143000" indent="-228600">
              <a:defRPr kumimoji="1">
                <a:solidFill>
                  <a:schemeClr val="tx1"/>
                </a:solidFill>
                <a:latin typeface="굴림" panose="020B0600000101010101" pitchFamily="34" charset="-127"/>
                <a:ea typeface="굴림" panose="020B0600000101010101" pitchFamily="34" charset="-127"/>
              </a:defRPr>
            </a:lvl3pPr>
            <a:lvl4pPr marL="1600200" indent="-228600">
              <a:defRPr kumimoji="1">
                <a:solidFill>
                  <a:schemeClr val="tx1"/>
                </a:solidFill>
                <a:latin typeface="굴림" panose="020B0600000101010101" pitchFamily="34" charset="-127"/>
                <a:ea typeface="굴림" panose="020B0600000101010101" pitchFamily="34" charset="-127"/>
              </a:defRPr>
            </a:lvl4pPr>
            <a:lvl5pPr marL="2057400" indent="-228600">
              <a:defRPr kumimoji="1">
                <a:solidFill>
                  <a:schemeClr val="tx1"/>
                </a:solidFill>
                <a:latin typeface="굴림" panose="020B0600000101010101" pitchFamily="34" charset="-127"/>
                <a:ea typeface="굴림" panose="020B0600000101010101" pitchFamily="34" charset="-127"/>
              </a:defRPr>
            </a:lvl5pPr>
            <a:lvl6pPr marL="2514600" indent="-228600" eaLnBrk="0" fontAlgn="base"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6pPr>
            <a:lvl7pPr marL="2971800" indent="-228600" eaLnBrk="0" fontAlgn="base"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7pPr>
            <a:lvl8pPr marL="3429000" indent="-228600" eaLnBrk="0" fontAlgn="base"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8pPr>
            <a:lvl9pPr marL="3886200" indent="-228600" eaLnBrk="0" fontAlgn="base"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9pPr>
          </a:lstStyle>
          <a:p>
            <a:pPr latinLnBrk="1">
              <a:lnSpc>
                <a:spcPct val="120000"/>
              </a:lnSpc>
            </a:pPr>
            <a:r>
              <a:rPr lang="zh-CN" altLang="en-US" sz="1400" dirty="0">
                <a:solidFill>
                  <a:srgbClr val="000000"/>
                </a:solidFill>
                <a:latin typeface="+mn-lt"/>
                <a:ea typeface="+mn-ea"/>
                <a:cs typeface="+mn-ea"/>
                <a:sym typeface="+mn-lt"/>
              </a:rPr>
              <a:t>陕西省人民政府与中国轻工业联合会、中国轻工集团公司共同建设的重点高校。学校创建于</a:t>
            </a:r>
            <a:r>
              <a:rPr lang="en-US" altLang="zh-CN" sz="1400" dirty="0">
                <a:solidFill>
                  <a:srgbClr val="000000"/>
                </a:solidFill>
                <a:latin typeface="+mn-lt"/>
                <a:ea typeface="+mn-ea"/>
                <a:cs typeface="+mn-ea"/>
                <a:sym typeface="+mn-lt"/>
              </a:rPr>
              <a:t>1958</a:t>
            </a:r>
            <a:r>
              <a:rPr lang="zh-CN" altLang="en-US" sz="1400" dirty="0">
                <a:solidFill>
                  <a:srgbClr val="000000"/>
                </a:solidFill>
                <a:latin typeface="+mn-lt"/>
                <a:ea typeface="+mn-ea"/>
                <a:cs typeface="+mn-ea"/>
                <a:sym typeface="+mn-lt"/>
              </a:rPr>
              <a:t>年，时名北京轻工业学院，是新中国第一所轻工高等学校；</a:t>
            </a:r>
            <a:r>
              <a:rPr lang="en-US" altLang="zh-CN" sz="1400" dirty="0">
                <a:solidFill>
                  <a:srgbClr val="000000"/>
                </a:solidFill>
                <a:latin typeface="+mn-lt"/>
                <a:ea typeface="+mn-ea"/>
                <a:cs typeface="+mn-ea"/>
                <a:sym typeface="+mn-lt"/>
              </a:rPr>
              <a:t>1970</a:t>
            </a:r>
            <a:r>
              <a:rPr lang="zh-CN" altLang="en-US" sz="1400" dirty="0">
                <a:solidFill>
                  <a:srgbClr val="000000"/>
                </a:solidFill>
                <a:latin typeface="+mn-lt"/>
                <a:ea typeface="+mn-ea"/>
                <a:cs typeface="+mn-ea"/>
                <a:sym typeface="+mn-lt"/>
              </a:rPr>
              <a:t>年迁至陕西咸阳，改名为西北轻工业学院；</a:t>
            </a:r>
            <a:r>
              <a:rPr lang="en-US" altLang="zh-CN" sz="1400" dirty="0">
                <a:solidFill>
                  <a:srgbClr val="000000"/>
                </a:solidFill>
                <a:latin typeface="+mn-lt"/>
                <a:ea typeface="+mn-ea"/>
                <a:cs typeface="+mn-ea"/>
                <a:sym typeface="+mn-lt"/>
              </a:rPr>
              <a:t>1978</a:t>
            </a:r>
            <a:r>
              <a:rPr lang="zh-CN" altLang="en-US" sz="1400" dirty="0">
                <a:solidFill>
                  <a:srgbClr val="000000"/>
                </a:solidFill>
                <a:latin typeface="+mn-lt"/>
                <a:ea typeface="+mn-ea"/>
                <a:cs typeface="+mn-ea"/>
                <a:sym typeface="+mn-lt"/>
              </a:rPr>
              <a:t>年被国务院确定为全国</a:t>
            </a:r>
            <a:r>
              <a:rPr lang="en-US" altLang="zh-CN" sz="1400" dirty="0">
                <a:solidFill>
                  <a:srgbClr val="000000"/>
                </a:solidFill>
                <a:latin typeface="+mn-lt"/>
                <a:ea typeface="+mn-ea"/>
                <a:cs typeface="+mn-ea"/>
                <a:sym typeface="+mn-lt"/>
              </a:rPr>
              <a:t>88</a:t>
            </a:r>
            <a:r>
              <a:rPr lang="zh-CN" altLang="en-US" sz="1400" dirty="0">
                <a:solidFill>
                  <a:srgbClr val="000000"/>
                </a:solidFill>
                <a:latin typeface="+mn-lt"/>
                <a:ea typeface="+mn-ea"/>
                <a:cs typeface="+mn-ea"/>
                <a:sym typeface="+mn-lt"/>
              </a:rPr>
              <a:t>所重点院校之一</a:t>
            </a:r>
            <a:endParaRPr lang="zh-CN" altLang="zh-CN" sz="1400" dirty="0">
              <a:solidFill>
                <a:srgbClr val="000000"/>
              </a:solidFill>
              <a:latin typeface="+mn-lt"/>
              <a:ea typeface="+mn-ea"/>
              <a:cs typeface="+mn-ea"/>
              <a:sym typeface="+mn-lt"/>
            </a:endParaRPr>
          </a:p>
        </p:txBody>
      </p:sp>
      <p:sp>
        <p:nvSpPr>
          <p:cNvPr id="59" name="矩形: 圆角 58">
            <a:extLst>
              <a:ext uri="{FF2B5EF4-FFF2-40B4-BE49-F238E27FC236}">
                <a16:creationId xmlns:a16="http://schemas.microsoft.com/office/drawing/2014/main" id="{2C15B06A-3F9B-41EF-9621-6F0665B26FC9}"/>
              </a:ext>
            </a:extLst>
          </p:cNvPr>
          <p:cNvSpPr>
            <a:spLocks noChangeArrowheads="1"/>
          </p:cNvSpPr>
          <p:nvPr/>
        </p:nvSpPr>
        <p:spPr bwMode="auto">
          <a:xfrm>
            <a:off x="5296779" y="4434296"/>
            <a:ext cx="6081139" cy="1829439"/>
          </a:xfrm>
          <a:prstGeom prst="roundRect">
            <a:avLst>
              <a:gd name="adj" fmla="val 0"/>
            </a:avLst>
          </a:prstGeom>
          <a:solidFill>
            <a:schemeClr val="accent3">
              <a:lumMod val="50000"/>
              <a:alpha val="10196"/>
            </a:schemeClr>
          </a:solidFill>
          <a:ln w="6350" cap="rnd" algn="ctr">
            <a:solidFill>
              <a:srgbClr val="9E9E9E"/>
            </a:solidFill>
            <a:prstDash val="sysDot"/>
            <a:round/>
            <a:headEnd/>
            <a:tailEnd/>
          </a:ln>
        </p:spPr>
        <p:txBody>
          <a:bodyPr wrap="square" lIns="252000" tIns="144000" rIns="180000" bIns="144000" anchor="t">
            <a:spAutoFit/>
          </a:bodyPr>
          <a:lstStyle>
            <a:lvl1pPr>
              <a:defRPr kumimoji="1">
                <a:solidFill>
                  <a:schemeClr val="tx1"/>
                </a:solidFill>
                <a:latin typeface="굴림" panose="020B0600000101010101" pitchFamily="34" charset="-127"/>
                <a:ea typeface="굴림" panose="020B0600000101010101" pitchFamily="34" charset="-127"/>
              </a:defRPr>
            </a:lvl1pPr>
            <a:lvl2pPr marL="742950" indent="-285750">
              <a:defRPr kumimoji="1">
                <a:solidFill>
                  <a:schemeClr val="tx1"/>
                </a:solidFill>
                <a:latin typeface="굴림" panose="020B0600000101010101" pitchFamily="34" charset="-127"/>
                <a:ea typeface="굴림" panose="020B0600000101010101" pitchFamily="34" charset="-127"/>
              </a:defRPr>
            </a:lvl2pPr>
            <a:lvl3pPr marL="1143000" indent="-228600">
              <a:defRPr kumimoji="1">
                <a:solidFill>
                  <a:schemeClr val="tx1"/>
                </a:solidFill>
                <a:latin typeface="굴림" panose="020B0600000101010101" pitchFamily="34" charset="-127"/>
                <a:ea typeface="굴림" panose="020B0600000101010101" pitchFamily="34" charset="-127"/>
              </a:defRPr>
            </a:lvl3pPr>
            <a:lvl4pPr marL="1600200" indent="-228600">
              <a:defRPr kumimoji="1">
                <a:solidFill>
                  <a:schemeClr val="tx1"/>
                </a:solidFill>
                <a:latin typeface="굴림" panose="020B0600000101010101" pitchFamily="34" charset="-127"/>
                <a:ea typeface="굴림" panose="020B0600000101010101" pitchFamily="34" charset="-127"/>
              </a:defRPr>
            </a:lvl4pPr>
            <a:lvl5pPr marL="2057400" indent="-228600">
              <a:defRPr kumimoji="1">
                <a:solidFill>
                  <a:schemeClr val="tx1"/>
                </a:solidFill>
                <a:latin typeface="굴림" panose="020B0600000101010101" pitchFamily="34" charset="-127"/>
                <a:ea typeface="굴림" panose="020B0600000101010101" pitchFamily="34" charset="-127"/>
              </a:defRPr>
            </a:lvl5pPr>
            <a:lvl6pPr marL="2514600" indent="-228600" eaLnBrk="0" fontAlgn="base"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6pPr>
            <a:lvl7pPr marL="2971800" indent="-228600" eaLnBrk="0" fontAlgn="base"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7pPr>
            <a:lvl8pPr marL="3429000" indent="-228600" eaLnBrk="0" fontAlgn="base"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8pPr>
            <a:lvl9pPr marL="3886200" indent="-228600" eaLnBrk="0" fontAlgn="base"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9pPr>
          </a:lstStyle>
          <a:p>
            <a:pPr latinLnBrk="1">
              <a:lnSpc>
                <a:spcPct val="120000"/>
              </a:lnSpc>
            </a:pPr>
            <a:r>
              <a:rPr lang="zh-CN" altLang="en-US" sz="1400" dirty="0">
                <a:solidFill>
                  <a:srgbClr val="000000"/>
                </a:solidFill>
                <a:latin typeface="+mn-lt"/>
                <a:ea typeface="+mn-ea"/>
                <a:cs typeface="+mn-ea"/>
                <a:sym typeface="+mn-lt"/>
              </a:rPr>
              <a:t>陕西科技大学是我国西部地区唯一一所以轻工为特色的多科性大学，是国家“中西部高校基础能力建设工程”建设高校，是“十二五”期间陕西省重点建设的高水平大学，是陕西省“国内一流大学建设高校”，是陕西省人民政府与中国轻工业联合会、中国轻工集团公司共同建设的重点高校。学校创建于</a:t>
            </a:r>
            <a:r>
              <a:rPr lang="en-US" altLang="zh-CN" sz="1400" dirty="0">
                <a:solidFill>
                  <a:srgbClr val="000000"/>
                </a:solidFill>
                <a:latin typeface="+mn-lt"/>
                <a:ea typeface="+mn-ea"/>
                <a:cs typeface="+mn-ea"/>
                <a:sym typeface="+mn-lt"/>
              </a:rPr>
              <a:t>1958</a:t>
            </a:r>
            <a:r>
              <a:rPr lang="zh-CN" altLang="en-US" sz="1400" dirty="0">
                <a:solidFill>
                  <a:srgbClr val="000000"/>
                </a:solidFill>
                <a:latin typeface="+mn-lt"/>
                <a:ea typeface="+mn-ea"/>
                <a:cs typeface="+mn-ea"/>
                <a:sym typeface="+mn-lt"/>
              </a:rPr>
              <a:t>年，时名北京轻工业学院，学是新中国第一所轻工高等学校；</a:t>
            </a:r>
            <a:r>
              <a:rPr lang="en-US" altLang="zh-CN" sz="1400" dirty="0">
                <a:solidFill>
                  <a:srgbClr val="000000"/>
                </a:solidFill>
                <a:latin typeface="+mn-lt"/>
                <a:ea typeface="+mn-ea"/>
                <a:cs typeface="+mn-ea"/>
                <a:sym typeface="+mn-lt"/>
              </a:rPr>
              <a:t>1970</a:t>
            </a:r>
            <a:r>
              <a:rPr lang="zh-CN" altLang="en-US" sz="1400" dirty="0">
                <a:solidFill>
                  <a:srgbClr val="000000"/>
                </a:solidFill>
                <a:latin typeface="+mn-lt"/>
                <a:ea typeface="+mn-ea"/>
                <a:cs typeface="+mn-ea"/>
                <a:sym typeface="+mn-lt"/>
              </a:rPr>
              <a:t>年迁至陕西咸阳，改名为西北轻工业院</a:t>
            </a:r>
          </a:p>
        </p:txBody>
      </p:sp>
      <p:sp>
        <p:nvSpPr>
          <p:cNvPr id="60" name="矩形: 圆角 59">
            <a:extLst>
              <a:ext uri="{FF2B5EF4-FFF2-40B4-BE49-F238E27FC236}">
                <a16:creationId xmlns:a16="http://schemas.microsoft.com/office/drawing/2014/main" id="{BDCA3B07-60DB-43F2-8EAE-1A92F812717A}"/>
              </a:ext>
            </a:extLst>
          </p:cNvPr>
          <p:cNvSpPr>
            <a:spLocks noChangeArrowheads="1"/>
          </p:cNvSpPr>
          <p:nvPr/>
        </p:nvSpPr>
        <p:spPr bwMode="auto">
          <a:xfrm>
            <a:off x="896863" y="3068976"/>
            <a:ext cx="3330232" cy="2605036"/>
          </a:xfrm>
          <a:prstGeom prst="roundRect">
            <a:avLst>
              <a:gd name="adj" fmla="val 0"/>
            </a:avLst>
          </a:prstGeom>
          <a:solidFill>
            <a:schemeClr val="accent3">
              <a:lumMod val="50000"/>
              <a:alpha val="10196"/>
            </a:schemeClr>
          </a:solidFill>
          <a:ln w="6350" cap="rnd" algn="ctr">
            <a:solidFill>
              <a:srgbClr val="9E9E9E"/>
            </a:solidFill>
            <a:prstDash val="sysDot"/>
            <a:round/>
            <a:headEnd/>
            <a:tailEnd/>
          </a:ln>
        </p:spPr>
        <p:txBody>
          <a:bodyPr wrap="square" lIns="252000" tIns="144000" rIns="180000" bIns="144000" anchor="t">
            <a:spAutoFit/>
          </a:bodyPr>
          <a:lstStyle>
            <a:lvl1pPr>
              <a:defRPr kumimoji="1">
                <a:solidFill>
                  <a:schemeClr val="tx1"/>
                </a:solidFill>
                <a:latin typeface="굴림" panose="020B0600000101010101" pitchFamily="34" charset="-127"/>
                <a:ea typeface="굴림" panose="020B0600000101010101" pitchFamily="34" charset="-127"/>
              </a:defRPr>
            </a:lvl1pPr>
            <a:lvl2pPr marL="742950" indent="-285750">
              <a:defRPr kumimoji="1">
                <a:solidFill>
                  <a:schemeClr val="tx1"/>
                </a:solidFill>
                <a:latin typeface="굴림" panose="020B0600000101010101" pitchFamily="34" charset="-127"/>
                <a:ea typeface="굴림" panose="020B0600000101010101" pitchFamily="34" charset="-127"/>
              </a:defRPr>
            </a:lvl2pPr>
            <a:lvl3pPr marL="1143000" indent="-228600">
              <a:defRPr kumimoji="1">
                <a:solidFill>
                  <a:schemeClr val="tx1"/>
                </a:solidFill>
                <a:latin typeface="굴림" panose="020B0600000101010101" pitchFamily="34" charset="-127"/>
                <a:ea typeface="굴림" panose="020B0600000101010101" pitchFamily="34" charset="-127"/>
              </a:defRPr>
            </a:lvl3pPr>
            <a:lvl4pPr marL="1600200" indent="-228600">
              <a:defRPr kumimoji="1">
                <a:solidFill>
                  <a:schemeClr val="tx1"/>
                </a:solidFill>
                <a:latin typeface="굴림" panose="020B0600000101010101" pitchFamily="34" charset="-127"/>
                <a:ea typeface="굴림" panose="020B0600000101010101" pitchFamily="34" charset="-127"/>
              </a:defRPr>
            </a:lvl4pPr>
            <a:lvl5pPr marL="2057400" indent="-228600">
              <a:defRPr kumimoji="1">
                <a:solidFill>
                  <a:schemeClr val="tx1"/>
                </a:solidFill>
                <a:latin typeface="굴림" panose="020B0600000101010101" pitchFamily="34" charset="-127"/>
                <a:ea typeface="굴림" panose="020B0600000101010101" pitchFamily="34" charset="-127"/>
              </a:defRPr>
            </a:lvl5pPr>
            <a:lvl6pPr marL="2514600" indent="-228600" eaLnBrk="0" fontAlgn="base"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6pPr>
            <a:lvl7pPr marL="2971800" indent="-228600" eaLnBrk="0" fontAlgn="base"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7pPr>
            <a:lvl8pPr marL="3429000" indent="-228600" eaLnBrk="0" fontAlgn="base"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8pPr>
            <a:lvl9pPr marL="3886200" indent="-228600" eaLnBrk="0" fontAlgn="base"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9pPr>
          </a:lstStyle>
          <a:p>
            <a:pPr latinLnBrk="1">
              <a:lnSpc>
                <a:spcPct val="120000"/>
              </a:lnSpc>
            </a:pPr>
            <a:r>
              <a:rPr lang="zh-CN" altLang="en-US" sz="1400" dirty="0">
                <a:solidFill>
                  <a:srgbClr val="000000"/>
                </a:solidFill>
                <a:latin typeface="+mn-lt"/>
                <a:ea typeface="+mn-ea"/>
                <a:cs typeface="+mn-ea"/>
                <a:sym typeface="+mn-lt"/>
              </a:rPr>
              <a:t>陕西科技大学是我国西部地区唯一一所以轻工为特色的多科性大学，是国家“中西部高校基础能力建设工程”建设高校，是“十二五”期间陕西省重点建设的高水平大学，是陕西省“国内一与共同建设的重点高校。学校创建于</a:t>
            </a:r>
            <a:r>
              <a:rPr lang="en-US" altLang="zh-CN" sz="1400" dirty="0">
                <a:solidFill>
                  <a:srgbClr val="000000"/>
                </a:solidFill>
                <a:latin typeface="+mn-lt"/>
                <a:ea typeface="+mn-ea"/>
                <a:cs typeface="+mn-ea"/>
                <a:sym typeface="+mn-lt"/>
              </a:rPr>
              <a:t>1958</a:t>
            </a:r>
            <a:r>
              <a:rPr lang="zh-CN" altLang="en-US" sz="1400" dirty="0">
                <a:solidFill>
                  <a:srgbClr val="000000"/>
                </a:solidFill>
                <a:latin typeface="+mn-lt"/>
                <a:ea typeface="+mn-ea"/>
                <a:cs typeface="+mn-ea"/>
                <a:sym typeface="+mn-lt"/>
              </a:rPr>
              <a:t>年流大学建设高校”，是陕西省人民政府中国轻工业联合会、中国轻工集团公司</a:t>
            </a:r>
          </a:p>
        </p:txBody>
      </p:sp>
      <p:sp>
        <p:nvSpPr>
          <p:cNvPr id="61" name="矩形: 圆角 60">
            <a:extLst>
              <a:ext uri="{FF2B5EF4-FFF2-40B4-BE49-F238E27FC236}">
                <a16:creationId xmlns:a16="http://schemas.microsoft.com/office/drawing/2014/main" id="{1B66D440-1567-4BB5-B341-4B45A63B825D}"/>
              </a:ext>
            </a:extLst>
          </p:cNvPr>
          <p:cNvSpPr>
            <a:spLocks noChangeArrowheads="1"/>
          </p:cNvSpPr>
          <p:nvPr/>
        </p:nvSpPr>
        <p:spPr bwMode="auto">
          <a:xfrm>
            <a:off x="896863" y="1665308"/>
            <a:ext cx="3330232" cy="785948"/>
          </a:xfrm>
          <a:prstGeom prst="roundRect">
            <a:avLst>
              <a:gd name="adj" fmla="val 0"/>
            </a:avLst>
          </a:prstGeom>
          <a:solidFill>
            <a:schemeClr val="accent3">
              <a:lumMod val="50000"/>
              <a:alpha val="10196"/>
            </a:schemeClr>
          </a:solidFill>
          <a:ln w="6350" cap="rnd" algn="ctr">
            <a:solidFill>
              <a:srgbClr val="9E9E9E"/>
            </a:solidFill>
            <a:prstDash val="sysDot"/>
            <a:round/>
            <a:headEnd/>
            <a:tailEnd/>
          </a:ln>
        </p:spPr>
        <p:txBody>
          <a:bodyPr wrap="square" lIns="252000" tIns="144000" rIns="180000" bIns="144000" anchor="t">
            <a:spAutoFit/>
          </a:bodyPr>
          <a:lstStyle>
            <a:lvl1pPr>
              <a:defRPr kumimoji="1">
                <a:solidFill>
                  <a:schemeClr val="tx1"/>
                </a:solidFill>
                <a:latin typeface="굴림" panose="020B0600000101010101" pitchFamily="34" charset="-127"/>
                <a:ea typeface="굴림" panose="020B0600000101010101" pitchFamily="34" charset="-127"/>
              </a:defRPr>
            </a:lvl1pPr>
            <a:lvl2pPr marL="742950" indent="-285750">
              <a:defRPr kumimoji="1">
                <a:solidFill>
                  <a:schemeClr val="tx1"/>
                </a:solidFill>
                <a:latin typeface="굴림" panose="020B0600000101010101" pitchFamily="34" charset="-127"/>
                <a:ea typeface="굴림" panose="020B0600000101010101" pitchFamily="34" charset="-127"/>
              </a:defRPr>
            </a:lvl2pPr>
            <a:lvl3pPr marL="1143000" indent="-228600">
              <a:defRPr kumimoji="1">
                <a:solidFill>
                  <a:schemeClr val="tx1"/>
                </a:solidFill>
                <a:latin typeface="굴림" panose="020B0600000101010101" pitchFamily="34" charset="-127"/>
                <a:ea typeface="굴림" panose="020B0600000101010101" pitchFamily="34" charset="-127"/>
              </a:defRPr>
            </a:lvl3pPr>
            <a:lvl4pPr marL="1600200" indent="-228600">
              <a:defRPr kumimoji="1">
                <a:solidFill>
                  <a:schemeClr val="tx1"/>
                </a:solidFill>
                <a:latin typeface="굴림" panose="020B0600000101010101" pitchFamily="34" charset="-127"/>
                <a:ea typeface="굴림" panose="020B0600000101010101" pitchFamily="34" charset="-127"/>
              </a:defRPr>
            </a:lvl4pPr>
            <a:lvl5pPr marL="2057400" indent="-228600">
              <a:defRPr kumimoji="1">
                <a:solidFill>
                  <a:schemeClr val="tx1"/>
                </a:solidFill>
                <a:latin typeface="굴림" panose="020B0600000101010101" pitchFamily="34" charset="-127"/>
                <a:ea typeface="굴림" panose="020B0600000101010101" pitchFamily="34" charset="-127"/>
              </a:defRPr>
            </a:lvl5pPr>
            <a:lvl6pPr marL="2514600" indent="-228600" eaLnBrk="0" fontAlgn="base"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6pPr>
            <a:lvl7pPr marL="2971800" indent="-228600" eaLnBrk="0" fontAlgn="base"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7pPr>
            <a:lvl8pPr marL="3429000" indent="-228600" eaLnBrk="0" fontAlgn="base"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8pPr>
            <a:lvl9pPr marL="3886200" indent="-228600" eaLnBrk="0" fontAlgn="base"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9pPr>
          </a:lstStyle>
          <a:p>
            <a:pPr latinLnBrk="1">
              <a:lnSpc>
                <a:spcPct val="120000"/>
              </a:lnSpc>
            </a:pPr>
            <a:r>
              <a:rPr lang="zh-CN" altLang="en-US" sz="1400" dirty="0">
                <a:solidFill>
                  <a:srgbClr val="000000"/>
                </a:solidFill>
                <a:latin typeface="+mn-lt"/>
                <a:ea typeface="+mn-ea"/>
                <a:cs typeface="+mn-ea"/>
                <a:sym typeface="+mn-lt"/>
              </a:rPr>
              <a:t>陕西科技大学是我国西部地区唯一一所以轻工为特色的多科性大学</a:t>
            </a:r>
          </a:p>
        </p:txBody>
      </p:sp>
      <p:sp>
        <p:nvSpPr>
          <p:cNvPr id="54" name="矩形: 圆角 53">
            <a:extLst>
              <a:ext uri="{FF2B5EF4-FFF2-40B4-BE49-F238E27FC236}">
                <a16:creationId xmlns:a16="http://schemas.microsoft.com/office/drawing/2014/main" id="{6EB7BE4C-631C-416F-95A6-998CC00E93E4}"/>
              </a:ext>
            </a:extLst>
          </p:cNvPr>
          <p:cNvSpPr>
            <a:spLocks noChangeArrowheads="1"/>
          </p:cNvSpPr>
          <p:nvPr/>
        </p:nvSpPr>
        <p:spPr bwMode="auto">
          <a:xfrm>
            <a:off x="5296779" y="1146181"/>
            <a:ext cx="6081139" cy="785948"/>
          </a:xfrm>
          <a:prstGeom prst="roundRect">
            <a:avLst>
              <a:gd name="adj" fmla="val 0"/>
            </a:avLst>
          </a:prstGeom>
          <a:solidFill>
            <a:schemeClr val="accent3">
              <a:lumMod val="50000"/>
              <a:alpha val="10196"/>
            </a:schemeClr>
          </a:solidFill>
          <a:ln w="6350" cap="rnd" algn="ctr">
            <a:solidFill>
              <a:srgbClr val="9E9E9E"/>
            </a:solidFill>
            <a:prstDash val="sysDot"/>
            <a:round/>
            <a:headEnd/>
            <a:tailEnd/>
          </a:ln>
        </p:spPr>
        <p:txBody>
          <a:bodyPr wrap="square" lIns="252000" tIns="144000" rIns="180000" bIns="144000" anchor="t">
            <a:spAutoFit/>
          </a:bodyPr>
          <a:lstStyle>
            <a:lvl1pPr>
              <a:defRPr kumimoji="1">
                <a:solidFill>
                  <a:schemeClr val="tx1"/>
                </a:solidFill>
                <a:latin typeface="굴림" panose="020B0600000101010101" pitchFamily="34" charset="-127"/>
                <a:ea typeface="굴림" panose="020B0600000101010101" pitchFamily="34" charset="-127"/>
              </a:defRPr>
            </a:lvl1pPr>
            <a:lvl2pPr marL="742950" indent="-285750">
              <a:defRPr kumimoji="1">
                <a:solidFill>
                  <a:schemeClr val="tx1"/>
                </a:solidFill>
                <a:latin typeface="굴림" panose="020B0600000101010101" pitchFamily="34" charset="-127"/>
                <a:ea typeface="굴림" panose="020B0600000101010101" pitchFamily="34" charset="-127"/>
              </a:defRPr>
            </a:lvl2pPr>
            <a:lvl3pPr marL="1143000" indent="-228600">
              <a:defRPr kumimoji="1">
                <a:solidFill>
                  <a:schemeClr val="tx1"/>
                </a:solidFill>
                <a:latin typeface="굴림" panose="020B0600000101010101" pitchFamily="34" charset="-127"/>
                <a:ea typeface="굴림" panose="020B0600000101010101" pitchFamily="34" charset="-127"/>
              </a:defRPr>
            </a:lvl3pPr>
            <a:lvl4pPr marL="1600200" indent="-228600">
              <a:defRPr kumimoji="1">
                <a:solidFill>
                  <a:schemeClr val="tx1"/>
                </a:solidFill>
                <a:latin typeface="굴림" panose="020B0600000101010101" pitchFamily="34" charset="-127"/>
                <a:ea typeface="굴림" panose="020B0600000101010101" pitchFamily="34" charset="-127"/>
              </a:defRPr>
            </a:lvl4pPr>
            <a:lvl5pPr marL="2057400" indent="-228600">
              <a:defRPr kumimoji="1">
                <a:solidFill>
                  <a:schemeClr val="tx1"/>
                </a:solidFill>
                <a:latin typeface="굴림" panose="020B0600000101010101" pitchFamily="34" charset="-127"/>
                <a:ea typeface="굴림" panose="020B0600000101010101" pitchFamily="34" charset="-127"/>
              </a:defRPr>
            </a:lvl5pPr>
            <a:lvl6pPr marL="2514600" indent="-228600" eaLnBrk="0" fontAlgn="base"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6pPr>
            <a:lvl7pPr marL="2971800" indent="-228600" eaLnBrk="0" fontAlgn="base"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7pPr>
            <a:lvl8pPr marL="3429000" indent="-228600" eaLnBrk="0" fontAlgn="base"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8pPr>
            <a:lvl9pPr marL="3886200" indent="-228600" eaLnBrk="0" fontAlgn="base" hangingPunct="0">
              <a:spcBef>
                <a:spcPct val="0"/>
              </a:spcBef>
              <a:spcAft>
                <a:spcPct val="0"/>
              </a:spcAft>
              <a:defRPr kumimoji="1">
                <a:solidFill>
                  <a:schemeClr val="tx1"/>
                </a:solidFill>
                <a:latin typeface="굴림" panose="020B0600000101010101" pitchFamily="34" charset="-127"/>
                <a:ea typeface="굴림" panose="020B0600000101010101" pitchFamily="34" charset="-127"/>
              </a:defRPr>
            </a:lvl9pPr>
          </a:lstStyle>
          <a:p>
            <a:pPr latinLnBrk="1">
              <a:lnSpc>
                <a:spcPct val="120000"/>
              </a:lnSpc>
            </a:pPr>
            <a:r>
              <a:rPr lang="zh-CN" altLang="en-US" sz="1400" dirty="0">
                <a:solidFill>
                  <a:srgbClr val="000000"/>
                </a:solidFill>
                <a:latin typeface="+mn-lt"/>
                <a:ea typeface="+mn-ea"/>
                <a:cs typeface="+mn-ea"/>
                <a:sym typeface="+mn-lt"/>
              </a:rPr>
              <a:t>陕西科技大学是我国西部地区唯一一所以轻工为特色的多科性大学</a:t>
            </a:r>
            <a:r>
              <a:rPr lang="en-US" altLang="zh-CN" sz="1400" dirty="0">
                <a:solidFill>
                  <a:srgbClr val="000000"/>
                </a:solidFill>
                <a:latin typeface="+mn-lt"/>
                <a:ea typeface="+mn-ea"/>
                <a:cs typeface="+mn-ea"/>
                <a:sym typeface="+mn-lt"/>
              </a:rPr>
              <a:t>,</a:t>
            </a:r>
            <a:r>
              <a:rPr lang="zh-CN" altLang="en-US" sz="1400" dirty="0">
                <a:solidFill>
                  <a:srgbClr val="000000"/>
                </a:solidFill>
                <a:latin typeface="+mn-lt"/>
                <a:ea typeface="+mn-ea"/>
                <a:cs typeface="+mn-ea"/>
                <a:sym typeface="+mn-lt"/>
              </a:rPr>
              <a:t>是国家“中西部高校基础能力建设工程”建设高校</a:t>
            </a:r>
          </a:p>
        </p:txBody>
      </p:sp>
      <p:cxnSp>
        <p:nvCxnSpPr>
          <p:cNvPr id="41" name="直接连接符 40">
            <a:extLst>
              <a:ext uri="{FF2B5EF4-FFF2-40B4-BE49-F238E27FC236}">
                <a16:creationId xmlns:a16="http://schemas.microsoft.com/office/drawing/2014/main" id="{3E5695DA-37C9-4B16-9B42-E08DDEF3675B}"/>
              </a:ext>
            </a:extLst>
          </p:cNvPr>
          <p:cNvCxnSpPr/>
          <p:nvPr/>
        </p:nvCxnSpPr>
        <p:spPr>
          <a:xfrm>
            <a:off x="4757189" y="0"/>
            <a:ext cx="0" cy="6858000"/>
          </a:xfrm>
          <a:prstGeom prst="line">
            <a:avLst/>
          </a:prstGeom>
          <a:ln w="6350">
            <a:solidFill>
              <a:srgbClr val="012764">
                <a:alpha val="50000"/>
              </a:srgbClr>
            </a:solidFill>
          </a:ln>
        </p:spPr>
        <p:style>
          <a:lnRef idx="1">
            <a:schemeClr val="accent1"/>
          </a:lnRef>
          <a:fillRef idx="0">
            <a:schemeClr val="accent1"/>
          </a:fillRef>
          <a:effectRef idx="0">
            <a:schemeClr val="accent1"/>
          </a:effectRef>
          <a:fontRef idx="minor">
            <a:schemeClr val="tx1"/>
          </a:fontRef>
        </p:style>
      </p:cxnSp>
      <p:grpSp>
        <p:nvGrpSpPr>
          <p:cNvPr id="2" name="组合 1">
            <a:extLst>
              <a:ext uri="{FF2B5EF4-FFF2-40B4-BE49-F238E27FC236}">
                <a16:creationId xmlns:a16="http://schemas.microsoft.com/office/drawing/2014/main" id="{AB61D16E-7EDF-4E9A-B227-8E47461BC6DD}"/>
              </a:ext>
            </a:extLst>
          </p:cNvPr>
          <p:cNvGrpSpPr/>
          <p:nvPr/>
        </p:nvGrpSpPr>
        <p:grpSpPr>
          <a:xfrm>
            <a:off x="4430530" y="1218154"/>
            <a:ext cx="819565" cy="186779"/>
            <a:chOff x="6623195" y="1379371"/>
            <a:chExt cx="819565" cy="186779"/>
          </a:xfrm>
          <a:solidFill>
            <a:schemeClr val="accent1"/>
          </a:solidFill>
        </p:grpSpPr>
        <p:sp>
          <p:nvSpPr>
            <p:cNvPr id="43" name="等腰三角形 42">
              <a:extLst>
                <a:ext uri="{FF2B5EF4-FFF2-40B4-BE49-F238E27FC236}">
                  <a16:creationId xmlns:a16="http://schemas.microsoft.com/office/drawing/2014/main" id="{319C79E1-8C0B-4893-9FCA-6AF8F2F7660D}"/>
                </a:ext>
              </a:extLst>
            </p:cNvPr>
            <p:cNvSpPr/>
            <p:nvPr/>
          </p:nvSpPr>
          <p:spPr>
            <a:xfrm rot="5400000" flipH="1">
              <a:off x="7343376" y="1426551"/>
              <a:ext cx="106349" cy="92419"/>
            </a:xfrm>
            <a:prstGeom prst="triangl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cs typeface="+mn-ea"/>
                <a:sym typeface="+mn-lt"/>
              </a:endParaRPr>
            </a:p>
          </p:txBody>
        </p:sp>
        <p:sp>
          <p:nvSpPr>
            <p:cNvPr id="44" name="矩形: 圆角 43">
              <a:extLst>
                <a:ext uri="{FF2B5EF4-FFF2-40B4-BE49-F238E27FC236}">
                  <a16:creationId xmlns:a16="http://schemas.microsoft.com/office/drawing/2014/main" id="{4CB98EE5-C64B-4544-A700-366D42ACAAD5}"/>
                </a:ext>
              </a:extLst>
            </p:cNvPr>
            <p:cNvSpPr/>
            <p:nvPr/>
          </p:nvSpPr>
          <p:spPr>
            <a:xfrm>
              <a:off x="6623195" y="1379371"/>
              <a:ext cx="680462" cy="186779"/>
            </a:xfrm>
            <a:prstGeom prst="roundRect">
              <a:avLst>
                <a:gd name="adj" fmla="val 50000"/>
              </a:avLst>
            </a:prstGeom>
            <a:grpFill/>
          </p:spPr>
          <p:txBody>
            <a:bodyPr wrap="none" anchor="ctr">
              <a:noAutofit/>
            </a:bodyPr>
            <a:lstStyle/>
            <a:p>
              <a:pPr algn="ctr">
                <a:buClr>
                  <a:srgbClr val="FFC000"/>
                </a:buClr>
              </a:pPr>
              <a:r>
                <a:rPr kumimoji="1" lang="en-US" altLang="zh-CN" sz="1200" b="1" dirty="0">
                  <a:solidFill>
                    <a:schemeClr val="bg1"/>
                  </a:solidFill>
                  <a:cs typeface="+mn-ea"/>
                  <a:sym typeface="+mn-lt"/>
                </a:rPr>
                <a:t>2009</a:t>
              </a:r>
            </a:p>
          </p:txBody>
        </p:sp>
      </p:grpSp>
      <p:grpSp>
        <p:nvGrpSpPr>
          <p:cNvPr id="30" name="组合 29">
            <a:extLst>
              <a:ext uri="{FF2B5EF4-FFF2-40B4-BE49-F238E27FC236}">
                <a16:creationId xmlns:a16="http://schemas.microsoft.com/office/drawing/2014/main" id="{A154E9F1-B801-4FB1-B9F5-F5FFD37705CA}"/>
              </a:ext>
            </a:extLst>
          </p:cNvPr>
          <p:cNvGrpSpPr/>
          <p:nvPr/>
        </p:nvGrpSpPr>
        <p:grpSpPr>
          <a:xfrm>
            <a:off x="4283916" y="1711193"/>
            <a:ext cx="827076" cy="186779"/>
            <a:chOff x="6476581" y="1379371"/>
            <a:chExt cx="827076" cy="186779"/>
          </a:xfrm>
          <a:solidFill>
            <a:schemeClr val="accent1"/>
          </a:solidFill>
        </p:grpSpPr>
        <p:sp>
          <p:nvSpPr>
            <p:cNvPr id="31" name="等腰三角形 30">
              <a:extLst>
                <a:ext uri="{FF2B5EF4-FFF2-40B4-BE49-F238E27FC236}">
                  <a16:creationId xmlns:a16="http://schemas.microsoft.com/office/drawing/2014/main" id="{A584A2B4-E7BE-4B20-A2C1-10B9D2836349}"/>
                </a:ext>
              </a:extLst>
            </p:cNvPr>
            <p:cNvSpPr/>
            <p:nvPr/>
          </p:nvSpPr>
          <p:spPr>
            <a:xfrm rot="16200000">
              <a:off x="6469616" y="1426551"/>
              <a:ext cx="106349" cy="92419"/>
            </a:xfrm>
            <a:prstGeom prst="triangl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cs typeface="+mn-ea"/>
                <a:sym typeface="+mn-lt"/>
              </a:endParaRPr>
            </a:p>
          </p:txBody>
        </p:sp>
        <p:sp>
          <p:nvSpPr>
            <p:cNvPr id="32" name="矩形: 圆角 31">
              <a:extLst>
                <a:ext uri="{FF2B5EF4-FFF2-40B4-BE49-F238E27FC236}">
                  <a16:creationId xmlns:a16="http://schemas.microsoft.com/office/drawing/2014/main" id="{ADA9D977-4FF7-4F8B-9916-5560D1F21EF3}"/>
                </a:ext>
              </a:extLst>
            </p:cNvPr>
            <p:cNvSpPr/>
            <p:nvPr/>
          </p:nvSpPr>
          <p:spPr>
            <a:xfrm>
              <a:off x="6623195" y="1379371"/>
              <a:ext cx="680462" cy="186779"/>
            </a:xfrm>
            <a:prstGeom prst="roundRect">
              <a:avLst>
                <a:gd name="adj" fmla="val 50000"/>
              </a:avLst>
            </a:prstGeom>
            <a:grpFill/>
          </p:spPr>
          <p:txBody>
            <a:bodyPr wrap="none" anchor="ctr">
              <a:noAutofit/>
            </a:bodyPr>
            <a:lstStyle/>
            <a:p>
              <a:pPr algn="ctr">
                <a:buClr>
                  <a:srgbClr val="FFC000"/>
                </a:buClr>
              </a:pPr>
              <a:r>
                <a:rPr kumimoji="1" lang="en-US" altLang="zh-CN" sz="1200" b="1" dirty="0">
                  <a:solidFill>
                    <a:schemeClr val="bg1"/>
                  </a:solidFill>
                  <a:cs typeface="+mn-ea"/>
                  <a:sym typeface="+mn-lt"/>
                </a:rPr>
                <a:t>2011</a:t>
              </a:r>
            </a:p>
          </p:txBody>
        </p:sp>
      </p:grpSp>
      <p:grpSp>
        <p:nvGrpSpPr>
          <p:cNvPr id="33" name="组合 32">
            <a:extLst>
              <a:ext uri="{FF2B5EF4-FFF2-40B4-BE49-F238E27FC236}">
                <a16:creationId xmlns:a16="http://schemas.microsoft.com/office/drawing/2014/main" id="{733C4D17-66B1-4555-8E3B-5E68022DFA46}"/>
              </a:ext>
            </a:extLst>
          </p:cNvPr>
          <p:cNvGrpSpPr/>
          <p:nvPr/>
        </p:nvGrpSpPr>
        <p:grpSpPr>
          <a:xfrm>
            <a:off x="4430530" y="2192846"/>
            <a:ext cx="819565" cy="186779"/>
            <a:chOff x="6623195" y="1379371"/>
            <a:chExt cx="819565" cy="186779"/>
          </a:xfrm>
          <a:solidFill>
            <a:schemeClr val="accent1"/>
          </a:solidFill>
        </p:grpSpPr>
        <p:sp>
          <p:nvSpPr>
            <p:cNvPr id="34" name="等腰三角形 33">
              <a:extLst>
                <a:ext uri="{FF2B5EF4-FFF2-40B4-BE49-F238E27FC236}">
                  <a16:creationId xmlns:a16="http://schemas.microsoft.com/office/drawing/2014/main" id="{8A162E34-67A7-44AC-A9F2-9CAD1BD3B48C}"/>
                </a:ext>
              </a:extLst>
            </p:cNvPr>
            <p:cNvSpPr/>
            <p:nvPr/>
          </p:nvSpPr>
          <p:spPr>
            <a:xfrm rot="5400000" flipH="1">
              <a:off x="7343376" y="1426551"/>
              <a:ext cx="106349" cy="92419"/>
            </a:xfrm>
            <a:prstGeom prst="triangl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cs typeface="+mn-ea"/>
                <a:sym typeface="+mn-lt"/>
              </a:endParaRPr>
            </a:p>
          </p:txBody>
        </p:sp>
        <p:sp>
          <p:nvSpPr>
            <p:cNvPr id="35" name="矩形: 圆角 34">
              <a:extLst>
                <a:ext uri="{FF2B5EF4-FFF2-40B4-BE49-F238E27FC236}">
                  <a16:creationId xmlns:a16="http://schemas.microsoft.com/office/drawing/2014/main" id="{AFD7F2CF-1A37-4739-BF02-B1A0CFF083FA}"/>
                </a:ext>
              </a:extLst>
            </p:cNvPr>
            <p:cNvSpPr/>
            <p:nvPr/>
          </p:nvSpPr>
          <p:spPr>
            <a:xfrm>
              <a:off x="6623195" y="1379371"/>
              <a:ext cx="680462" cy="186779"/>
            </a:xfrm>
            <a:prstGeom prst="roundRect">
              <a:avLst>
                <a:gd name="adj" fmla="val 50000"/>
              </a:avLst>
            </a:prstGeom>
            <a:grpFill/>
          </p:spPr>
          <p:txBody>
            <a:bodyPr wrap="none" anchor="ctr">
              <a:noAutofit/>
            </a:bodyPr>
            <a:lstStyle/>
            <a:p>
              <a:pPr algn="ctr">
                <a:buClr>
                  <a:srgbClr val="FFC000"/>
                </a:buClr>
              </a:pPr>
              <a:r>
                <a:rPr kumimoji="1" lang="en-US" altLang="zh-CN" sz="1200" b="1" dirty="0">
                  <a:solidFill>
                    <a:schemeClr val="bg1"/>
                  </a:solidFill>
                  <a:cs typeface="+mn-ea"/>
                  <a:sym typeface="+mn-lt"/>
                </a:rPr>
                <a:t>2012</a:t>
              </a:r>
            </a:p>
          </p:txBody>
        </p:sp>
      </p:grpSp>
      <p:grpSp>
        <p:nvGrpSpPr>
          <p:cNvPr id="36" name="组合 35">
            <a:extLst>
              <a:ext uri="{FF2B5EF4-FFF2-40B4-BE49-F238E27FC236}">
                <a16:creationId xmlns:a16="http://schemas.microsoft.com/office/drawing/2014/main" id="{A959C8B5-D422-45A2-8098-A295EE1553DD}"/>
              </a:ext>
            </a:extLst>
          </p:cNvPr>
          <p:cNvGrpSpPr/>
          <p:nvPr/>
        </p:nvGrpSpPr>
        <p:grpSpPr>
          <a:xfrm>
            <a:off x="4283916" y="3074063"/>
            <a:ext cx="827076" cy="186779"/>
            <a:chOff x="6476581" y="1379371"/>
            <a:chExt cx="827076" cy="186779"/>
          </a:xfrm>
          <a:solidFill>
            <a:schemeClr val="accent1"/>
          </a:solidFill>
        </p:grpSpPr>
        <p:sp>
          <p:nvSpPr>
            <p:cNvPr id="37" name="等腰三角形 36">
              <a:extLst>
                <a:ext uri="{FF2B5EF4-FFF2-40B4-BE49-F238E27FC236}">
                  <a16:creationId xmlns:a16="http://schemas.microsoft.com/office/drawing/2014/main" id="{66864631-3378-44A6-ABFD-10FE3091BCB6}"/>
                </a:ext>
              </a:extLst>
            </p:cNvPr>
            <p:cNvSpPr/>
            <p:nvPr/>
          </p:nvSpPr>
          <p:spPr>
            <a:xfrm rot="16200000">
              <a:off x="6469616" y="1426551"/>
              <a:ext cx="106349" cy="92419"/>
            </a:xfrm>
            <a:prstGeom prst="triangl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cs typeface="+mn-ea"/>
                <a:sym typeface="+mn-lt"/>
              </a:endParaRPr>
            </a:p>
          </p:txBody>
        </p:sp>
        <p:sp>
          <p:nvSpPr>
            <p:cNvPr id="38" name="矩形: 圆角 37">
              <a:extLst>
                <a:ext uri="{FF2B5EF4-FFF2-40B4-BE49-F238E27FC236}">
                  <a16:creationId xmlns:a16="http://schemas.microsoft.com/office/drawing/2014/main" id="{A8FD0B58-47DF-4CA7-A9B5-4BCA08A46759}"/>
                </a:ext>
              </a:extLst>
            </p:cNvPr>
            <p:cNvSpPr/>
            <p:nvPr/>
          </p:nvSpPr>
          <p:spPr>
            <a:xfrm>
              <a:off x="6623195" y="1379371"/>
              <a:ext cx="680462" cy="186779"/>
            </a:xfrm>
            <a:prstGeom prst="roundRect">
              <a:avLst>
                <a:gd name="adj" fmla="val 50000"/>
              </a:avLst>
            </a:prstGeom>
            <a:grpFill/>
          </p:spPr>
          <p:txBody>
            <a:bodyPr wrap="none" anchor="ctr">
              <a:noAutofit/>
            </a:bodyPr>
            <a:lstStyle/>
            <a:p>
              <a:pPr algn="ctr">
                <a:buClr>
                  <a:srgbClr val="FFC000"/>
                </a:buClr>
              </a:pPr>
              <a:r>
                <a:rPr kumimoji="1" lang="en-US" altLang="zh-CN" sz="1200" b="1" dirty="0">
                  <a:solidFill>
                    <a:schemeClr val="bg1"/>
                  </a:solidFill>
                  <a:cs typeface="+mn-ea"/>
                  <a:sym typeface="+mn-lt"/>
                </a:rPr>
                <a:t>2018</a:t>
              </a:r>
            </a:p>
          </p:txBody>
        </p:sp>
      </p:grpSp>
      <p:grpSp>
        <p:nvGrpSpPr>
          <p:cNvPr id="45" name="组合 44">
            <a:extLst>
              <a:ext uri="{FF2B5EF4-FFF2-40B4-BE49-F238E27FC236}">
                <a16:creationId xmlns:a16="http://schemas.microsoft.com/office/drawing/2014/main" id="{0C590CEC-BD52-49DD-84DF-1E96426CADB0}"/>
              </a:ext>
            </a:extLst>
          </p:cNvPr>
          <p:cNvGrpSpPr/>
          <p:nvPr/>
        </p:nvGrpSpPr>
        <p:grpSpPr>
          <a:xfrm>
            <a:off x="4430530" y="4446793"/>
            <a:ext cx="819565" cy="186779"/>
            <a:chOff x="6623195" y="1379371"/>
            <a:chExt cx="819565" cy="186779"/>
          </a:xfrm>
          <a:solidFill>
            <a:schemeClr val="accent1"/>
          </a:solidFill>
        </p:grpSpPr>
        <p:sp>
          <p:nvSpPr>
            <p:cNvPr id="48" name="等腰三角形 47">
              <a:extLst>
                <a:ext uri="{FF2B5EF4-FFF2-40B4-BE49-F238E27FC236}">
                  <a16:creationId xmlns:a16="http://schemas.microsoft.com/office/drawing/2014/main" id="{D6098857-51D6-43CA-B226-6780D1B6B765}"/>
                </a:ext>
              </a:extLst>
            </p:cNvPr>
            <p:cNvSpPr/>
            <p:nvPr/>
          </p:nvSpPr>
          <p:spPr>
            <a:xfrm rot="5400000" flipH="1">
              <a:off x="7343376" y="1426551"/>
              <a:ext cx="106349" cy="92419"/>
            </a:xfrm>
            <a:prstGeom prst="triangl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cs typeface="+mn-ea"/>
                <a:sym typeface="+mn-lt"/>
              </a:endParaRPr>
            </a:p>
          </p:txBody>
        </p:sp>
        <p:sp>
          <p:nvSpPr>
            <p:cNvPr id="51" name="矩形: 圆角 50">
              <a:extLst>
                <a:ext uri="{FF2B5EF4-FFF2-40B4-BE49-F238E27FC236}">
                  <a16:creationId xmlns:a16="http://schemas.microsoft.com/office/drawing/2014/main" id="{1359914A-A897-4C59-A51A-6CB16B1E8166}"/>
                </a:ext>
              </a:extLst>
            </p:cNvPr>
            <p:cNvSpPr/>
            <p:nvPr/>
          </p:nvSpPr>
          <p:spPr>
            <a:xfrm>
              <a:off x="6623195" y="1379371"/>
              <a:ext cx="680462" cy="186779"/>
            </a:xfrm>
            <a:prstGeom prst="roundRect">
              <a:avLst>
                <a:gd name="adj" fmla="val 50000"/>
              </a:avLst>
            </a:prstGeom>
            <a:grpFill/>
          </p:spPr>
          <p:txBody>
            <a:bodyPr wrap="none" anchor="ctr">
              <a:noAutofit/>
            </a:bodyPr>
            <a:lstStyle/>
            <a:p>
              <a:pPr algn="ctr">
                <a:buClr>
                  <a:srgbClr val="FFC000"/>
                </a:buClr>
              </a:pPr>
              <a:r>
                <a:rPr kumimoji="1" lang="en-US" altLang="zh-CN" sz="1200" b="1" dirty="0">
                  <a:solidFill>
                    <a:schemeClr val="bg1"/>
                  </a:solidFill>
                  <a:cs typeface="+mn-ea"/>
                  <a:sym typeface="+mn-lt"/>
                </a:rPr>
                <a:t>2020</a:t>
              </a:r>
            </a:p>
          </p:txBody>
        </p:sp>
      </p:grpSp>
      <p:sp>
        <p:nvSpPr>
          <p:cNvPr id="3" name="文本占位符 2">
            <a:extLst>
              <a:ext uri="{FF2B5EF4-FFF2-40B4-BE49-F238E27FC236}">
                <a16:creationId xmlns:a16="http://schemas.microsoft.com/office/drawing/2014/main" id="{A56DD962-B801-42A9-A602-DEF772A46B07}"/>
              </a:ext>
            </a:extLst>
          </p:cNvPr>
          <p:cNvSpPr>
            <a:spLocks noGrp="1"/>
          </p:cNvSpPr>
          <p:nvPr>
            <p:ph type="body" sz="quarter" idx="10"/>
          </p:nvPr>
        </p:nvSpPr>
        <p:spPr/>
        <p:txBody>
          <a:bodyPr/>
          <a:lstStyle/>
          <a:p>
            <a:r>
              <a:rPr lang="zh-CN" altLang="en-US" dirty="0">
                <a:latin typeface="+mn-lt"/>
                <a:ea typeface="+mn-ea"/>
                <a:cs typeface="+mn-ea"/>
                <a:sym typeface="+mn-lt"/>
              </a:rPr>
              <a:t>时光轴</a:t>
            </a:r>
          </a:p>
        </p:txBody>
      </p:sp>
    </p:spTree>
    <p:extLst>
      <p:ext uri="{BB962C8B-B14F-4D97-AF65-F5344CB8AC3E}">
        <p14:creationId xmlns:p14="http://schemas.microsoft.com/office/powerpoint/2010/main" val="2523243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a:extLst>
              <a:ext uri="{FF2B5EF4-FFF2-40B4-BE49-F238E27FC236}">
                <a16:creationId xmlns:a16="http://schemas.microsoft.com/office/drawing/2014/main" id="{DA9C5390-0E76-4FD6-8E62-DC48386FD502}"/>
              </a:ext>
            </a:extLst>
          </p:cNvPr>
          <p:cNvSpPr/>
          <p:nvPr/>
        </p:nvSpPr>
        <p:spPr>
          <a:xfrm>
            <a:off x="0" y="4282903"/>
            <a:ext cx="12192000" cy="2575097"/>
          </a:xfrm>
          <a:prstGeom prst="rect">
            <a:avLst/>
          </a:prstGeom>
          <a:gradFill flip="none" rotWithShape="1">
            <a:gsLst>
              <a:gs pos="99000">
                <a:schemeClr val="accent1"/>
              </a:gs>
              <a:gs pos="36000">
                <a:schemeClr val="accent1">
                  <a:alpha val="0"/>
                </a:schemeClr>
              </a:gs>
            </a:gsLst>
            <a:lin ang="5400000" scaled="0"/>
            <a:tileRect/>
          </a:gra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pc="-300">
              <a:cs typeface="+mn-ea"/>
              <a:sym typeface="+mn-lt"/>
            </a:endParaRPr>
          </a:p>
        </p:txBody>
      </p:sp>
      <p:sp>
        <p:nvSpPr>
          <p:cNvPr id="3" name="矩形 2">
            <a:extLst>
              <a:ext uri="{FF2B5EF4-FFF2-40B4-BE49-F238E27FC236}">
                <a16:creationId xmlns:a16="http://schemas.microsoft.com/office/drawing/2014/main" id="{0051D27C-75FE-4268-878F-5BAC3B2FFBF1}"/>
              </a:ext>
            </a:extLst>
          </p:cNvPr>
          <p:cNvSpPr/>
          <p:nvPr/>
        </p:nvSpPr>
        <p:spPr>
          <a:xfrm>
            <a:off x="10155512" y="4044718"/>
            <a:ext cx="1340726" cy="1880976"/>
          </a:xfrm>
          <a:prstGeom prst="rect">
            <a:avLst/>
          </a:prstGeom>
          <a:solidFill>
            <a:schemeClr val="accent3">
              <a:lumMod val="50000"/>
              <a:alpha val="10196"/>
            </a:schemeClr>
          </a:solidFill>
          <a:ln w="6350" cap="rnd" algn="ctr">
            <a:solidFill>
              <a:srgbClr val="9E9E9E"/>
            </a:solidFill>
            <a:prstDash val="sysDot"/>
            <a:round/>
            <a:headEnd/>
            <a:tailEnd/>
          </a:ln>
        </p:spPr>
        <p:txBody>
          <a:bodyPr wrap="none" rIns="576000" anchor="ctr"/>
          <a:lstStyle/>
          <a:p>
            <a:pPr algn="r" latinLnBrk="1"/>
            <a:endParaRPr kumimoji="1" lang="zh-CN" altLang="en-US" sz="1600" b="1">
              <a:solidFill>
                <a:srgbClr val="000000"/>
              </a:solidFill>
              <a:cs typeface="+mn-ea"/>
              <a:sym typeface="+mn-lt"/>
            </a:endParaRPr>
          </a:p>
        </p:txBody>
      </p:sp>
      <p:sp>
        <p:nvSpPr>
          <p:cNvPr id="5" name="矩形 4">
            <a:extLst>
              <a:ext uri="{FF2B5EF4-FFF2-40B4-BE49-F238E27FC236}">
                <a16:creationId xmlns:a16="http://schemas.microsoft.com/office/drawing/2014/main" id="{F2ACF95E-C125-412A-9C32-F1F72D83B31E}"/>
              </a:ext>
            </a:extLst>
          </p:cNvPr>
          <p:cNvSpPr/>
          <p:nvPr/>
        </p:nvSpPr>
        <p:spPr>
          <a:xfrm>
            <a:off x="8902854" y="1464997"/>
            <a:ext cx="1512979" cy="2567453"/>
          </a:xfrm>
          <a:prstGeom prst="rect">
            <a:avLst/>
          </a:prstGeom>
          <a:solidFill>
            <a:schemeClr val="accent3">
              <a:lumMod val="50000"/>
              <a:alpha val="10196"/>
            </a:schemeClr>
          </a:solidFill>
          <a:ln w="6350" cap="rnd" algn="ctr">
            <a:solidFill>
              <a:srgbClr val="9E9E9E"/>
            </a:solidFill>
            <a:prstDash val="sysDot"/>
            <a:round/>
            <a:headEnd/>
            <a:tailEnd/>
          </a:ln>
        </p:spPr>
        <p:txBody>
          <a:bodyPr wrap="none" rIns="576000" anchor="ctr"/>
          <a:lstStyle/>
          <a:p>
            <a:pPr algn="r" latinLnBrk="1"/>
            <a:endParaRPr kumimoji="1" lang="zh-CN" altLang="en-US" sz="1600" b="1">
              <a:solidFill>
                <a:srgbClr val="000000"/>
              </a:solidFill>
              <a:cs typeface="+mn-ea"/>
              <a:sym typeface="+mn-lt"/>
            </a:endParaRPr>
          </a:p>
        </p:txBody>
      </p:sp>
      <p:sp>
        <p:nvSpPr>
          <p:cNvPr id="7" name="矩形 6">
            <a:extLst>
              <a:ext uri="{FF2B5EF4-FFF2-40B4-BE49-F238E27FC236}">
                <a16:creationId xmlns:a16="http://schemas.microsoft.com/office/drawing/2014/main" id="{56FE9B1A-0420-4924-A6F3-D03D28DEA4A0}"/>
              </a:ext>
            </a:extLst>
          </p:cNvPr>
          <p:cNvSpPr/>
          <p:nvPr/>
        </p:nvSpPr>
        <p:spPr>
          <a:xfrm>
            <a:off x="7693226" y="4044718"/>
            <a:ext cx="1398665" cy="1880976"/>
          </a:xfrm>
          <a:prstGeom prst="rect">
            <a:avLst/>
          </a:prstGeom>
          <a:solidFill>
            <a:schemeClr val="accent3">
              <a:lumMod val="50000"/>
              <a:alpha val="10196"/>
            </a:schemeClr>
          </a:solidFill>
          <a:ln w="6350" cap="rnd" algn="ctr">
            <a:solidFill>
              <a:srgbClr val="9E9E9E"/>
            </a:solidFill>
            <a:prstDash val="sysDot"/>
            <a:round/>
            <a:headEnd/>
            <a:tailEnd/>
          </a:ln>
        </p:spPr>
        <p:txBody>
          <a:bodyPr wrap="none" rIns="576000" anchor="ctr"/>
          <a:lstStyle/>
          <a:p>
            <a:pPr algn="r" latinLnBrk="1"/>
            <a:endParaRPr kumimoji="1" lang="zh-CN" altLang="en-US" sz="1600" b="1">
              <a:solidFill>
                <a:srgbClr val="000000"/>
              </a:solidFill>
              <a:cs typeface="+mn-ea"/>
              <a:sym typeface="+mn-lt"/>
            </a:endParaRPr>
          </a:p>
        </p:txBody>
      </p:sp>
      <p:sp>
        <p:nvSpPr>
          <p:cNvPr id="9" name="矩形 8">
            <a:extLst>
              <a:ext uri="{FF2B5EF4-FFF2-40B4-BE49-F238E27FC236}">
                <a16:creationId xmlns:a16="http://schemas.microsoft.com/office/drawing/2014/main" id="{0729A479-C40F-4C07-8F3A-20B64F83B629}"/>
              </a:ext>
            </a:extLst>
          </p:cNvPr>
          <p:cNvSpPr/>
          <p:nvPr/>
        </p:nvSpPr>
        <p:spPr>
          <a:xfrm>
            <a:off x="6306614" y="1464997"/>
            <a:ext cx="1512979" cy="2567453"/>
          </a:xfrm>
          <a:prstGeom prst="rect">
            <a:avLst/>
          </a:prstGeom>
          <a:solidFill>
            <a:schemeClr val="accent3">
              <a:lumMod val="50000"/>
              <a:alpha val="10196"/>
            </a:schemeClr>
          </a:solidFill>
          <a:ln w="6350" cap="rnd" algn="ctr">
            <a:solidFill>
              <a:srgbClr val="9E9E9E"/>
            </a:solidFill>
            <a:prstDash val="sysDot"/>
            <a:round/>
            <a:headEnd/>
            <a:tailEnd/>
          </a:ln>
        </p:spPr>
        <p:txBody>
          <a:bodyPr wrap="none" rIns="576000" anchor="ctr"/>
          <a:lstStyle/>
          <a:p>
            <a:pPr algn="r" latinLnBrk="1"/>
            <a:endParaRPr kumimoji="1" lang="zh-CN" altLang="en-US" sz="1600" b="1">
              <a:solidFill>
                <a:srgbClr val="000000"/>
              </a:solidFill>
              <a:cs typeface="+mn-ea"/>
              <a:sym typeface="+mn-lt"/>
            </a:endParaRPr>
          </a:p>
        </p:txBody>
      </p:sp>
      <p:sp>
        <p:nvSpPr>
          <p:cNvPr id="11" name="矩形 10">
            <a:extLst>
              <a:ext uri="{FF2B5EF4-FFF2-40B4-BE49-F238E27FC236}">
                <a16:creationId xmlns:a16="http://schemas.microsoft.com/office/drawing/2014/main" id="{294282C3-66EC-4BF8-99F9-FA24B707802A}"/>
              </a:ext>
            </a:extLst>
          </p:cNvPr>
          <p:cNvSpPr/>
          <p:nvPr/>
        </p:nvSpPr>
        <p:spPr>
          <a:xfrm>
            <a:off x="5058687" y="4044718"/>
            <a:ext cx="1398665" cy="1880976"/>
          </a:xfrm>
          <a:prstGeom prst="rect">
            <a:avLst/>
          </a:prstGeom>
          <a:solidFill>
            <a:schemeClr val="accent3">
              <a:lumMod val="50000"/>
              <a:alpha val="10196"/>
            </a:schemeClr>
          </a:solidFill>
          <a:ln w="6350" cap="rnd" algn="ctr">
            <a:solidFill>
              <a:srgbClr val="9E9E9E"/>
            </a:solidFill>
            <a:prstDash val="sysDot"/>
            <a:round/>
            <a:headEnd/>
            <a:tailEnd/>
          </a:ln>
        </p:spPr>
        <p:txBody>
          <a:bodyPr wrap="none" rIns="576000" anchor="ctr"/>
          <a:lstStyle/>
          <a:p>
            <a:pPr algn="r" latinLnBrk="1"/>
            <a:endParaRPr kumimoji="1" lang="zh-CN" altLang="en-US" sz="1600" b="1">
              <a:solidFill>
                <a:srgbClr val="000000"/>
              </a:solidFill>
              <a:cs typeface="+mn-ea"/>
              <a:sym typeface="+mn-lt"/>
            </a:endParaRPr>
          </a:p>
        </p:txBody>
      </p:sp>
      <p:sp>
        <p:nvSpPr>
          <p:cNvPr id="13" name="矩形 12">
            <a:extLst>
              <a:ext uri="{FF2B5EF4-FFF2-40B4-BE49-F238E27FC236}">
                <a16:creationId xmlns:a16="http://schemas.microsoft.com/office/drawing/2014/main" id="{A6DA5E91-67E8-4145-8DEB-3178783E19C1}"/>
              </a:ext>
            </a:extLst>
          </p:cNvPr>
          <p:cNvSpPr/>
          <p:nvPr/>
        </p:nvSpPr>
        <p:spPr>
          <a:xfrm>
            <a:off x="3822813" y="1464997"/>
            <a:ext cx="1512979" cy="2567453"/>
          </a:xfrm>
          <a:prstGeom prst="rect">
            <a:avLst/>
          </a:prstGeom>
          <a:solidFill>
            <a:schemeClr val="accent3">
              <a:lumMod val="50000"/>
              <a:alpha val="10196"/>
            </a:schemeClr>
          </a:solidFill>
          <a:ln w="6350" cap="rnd" algn="ctr">
            <a:solidFill>
              <a:srgbClr val="9E9E9E"/>
            </a:solidFill>
            <a:prstDash val="sysDot"/>
            <a:round/>
            <a:headEnd/>
            <a:tailEnd/>
          </a:ln>
        </p:spPr>
        <p:txBody>
          <a:bodyPr wrap="none" rIns="576000" anchor="ctr"/>
          <a:lstStyle/>
          <a:p>
            <a:pPr algn="r" latinLnBrk="1"/>
            <a:endParaRPr kumimoji="1" lang="zh-CN" altLang="en-US" sz="1600" b="1">
              <a:solidFill>
                <a:srgbClr val="000000"/>
              </a:solidFill>
              <a:cs typeface="+mn-ea"/>
              <a:sym typeface="+mn-lt"/>
            </a:endParaRPr>
          </a:p>
        </p:txBody>
      </p:sp>
      <p:sp>
        <p:nvSpPr>
          <p:cNvPr id="15" name="矩形 14">
            <a:extLst>
              <a:ext uri="{FF2B5EF4-FFF2-40B4-BE49-F238E27FC236}">
                <a16:creationId xmlns:a16="http://schemas.microsoft.com/office/drawing/2014/main" id="{B0987935-B7DB-4399-B500-9E3E50D0A12C}"/>
              </a:ext>
            </a:extLst>
          </p:cNvPr>
          <p:cNvSpPr/>
          <p:nvPr/>
        </p:nvSpPr>
        <p:spPr>
          <a:xfrm rot="16200000">
            <a:off x="6089007" y="-2059783"/>
            <a:ext cx="13986" cy="12191999"/>
          </a:xfrm>
          <a:prstGeom prst="rect">
            <a:avLst/>
          </a:prstGeom>
          <a:solidFill>
            <a:schemeClr val="tx1"/>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矩形 15">
            <a:extLst>
              <a:ext uri="{FF2B5EF4-FFF2-40B4-BE49-F238E27FC236}">
                <a16:creationId xmlns:a16="http://schemas.microsoft.com/office/drawing/2014/main" id="{FA05FC89-86E4-4874-98F3-F7B3D18C24BE}"/>
              </a:ext>
            </a:extLst>
          </p:cNvPr>
          <p:cNvSpPr/>
          <p:nvPr/>
        </p:nvSpPr>
        <p:spPr>
          <a:xfrm>
            <a:off x="795101" y="1464997"/>
            <a:ext cx="1738630" cy="2567453"/>
          </a:xfrm>
          <a:prstGeom prst="rect">
            <a:avLst/>
          </a:prstGeom>
          <a:solidFill>
            <a:schemeClr val="accent3">
              <a:lumMod val="50000"/>
              <a:alpha val="10196"/>
            </a:schemeClr>
          </a:solidFill>
          <a:ln w="6350" cap="rnd" algn="ctr">
            <a:solidFill>
              <a:srgbClr val="9E9E9E"/>
            </a:solidFill>
            <a:prstDash val="sysDot"/>
            <a:round/>
            <a:headEnd/>
            <a:tailEnd/>
          </a:ln>
        </p:spPr>
        <p:txBody>
          <a:bodyPr wrap="none" rIns="576000" anchor="ctr"/>
          <a:lstStyle/>
          <a:p>
            <a:pPr algn="r" latinLnBrk="1"/>
            <a:endParaRPr kumimoji="1" lang="zh-CN" altLang="en-US" sz="1600" b="1">
              <a:solidFill>
                <a:srgbClr val="000000"/>
              </a:solidFill>
              <a:cs typeface="+mn-ea"/>
              <a:sym typeface="+mn-lt"/>
            </a:endParaRPr>
          </a:p>
        </p:txBody>
      </p:sp>
      <p:sp>
        <p:nvSpPr>
          <p:cNvPr id="18" name="矩形 17">
            <a:extLst>
              <a:ext uri="{FF2B5EF4-FFF2-40B4-BE49-F238E27FC236}">
                <a16:creationId xmlns:a16="http://schemas.microsoft.com/office/drawing/2014/main" id="{380FDF19-D91D-4585-8C95-1D9BCB8834F5}"/>
              </a:ext>
            </a:extLst>
          </p:cNvPr>
          <p:cNvSpPr/>
          <p:nvPr/>
        </p:nvSpPr>
        <p:spPr>
          <a:xfrm>
            <a:off x="2225754" y="4061498"/>
            <a:ext cx="1711373" cy="1864196"/>
          </a:xfrm>
          <a:prstGeom prst="rect">
            <a:avLst/>
          </a:prstGeom>
          <a:solidFill>
            <a:schemeClr val="accent3">
              <a:lumMod val="50000"/>
              <a:alpha val="10196"/>
            </a:schemeClr>
          </a:solidFill>
          <a:ln w="6350" cap="rnd" algn="ctr">
            <a:solidFill>
              <a:srgbClr val="9E9E9E"/>
            </a:solidFill>
            <a:prstDash val="sysDot"/>
            <a:round/>
            <a:headEnd/>
            <a:tailEnd/>
          </a:ln>
        </p:spPr>
        <p:txBody>
          <a:bodyPr wrap="none" rIns="576000" anchor="ctr"/>
          <a:lstStyle/>
          <a:p>
            <a:pPr algn="r" latinLnBrk="1"/>
            <a:endParaRPr kumimoji="1" lang="zh-CN" altLang="en-US" sz="1600" b="1">
              <a:solidFill>
                <a:srgbClr val="000000"/>
              </a:solidFill>
              <a:cs typeface="+mn-ea"/>
              <a:sym typeface="+mn-lt"/>
            </a:endParaRPr>
          </a:p>
        </p:txBody>
      </p:sp>
      <p:sp>
        <p:nvSpPr>
          <p:cNvPr id="20" name="矩形: 圆角 19">
            <a:extLst>
              <a:ext uri="{FF2B5EF4-FFF2-40B4-BE49-F238E27FC236}">
                <a16:creationId xmlns:a16="http://schemas.microsoft.com/office/drawing/2014/main" id="{8B53233C-3DF6-4891-A3F6-E12289950863}"/>
              </a:ext>
            </a:extLst>
          </p:cNvPr>
          <p:cNvSpPr/>
          <p:nvPr/>
        </p:nvSpPr>
        <p:spPr>
          <a:xfrm>
            <a:off x="795101" y="3948843"/>
            <a:ext cx="1544966" cy="196262"/>
          </a:xfrm>
          <a:prstGeom prst="roundRect">
            <a:avLst>
              <a:gd name="adj" fmla="val 50000"/>
            </a:avLst>
          </a:prstGeom>
          <a:gradFill flip="none" rotWithShape="1">
            <a:gsLst>
              <a:gs pos="17000">
                <a:schemeClr val="accent3">
                  <a:lumMod val="50000"/>
                </a:schemeClr>
              </a:gs>
              <a:gs pos="100000">
                <a:schemeClr val="accent1"/>
              </a:gs>
            </a:gsLst>
            <a:lin ang="0" scaled="0"/>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300" b="1" dirty="0">
                <a:cs typeface="+mn-ea"/>
                <a:sym typeface="+mn-lt"/>
              </a:rPr>
              <a:t>2007 ~ 2009</a:t>
            </a:r>
            <a:endParaRPr lang="zh-CN" altLang="en-US" sz="1300" b="1" dirty="0">
              <a:cs typeface="+mn-ea"/>
              <a:sym typeface="+mn-lt"/>
            </a:endParaRPr>
          </a:p>
        </p:txBody>
      </p:sp>
      <p:sp>
        <p:nvSpPr>
          <p:cNvPr id="21" name="矩形: 圆角 20">
            <a:extLst>
              <a:ext uri="{FF2B5EF4-FFF2-40B4-BE49-F238E27FC236}">
                <a16:creationId xmlns:a16="http://schemas.microsoft.com/office/drawing/2014/main" id="{DEE00F20-4165-43FE-AD78-76EB219100C6}"/>
              </a:ext>
            </a:extLst>
          </p:cNvPr>
          <p:cNvSpPr/>
          <p:nvPr/>
        </p:nvSpPr>
        <p:spPr>
          <a:xfrm>
            <a:off x="2225753" y="3948843"/>
            <a:ext cx="1711374" cy="196262"/>
          </a:xfrm>
          <a:prstGeom prst="roundRect">
            <a:avLst>
              <a:gd name="adj" fmla="val 50000"/>
            </a:avLst>
          </a:prstGeom>
          <a:gradFill flip="none" rotWithShape="1">
            <a:gsLst>
              <a:gs pos="17000">
                <a:schemeClr val="accent3">
                  <a:lumMod val="50000"/>
                </a:schemeClr>
              </a:gs>
              <a:gs pos="100000">
                <a:schemeClr val="accent1"/>
              </a:gs>
            </a:gsLst>
            <a:lin ang="0" scaled="0"/>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300" b="1" dirty="0">
                <a:cs typeface="+mn-ea"/>
                <a:sym typeface="+mn-lt"/>
              </a:rPr>
              <a:t>2010  ~ 2012</a:t>
            </a:r>
            <a:endParaRPr lang="zh-CN" altLang="en-US" sz="1300" b="1" dirty="0">
              <a:cs typeface="+mn-ea"/>
              <a:sym typeface="+mn-lt"/>
            </a:endParaRPr>
          </a:p>
        </p:txBody>
      </p:sp>
      <p:sp>
        <p:nvSpPr>
          <p:cNvPr id="22" name="矩形: 圆角 21">
            <a:extLst>
              <a:ext uri="{FF2B5EF4-FFF2-40B4-BE49-F238E27FC236}">
                <a16:creationId xmlns:a16="http://schemas.microsoft.com/office/drawing/2014/main" id="{0684D365-0489-4EDE-99D6-69A07E9D8030}"/>
              </a:ext>
            </a:extLst>
          </p:cNvPr>
          <p:cNvSpPr/>
          <p:nvPr/>
        </p:nvSpPr>
        <p:spPr>
          <a:xfrm>
            <a:off x="3822813" y="3948843"/>
            <a:ext cx="1345457" cy="196262"/>
          </a:xfrm>
          <a:prstGeom prst="roundRect">
            <a:avLst>
              <a:gd name="adj" fmla="val 50000"/>
            </a:avLst>
          </a:prstGeom>
          <a:gradFill flip="none" rotWithShape="1">
            <a:gsLst>
              <a:gs pos="17000">
                <a:schemeClr val="accent3">
                  <a:lumMod val="50000"/>
                </a:schemeClr>
              </a:gs>
              <a:gs pos="100000">
                <a:schemeClr val="accent1"/>
              </a:gs>
            </a:gsLst>
            <a:lin ang="0" scaled="0"/>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300" b="1" dirty="0">
                <a:cs typeface="+mn-ea"/>
                <a:sym typeface="+mn-lt"/>
              </a:rPr>
              <a:t>2013</a:t>
            </a:r>
            <a:endParaRPr lang="zh-CN" altLang="en-US" sz="1300" b="1" dirty="0">
              <a:cs typeface="+mn-ea"/>
              <a:sym typeface="+mn-lt"/>
            </a:endParaRPr>
          </a:p>
        </p:txBody>
      </p:sp>
      <p:sp>
        <p:nvSpPr>
          <p:cNvPr id="23" name="矩形: 圆角 22">
            <a:extLst>
              <a:ext uri="{FF2B5EF4-FFF2-40B4-BE49-F238E27FC236}">
                <a16:creationId xmlns:a16="http://schemas.microsoft.com/office/drawing/2014/main" id="{1933F612-134B-4000-AAD8-816812277488}"/>
              </a:ext>
            </a:extLst>
          </p:cNvPr>
          <p:cNvSpPr/>
          <p:nvPr/>
        </p:nvSpPr>
        <p:spPr>
          <a:xfrm>
            <a:off x="5053956" y="3948843"/>
            <a:ext cx="1345457" cy="196262"/>
          </a:xfrm>
          <a:prstGeom prst="roundRect">
            <a:avLst>
              <a:gd name="adj" fmla="val 50000"/>
            </a:avLst>
          </a:prstGeom>
          <a:gradFill flip="none" rotWithShape="1">
            <a:gsLst>
              <a:gs pos="17000">
                <a:schemeClr val="accent3">
                  <a:lumMod val="50000"/>
                </a:schemeClr>
              </a:gs>
              <a:gs pos="100000">
                <a:schemeClr val="accent1"/>
              </a:gs>
            </a:gsLst>
            <a:lin ang="0" scaled="0"/>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300" b="1" dirty="0">
                <a:cs typeface="+mn-ea"/>
                <a:sym typeface="+mn-lt"/>
              </a:rPr>
              <a:t>2014</a:t>
            </a:r>
            <a:endParaRPr lang="zh-CN" altLang="en-US" sz="1300" b="1" dirty="0">
              <a:cs typeface="+mn-ea"/>
              <a:sym typeface="+mn-lt"/>
            </a:endParaRPr>
          </a:p>
        </p:txBody>
      </p:sp>
      <p:sp>
        <p:nvSpPr>
          <p:cNvPr id="24" name="矩形: 圆角 23">
            <a:extLst>
              <a:ext uri="{FF2B5EF4-FFF2-40B4-BE49-F238E27FC236}">
                <a16:creationId xmlns:a16="http://schemas.microsoft.com/office/drawing/2014/main" id="{4D1BED9F-03B0-4C1D-A833-48534759CBD0}"/>
              </a:ext>
            </a:extLst>
          </p:cNvPr>
          <p:cNvSpPr/>
          <p:nvPr/>
        </p:nvSpPr>
        <p:spPr>
          <a:xfrm>
            <a:off x="6285099" y="3948843"/>
            <a:ext cx="1517710" cy="196262"/>
          </a:xfrm>
          <a:prstGeom prst="roundRect">
            <a:avLst>
              <a:gd name="adj" fmla="val 50000"/>
            </a:avLst>
          </a:prstGeom>
          <a:gradFill flip="none" rotWithShape="1">
            <a:gsLst>
              <a:gs pos="17000">
                <a:schemeClr val="accent3">
                  <a:lumMod val="50000"/>
                </a:schemeClr>
              </a:gs>
              <a:gs pos="100000">
                <a:schemeClr val="accent1"/>
              </a:gs>
            </a:gsLst>
            <a:lin ang="0" scaled="0"/>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300" b="1" dirty="0">
                <a:cs typeface="+mn-ea"/>
                <a:sym typeface="+mn-lt"/>
              </a:rPr>
              <a:t>2015 ~ 2016</a:t>
            </a:r>
            <a:endParaRPr lang="zh-CN" altLang="en-US" sz="1300" b="1" dirty="0">
              <a:cs typeface="+mn-ea"/>
              <a:sym typeface="+mn-lt"/>
            </a:endParaRPr>
          </a:p>
        </p:txBody>
      </p:sp>
      <p:sp>
        <p:nvSpPr>
          <p:cNvPr id="25" name="矩形: 圆角 24">
            <a:extLst>
              <a:ext uri="{FF2B5EF4-FFF2-40B4-BE49-F238E27FC236}">
                <a16:creationId xmlns:a16="http://schemas.microsoft.com/office/drawing/2014/main" id="{FAAC026B-FF0E-4184-B591-AD824A91AF80}"/>
              </a:ext>
            </a:extLst>
          </p:cNvPr>
          <p:cNvSpPr/>
          <p:nvPr/>
        </p:nvSpPr>
        <p:spPr>
          <a:xfrm>
            <a:off x="7688495" y="3948843"/>
            <a:ext cx="1345457" cy="196262"/>
          </a:xfrm>
          <a:prstGeom prst="roundRect">
            <a:avLst>
              <a:gd name="adj" fmla="val 50000"/>
            </a:avLst>
          </a:prstGeom>
          <a:gradFill flip="none" rotWithShape="1">
            <a:gsLst>
              <a:gs pos="17000">
                <a:schemeClr val="accent3">
                  <a:lumMod val="50000"/>
                </a:schemeClr>
              </a:gs>
              <a:gs pos="100000">
                <a:schemeClr val="accent1"/>
              </a:gs>
            </a:gsLst>
            <a:lin ang="0" scaled="0"/>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300" b="1" dirty="0">
                <a:cs typeface="+mn-ea"/>
                <a:sym typeface="+mn-lt"/>
              </a:rPr>
              <a:t>2017</a:t>
            </a:r>
            <a:endParaRPr lang="zh-CN" altLang="en-US" sz="1300" b="1" dirty="0">
              <a:cs typeface="+mn-ea"/>
              <a:sym typeface="+mn-lt"/>
            </a:endParaRPr>
          </a:p>
        </p:txBody>
      </p:sp>
      <p:sp>
        <p:nvSpPr>
          <p:cNvPr id="26" name="矩形: 圆角 25">
            <a:extLst>
              <a:ext uri="{FF2B5EF4-FFF2-40B4-BE49-F238E27FC236}">
                <a16:creationId xmlns:a16="http://schemas.microsoft.com/office/drawing/2014/main" id="{35206EBD-07F0-4DE9-AE2C-338099629D19}"/>
              </a:ext>
            </a:extLst>
          </p:cNvPr>
          <p:cNvSpPr/>
          <p:nvPr/>
        </p:nvSpPr>
        <p:spPr>
          <a:xfrm>
            <a:off x="8919638" y="3948843"/>
            <a:ext cx="1345457" cy="196262"/>
          </a:xfrm>
          <a:prstGeom prst="roundRect">
            <a:avLst>
              <a:gd name="adj" fmla="val 50000"/>
            </a:avLst>
          </a:prstGeom>
          <a:gradFill flip="none" rotWithShape="1">
            <a:gsLst>
              <a:gs pos="17000">
                <a:schemeClr val="accent3">
                  <a:lumMod val="50000"/>
                </a:schemeClr>
              </a:gs>
              <a:gs pos="100000">
                <a:schemeClr val="accent1"/>
              </a:gs>
            </a:gsLst>
            <a:lin ang="0" scaled="0"/>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300" b="1" dirty="0">
                <a:cs typeface="+mn-ea"/>
                <a:sym typeface="+mn-lt"/>
              </a:rPr>
              <a:t>2018</a:t>
            </a:r>
            <a:endParaRPr lang="zh-CN" altLang="en-US" sz="1300" b="1" dirty="0">
              <a:cs typeface="+mn-ea"/>
              <a:sym typeface="+mn-lt"/>
            </a:endParaRPr>
          </a:p>
        </p:txBody>
      </p:sp>
      <p:sp>
        <p:nvSpPr>
          <p:cNvPr id="27" name="矩形: 圆角 26">
            <a:extLst>
              <a:ext uri="{FF2B5EF4-FFF2-40B4-BE49-F238E27FC236}">
                <a16:creationId xmlns:a16="http://schemas.microsoft.com/office/drawing/2014/main" id="{27EA5F76-F839-42E6-AFD3-8B4C5B61AC57}"/>
              </a:ext>
            </a:extLst>
          </p:cNvPr>
          <p:cNvSpPr/>
          <p:nvPr/>
        </p:nvSpPr>
        <p:spPr>
          <a:xfrm>
            <a:off x="10150780" y="3948843"/>
            <a:ext cx="1345457" cy="196262"/>
          </a:xfrm>
          <a:prstGeom prst="roundRect">
            <a:avLst>
              <a:gd name="adj" fmla="val 50000"/>
            </a:avLst>
          </a:prstGeom>
          <a:gradFill flip="none" rotWithShape="1">
            <a:gsLst>
              <a:gs pos="17000">
                <a:schemeClr val="accent3">
                  <a:lumMod val="50000"/>
                </a:schemeClr>
              </a:gs>
              <a:gs pos="100000">
                <a:schemeClr val="accent1"/>
              </a:gs>
            </a:gsLst>
            <a:lin ang="0" scaled="0"/>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300" b="1" dirty="0">
                <a:cs typeface="+mn-ea"/>
                <a:sym typeface="+mn-lt"/>
              </a:rPr>
              <a:t>2019</a:t>
            </a:r>
            <a:endParaRPr lang="zh-CN" altLang="en-US" sz="1300" b="1" dirty="0">
              <a:cs typeface="+mn-ea"/>
              <a:sym typeface="+mn-lt"/>
            </a:endParaRPr>
          </a:p>
        </p:txBody>
      </p:sp>
      <p:sp>
        <p:nvSpPr>
          <p:cNvPr id="2" name="文本占位符 1">
            <a:extLst>
              <a:ext uri="{FF2B5EF4-FFF2-40B4-BE49-F238E27FC236}">
                <a16:creationId xmlns:a16="http://schemas.microsoft.com/office/drawing/2014/main" id="{3150F2B0-B983-4F2A-8F73-499750BDBDDB}"/>
              </a:ext>
            </a:extLst>
          </p:cNvPr>
          <p:cNvSpPr>
            <a:spLocks noGrp="1"/>
          </p:cNvSpPr>
          <p:nvPr>
            <p:ph type="body" sz="quarter" idx="10"/>
          </p:nvPr>
        </p:nvSpPr>
        <p:spPr/>
        <p:txBody>
          <a:bodyPr/>
          <a:lstStyle/>
          <a:p>
            <a:r>
              <a:rPr lang="zh-CN" altLang="en-US" dirty="0">
                <a:latin typeface="+mn-lt"/>
                <a:ea typeface="+mn-ea"/>
                <a:cs typeface="+mn-ea"/>
                <a:sym typeface="+mn-lt"/>
              </a:rPr>
              <a:t>时光轴</a:t>
            </a:r>
          </a:p>
        </p:txBody>
      </p:sp>
      <p:sp>
        <p:nvSpPr>
          <p:cNvPr id="29" name="文本框 28">
            <a:extLst>
              <a:ext uri="{FF2B5EF4-FFF2-40B4-BE49-F238E27FC236}">
                <a16:creationId xmlns:a16="http://schemas.microsoft.com/office/drawing/2014/main" id="{AC9EA55E-6162-45EF-BE7B-A3540BF97F33}"/>
              </a:ext>
            </a:extLst>
          </p:cNvPr>
          <p:cNvSpPr txBox="1"/>
          <p:nvPr/>
        </p:nvSpPr>
        <p:spPr>
          <a:xfrm>
            <a:off x="971286" y="1629545"/>
            <a:ext cx="1539931" cy="2148024"/>
          </a:xfrm>
          <a:prstGeom prst="rect">
            <a:avLst/>
          </a:prstGeom>
          <a:noFill/>
        </p:spPr>
        <p:txBody>
          <a:bodyPr wrap="square" rtlCol="0" anchor="t">
            <a:spAutoFit/>
          </a:bodyPr>
          <a:lstStyle/>
          <a:p>
            <a:pPr lvl="0" hangingPunct="0">
              <a:lnSpc>
                <a:spcPct val="120000"/>
              </a:lnSpc>
              <a:defRPr/>
            </a:pPr>
            <a:r>
              <a:rPr lang="zh-CN" altLang="en-US" sz="1400" kern="100" dirty="0">
                <a:solidFill>
                  <a:prstClr val="black"/>
                </a:solidFill>
                <a:cs typeface="+mn-ea"/>
                <a:sym typeface="+mn-lt"/>
              </a:rPr>
              <a:t>陕西科技大学是我国西部地区唯一一所以轻工为特色的多科性大学</a:t>
            </a:r>
            <a:r>
              <a:rPr lang="en-US" altLang="zh-CN" sz="1400" kern="100" dirty="0">
                <a:solidFill>
                  <a:prstClr val="black"/>
                </a:solidFill>
                <a:cs typeface="+mn-ea"/>
                <a:sym typeface="+mn-lt"/>
              </a:rPr>
              <a:t>,</a:t>
            </a:r>
            <a:r>
              <a:rPr lang="zh-CN" altLang="en-US" sz="1400" kern="100" dirty="0">
                <a:solidFill>
                  <a:prstClr val="black"/>
                </a:solidFill>
                <a:cs typeface="+mn-ea"/>
                <a:sym typeface="+mn-lt"/>
              </a:rPr>
              <a:t>陕西省人民政府与中国轻工业联合会、中国轻工集团公司</a:t>
            </a:r>
            <a:endParaRPr kumimoji="0" lang="zh-CN" altLang="zh-CN" sz="1400" i="0" u="none" strike="noStrike" kern="100" cap="none" spc="0" normalizeH="0" baseline="0" noProof="0" dirty="0">
              <a:ln>
                <a:noFill/>
              </a:ln>
              <a:solidFill>
                <a:prstClr val="black"/>
              </a:solidFill>
              <a:effectLst/>
              <a:uLnTx/>
              <a:uFillTx/>
              <a:cs typeface="+mn-ea"/>
              <a:sym typeface="+mn-lt"/>
            </a:endParaRPr>
          </a:p>
        </p:txBody>
      </p:sp>
      <p:sp>
        <p:nvSpPr>
          <p:cNvPr id="31" name="文本框 30">
            <a:extLst>
              <a:ext uri="{FF2B5EF4-FFF2-40B4-BE49-F238E27FC236}">
                <a16:creationId xmlns:a16="http://schemas.microsoft.com/office/drawing/2014/main" id="{8BA5C6B0-D2F6-44F7-A66B-323D24518424}"/>
              </a:ext>
            </a:extLst>
          </p:cNvPr>
          <p:cNvSpPr txBox="1"/>
          <p:nvPr/>
        </p:nvSpPr>
        <p:spPr>
          <a:xfrm>
            <a:off x="3937127" y="1668121"/>
            <a:ext cx="1286226" cy="1372427"/>
          </a:xfrm>
          <a:prstGeom prst="rect">
            <a:avLst/>
          </a:prstGeom>
          <a:noFill/>
        </p:spPr>
        <p:txBody>
          <a:bodyPr wrap="square" rtlCol="0" anchor="t">
            <a:spAutoFit/>
          </a:bodyPr>
          <a:lstStyle/>
          <a:p>
            <a:pPr lvl="0" hangingPunct="0">
              <a:lnSpc>
                <a:spcPct val="120000"/>
              </a:lnSpc>
              <a:defRPr/>
            </a:pPr>
            <a:r>
              <a:rPr lang="zh-CN" altLang="en-US" sz="1400" kern="100" dirty="0">
                <a:solidFill>
                  <a:prstClr val="black"/>
                </a:solidFill>
                <a:cs typeface="+mn-ea"/>
                <a:sym typeface="+mn-lt"/>
              </a:rPr>
              <a:t>陕西科技大学是我国西部地区唯一一所以轻工为特色的多科性大学</a:t>
            </a:r>
            <a:endParaRPr kumimoji="0" lang="zh-CN" altLang="zh-CN" sz="1400" i="0" u="none" strike="noStrike" kern="100" cap="none" spc="0" normalizeH="0" baseline="0" noProof="0" dirty="0">
              <a:ln>
                <a:noFill/>
              </a:ln>
              <a:solidFill>
                <a:prstClr val="black"/>
              </a:solidFill>
              <a:effectLst/>
              <a:uLnTx/>
              <a:uFillTx/>
              <a:cs typeface="+mn-ea"/>
              <a:sym typeface="+mn-lt"/>
            </a:endParaRPr>
          </a:p>
        </p:txBody>
      </p:sp>
      <p:sp>
        <p:nvSpPr>
          <p:cNvPr id="32" name="文本框 31">
            <a:extLst>
              <a:ext uri="{FF2B5EF4-FFF2-40B4-BE49-F238E27FC236}">
                <a16:creationId xmlns:a16="http://schemas.microsoft.com/office/drawing/2014/main" id="{01DAB8D1-3501-4B1B-98BF-E56B1D359A24}"/>
              </a:ext>
            </a:extLst>
          </p:cNvPr>
          <p:cNvSpPr txBox="1"/>
          <p:nvPr/>
        </p:nvSpPr>
        <p:spPr>
          <a:xfrm>
            <a:off x="6425419" y="1668121"/>
            <a:ext cx="1286226" cy="2148024"/>
          </a:xfrm>
          <a:prstGeom prst="rect">
            <a:avLst/>
          </a:prstGeom>
          <a:noFill/>
        </p:spPr>
        <p:txBody>
          <a:bodyPr wrap="square" rtlCol="0" anchor="t">
            <a:spAutoFit/>
          </a:bodyPr>
          <a:lstStyle/>
          <a:p>
            <a:pPr lvl="0" hangingPunct="0">
              <a:lnSpc>
                <a:spcPct val="120000"/>
              </a:lnSpc>
              <a:defRPr/>
            </a:pPr>
            <a:r>
              <a:rPr lang="en-US" altLang="zh-CN" sz="1400" kern="100" dirty="0">
                <a:solidFill>
                  <a:prstClr val="black"/>
                </a:solidFill>
                <a:cs typeface="+mn-ea"/>
                <a:sym typeface="+mn-lt"/>
              </a:rPr>
              <a:t>1970</a:t>
            </a:r>
            <a:r>
              <a:rPr lang="zh-CN" altLang="en-US" sz="1400" kern="100" dirty="0">
                <a:solidFill>
                  <a:prstClr val="black"/>
                </a:solidFill>
                <a:cs typeface="+mn-ea"/>
                <a:sym typeface="+mn-lt"/>
              </a:rPr>
              <a:t>年迁至陕西咸阳，改名为西北轻工业学院；</a:t>
            </a:r>
            <a:r>
              <a:rPr lang="en-US" altLang="zh-CN" sz="1400" kern="100" dirty="0">
                <a:solidFill>
                  <a:prstClr val="black"/>
                </a:solidFill>
                <a:cs typeface="+mn-ea"/>
                <a:sym typeface="+mn-lt"/>
              </a:rPr>
              <a:t>1978</a:t>
            </a:r>
            <a:r>
              <a:rPr lang="zh-CN" altLang="en-US" sz="1400" kern="100" dirty="0">
                <a:solidFill>
                  <a:prstClr val="black"/>
                </a:solidFill>
                <a:cs typeface="+mn-ea"/>
                <a:sym typeface="+mn-lt"/>
              </a:rPr>
              <a:t>年被国务院确定为全国</a:t>
            </a:r>
            <a:r>
              <a:rPr lang="en-US" altLang="zh-CN" sz="1400" kern="100" dirty="0">
                <a:solidFill>
                  <a:prstClr val="black"/>
                </a:solidFill>
                <a:cs typeface="+mn-ea"/>
                <a:sym typeface="+mn-lt"/>
              </a:rPr>
              <a:t>88</a:t>
            </a:r>
            <a:r>
              <a:rPr lang="zh-CN" altLang="en-US" sz="1400" kern="100" dirty="0">
                <a:solidFill>
                  <a:prstClr val="black"/>
                </a:solidFill>
                <a:cs typeface="+mn-ea"/>
                <a:sym typeface="+mn-lt"/>
              </a:rPr>
              <a:t>所重点院校之一</a:t>
            </a:r>
            <a:endParaRPr kumimoji="0" lang="zh-CN" altLang="zh-CN" sz="1400" i="0" u="none" strike="noStrike" kern="100" cap="none" spc="0" normalizeH="0" baseline="0" noProof="0" dirty="0">
              <a:ln>
                <a:noFill/>
              </a:ln>
              <a:solidFill>
                <a:prstClr val="black"/>
              </a:solidFill>
              <a:effectLst/>
              <a:uLnTx/>
              <a:uFillTx/>
              <a:cs typeface="+mn-ea"/>
              <a:sym typeface="+mn-lt"/>
            </a:endParaRPr>
          </a:p>
        </p:txBody>
      </p:sp>
      <p:sp>
        <p:nvSpPr>
          <p:cNvPr id="33" name="文本框 32">
            <a:extLst>
              <a:ext uri="{FF2B5EF4-FFF2-40B4-BE49-F238E27FC236}">
                <a16:creationId xmlns:a16="http://schemas.microsoft.com/office/drawing/2014/main" id="{E658C178-E6DF-440E-A23B-1C4D28B24167}"/>
              </a:ext>
            </a:extLst>
          </p:cNvPr>
          <p:cNvSpPr txBox="1"/>
          <p:nvPr/>
        </p:nvSpPr>
        <p:spPr>
          <a:xfrm>
            <a:off x="9055060" y="1668121"/>
            <a:ext cx="1286226" cy="1372427"/>
          </a:xfrm>
          <a:prstGeom prst="rect">
            <a:avLst/>
          </a:prstGeom>
          <a:noFill/>
        </p:spPr>
        <p:txBody>
          <a:bodyPr wrap="square" rtlCol="0" anchor="t">
            <a:spAutoFit/>
          </a:bodyPr>
          <a:lstStyle/>
          <a:p>
            <a:pPr lvl="0" hangingPunct="0">
              <a:lnSpc>
                <a:spcPct val="120000"/>
              </a:lnSpc>
              <a:defRPr/>
            </a:pPr>
            <a:r>
              <a:rPr lang="zh-CN" altLang="en-US" sz="1400" kern="100" dirty="0">
                <a:solidFill>
                  <a:prstClr val="black"/>
                </a:solidFill>
                <a:cs typeface="+mn-ea"/>
                <a:sym typeface="+mn-lt"/>
              </a:rPr>
              <a:t>陕西科技大学是我国西部地区唯一一所以轻工为特色的多科性大学</a:t>
            </a:r>
            <a:endParaRPr kumimoji="0" lang="zh-CN" altLang="zh-CN" sz="1400" i="0" u="none" strike="noStrike" kern="100" cap="none" spc="0" normalizeH="0" baseline="0" noProof="0" dirty="0">
              <a:ln>
                <a:noFill/>
              </a:ln>
              <a:solidFill>
                <a:prstClr val="black"/>
              </a:solidFill>
              <a:effectLst/>
              <a:uLnTx/>
              <a:uFillTx/>
              <a:cs typeface="+mn-ea"/>
              <a:sym typeface="+mn-lt"/>
            </a:endParaRPr>
          </a:p>
        </p:txBody>
      </p:sp>
      <p:sp>
        <p:nvSpPr>
          <p:cNvPr id="34" name="文本框 33">
            <a:extLst>
              <a:ext uri="{FF2B5EF4-FFF2-40B4-BE49-F238E27FC236}">
                <a16:creationId xmlns:a16="http://schemas.microsoft.com/office/drawing/2014/main" id="{BFA9C58E-1453-4E93-9982-ADE31BC359E7}"/>
              </a:ext>
            </a:extLst>
          </p:cNvPr>
          <p:cNvSpPr txBox="1"/>
          <p:nvPr/>
        </p:nvSpPr>
        <p:spPr>
          <a:xfrm>
            <a:off x="2438327" y="4349186"/>
            <a:ext cx="1286226" cy="1372427"/>
          </a:xfrm>
          <a:prstGeom prst="rect">
            <a:avLst/>
          </a:prstGeom>
          <a:noFill/>
        </p:spPr>
        <p:txBody>
          <a:bodyPr wrap="square" rtlCol="0" anchor="t">
            <a:spAutoFit/>
          </a:bodyPr>
          <a:lstStyle/>
          <a:p>
            <a:pPr lvl="0" hangingPunct="0">
              <a:lnSpc>
                <a:spcPct val="120000"/>
              </a:lnSpc>
              <a:defRPr/>
            </a:pPr>
            <a:r>
              <a:rPr lang="zh-CN" altLang="en-US" sz="1400" kern="100" dirty="0">
                <a:solidFill>
                  <a:prstClr val="black"/>
                </a:solidFill>
                <a:cs typeface="+mn-ea"/>
                <a:sym typeface="+mn-lt"/>
              </a:rPr>
              <a:t>陕西科技大学是我国西部地区唯一一所以轻工为特色的多科性大学</a:t>
            </a:r>
            <a:endParaRPr kumimoji="0" lang="zh-CN" altLang="zh-CN" sz="1400" i="0" u="none" strike="noStrike" kern="100" cap="none" spc="0" normalizeH="0" baseline="0" noProof="0" dirty="0">
              <a:ln>
                <a:noFill/>
              </a:ln>
              <a:solidFill>
                <a:prstClr val="black"/>
              </a:solidFill>
              <a:effectLst/>
              <a:uLnTx/>
              <a:uFillTx/>
              <a:cs typeface="+mn-ea"/>
              <a:sym typeface="+mn-lt"/>
            </a:endParaRPr>
          </a:p>
        </p:txBody>
      </p:sp>
      <p:sp>
        <p:nvSpPr>
          <p:cNvPr id="35" name="文本框 34">
            <a:extLst>
              <a:ext uri="{FF2B5EF4-FFF2-40B4-BE49-F238E27FC236}">
                <a16:creationId xmlns:a16="http://schemas.microsoft.com/office/drawing/2014/main" id="{894A6F8D-7E69-487C-A0DF-48772C8F25FA}"/>
              </a:ext>
            </a:extLst>
          </p:cNvPr>
          <p:cNvSpPr txBox="1"/>
          <p:nvPr/>
        </p:nvSpPr>
        <p:spPr>
          <a:xfrm>
            <a:off x="5124826" y="4349186"/>
            <a:ext cx="1286226" cy="1372427"/>
          </a:xfrm>
          <a:prstGeom prst="rect">
            <a:avLst/>
          </a:prstGeom>
          <a:noFill/>
        </p:spPr>
        <p:txBody>
          <a:bodyPr wrap="square" rtlCol="0" anchor="t">
            <a:spAutoFit/>
          </a:bodyPr>
          <a:lstStyle/>
          <a:p>
            <a:pPr lvl="0" hangingPunct="0">
              <a:lnSpc>
                <a:spcPct val="120000"/>
              </a:lnSpc>
              <a:defRPr/>
            </a:pPr>
            <a:r>
              <a:rPr lang="zh-CN" altLang="en-US" sz="1400" kern="100" dirty="0">
                <a:solidFill>
                  <a:prstClr val="black"/>
                </a:solidFill>
                <a:cs typeface="+mn-ea"/>
                <a:sym typeface="+mn-lt"/>
              </a:rPr>
              <a:t>陕西科技大学是我国西部地区唯一一所以轻工为特色的多科性大学</a:t>
            </a:r>
            <a:endParaRPr kumimoji="0" lang="zh-CN" altLang="zh-CN" sz="1400" i="0" u="none" strike="noStrike" kern="100" cap="none" spc="0" normalizeH="0" baseline="0" noProof="0" dirty="0">
              <a:ln>
                <a:noFill/>
              </a:ln>
              <a:solidFill>
                <a:prstClr val="black"/>
              </a:solidFill>
              <a:effectLst/>
              <a:uLnTx/>
              <a:uFillTx/>
              <a:cs typeface="+mn-ea"/>
              <a:sym typeface="+mn-lt"/>
            </a:endParaRPr>
          </a:p>
        </p:txBody>
      </p:sp>
      <p:sp>
        <p:nvSpPr>
          <p:cNvPr id="36" name="文本框 35">
            <a:extLst>
              <a:ext uri="{FF2B5EF4-FFF2-40B4-BE49-F238E27FC236}">
                <a16:creationId xmlns:a16="http://schemas.microsoft.com/office/drawing/2014/main" id="{0B076EFB-520D-48CF-9634-0108AD89FD6C}"/>
              </a:ext>
            </a:extLst>
          </p:cNvPr>
          <p:cNvSpPr txBox="1"/>
          <p:nvPr/>
        </p:nvSpPr>
        <p:spPr>
          <a:xfrm>
            <a:off x="7738498" y="4349186"/>
            <a:ext cx="1286226" cy="1372427"/>
          </a:xfrm>
          <a:prstGeom prst="rect">
            <a:avLst/>
          </a:prstGeom>
          <a:noFill/>
        </p:spPr>
        <p:txBody>
          <a:bodyPr wrap="square" rtlCol="0" anchor="t">
            <a:spAutoFit/>
          </a:bodyPr>
          <a:lstStyle/>
          <a:p>
            <a:pPr lvl="0" hangingPunct="0">
              <a:lnSpc>
                <a:spcPct val="120000"/>
              </a:lnSpc>
              <a:defRPr/>
            </a:pPr>
            <a:r>
              <a:rPr lang="zh-CN" altLang="en-US" sz="1400" kern="100" dirty="0">
                <a:solidFill>
                  <a:prstClr val="black"/>
                </a:solidFill>
                <a:cs typeface="+mn-ea"/>
                <a:sym typeface="+mn-lt"/>
              </a:rPr>
              <a:t>陕西科技大学是我国西部地区一所以轻工为特色的多科性大学</a:t>
            </a:r>
            <a:endParaRPr kumimoji="0" lang="zh-CN" altLang="zh-CN" sz="1400" i="0" u="none" strike="noStrike" kern="100" cap="none" spc="0" normalizeH="0" baseline="0" noProof="0" dirty="0">
              <a:ln>
                <a:noFill/>
              </a:ln>
              <a:solidFill>
                <a:prstClr val="black"/>
              </a:solidFill>
              <a:effectLst/>
              <a:uLnTx/>
              <a:uFillTx/>
              <a:cs typeface="+mn-ea"/>
              <a:sym typeface="+mn-lt"/>
            </a:endParaRPr>
          </a:p>
        </p:txBody>
      </p:sp>
      <p:sp>
        <p:nvSpPr>
          <p:cNvPr id="37" name="文本框 36">
            <a:extLst>
              <a:ext uri="{FF2B5EF4-FFF2-40B4-BE49-F238E27FC236}">
                <a16:creationId xmlns:a16="http://schemas.microsoft.com/office/drawing/2014/main" id="{96EB13B8-EF81-450B-B9F1-20D49615768A}"/>
              </a:ext>
            </a:extLst>
          </p:cNvPr>
          <p:cNvSpPr txBox="1"/>
          <p:nvPr/>
        </p:nvSpPr>
        <p:spPr>
          <a:xfrm>
            <a:off x="10164535" y="4349186"/>
            <a:ext cx="1286226" cy="1372427"/>
          </a:xfrm>
          <a:prstGeom prst="rect">
            <a:avLst/>
          </a:prstGeom>
          <a:noFill/>
        </p:spPr>
        <p:txBody>
          <a:bodyPr wrap="square" rtlCol="0" anchor="t">
            <a:spAutoFit/>
          </a:bodyPr>
          <a:lstStyle/>
          <a:p>
            <a:pPr lvl="0" hangingPunct="0">
              <a:lnSpc>
                <a:spcPct val="120000"/>
              </a:lnSpc>
              <a:defRPr/>
            </a:pPr>
            <a:r>
              <a:rPr lang="zh-CN" altLang="en-US" sz="1400" kern="100" dirty="0">
                <a:solidFill>
                  <a:prstClr val="black"/>
                </a:solidFill>
                <a:cs typeface="+mn-ea"/>
                <a:sym typeface="+mn-lt"/>
              </a:rPr>
              <a:t>陕西科技大学是我国西部地区唯一一所以轻工为特色的多科性大学</a:t>
            </a:r>
            <a:endParaRPr kumimoji="0" lang="zh-CN" altLang="zh-CN" sz="1400" i="0" u="none" strike="noStrike" kern="100" cap="none" spc="0" normalizeH="0" baseline="0" noProof="0" dirty="0">
              <a:ln>
                <a:noFill/>
              </a:ln>
              <a:solidFill>
                <a:prstClr val="black"/>
              </a:solidFill>
              <a:effectLst/>
              <a:uLnTx/>
              <a:uFillTx/>
              <a:cs typeface="+mn-ea"/>
              <a:sym typeface="+mn-lt"/>
            </a:endParaRPr>
          </a:p>
        </p:txBody>
      </p:sp>
    </p:spTree>
    <p:extLst>
      <p:ext uri="{BB962C8B-B14F-4D97-AF65-F5344CB8AC3E}">
        <p14:creationId xmlns:p14="http://schemas.microsoft.com/office/powerpoint/2010/main" val="21664678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矩形 104">
            <a:extLst>
              <a:ext uri="{FF2B5EF4-FFF2-40B4-BE49-F238E27FC236}">
                <a16:creationId xmlns:a16="http://schemas.microsoft.com/office/drawing/2014/main" id="{8FCAB4F2-3AAA-42E9-981C-B0D80F4109E9}"/>
              </a:ext>
            </a:extLst>
          </p:cNvPr>
          <p:cNvSpPr/>
          <p:nvPr/>
        </p:nvSpPr>
        <p:spPr>
          <a:xfrm>
            <a:off x="0" y="4282903"/>
            <a:ext cx="12192000" cy="2575097"/>
          </a:xfrm>
          <a:prstGeom prst="rect">
            <a:avLst/>
          </a:prstGeom>
          <a:gradFill flip="none" rotWithShape="1">
            <a:gsLst>
              <a:gs pos="99000">
                <a:schemeClr val="accent1"/>
              </a:gs>
              <a:gs pos="36000">
                <a:schemeClr val="accent1">
                  <a:alpha val="0"/>
                </a:schemeClr>
              </a:gs>
            </a:gsLst>
            <a:lin ang="5400000" scaled="0"/>
            <a:tileRect/>
          </a:gra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pc="-300">
              <a:cs typeface="+mn-ea"/>
              <a:sym typeface="+mn-lt"/>
            </a:endParaRPr>
          </a:p>
        </p:txBody>
      </p:sp>
      <p:sp>
        <p:nvSpPr>
          <p:cNvPr id="2" name="文本占位符 1">
            <a:extLst>
              <a:ext uri="{FF2B5EF4-FFF2-40B4-BE49-F238E27FC236}">
                <a16:creationId xmlns:a16="http://schemas.microsoft.com/office/drawing/2014/main" id="{1F09A84D-C3C9-420A-8C06-7D678FA56499}"/>
              </a:ext>
            </a:extLst>
          </p:cNvPr>
          <p:cNvSpPr>
            <a:spLocks noGrp="1"/>
          </p:cNvSpPr>
          <p:nvPr>
            <p:ph type="body" sz="quarter" idx="10"/>
          </p:nvPr>
        </p:nvSpPr>
        <p:spPr>
          <a:xfrm>
            <a:off x="1814117" y="443111"/>
            <a:ext cx="7240943" cy="437414"/>
          </a:xfrm>
        </p:spPr>
        <p:txBody>
          <a:bodyPr/>
          <a:lstStyle/>
          <a:p>
            <a:r>
              <a:rPr lang="zh-CN" altLang="en-US" dirty="0">
                <a:latin typeface="+mn-lt"/>
                <a:ea typeface="+mn-ea"/>
                <a:cs typeface="+mn-ea"/>
                <a:sym typeface="+mn-lt"/>
              </a:rPr>
              <a:t>时光轴</a:t>
            </a:r>
          </a:p>
        </p:txBody>
      </p:sp>
      <p:sp>
        <p:nvSpPr>
          <p:cNvPr id="3" name="任意多边形: 形状 2">
            <a:extLst>
              <a:ext uri="{FF2B5EF4-FFF2-40B4-BE49-F238E27FC236}">
                <a16:creationId xmlns:a16="http://schemas.microsoft.com/office/drawing/2014/main" id="{90501F6A-5712-4D79-BE5B-8CB5E0CF0F5A}"/>
              </a:ext>
            </a:extLst>
          </p:cNvPr>
          <p:cNvSpPr/>
          <p:nvPr/>
        </p:nvSpPr>
        <p:spPr>
          <a:xfrm>
            <a:off x="-1" y="1455983"/>
            <a:ext cx="11504841" cy="4887614"/>
          </a:xfrm>
          <a:custGeom>
            <a:avLst/>
            <a:gdLst>
              <a:gd name="connsiteX0" fmla="*/ 0 w 12552218"/>
              <a:gd name="connsiteY0" fmla="*/ 4886036 h 4886036"/>
              <a:gd name="connsiteX1" fmla="*/ 1431636 w 12552218"/>
              <a:gd name="connsiteY1" fmla="*/ 3814618 h 4886036"/>
              <a:gd name="connsiteX2" fmla="*/ 2974109 w 12552218"/>
              <a:gd name="connsiteY2" fmla="*/ 4017818 h 4886036"/>
              <a:gd name="connsiteX3" fmla="*/ 4904509 w 12552218"/>
              <a:gd name="connsiteY3" fmla="*/ 2641600 h 4886036"/>
              <a:gd name="connsiteX4" fmla="*/ 8220363 w 12552218"/>
              <a:gd name="connsiteY4" fmla="*/ 2346036 h 4886036"/>
              <a:gd name="connsiteX5" fmla="*/ 9975272 w 12552218"/>
              <a:gd name="connsiteY5" fmla="*/ 858982 h 4886036"/>
              <a:gd name="connsiteX6" fmla="*/ 12552218 w 12552218"/>
              <a:gd name="connsiteY6" fmla="*/ 0 h 4886036"/>
              <a:gd name="connsiteX0" fmla="*/ 0 w 11673184"/>
              <a:gd name="connsiteY0" fmla="*/ 4599709 h 4599709"/>
              <a:gd name="connsiteX1" fmla="*/ 1431636 w 11673184"/>
              <a:gd name="connsiteY1" fmla="*/ 3528291 h 4599709"/>
              <a:gd name="connsiteX2" fmla="*/ 2974109 w 11673184"/>
              <a:gd name="connsiteY2" fmla="*/ 3731491 h 4599709"/>
              <a:gd name="connsiteX3" fmla="*/ 4904509 w 11673184"/>
              <a:gd name="connsiteY3" fmla="*/ 2355273 h 4599709"/>
              <a:gd name="connsiteX4" fmla="*/ 8220363 w 11673184"/>
              <a:gd name="connsiteY4" fmla="*/ 2059709 h 4599709"/>
              <a:gd name="connsiteX5" fmla="*/ 9975272 w 11673184"/>
              <a:gd name="connsiteY5" fmla="*/ 572655 h 4599709"/>
              <a:gd name="connsiteX6" fmla="*/ 11673184 w 11673184"/>
              <a:gd name="connsiteY6" fmla="*/ 0 h 4599709"/>
              <a:gd name="connsiteX0" fmla="*/ 0 w 11191134"/>
              <a:gd name="connsiteY0" fmla="*/ 4645891 h 4645891"/>
              <a:gd name="connsiteX1" fmla="*/ 1431636 w 11191134"/>
              <a:gd name="connsiteY1" fmla="*/ 3574473 h 4645891"/>
              <a:gd name="connsiteX2" fmla="*/ 2974109 w 11191134"/>
              <a:gd name="connsiteY2" fmla="*/ 3777673 h 4645891"/>
              <a:gd name="connsiteX3" fmla="*/ 4904509 w 11191134"/>
              <a:gd name="connsiteY3" fmla="*/ 2401455 h 4645891"/>
              <a:gd name="connsiteX4" fmla="*/ 8220363 w 11191134"/>
              <a:gd name="connsiteY4" fmla="*/ 2105891 h 4645891"/>
              <a:gd name="connsiteX5" fmla="*/ 9975272 w 11191134"/>
              <a:gd name="connsiteY5" fmla="*/ 618837 h 4645891"/>
              <a:gd name="connsiteX6" fmla="*/ 11191134 w 11191134"/>
              <a:gd name="connsiteY6" fmla="*/ 0 h 4645891"/>
              <a:gd name="connsiteX0" fmla="*/ 0 w 11191134"/>
              <a:gd name="connsiteY0" fmla="*/ 4645891 h 4645891"/>
              <a:gd name="connsiteX1" fmla="*/ 1431636 w 11191134"/>
              <a:gd name="connsiteY1" fmla="*/ 3574473 h 4645891"/>
              <a:gd name="connsiteX2" fmla="*/ 2974109 w 11191134"/>
              <a:gd name="connsiteY2" fmla="*/ 3777673 h 4645891"/>
              <a:gd name="connsiteX3" fmla="*/ 4904509 w 11191134"/>
              <a:gd name="connsiteY3" fmla="*/ 2401455 h 4645891"/>
              <a:gd name="connsiteX4" fmla="*/ 8220363 w 11191134"/>
              <a:gd name="connsiteY4" fmla="*/ 2105891 h 4645891"/>
              <a:gd name="connsiteX5" fmla="*/ 9975272 w 11191134"/>
              <a:gd name="connsiteY5" fmla="*/ 618837 h 4645891"/>
              <a:gd name="connsiteX6" fmla="*/ 11191134 w 11191134"/>
              <a:gd name="connsiteY6" fmla="*/ 0 h 4645891"/>
              <a:gd name="connsiteX0" fmla="*/ 0 w 11191134"/>
              <a:gd name="connsiteY0" fmla="*/ 4645891 h 4645891"/>
              <a:gd name="connsiteX1" fmla="*/ 1431636 w 11191134"/>
              <a:gd name="connsiteY1" fmla="*/ 3574473 h 4645891"/>
              <a:gd name="connsiteX2" fmla="*/ 3239237 w 11191134"/>
              <a:gd name="connsiteY2" fmla="*/ 3415723 h 4645891"/>
              <a:gd name="connsiteX3" fmla="*/ 4904509 w 11191134"/>
              <a:gd name="connsiteY3" fmla="*/ 2401455 h 4645891"/>
              <a:gd name="connsiteX4" fmla="*/ 8220363 w 11191134"/>
              <a:gd name="connsiteY4" fmla="*/ 2105891 h 4645891"/>
              <a:gd name="connsiteX5" fmla="*/ 9975272 w 11191134"/>
              <a:gd name="connsiteY5" fmla="*/ 618837 h 4645891"/>
              <a:gd name="connsiteX6" fmla="*/ 11191134 w 11191134"/>
              <a:gd name="connsiteY6" fmla="*/ 0 h 4645891"/>
              <a:gd name="connsiteX0" fmla="*/ 0 w 11191134"/>
              <a:gd name="connsiteY0" fmla="*/ 4645891 h 4645891"/>
              <a:gd name="connsiteX1" fmla="*/ 1431636 w 11191134"/>
              <a:gd name="connsiteY1" fmla="*/ 3574473 h 4645891"/>
              <a:gd name="connsiteX2" fmla="*/ 3239237 w 11191134"/>
              <a:gd name="connsiteY2" fmla="*/ 3415723 h 4645891"/>
              <a:gd name="connsiteX3" fmla="*/ 4904509 w 11191134"/>
              <a:gd name="connsiteY3" fmla="*/ 2401455 h 4645891"/>
              <a:gd name="connsiteX4" fmla="*/ 8210912 w 11191134"/>
              <a:gd name="connsiteY4" fmla="*/ 1995054 h 4645891"/>
              <a:gd name="connsiteX5" fmla="*/ 9975272 w 11191134"/>
              <a:gd name="connsiteY5" fmla="*/ 618837 h 4645891"/>
              <a:gd name="connsiteX6" fmla="*/ 11191134 w 11191134"/>
              <a:gd name="connsiteY6" fmla="*/ 0 h 4645891"/>
              <a:gd name="connsiteX0" fmla="*/ 0 w 11191134"/>
              <a:gd name="connsiteY0" fmla="*/ 4645891 h 4645891"/>
              <a:gd name="connsiteX1" fmla="*/ 1431636 w 11191134"/>
              <a:gd name="connsiteY1" fmla="*/ 3574473 h 4645891"/>
              <a:gd name="connsiteX2" fmla="*/ 3267592 w 11191134"/>
              <a:gd name="connsiteY2" fmla="*/ 3351069 h 4645891"/>
              <a:gd name="connsiteX3" fmla="*/ 4904509 w 11191134"/>
              <a:gd name="connsiteY3" fmla="*/ 2401455 h 4645891"/>
              <a:gd name="connsiteX4" fmla="*/ 8210912 w 11191134"/>
              <a:gd name="connsiteY4" fmla="*/ 1995054 h 4645891"/>
              <a:gd name="connsiteX5" fmla="*/ 9975272 w 11191134"/>
              <a:gd name="connsiteY5" fmla="*/ 618837 h 4645891"/>
              <a:gd name="connsiteX6" fmla="*/ 11191134 w 11191134"/>
              <a:gd name="connsiteY6" fmla="*/ 0 h 4645891"/>
              <a:gd name="connsiteX0" fmla="*/ 0 w 11191134"/>
              <a:gd name="connsiteY0" fmla="*/ 4645891 h 4645891"/>
              <a:gd name="connsiteX1" fmla="*/ 1346568 w 11191134"/>
              <a:gd name="connsiteY1" fmla="*/ 3666837 h 4645891"/>
              <a:gd name="connsiteX2" fmla="*/ 3267592 w 11191134"/>
              <a:gd name="connsiteY2" fmla="*/ 3351069 h 4645891"/>
              <a:gd name="connsiteX3" fmla="*/ 4904509 w 11191134"/>
              <a:gd name="connsiteY3" fmla="*/ 2401455 h 4645891"/>
              <a:gd name="connsiteX4" fmla="*/ 8210912 w 11191134"/>
              <a:gd name="connsiteY4" fmla="*/ 1995054 h 4645891"/>
              <a:gd name="connsiteX5" fmla="*/ 9975272 w 11191134"/>
              <a:gd name="connsiteY5" fmla="*/ 618837 h 4645891"/>
              <a:gd name="connsiteX6" fmla="*/ 11191134 w 11191134"/>
              <a:gd name="connsiteY6" fmla="*/ 0 h 4645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1134" h="4645891">
                <a:moveTo>
                  <a:pt x="0" y="4645891"/>
                </a:moveTo>
                <a:cubicBezTo>
                  <a:pt x="467975" y="4182533"/>
                  <a:pt x="801969" y="3882641"/>
                  <a:pt x="1346568" y="3666837"/>
                </a:cubicBezTo>
                <a:cubicBezTo>
                  <a:pt x="1891167" y="3451033"/>
                  <a:pt x="2674602" y="3561966"/>
                  <a:pt x="3267592" y="3351069"/>
                </a:cubicBezTo>
                <a:cubicBezTo>
                  <a:pt x="3860582" y="3140172"/>
                  <a:pt x="4080622" y="2627458"/>
                  <a:pt x="4904509" y="2401455"/>
                </a:cubicBezTo>
                <a:cubicBezTo>
                  <a:pt x="5728396" y="2175453"/>
                  <a:pt x="7365785" y="2292157"/>
                  <a:pt x="8210912" y="1995054"/>
                </a:cubicBezTo>
                <a:cubicBezTo>
                  <a:pt x="9056039" y="1697951"/>
                  <a:pt x="9480144" y="969819"/>
                  <a:pt x="9975272" y="618837"/>
                </a:cubicBezTo>
                <a:cubicBezTo>
                  <a:pt x="10470401" y="267855"/>
                  <a:pt x="10920326" y="372533"/>
                  <a:pt x="11191134" y="0"/>
                </a:cubicBezTo>
              </a:path>
            </a:pathLst>
          </a:custGeom>
          <a:noFill/>
          <a:ln w="19050">
            <a:gradFill>
              <a:gsLst>
                <a:gs pos="0">
                  <a:srgbClr val="2268D2"/>
                </a:gs>
                <a:gs pos="100000">
                  <a:srgbClr val="C00000"/>
                </a:gs>
              </a:gsLst>
              <a:lin ang="5400000" scaled="1"/>
            </a:gradFill>
          </a:ln>
          <a:effectLst>
            <a:outerShdw blurRad="177800" dist="355600" dir="5400000" algn="t" rotWithShape="0">
              <a:prstClr val="black">
                <a:alpha val="8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cs typeface="+mn-ea"/>
              <a:sym typeface="+mn-lt"/>
            </a:endParaRPr>
          </a:p>
        </p:txBody>
      </p:sp>
      <p:grpSp>
        <p:nvGrpSpPr>
          <p:cNvPr id="10" name="组合 9">
            <a:extLst>
              <a:ext uri="{FF2B5EF4-FFF2-40B4-BE49-F238E27FC236}">
                <a16:creationId xmlns:a16="http://schemas.microsoft.com/office/drawing/2014/main" id="{B554108D-FD18-4A9B-BADF-B1BAF25030B3}"/>
              </a:ext>
            </a:extLst>
          </p:cNvPr>
          <p:cNvGrpSpPr/>
          <p:nvPr/>
        </p:nvGrpSpPr>
        <p:grpSpPr>
          <a:xfrm>
            <a:off x="2671485" y="5048682"/>
            <a:ext cx="1785260" cy="1330815"/>
            <a:chOff x="1018350" y="4393443"/>
            <a:chExt cx="1696968" cy="1264998"/>
          </a:xfrm>
        </p:grpSpPr>
        <p:grpSp>
          <p:nvGrpSpPr>
            <p:cNvPr id="11" name="组合 10">
              <a:extLst>
                <a:ext uri="{FF2B5EF4-FFF2-40B4-BE49-F238E27FC236}">
                  <a16:creationId xmlns:a16="http://schemas.microsoft.com/office/drawing/2014/main" id="{3EADFADC-9476-4373-B168-5C12D463FB29}"/>
                </a:ext>
              </a:extLst>
            </p:cNvPr>
            <p:cNvGrpSpPr/>
            <p:nvPr/>
          </p:nvGrpSpPr>
          <p:grpSpPr>
            <a:xfrm flipV="1">
              <a:off x="1018350" y="4393443"/>
              <a:ext cx="123825" cy="960947"/>
              <a:chOff x="378851" y="4605146"/>
              <a:chExt cx="123825" cy="960947"/>
            </a:xfrm>
          </p:grpSpPr>
          <p:cxnSp>
            <p:nvCxnSpPr>
              <p:cNvPr id="14" name="直接连接符 13">
                <a:extLst>
                  <a:ext uri="{FF2B5EF4-FFF2-40B4-BE49-F238E27FC236}">
                    <a16:creationId xmlns:a16="http://schemas.microsoft.com/office/drawing/2014/main" id="{9D1F116E-886C-41D6-B02E-F84173C1FA27}"/>
                  </a:ext>
                </a:extLst>
              </p:cNvPr>
              <p:cNvCxnSpPr/>
              <p:nvPr/>
            </p:nvCxnSpPr>
            <p:spPr>
              <a:xfrm>
                <a:off x="431238" y="4605146"/>
                <a:ext cx="0" cy="942398"/>
              </a:xfrm>
              <a:prstGeom prst="line">
                <a:avLst/>
              </a:prstGeom>
              <a:ln>
                <a:solidFill>
                  <a:schemeClr val="bg1">
                    <a:lumMod val="75000"/>
                    <a:alpha val="66000"/>
                  </a:schemeClr>
                </a:solidFill>
              </a:ln>
            </p:spPr>
            <p:style>
              <a:lnRef idx="1">
                <a:schemeClr val="accent1"/>
              </a:lnRef>
              <a:fillRef idx="0">
                <a:schemeClr val="accent1"/>
              </a:fillRef>
              <a:effectRef idx="0">
                <a:schemeClr val="accent1"/>
              </a:effectRef>
              <a:fontRef idx="minor">
                <a:schemeClr val="tx1"/>
              </a:fontRef>
            </p:style>
          </p:cxnSp>
          <p:sp>
            <p:nvSpPr>
              <p:cNvPr id="15" name="椭圆 14">
                <a:extLst>
                  <a:ext uri="{FF2B5EF4-FFF2-40B4-BE49-F238E27FC236}">
                    <a16:creationId xmlns:a16="http://schemas.microsoft.com/office/drawing/2014/main" id="{AEBC5660-548B-4AC0-BD5A-28EE54464892}"/>
                  </a:ext>
                </a:extLst>
              </p:cNvPr>
              <p:cNvSpPr/>
              <p:nvPr/>
            </p:nvSpPr>
            <p:spPr>
              <a:xfrm>
                <a:off x="378851" y="5442268"/>
                <a:ext cx="123825" cy="123825"/>
              </a:xfrm>
              <a:prstGeom prst="ellipse">
                <a:avLst/>
              </a:prstGeom>
              <a:gradFill flip="none" rotWithShape="1">
                <a:gsLst>
                  <a:gs pos="20000">
                    <a:srgbClr val="BFBFBF"/>
                  </a:gs>
                  <a:gs pos="80000">
                    <a:srgbClr val="FFFFFF"/>
                  </a:gs>
                  <a:gs pos="100000">
                    <a:srgbClr val="01379C">
                      <a:tint val="0"/>
                    </a:srgbClr>
                  </a:gs>
                </a:gsLst>
                <a:lin ang="2700000" scaled="1"/>
                <a:tileRect/>
              </a:gradFill>
              <a:ln w="28575">
                <a:no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cs typeface="+mn-ea"/>
                  <a:sym typeface="+mn-lt"/>
                </a:endParaRPr>
              </a:p>
            </p:txBody>
          </p:sp>
        </p:grpSp>
        <p:sp>
          <p:nvSpPr>
            <p:cNvPr id="12" name="文本框 11">
              <a:extLst>
                <a:ext uri="{FF2B5EF4-FFF2-40B4-BE49-F238E27FC236}">
                  <a16:creationId xmlns:a16="http://schemas.microsoft.com/office/drawing/2014/main" id="{1C7FF0CA-5151-4644-87DE-5954CB37573C}"/>
                </a:ext>
              </a:extLst>
            </p:cNvPr>
            <p:cNvSpPr txBox="1"/>
            <p:nvPr/>
          </p:nvSpPr>
          <p:spPr>
            <a:xfrm>
              <a:off x="1088551" y="4590121"/>
              <a:ext cx="1065212" cy="321810"/>
            </a:xfrm>
            <a:prstGeom prst="rect">
              <a:avLst/>
            </a:prstGeom>
            <a:noFill/>
            <a:ln>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black"/>
                  </a:solidFill>
                  <a:effectLst/>
                  <a:uLnTx/>
                  <a:uFillTx/>
                  <a:cs typeface="+mn-ea"/>
                  <a:sym typeface="+mn-lt"/>
                </a:rPr>
                <a:t>2012</a:t>
              </a:r>
              <a:endParaRPr kumimoji="0" lang="zh-CN" altLang="en-US" sz="1600" b="1" i="0" u="none" strike="noStrike" kern="1200" cap="none" spc="0" normalizeH="0" baseline="0" noProof="0" dirty="0">
                <a:ln>
                  <a:noFill/>
                </a:ln>
                <a:solidFill>
                  <a:prstClr val="black"/>
                </a:solidFill>
                <a:effectLst/>
                <a:uLnTx/>
                <a:uFillTx/>
                <a:cs typeface="+mn-ea"/>
                <a:sym typeface="+mn-lt"/>
              </a:endParaRPr>
            </a:p>
          </p:txBody>
        </p:sp>
        <p:sp>
          <p:nvSpPr>
            <p:cNvPr id="13" name="文本框 12">
              <a:extLst>
                <a:ext uri="{FF2B5EF4-FFF2-40B4-BE49-F238E27FC236}">
                  <a16:creationId xmlns:a16="http://schemas.microsoft.com/office/drawing/2014/main" id="{E9B25AD0-EB21-496D-817D-235281D6C856}"/>
                </a:ext>
              </a:extLst>
            </p:cNvPr>
            <p:cNvSpPr txBox="1"/>
            <p:nvPr/>
          </p:nvSpPr>
          <p:spPr>
            <a:xfrm>
              <a:off x="1088551" y="4901699"/>
              <a:ext cx="1626767" cy="756742"/>
            </a:xfrm>
            <a:prstGeom prst="rect">
              <a:avLst/>
            </a:prstGeom>
          </p:spPr>
          <p:txBody>
            <a:bodyPr wrap="square">
              <a:spAutoFit/>
            </a:bodyPr>
            <a:lstStyle>
              <a:defPPr>
                <a:defRPr lang="zh-CN"/>
              </a:defPPr>
              <a:lvl1pPr marL="288290" marR="0" lvl="0" indent="-288290" fontAlgn="auto">
                <a:lnSpc>
                  <a:spcPct val="200000"/>
                </a:lnSpc>
                <a:spcBef>
                  <a:spcPts val="0"/>
                </a:spcBef>
                <a:spcAft>
                  <a:spcPts val="0"/>
                </a:spcAft>
                <a:buClr>
                  <a:srgbClr val="005BAC"/>
                </a:buClr>
                <a:buSzTx/>
                <a:buFont typeface="Wingdings" panose="05000000000000000000" charset="0"/>
                <a:buChar char="l"/>
                <a:tabLst/>
                <a:defRPr kumimoji="0" sz="1200" b="0" i="0" u="none" strike="noStrike" cap="none" spc="0" normalizeH="0" baseline="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defRPr>
              </a:lvl1pPr>
            </a:lstStyle>
            <a:p>
              <a:pPr marL="0" lvl="0" indent="0">
                <a:lnSpc>
                  <a:spcPct val="110000"/>
                </a:lnSpc>
                <a:buNone/>
                <a:defRPr/>
              </a:pPr>
              <a:r>
                <a:rPr lang="zh-CN" altLang="en-US" sz="1400" dirty="0">
                  <a:solidFill>
                    <a:prstClr val="black"/>
                  </a:solidFill>
                  <a:latin typeface="+mn-lt"/>
                  <a:ea typeface="+mn-ea"/>
                  <a:cs typeface="+mn-ea"/>
                  <a:sym typeface="+mn-lt"/>
                </a:rPr>
                <a:t>陕西科技大学是以轻工为特色的多科性大学</a:t>
              </a:r>
            </a:p>
          </p:txBody>
        </p:sp>
      </p:grpSp>
      <p:grpSp>
        <p:nvGrpSpPr>
          <p:cNvPr id="16" name="组合 15">
            <a:extLst>
              <a:ext uri="{FF2B5EF4-FFF2-40B4-BE49-F238E27FC236}">
                <a16:creationId xmlns:a16="http://schemas.microsoft.com/office/drawing/2014/main" id="{20D0849E-1898-4FE6-9AA9-3B803E43AC32}"/>
              </a:ext>
            </a:extLst>
          </p:cNvPr>
          <p:cNvGrpSpPr/>
          <p:nvPr/>
        </p:nvGrpSpPr>
        <p:grpSpPr>
          <a:xfrm>
            <a:off x="3841706" y="2386268"/>
            <a:ext cx="1589181" cy="2330975"/>
            <a:chOff x="1784291" y="2241555"/>
            <a:chExt cx="1510586" cy="2215694"/>
          </a:xfrm>
        </p:grpSpPr>
        <p:sp>
          <p:nvSpPr>
            <p:cNvPr id="17" name="文本框 16">
              <a:extLst>
                <a:ext uri="{FF2B5EF4-FFF2-40B4-BE49-F238E27FC236}">
                  <a16:creationId xmlns:a16="http://schemas.microsoft.com/office/drawing/2014/main" id="{27BBD803-5511-4BEC-B798-AC3996B4AA68}"/>
                </a:ext>
              </a:extLst>
            </p:cNvPr>
            <p:cNvSpPr txBox="1"/>
            <p:nvPr/>
          </p:nvSpPr>
          <p:spPr>
            <a:xfrm>
              <a:off x="1857781" y="2241555"/>
              <a:ext cx="1065212" cy="321810"/>
            </a:xfrm>
            <a:prstGeom prst="rect">
              <a:avLst/>
            </a:prstGeom>
            <a:noFill/>
            <a:ln>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black"/>
                  </a:solidFill>
                  <a:effectLst/>
                  <a:uLnTx/>
                  <a:uFillTx/>
                  <a:cs typeface="+mn-ea"/>
                  <a:sym typeface="+mn-lt"/>
                </a:rPr>
                <a:t>2014.10</a:t>
              </a:r>
              <a:endParaRPr kumimoji="0" lang="zh-CN" altLang="en-US" sz="1600" b="1" i="0" u="none" strike="noStrike" kern="1200" cap="none" spc="0" normalizeH="0" baseline="0" noProof="0" dirty="0">
                <a:ln>
                  <a:noFill/>
                </a:ln>
                <a:solidFill>
                  <a:prstClr val="black"/>
                </a:solidFill>
                <a:effectLst/>
                <a:uLnTx/>
                <a:uFillTx/>
                <a:cs typeface="+mn-ea"/>
                <a:sym typeface="+mn-lt"/>
              </a:endParaRPr>
            </a:p>
          </p:txBody>
        </p:sp>
        <p:grpSp>
          <p:nvGrpSpPr>
            <p:cNvPr id="18" name="组合 17">
              <a:extLst>
                <a:ext uri="{FF2B5EF4-FFF2-40B4-BE49-F238E27FC236}">
                  <a16:creationId xmlns:a16="http://schemas.microsoft.com/office/drawing/2014/main" id="{9798A5AD-B1A0-4C5B-8995-9A2A94BE1906}"/>
                </a:ext>
              </a:extLst>
            </p:cNvPr>
            <p:cNvGrpSpPr/>
            <p:nvPr/>
          </p:nvGrpSpPr>
          <p:grpSpPr>
            <a:xfrm>
              <a:off x="1784291" y="2402461"/>
              <a:ext cx="123825" cy="2054788"/>
              <a:chOff x="204099" y="3587505"/>
              <a:chExt cx="123825" cy="2054788"/>
            </a:xfrm>
          </p:grpSpPr>
          <p:cxnSp>
            <p:nvCxnSpPr>
              <p:cNvPr id="20" name="直接连接符 19">
                <a:extLst>
                  <a:ext uri="{FF2B5EF4-FFF2-40B4-BE49-F238E27FC236}">
                    <a16:creationId xmlns:a16="http://schemas.microsoft.com/office/drawing/2014/main" id="{1A6726BA-2279-47C0-A79E-272343F14251}"/>
                  </a:ext>
                </a:extLst>
              </p:cNvPr>
              <p:cNvCxnSpPr>
                <a:cxnSpLocks/>
                <a:stCxn id="17" idx="1"/>
                <a:endCxn id="21" idx="0"/>
              </p:cNvCxnSpPr>
              <p:nvPr/>
            </p:nvCxnSpPr>
            <p:spPr>
              <a:xfrm flipH="1">
                <a:off x="266011" y="3587505"/>
                <a:ext cx="11578" cy="1930963"/>
              </a:xfrm>
              <a:prstGeom prst="line">
                <a:avLst/>
              </a:prstGeom>
              <a:ln>
                <a:solidFill>
                  <a:schemeClr val="bg1">
                    <a:lumMod val="75000"/>
                    <a:alpha val="66000"/>
                  </a:schemeClr>
                </a:solidFill>
              </a:ln>
            </p:spPr>
            <p:style>
              <a:lnRef idx="1">
                <a:schemeClr val="accent1"/>
              </a:lnRef>
              <a:fillRef idx="0">
                <a:schemeClr val="accent1"/>
              </a:fillRef>
              <a:effectRef idx="0">
                <a:schemeClr val="accent1"/>
              </a:effectRef>
              <a:fontRef idx="minor">
                <a:schemeClr val="tx1"/>
              </a:fontRef>
            </p:style>
          </p:cxnSp>
          <p:sp>
            <p:nvSpPr>
              <p:cNvPr id="21" name="椭圆 20">
                <a:extLst>
                  <a:ext uri="{FF2B5EF4-FFF2-40B4-BE49-F238E27FC236}">
                    <a16:creationId xmlns:a16="http://schemas.microsoft.com/office/drawing/2014/main" id="{072C0D06-F2B7-4FD4-8618-FAF0A7357103}"/>
                  </a:ext>
                </a:extLst>
              </p:cNvPr>
              <p:cNvSpPr/>
              <p:nvPr/>
            </p:nvSpPr>
            <p:spPr>
              <a:xfrm>
                <a:off x="204099" y="5518468"/>
                <a:ext cx="123825" cy="123825"/>
              </a:xfrm>
              <a:prstGeom prst="ellipse">
                <a:avLst/>
              </a:prstGeom>
              <a:gradFill flip="none" rotWithShape="1">
                <a:gsLst>
                  <a:gs pos="20000">
                    <a:srgbClr val="BFBFBF"/>
                  </a:gs>
                  <a:gs pos="80000">
                    <a:srgbClr val="FFFFFF"/>
                  </a:gs>
                  <a:gs pos="100000">
                    <a:srgbClr val="01379C">
                      <a:tint val="0"/>
                    </a:srgbClr>
                  </a:gs>
                </a:gsLst>
                <a:lin ang="2700000" scaled="1"/>
                <a:tileRect/>
              </a:gradFill>
              <a:ln w="28575">
                <a:no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cs typeface="+mn-ea"/>
                  <a:sym typeface="+mn-lt"/>
                </a:endParaRPr>
              </a:p>
            </p:txBody>
          </p:sp>
        </p:grpSp>
        <p:sp>
          <p:nvSpPr>
            <p:cNvPr id="19" name="文本框 18">
              <a:extLst>
                <a:ext uri="{FF2B5EF4-FFF2-40B4-BE49-F238E27FC236}">
                  <a16:creationId xmlns:a16="http://schemas.microsoft.com/office/drawing/2014/main" id="{9ADA9492-9C69-4C3A-B2BE-04F05A6B88A1}"/>
                </a:ext>
              </a:extLst>
            </p:cNvPr>
            <p:cNvSpPr txBox="1"/>
            <p:nvPr/>
          </p:nvSpPr>
          <p:spPr>
            <a:xfrm>
              <a:off x="1857782" y="2553133"/>
              <a:ext cx="1437095" cy="756742"/>
            </a:xfrm>
            <a:prstGeom prst="rect">
              <a:avLst/>
            </a:prstGeom>
          </p:spPr>
          <p:txBody>
            <a:bodyPr wrap="square">
              <a:spAutoFit/>
            </a:bodyPr>
            <a:lstStyle>
              <a:defPPr>
                <a:defRPr lang="zh-CN"/>
              </a:defPPr>
              <a:lvl1pPr marL="288290" marR="0" lvl="0" indent="-288290" fontAlgn="auto">
                <a:lnSpc>
                  <a:spcPct val="200000"/>
                </a:lnSpc>
                <a:spcBef>
                  <a:spcPts val="0"/>
                </a:spcBef>
                <a:spcAft>
                  <a:spcPts val="0"/>
                </a:spcAft>
                <a:buClr>
                  <a:srgbClr val="005BAC"/>
                </a:buClr>
                <a:buSzTx/>
                <a:buFont typeface="Wingdings" panose="05000000000000000000" charset="0"/>
                <a:buChar char="l"/>
                <a:tabLst/>
                <a:defRPr kumimoji="0" sz="1200" b="0" i="0" u="none" strike="noStrike" cap="none" spc="0" normalizeH="0" baseline="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defRPr>
              </a:lvl1pPr>
            </a:lstStyle>
            <a:p>
              <a:pPr marL="0" lvl="0" indent="0">
                <a:lnSpc>
                  <a:spcPct val="110000"/>
                </a:lnSpc>
                <a:buNone/>
                <a:defRPr/>
              </a:pPr>
              <a:r>
                <a:rPr lang="zh-CN" altLang="en-US" sz="1400" dirty="0">
                  <a:solidFill>
                    <a:prstClr val="black"/>
                  </a:solidFill>
                  <a:latin typeface="+mn-lt"/>
                  <a:ea typeface="+mn-ea"/>
                  <a:cs typeface="+mn-ea"/>
                  <a:sym typeface="+mn-lt"/>
                </a:rPr>
                <a:t>陕西科技大学是一所以轻工为特色的多科性大学</a:t>
              </a:r>
            </a:p>
          </p:txBody>
        </p:sp>
      </p:grpSp>
      <p:grpSp>
        <p:nvGrpSpPr>
          <p:cNvPr id="28" name="组合 27">
            <a:extLst>
              <a:ext uri="{FF2B5EF4-FFF2-40B4-BE49-F238E27FC236}">
                <a16:creationId xmlns:a16="http://schemas.microsoft.com/office/drawing/2014/main" id="{26887047-8643-4549-8E7C-2C3D3F5DF13B}"/>
              </a:ext>
            </a:extLst>
          </p:cNvPr>
          <p:cNvGrpSpPr/>
          <p:nvPr/>
        </p:nvGrpSpPr>
        <p:grpSpPr>
          <a:xfrm>
            <a:off x="4956795" y="3930624"/>
            <a:ext cx="1850093" cy="1439974"/>
            <a:chOff x="3312950" y="4317243"/>
            <a:chExt cx="1758594" cy="1368759"/>
          </a:xfrm>
        </p:grpSpPr>
        <p:grpSp>
          <p:nvGrpSpPr>
            <p:cNvPr id="29" name="组合 28">
              <a:extLst>
                <a:ext uri="{FF2B5EF4-FFF2-40B4-BE49-F238E27FC236}">
                  <a16:creationId xmlns:a16="http://schemas.microsoft.com/office/drawing/2014/main" id="{BCC1C107-9BEE-425A-9BE7-F8017DFB1556}"/>
                </a:ext>
              </a:extLst>
            </p:cNvPr>
            <p:cNvGrpSpPr/>
            <p:nvPr/>
          </p:nvGrpSpPr>
          <p:grpSpPr>
            <a:xfrm flipV="1">
              <a:off x="3312950" y="4317243"/>
              <a:ext cx="123825" cy="1037147"/>
              <a:chOff x="378851" y="4605146"/>
              <a:chExt cx="123825" cy="1037147"/>
            </a:xfrm>
          </p:grpSpPr>
          <p:cxnSp>
            <p:nvCxnSpPr>
              <p:cNvPr id="32" name="直接连接符 31">
                <a:extLst>
                  <a:ext uri="{FF2B5EF4-FFF2-40B4-BE49-F238E27FC236}">
                    <a16:creationId xmlns:a16="http://schemas.microsoft.com/office/drawing/2014/main" id="{B0C37E29-3CC5-4A2D-81ED-74544D7A3138}"/>
                  </a:ext>
                </a:extLst>
              </p:cNvPr>
              <p:cNvCxnSpPr/>
              <p:nvPr/>
            </p:nvCxnSpPr>
            <p:spPr>
              <a:xfrm>
                <a:off x="431238" y="4605146"/>
                <a:ext cx="0" cy="942398"/>
              </a:xfrm>
              <a:prstGeom prst="line">
                <a:avLst/>
              </a:prstGeom>
              <a:ln>
                <a:solidFill>
                  <a:schemeClr val="bg1">
                    <a:lumMod val="75000"/>
                    <a:alpha val="66000"/>
                  </a:schemeClr>
                </a:solidFill>
              </a:ln>
            </p:spPr>
            <p:style>
              <a:lnRef idx="1">
                <a:schemeClr val="accent1"/>
              </a:lnRef>
              <a:fillRef idx="0">
                <a:schemeClr val="accent1"/>
              </a:fillRef>
              <a:effectRef idx="0">
                <a:schemeClr val="accent1"/>
              </a:effectRef>
              <a:fontRef idx="minor">
                <a:schemeClr val="tx1"/>
              </a:fontRef>
            </p:style>
          </p:cxnSp>
          <p:sp>
            <p:nvSpPr>
              <p:cNvPr id="33" name="椭圆 32">
                <a:extLst>
                  <a:ext uri="{FF2B5EF4-FFF2-40B4-BE49-F238E27FC236}">
                    <a16:creationId xmlns:a16="http://schemas.microsoft.com/office/drawing/2014/main" id="{22B149AE-97A3-49B9-AB0E-ADEFA8122372}"/>
                  </a:ext>
                </a:extLst>
              </p:cNvPr>
              <p:cNvSpPr/>
              <p:nvPr/>
            </p:nvSpPr>
            <p:spPr>
              <a:xfrm>
                <a:off x="378851" y="5518468"/>
                <a:ext cx="123825" cy="123825"/>
              </a:xfrm>
              <a:prstGeom prst="ellipse">
                <a:avLst/>
              </a:prstGeom>
              <a:gradFill flip="none" rotWithShape="1">
                <a:gsLst>
                  <a:gs pos="20000">
                    <a:srgbClr val="BFBFBF"/>
                  </a:gs>
                  <a:gs pos="80000">
                    <a:srgbClr val="FFFFFF"/>
                  </a:gs>
                  <a:gs pos="100000">
                    <a:srgbClr val="01379C">
                      <a:tint val="0"/>
                    </a:srgbClr>
                  </a:gs>
                </a:gsLst>
                <a:lin ang="2700000" scaled="1"/>
                <a:tileRect/>
              </a:gradFill>
              <a:ln w="28575">
                <a:no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cs typeface="+mn-ea"/>
                  <a:sym typeface="+mn-lt"/>
                </a:endParaRPr>
              </a:p>
            </p:txBody>
          </p:sp>
        </p:grpSp>
        <p:sp>
          <p:nvSpPr>
            <p:cNvPr id="30" name="文本框 29">
              <a:extLst>
                <a:ext uri="{FF2B5EF4-FFF2-40B4-BE49-F238E27FC236}">
                  <a16:creationId xmlns:a16="http://schemas.microsoft.com/office/drawing/2014/main" id="{CC04BC09-48FE-43B0-91F8-093310D175B8}"/>
                </a:ext>
              </a:extLst>
            </p:cNvPr>
            <p:cNvSpPr txBox="1"/>
            <p:nvPr/>
          </p:nvSpPr>
          <p:spPr>
            <a:xfrm>
              <a:off x="3383151" y="4617682"/>
              <a:ext cx="1065212" cy="321810"/>
            </a:xfrm>
            <a:prstGeom prst="rect">
              <a:avLst/>
            </a:prstGeom>
            <a:noFill/>
            <a:ln>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black"/>
                  </a:solidFill>
                  <a:effectLst/>
                  <a:uLnTx/>
                  <a:uFillTx/>
                  <a:cs typeface="+mn-ea"/>
                  <a:sym typeface="+mn-lt"/>
                </a:rPr>
                <a:t>2016.01</a:t>
              </a:r>
              <a:endParaRPr kumimoji="0" lang="zh-CN" altLang="en-US" sz="1600" b="1" i="0" u="none" strike="noStrike" kern="1200" cap="none" spc="0" normalizeH="0" baseline="0" noProof="0" dirty="0">
                <a:ln>
                  <a:noFill/>
                </a:ln>
                <a:solidFill>
                  <a:prstClr val="black"/>
                </a:solidFill>
                <a:effectLst/>
                <a:uLnTx/>
                <a:uFillTx/>
                <a:cs typeface="+mn-ea"/>
                <a:sym typeface="+mn-lt"/>
              </a:endParaRPr>
            </a:p>
          </p:txBody>
        </p:sp>
        <p:sp>
          <p:nvSpPr>
            <p:cNvPr id="31" name="文本框 30">
              <a:extLst>
                <a:ext uri="{FF2B5EF4-FFF2-40B4-BE49-F238E27FC236}">
                  <a16:creationId xmlns:a16="http://schemas.microsoft.com/office/drawing/2014/main" id="{7BA0EC11-6483-40D8-8AD6-FDA032C1EF23}"/>
                </a:ext>
              </a:extLst>
            </p:cNvPr>
            <p:cNvSpPr txBox="1"/>
            <p:nvPr/>
          </p:nvSpPr>
          <p:spPr>
            <a:xfrm>
              <a:off x="3383151" y="4929260"/>
              <a:ext cx="1688393" cy="756742"/>
            </a:xfrm>
            <a:prstGeom prst="rect">
              <a:avLst/>
            </a:prstGeom>
          </p:spPr>
          <p:txBody>
            <a:bodyPr wrap="square">
              <a:spAutoFit/>
            </a:bodyPr>
            <a:lstStyle>
              <a:defPPr>
                <a:defRPr lang="zh-CN"/>
              </a:defPPr>
              <a:lvl1pPr marL="288290" marR="0" lvl="0" indent="-288290" fontAlgn="auto">
                <a:lnSpc>
                  <a:spcPct val="200000"/>
                </a:lnSpc>
                <a:spcBef>
                  <a:spcPts val="0"/>
                </a:spcBef>
                <a:spcAft>
                  <a:spcPts val="0"/>
                </a:spcAft>
                <a:buClr>
                  <a:srgbClr val="005BAC"/>
                </a:buClr>
                <a:buSzTx/>
                <a:buFont typeface="Wingdings" panose="05000000000000000000" charset="0"/>
                <a:buChar char="l"/>
                <a:tabLst/>
                <a:defRPr kumimoji="0" sz="1200" b="0" i="0" u="none" strike="noStrike" cap="none" spc="0" normalizeH="0" baseline="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defRPr>
              </a:lvl1pPr>
            </a:lstStyle>
            <a:p>
              <a:pPr marL="0" lvl="0" indent="0">
                <a:lnSpc>
                  <a:spcPct val="110000"/>
                </a:lnSpc>
                <a:buNone/>
                <a:defRPr/>
              </a:pPr>
              <a:r>
                <a:rPr lang="zh-CN" altLang="en-US" sz="1400" dirty="0">
                  <a:solidFill>
                    <a:prstClr val="black"/>
                  </a:solidFill>
                  <a:latin typeface="+mn-lt"/>
                  <a:ea typeface="+mn-ea"/>
                  <a:cs typeface="+mn-ea"/>
                  <a:sym typeface="+mn-lt"/>
                </a:rPr>
                <a:t>陕西科技大学是以轻工为特色的多科性大学</a:t>
              </a:r>
            </a:p>
          </p:txBody>
        </p:sp>
      </p:grpSp>
      <p:grpSp>
        <p:nvGrpSpPr>
          <p:cNvPr id="34" name="组合 33">
            <a:extLst>
              <a:ext uri="{FF2B5EF4-FFF2-40B4-BE49-F238E27FC236}">
                <a16:creationId xmlns:a16="http://schemas.microsoft.com/office/drawing/2014/main" id="{2CC873FB-DDB7-48DD-BAA0-780D1324A438}"/>
              </a:ext>
            </a:extLst>
          </p:cNvPr>
          <p:cNvGrpSpPr/>
          <p:nvPr/>
        </p:nvGrpSpPr>
        <p:grpSpPr>
          <a:xfrm>
            <a:off x="6355558" y="1653329"/>
            <a:ext cx="1569340" cy="2195670"/>
            <a:chOff x="4088179" y="2335514"/>
            <a:chExt cx="1491726" cy="2087080"/>
          </a:xfrm>
        </p:grpSpPr>
        <p:sp>
          <p:nvSpPr>
            <p:cNvPr id="35" name="文本框 34">
              <a:extLst>
                <a:ext uri="{FF2B5EF4-FFF2-40B4-BE49-F238E27FC236}">
                  <a16:creationId xmlns:a16="http://schemas.microsoft.com/office/drawing/2014/main" id="{7B392EBC-225A-4F28-9C3D-EE6FD0736257}"/>
                </a:ext>
              </a:extLst>
            </p:cNvPr>
            <p:cNvSpPr txBox="1"/>
            <p:nvPr/>
          </p:nvSpPr>
          <p:spPr>
            <a:xfrm>
              <a:off x="4142809" y="2335514"/>
              <a:ext cx="1065212" cy="321810"/>
            </a:xfrm>
            <a:prstGeom prst="rect">
              <a:avLst/>
            </a:prstGeom>
            <a:noFill/>
            <a:ln>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black"/>
                  </a:solidFill>
                  <a:effectLst/>
                  <a:uLnTx/>
                  <a:uFillTx/>
                  <a:cs typeface="+mn-ea"/>
                  <a:sym typeface="+mn-lt"/>
                </a:rPr>
                <a:t>2017.02</a:t>
              </a:r>
              <a:endParaRPr kumimoji="0" lang="zh-CN" altLang="en-US" sz="1600" b="1" i="0" u="none" strike="noStrike" kern="1200" cap="none" spc="0" normalizeH="0" baseline="0" noProof="0" dirty="0">
                <a:ln>
                  <a:noFill/>
                </a:ln>
                <a:solidFill>
                  <a:prstClr val="black"/>
                </a:solidFill>
                <a:effectLst/>
                <a:uLnTx/>
                <a:uFillTx/>
                <a:cs typeface="+mn-ea"/>
                <a:sym typeface="+mn-lt"/>
              </a:endParaRPr>
            </a:p>
          </p:txBody>
        </p:sp>
        <p:grpSp>
          <p:nvGrpSpPr>
            <p:cNvPr id="36" name="组合 35">
              <a:extLst>
                <a:ext uri="{FF2B5EF4-FFF2-40B4-BE49-F238E27FC236}">
                  <a16:creationId xmlns:a16="http://schemas.microsoft.com/office/drawing/2014/main" id="{45D4CB8E-AD8A-494E-9F80-33602645338B}"/>
                </a:ext>
              </a:extLst>
            </p:cNvPr>
            <p:cNvGrpSpPr/>
            <p:nvPr/>
          </p:nvGrpSpPr>
          <p:grpSpPr>
            <a:xfrm>
              <a:off x="4088179" y="2496420"/>
              <a:ext cx="123825" cy="1926174"/>
              <a:chOff x="378851" y="3507839"/>
              <a:chExt cx="123825" cy="1926174"/>
            </a:xfrm>
          </p:grpSpPr>
          <p:cxnSp>
            <p:nvCxnSpPr>
              <p:cNvPr id="38" name="直接连接符 37">
                <a:extLst>
                  <a:ext uri="{FF2B5EF4-FFF2-40B4-BE49-F238E27FC236}">
                    <a16:creationId xmlns:a16="http://schemas.microsoft.com/office/drawing/2014/main" id="{2B0F920A-63BD-4F7B-BCCB-8DA161372E9D}"/>
                  </a:ext>
                </a:extLst>
              </p:cNvPr>
              <p:cNvCxnSpPr>
                <a:cxnSpLocks/>
                <a:stCxn id="35" idx="1"/>
                <a:endCxn id="39" idx="4"/>
              </p:cNvCxnSpPr>
              <p:nvPr/>
            </p:nvCxnSpPr>
            <p:spPr>
              <a:xfrm>
                <a:off x="433480" y="3507839"/>
                <a:ext cx="7283" cy="1926174"/>
              </a:xfrm>
              <a:prstGeom prst="line">
                <a:avLst/>
              </a:prstGeom>
              <a:ln>
                <a:solidFill>
                  <a:schemeClr val="bg1">
                    <a:lumMod val="75000"/>
                    <a:alpha val="66000"/>
                  </a:schemeClr>
                </a:solidFill>
              </a:ln>
            </p:spPr>
            <p:style>
              <a:lnRef idx="1">
                <a:schemeClr val="accent1"/>
              </a:lnRef>
              <a:fillRef idx="0">
                <a:schemeClr val="accent1"/>
              </a:fillRef>
              <a:effectRef idx="0">
                <a:schemeClr val="accent1"/>
              </a:effectRef>
              <a:fontRef idx="minor">
                <a:schemeClr val="tx1"/>
              </a:fontRef>
            </p:style>
          </p:cxnSp>
          <p:sp>
            <p:nvSpPr>
              <p:cNvPr id="39" name="椭圆 38">
                <a:extLst>
                  <a:ext uri="{FF2B5EF4-FFF2-40B4-BE49-F238E27FC236}">
                    <a16:creationId xmlns:a16="http://schemas.microsoft.com/office/drawing/2014/main" id="{58B832CA-EF40-42CD-A0F8-B6E4DBC18962}"/>
                  </a:ext>
                </a:extLst>
              </p:cNvPr>
              <p:cNvSpPr/>
              <p:nvPr/>
            </p:nvSpPr>
            <p:spPr>
              <a:xfrm>
                <a:off x="378851" y="5310188"/>
                <a:ext cx="123825" cy="123825"/>
              </a:xfrm>
              <a:prstGeom prst="ellipse">
                <a:avLst/>
              </a:prstGeom>
              <a:gradFill flip="none" rotWithShape="1">
                <a:gsLst>
                  <a:gs pos="20000">
                    <a:srgbClr val="BFBFBF"/>
                  </a:gs>
                  <a:gs pos="80000">
                    <a:srgbClr val="FFFFFF"/>
                  </a:gs>
                  <a:gs pos="100000">
                    <a:srgbClr val="01379C">
                      <a:tint val="0"/>
                    </a:srgbClr>
                  </a:gs>
                </a:gsLst>
                <a:lin ang="2700000" scaled="1"/>
                <a:tileRect/>
              </a:gradFill>
              <a:ln w="28575">
                <a:no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cs typeface="+mn-ea"/>
                  <a:sym typeface="+mn-lt"/>
                </a:endParaRPr>
              </a:p>
            </p:txBody>
          </p:sp>
        </p:grpSp>
        <p:sp>
          <p:nvSpPr>
            <p:cNvPr id="37" name="文本框 36">
              <a:extLst>
                <a:ext uri="{FF2B5EF4-FFF2-40B4-BE49-F238E27FC236}">
                  <a16:creationId xmlns:a16="http://schemas.microsoft.com/office/drawing/2014/main" id="{322ED987-B299-4DDF-B43D-8107E56407A4}"/>
                </a:ext>
              </a:extLst>
            </p:cNvPr>
            <p:cNvSpPr txBox="1"/>
            <p:nvPr/>
          </p:nvSpPr>
          <p:spPr>
            <a:xfrm>
              <a:off x="4142810" y="2647092"/>
              <a:ext cx="1437095" cy="982009"/>
            </a:xfrm>
            <a:prstGeom prst="rect">
              <a:avLst/>
            </a:prstGeom>
          </p:spPr>
          <p:txBody>
            <a:bodyPr wrap="square">
              <a:spAutoFit/>
            </a:bodyPr>
            <a:lstStyle>
              <a:defPPr>
                <a:defRPr lang="zh-CN"/>
              </a:defPPr>
              <a:lvl1pPr marL="288290" marR="0" lvl="0" indent="-288290" fontAlgn="auto">
                <a:lnSpc>
                  <a:spcPct val="200000"/>
                </a:lnSpc>
                <a:spcBef>
                  <a:spcPts val="0"/>
                </a:spcBef>
                <a:spcAft>
                  <a:spcPts val="0"/>
                </a:spcAft>
                <a:buClr>
                  <a:srgbClr val="005BAC"/>
                </a:buClr>
                <a:buSzTx/>
                <a:buFont typeface="Wingdings" panose="05000000000000000000" charset="0"/>
                <a:buChar char="l"/>
                <a:tabLst/>
                <a:defRPr kumimoji="0" sz="1200" b="0" i="0" u="none" strike="noStrike" cap="none" spc="0" normalizeH="0" baseline="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defRPr>
              </a:lvl1pPr>
            </a:lstStyle>
            <a:p>
              <a:pPr marL="0" lvl="0" indent="0">
                <a:lnSpc>
                  <a:spcPct val="110000"/>
                </a:lnSpc>
                <a:buNone/>
                <a:defRPr/>
              </a:pPr>
              <a:r>
                <a:rPr lang="zh-CN" altLang="en-US" sz="1400" dirty="0">
                  <a:solidFill>
                    <a:prstClr val="black"/>
                  </a:solidFill>
                  <a:latin typeface="+mn-lt"/>
                  <a:ea typeface="+mn-ea"/>
                  <a:cs typeface="+mn-ea"/>
                  <a:sym typeface="+mn-lt"/>
                </a:rPr>
                <a:t>陕西科技大学是西南地区一所以轻工为特色的多科性大学</a:t>
              </a:r>
            </a:p>
          </p:txBody>
        </p:sp>
      </p:grpSp>
      <p:grpSp>
        <p:nvGrpSpPr>
          <p:cNvPr id="64" name="组合 63">
            <a:extLst>
              <a:ext uri="{FF2B5EF4-FFF2-40B4-BE49-F238E27FC236}">
                <a16:creationId xmlns:a16="http://schemas.microsoft.com/office/drawing/2014/main" id="{BB918BA3-0839-4734-8DF2-84A9E6490DBB}"/>
              </a:ext>
            </a:extLst>
          </p:cNvPr>
          <p:cNvGrpSpPr/>
          <p:nvPr/>
        </p:nvGrpSpPr>
        <p:grpSpPr>
          <a:xfrm>
            <a:off x="8234870" y="943211"/>
            <a:ext cx="1792795" cy="2692859"/>
            <a:chOff x="8233023" y="1465465"/>
            <a:chExt cx="1704130" cy="2559680"/>
          </a:xfrm>
        </p:grpSpPr>
        <p:sp>
          <p:nvSpPr>
            <p:cNvPr id="65" name="文本框 64">
              <a:extLst>
                <a:ext uri="{FF2B5EF4-FFF2-40B4-BE49-F238E27FC236}">
                  <a16:creationId xmlns:a16="http://schemas.microsoft.com/office/drawing/2014/main" id="{49816C51-A60D-4BA2-AADA-6710F44F5107}"/>
                </a:ext>
              </a:extLst>
            </p:cNvPr>
            <p:cNvSpPr txBox="1"/>
            <p:nvPr/>
          </p:nvSpPr>
          <p:spPr>
            <a:xfrm>
              <a:off x="8318133" y="1465465"/>
              <a:ext cx="1065212" cy="321810"/>
            </a:xfrm>
            <a:prstGeom prst="rect">
              <a:avLst/>
            </a:prstGeom>
            <a:noFill/>
            <a:ln>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black"/>
                  </a:solidFill>
                  <a:effectLst/>
                  <a:uLnTx/>
                  <a:uFillTx/>
                  <a:cs typeface="+mn-ea"/>
                  <a:sym typeface="+mn-lt"/>
                </a:rPr>
                <a:t>2019.11</a:t>
              </a:r>
              <a:endParaRPr kumimoji="0" lang="zh-CN" altLang="en-US" sz="1600" b="1" i="0" u="none" strike="noStrike" kern="1200" cap="none" spc="0" normalizeH="0" baseline="0" noProof="0" dirty="0">
                <a:ln>
                  <a:noFill/>
                </a:ln>
                <a:solidFill>
                  <a:prstClr val="black"/>
                </a:solidFill>
                <a:effectLst/>
                <a:uLnTx/>
                <a:uFillTx/>
                <a:cs typeface="+mn-ea"/>
                <a:sym typeface="+mn-lt"/>
              </a:endParaRPr>
            </a:p>
          </p:txBody>
        </p:sp>
        <p:grpSp>
          <p:nvGrpSpPr>
            <p:cNvPr id="66" name="组合 65">
              <a:extLst>
                <a:ext uri="{FF2B5EF4-FFF2-40B4-BE49-F238E27FC236}">
                  <a16:creationId xmlns:a16="http://schemas.microsoft.com/office/drawing/2014/main" id="{90E3F921-F239-4EC4-A43A-BD79117AD7ED}"/>
                </a:ext>
              </a:extLst>
            </p:cNvPr>
            <p:cNvGrpSpPr/>
            <p:nvPr/>
          </p:nvGrpSpPr>
          <p:grpSpPr>
            <a:xfrm>
              <a:off x="8233023" y="1626371"/>
              <a:ext cx="123825" cy="2398774"/>
              <a:chOff x="378851" y="2406062"/>
              <a:chExt cx="123825" cy="2398774"/>
            </a:xfrm>
          </p:grpSpPr>
          <p:cxnSp>
            <p:nvCxnSpPr>
              <p:cNvPr id="68" name="直接连接符 67">
                <a:extLst>
                  <a:ext uri="{FF2B5EF4-FFF2-40B4-BE49-F238E27FC236}">
                    <a16:creationId xmlns:a16="http://schemas.microsoft.com/office/drawing/2014/main" id="{DAD497B5-2EAE-42CB-A609-BA8CAD263802}"/>
                  </a:ext>
                </a:extLst>
              </p:cNvPr>
              <p:cNvCxnSpPr>
                <a:cxnSpLocks/>
                <a:stCxn id="65" idx="1"/>
                <a:endCxn id="69" idx="4"/>
              </p:cNvCxnSpPr>
              <p:nvPr/>
            </p:nvCxnSpPr>
            <p:spPr>
              <a:xfrm flipH="1">
                <a:off x="440764" y="2406062"/>
                <a:ext cx="23197" cy="2398774"/>
              </a:xfrm>
              <a:prstGeom prst="line">
                <a:avLst/>
              </a:prstGeom>
              <a:ln>
                <a:solidFill>
                  <a:schemeClr val="bg1">
                    <a:lumMod val="75000"/>
                    <a:alpha val="66000"/>
                  </a:schemeClr>
                </a:solidFill>
              </a:ln>
            </p:spPr>
            <p:style>
              <a:lnRef idx="1">
                <a:schemeClr val="accent1"/>
              </a:lnRef>
              <a:fillRef idx="0">
                <a:schemeClr val="accent1"/>
              </a:fillRef>
              <a:effectRef idx="0">
                <a:schemeClr val="accent1"/>
              </a:effectRef>
              <a:fontRef idx="minor">
                <a:schemeClr val="tx1"/>
              </a:fontRef>
            </p:style>
          </p:cxnSp>
          <p:sp>
            <p:nvSpPr>
              <p:cNvPr id="69" name="椭圆 68">
                <a:extLst>
                  <a:ext uri="{FF2B5EF4-FFF2-40B4-BE49-F238E27FC236}">
                    <a16:creationId xmlns:a16="http://schemas.microsoft.com/office/drawing/2014/main" id="{0E55D612-A692-44C7-899C-F7A47E787AB0}"/>
                  </a:ext>
                </a:extLst>
              </p:cNvPr>
              <p:cNvSpPr/>
              <p:nvPr/>
            </p:nvSpPr>
            <p:spPr>
              <a:xfrm>
                <a:off x="378851" y="4681011"/>
                <a:ext cx="123825" cy="123825"/>
              </a:xfrm>
              <a:prstGeom prst="ellipse">
                <a:avLst/>
              </a:prstGeom>
              <a:gradFill flip="none" rotWithShape="1">
                <a:gsLst>
                  <a:gs pos="20000">
                    <a:srgbClr val="BFBFBF"/>
                  </a:gs>
                  <a:gs pos="80000">
                    <a:srgbClr val="FFFFFF"/>
                  </a:gs>
                  <a:gs pos="100000">
                    <a:srgbClr val="01379C">
                      <a:tint val="0"/>
                    </a:srgbClr>
                  </a:gs>
                </a:gsLst>
                <a:lin ang="2700000" scaled="1"/>
                <a:tileRect/>
              </a:gradFill>
              <a:ln w="28575">
                <a:no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cs typeface="+mn-ea"/>
                  <a:sym typeface="+mn-lt"/>
                </a:endParaRPr>
              </a:p>
            </p:txBody>
          </p:sp>
        </p:grpSp>
        <p:sp>
          <p:nvSpPr>
            <p:cNvPr id="67" name="文本框 66">
              <a:extLst>
                <a:ext uri="{FF2B5EF4-FFF2-40B4-BE49-F238E27FC236}">
                  <a16:creationId xmlns:a16="http://schemas.microsoft.com/office/drawing/2014/main" id="{07AFC36B-972A-4DF2-8AC3-BC741B704839}"/>
                </a:ext>
              </a:extLst>
            </p:cNvPr>
            <p:cNvSpPr txBox="1"/>
            <p:nvPr/>
          </p:nvSpPr>
          <p:spPr>
            <a:xfrm>
              <a:off x="8318134" y="1777043"/>
              <a:ext cx="1619019" cy="982009"/>
            </a:xfrm>
            <a:prstGeom prst="rect">
              <a:avLst/>
            </a:prstGeom>
          </p:spPr>
          <p:txBody>
            <a:bodyPr wrap="square">
              <a:spAutoFit/>
            </a:bodyPr>
            <a:lstStyle>
              <a:defPPr>
                <a:defRPr lang="zh-CN"/>
              </a:defPPr>
              <a:lvl1pPr marL="288290" marR="0" lvl="0" indent="-288290" fontAlgn="auto">
                <a:lnSpc>
                  <a:spcPct val="200000"/>
                </a:lnSpc>
                <a:spcBef>
                  <a:spcPts val="0"/>
                </a:spcBef>
                <a:spcAft>
                  <a:spcPts val="0"/>
                </a:spcAft>
                <a:buClr>
                  <a:srgbClr val="005BAC"/>
                </a:buClr>
                <a:buSzTx/>
                <a:buFont typeface="Wingdings" panose="05000000000000000000" charset="0"/>
                <a:buChar char="l"/>
                <a:tabLst/>
                <a:defRPr kumimoji="0" sz="1200" b="0" i="0" u="none" strike="noStrike" cap="none" spc="0" normalizeH="0" baseline="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defRPr>
              </a:lvl1pPr>
            </a:lstStyle>
            <a:p>
              <a:pPr marL="0" lvl="0" indent="0">
                <a:lnSpc>
                  <a:spcPct val="110000"/>
                </a:lnSpc>
                <a:buNone/>
                <a:defRPr/>
              </a:pPr>
              <a:r>
                <a:rPr lang="zh-CN" altLang="en-US" sz="1400" dirty="0">
                  <a:solidFill>
                    <a:prstClr val="black"/>
                  </a:solidFill>
                  <a:latin typeface="+mn-lt"/>
                  <a:ea typeface="+mn-ea"/>
                  <a:cs typeface="+mn-ea"/>
                  <a:sym typeface="+mn-lt"/>
                </a:rPr>
                <a:t>陕西科技大学是我国西部地区唯一一所以轻工为特色的多科性大学</a:t>
              </a:r>
            </a:p>
          </p:txBody>
        </p:sp>
      </p:grpSp>
      <p:grpSp>
        <p:nvGrpSpPr>
          <p:cNvPr id="76" name="组合 75">
            <a:extLst>
              <a:ext uri="{FF2B5EF4-FFF2-40B4-BE49-F238E27FC236}">
                <a16:creationId xmlns:a16="http://schemas.microsoft.com/office/drawing/2014/main" id="{90F49DEB-76D2-47E5-8DC8-804F7D82763A}"/>
              </a:ext>
            </a:extLst>
          </p:cNvPr>
          <p:cNvGrpSpPr/>
          <p:nvPr/>
        </p:nvGrpSpPr>
        <p:grpSpPr>
          <a:xfrm>
            <a:off x="7452852" y="3668106"/>
            <a:ext cx="2277354" cy="1517722"/>
            <a:chOff x="5425781" y="4463812"/>
            <a:chExt cx="2164725" cy="1442662"/>
          </a:xfrm>
        </p:grpSpPr>
        <p:grpSp>
          <p:nvGrpSpPr>
            <p:cNvPr id="77" name="组合 76">
              <a:extLst>
                <a:ext uri="{FF2B5EF4-FFF2-40B4-BE49-F238E27FC236}">
                  <a16:creationId xmlns:a16="http://schemas.microsoft.com/office/drawing/2014/main" id="{D4B90B73-8588-43FC-BAE5-3C51442F96D8}"/>
                </a:ext>
              </a:extLst>
            </p:cNvPr>
            <p:cNvGrpSpPr/>
            <p:nvPr/>
          </p:nvGrpSpPr>
          <p:grpSpPr>
            <a:xfrm flipV="1">
              <a:off x="5425781" y="4463812"/>
              <a:ext cx="123825" cy="894999"/>
              <a:chOff x="378851" y="4605145"/>
              <a:chExt cx="123825" cy="894999"/>
            </a:xfrm>
          </p:grpSpPr>
          <p:cxnSp>
            <p:nvCxnSpPr>
              <p:cNvPr id="80" name="直接连接符 79">
                <a:extLst>
                  <a:ext uri="{FF2B5EF4-FFF2-40B4-BE49-F238E27FC236}">
                    <a16:creationId xmlns:a16="http://schemas.microsoft.com/office/drawing/2014/main" id="{6F0107ED-3066-4E48-98EA-A86E3BFB0375}"/>
                  </a:ext>
                </a:extLst>
              </p:cNvPr>
              <p:cNvCxnSpPr>
                <a:cxnSpLocks/>
                <a:endCxn id="81" idx="0"/>
              </p:cNvCxnSpPr>
              <p:nvPr/>
            </p:nvCxnSpPr>
            <p:spPr>
              <a:xfrm>
                <a:off x="431238" y="4605145"/>
                <a:ext cx="9526" cy="771174"/>
              </a:xfrm>
              <a:prstGeom prst="line">
                <a:avLst/>
              </a:prstGeom>
              <a:ln>
                <a:solidFill>
                  <a:schemeClr val="bg1">
                    <a:lumMod val="75000"/>
                    <a:alpha val="66000"/>
                  </a:schemeClr>
                </a:solidFill>
              </a:ln>
            </p:spPr>
            <p:style>
              <a:lnRef idx="1">
                <a:schemeClr val="accent1"/>
              </a:lnRef>
              <a:fillRef idx="0">
                <a:schemeClr val="accent1"/>
              </a:fillRef>
              <a:effectRef idx="0">
                <a:schemeClr val="accent1"/>
              </a:effectRef>
              <a:fontRef idx="minor">
                <a:schemeClr val="tx1"/>
              </a:fontRef>
            </p:style>
          </p:cxnSp>
          <p:sp>
            <p:nvSpPr>
              <p:cNvPr id="81" name="椭圆 80">
                <a:extLst>
                  <a:ext uri="{FF2B5EF4-FFF2-40B4-BE49-F238E27FC236}">
                    <a16:creationId xmlns:a16="http://schemas.microsoft.com/office/drawing/2014/main" id="{203A20B5-38EC-4950-BBB1-C1B78D3DFA52}"/>
                  </a:ext>
                </a:extLst>
              </p:cNvPr>
              <p:cNvSpPr/>
              <p:nvPr/>
            </p:nvSpPr>
            <p:spPr>
              <a:xfrm>
                <a:off x="378851" y="5376319"/>
                <a:ext cx="123825" cy="123825"/>
              </a:xfrm>
              <a:prstGeom prst="ellipse">
                <a:avLst/>
              </a:prstGeom>
              <a:gradFill flip="none" rotWithShape="1">
                <a:gsLst>
                  <a:gs pos="20000">
                    <a:srgbClr val="BFBFBF"/>
                  </a:gs>
                  <a:gs pos="80000">
                    <a:srgbClr val="FFFFFF"/>
                  </a:gs>
                  <a:gs pos="100000">
                    <a:srgbClr val="01379C">
                      <a:tint val="0"/>
                    </a:srgbClr>
                  </a:gs>
                </a:gsLst>
                <a:lin ang="2700000" scaled="1"/>
                <a:tileRect/>
              </a:gradFill>
              <a:ln w="28575">
                <a:no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cs typeface="+mn-ea"/>
                  <a:sym typeface="+mn-lt"/>
                </a:endParaRPr>
              </a:p>
            </p:txBody>
          </p:sp>
        </p:grpSp>
        <p:sp>
          <p:nvSpPr>
            <p:cNvPr id="78" name="文本框 77">
              <a:extLst>
                <a:ext uri="{FF2B5EF4-FFF2-40B4-BE49-F238E27FC236}">
                  <a16:creationId xmlns:a16="http://schemas.microsoft.com/office/drawing/2014/main" id="{99CAA0F3-DEE6-4F04-87BD-84B249C48505}"/>
                </a:ext>
              </a:extLst>
            </p:cNvPr>
            <p:cNvSpPr txBox="1"/>
            <p:nvPr/>
          </p:nvSpPr>
          <p:spPr>
            <a:xfrm>
              <a:off x="5495982" y="4838154"/>
              <a:ext cx="1065212" cy="555854"/>
            </a:xfrm>
            <a:prstGeom prst="rect">
              <a:avLst/>
            </a:prstGeom>
            <a:noFill/>
            <a:ln>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black"/>
                  </a:solidFill>
                  <a:effectLst/>
                  <a:uLnTx/>
                  <a:uFillTx/>
                  <a:cs typeface="+mn-ea"/>
                  <a:sym typeface="+mn-lt"/>
                </a:rPr>
                <a:t>2018.08</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prstClr val="black"/>
                </a:solidFill>
                <a:effectLst/>
                <a:uLnTx/>
                <a:uFillTx/>
                <a:cs typeface="+mn-ea"/>
                <a:sym typeface="+mn-lt"/>
              </a:endParaRPr>
            </a:p>
          </p:txBody>
        </p:sp>
        <p:sp>
          <p:nvSpPr>
            <p:cNvPr id="79" name="文本框 78">
              <a:extLst>
                <a:ext uri="{FF2B5EF4-FFF2-40B4-BE49-F238E27FC236}">
                  <a16:creationId xmlns:a16="http://schemas.microsoft.com/office/drawing/2014/main" id="{5BAA94AF-FD00-405E-890D-1C8736638586}"/>
                </a:ext>
              </a:extLst>
            </p:cNvPr>
            <p:cNvSpPr txBox="1"/>
            <p:nvPr/>
          </p:nvSpPr>
          <p:spPr>
            <a:xfrm>
              <a:off x="5495982" y="5149732"/>
              <a:ext cx="2094524" cy="756742"/>
            </a:xfrm>
            <a:prstGeom prst="rect">
              <a:avLst/>
            </a:prstGeom>
          </p:spPr>
          <p:txBody>
            <a:bodyPr wrap="square">
              <a:spAutoFit/>
            </a:bodyPr>
            <a:lstStyle>
              <a:defPPr>
                <a:defRPr lang="zh-CN"/>
              </a:defPPr>
              <a:lvl1pPr marL="288290" marR="0" lvl="0" indent="-288290" fontAlgn="auto">
                <a:lnSpc>
                  <a:spcPct val="200000"/>
                </a:lnSpc>
                <a:spcBef>
                  <a:spcPts val="0"/>
                </a:spcBef>
                <a:spcAft>
                  <a:spcPts val="0"/>
                </a:spcAft>
                <a:buClr>
                  <a:srgbClr val="005BAC"/>
                </a:buClr>
                <a:buSzTx/>
                <a:buFont typeface="Wingdings" panose="05000000000000000000" charset="0"/>
                <a:buChar char="l"/>
                <a:tabLst/>
                <a:defRPr kumimoji="0" sz="1200" b="0" i="0" u="none" strike="noStrike" cap="none" spc="0" normalizeH="0" baseline="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defRPr>
              </a:lvl1pPr>
            </a:lstStyle>
            <a:p>
              <a:pPr marL="0" lvl="0" indent="0">
                <a:lnSpc>
                  <a:spcPct val="110000"/>
                </a:lnSpc>
                <a:buNone/>
                <a:defRPr/>
              </a:pPr>
              <a:r>
                <a:rPr lang="zh-CN" altLang="en-US" sz="1400" dirty="0">
                  <a:solidFill>
                    <a:prstClr val="black"/>
                  </a:solidFill>
                  <a:latin typeface="+mn-lt"/>
                  <a:ea typeface="+mn-ea"/>
                  <a:cs typeface="+mn-ea"/>
                  <a:sym typeface="+mn-lt"/>
                </a:rPr>
                <a:t>陕西科技大学是我国西部地区一所以轻工为特色的多科性大学</a:t>
              </a:r>
            </a:p>
          </p:txBody>
        </p:sp>
      </p:grpSp>
      <p:grpSp>
        <p:nvGrpSpPr>
          <p:cNvPr id="82" name="组合 81">
            <a:extLst>
              <a:ext uri="{FF2B5EF4-FFF2-40B4-BE49-F238E27FC236}">
                <a16:creationId xmlns:a16="http://schemas.microsoft.com/office/drawing/2014/main" id="{85C96F21-C1F3-4DD4-94AE-D304C61E2523}"/>
              </a:ext>
            </a:extLst>
          </p:cNvPr>
          <p:cNvGrpSpPr/>
          <p:nvPr/>
        </p:nvGrpSpPr>
        <p:grpSpPr>
          <a:xfrm>
            <a:off x="9835222" y="2365484"/>
            <a:ext cx="1866783" cy="1984614"/>
            <a:chOff x="5425781" y="4321663"/>
            <a:chExt cx="1774459" cy="1886462"/>
          </a:xfrm>
        </p:grpSpPr>
        <p:grpSp>
          <p:nvGrpSpPr>
            <p:cNvPr id="83" name="组合 82">
              <a:extLst>
                <a:ext uri="{FF2B5EF4-FFF2-40B4-BE49-F238E27FC236}">
                  <a16:creationId xmlns:a16="http://schemas.microsoft.com/office/drawing/2014/main" id="{09B6905B-86B2-468B-9A4C-C52CD4247C2D}"/>
                </a:ext>
              </a:extLst>
            </p:cNvPr>
            <p:cNvGrpSpPr/>
            <p:nvPr/>
          </p:nvGrpSpPr>
          <p:grpSpPr>
            <a:xfrm flipV="1">
              <a:off x="5425781" y="4321663"/>
              <a:ext cx="123825" cy="1886462"/>
              <a:chOff x="378851" y="3755831"/>
              <a:chExt cx="123825" cy="1886462"/>
            </a:xfrm>
          </p:grpSpPr>
          <p:cxnSp>
            <p:nvCxnSpPr>
              <p:cNvPr id="86" name="直接连接符 85">
                <a:extLst>
                  <a:ext uri="{FF2B5EF4-FFF2-40B4-BE49-F238E27FC236}">
                    <a16:creationId xmlns:a16="http://schemas.microsoft.com/office/drawing/2014/main" id="{E84D8481-EC42-41B8-8FA2-C9B184687CC5}"/>
                  </a:ext>
                </a:extLst>
              </p:cNvPr>
              <p:cNvCxnSpPr>
                <a:cxnSpLocks/>
              </p:cNvCxnSpPr>
              <p:nvPr/>
            </p:nvCxnSpPr>
            <p:spPr>
              <a:xfrm>
                <a:off x="431238" y="3755831"/>
                <a:ext cx="0" cy="1791713"/>
              </a:xfrm>
              <a:prstGeom prst="line">
                <a:avLst/>
              </a:prstGeom>
              <a:ln>
                <a:solidFill>
                  <a:schemeClr val="bg1">
                    <a:lumMod val="75000"/>
                    <a:alpha val="66000"/>
                  </a:schemeClr>
                </a:solidFill>
              </a:ln>
            </p:spPr>
            <p:style>
              <a:lnRef idx="1">
                <a:schemeClr val="accent1"/>
              </a:lnRef>
              <a:fillRef idx="0">
                <a:schemeClr val="accent1"/>
              </a:fillRef>
              <a:effectRef idx="0">
                <a:schemeClr val="accent1"/>
              </a:effectRef>
              <a:fontRef idx="minor">
                <a:schemeClr val="tx1"/>
              </a:fontRef>
            </p:style>
          </p:cxnSp>
          <p:sp>
            <p:nvSpPr>
              <p:cNvPr id="87" name="椭圆 86">
                <a:extLst>
                  <a:ext uri="{FF2B5EF4-FFF2-40B4-BE49-F238E27FC236}">
                    <a16:creationId xmlns:a16="http://schemas.microsoft.com/office/drawing/2014/main" id="{3FCABE02-B2C5-4B58-91EF-29F7BF47D228}"/>
                  </a:ext>
                </a:extLst>
              </p:cNvPr>
              <p:cNvSpPr/>
              <p:nvPr/>
            </p:nvSpPr>
            <p:spPr>
              <a:xfrm>
                <a:off x="378851" y="5518468"/>
                <a:ext cx="123825" cy="123825"/>
              </a:xfrm>
              <a:prstGeom prst="ellipse">
                <a:avLst/>
              </a:prstGeom>
              <a:gradFill flip="none" rotWithShape="1">
                <a:gsLst>
                  <a:gs pos="20000">
                    <a:srgbClr val="BFBFBF"/>
                  </a:gs>
                  <a:gs pos="80000">
                    <a:srgbClr val="FFFFFF"/>
                  </a:gs>
                  <a:gs pos="100000">
                    <a:srgbClr val="01379C">
                      <a:tint val="0"/>
                    </a:srgbClr>
                  </a:gs>
                </a:gsLst>
                <a:lin ang="2700000" scaled="1"/>
                <a:tileRect/>
              </a:gradFill>
              <a:ln w="28575">
                <a:no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cs typeface="+mn-ea"/>
                  <a:sym typeface="+mn-lt"/>
                </a:endParaRPr>
              </a:p>
            </p:txBody>
          </p:sp>
        </p:grpSp>
        <p:sp>
          <p:nvSpPr>
            <p:cNvPr id="84" name="文本框 83">
              <a:extLst>
                <a:ext uri="{FF2B5EF4-FFF2-40B4-BE49-F238E27FC236}">
                  <a16:creationId xmlns:a16="http://schemas.microsoft.com/office/drawing/2014/main" id="{80946310-051E-449B-86BA-F746973A1B2C}"/>
                </a:ext>
              </a:extLst>
            </p:cNvPr>
            <p:cNvSpPr txBox="1"/>
            <p:nvPr/>
          </p:nvSpPr>
          <p:spPr>
            <a:xfrm>
              <a:off x="5495982" y="4742557"/>
              <a:ext cx="1065212" cy="555854"/>
            </a:xfrm>
            <a:prstGeom prst="rect">
              <a:avLst/>
            </a:prstGeom>
            <a:noFill/>
            <a:ln>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black"/>
                  </a:solidFill>
                  <a:effectLst/>
                  <a:uLnTx/>
                  <a:uFillTx/>
                  <a:cs typeface="+mn-ea"/>
                  <a:sym typeface="+mn-lt"/>
                </a:rPr>
                <a:t>2017.10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prstClr val="black"/>
                </a:solidFill>
                <a:effectLst/>
                <a:uLnTx/>
                <a:uFillTx/>
                <a:cs typeface="+mn-ea"/>
                <a:sym typeface="+mn-lt"/>
              </a:endParaRPr>
            </a:p>
          </p:txBody>
        </p:sp>
        <p:sp>
          <p:nvSpPr>
            <p:cNvPr id="85" name="文本框 84">
              <a:extLst>
                <a:ext uri="{FF2B5EF4-FFF2-40B4-BE49-F238E27FC236}">
                  <a16:creationId xmlns:a16="http://schemas.microsoft.com/office/drawing/2014/main" id="{D2B18251-830E-41EB-967B-1DA59AD16631}"/>
                </a:ext>
              </a:extLst>
            </p:cNvPr>
            <p:cNvSpPr txBox="1"/>
            <p:nvPr/>
          </p:nvSpPr>
          <p:spPr>
            <a:xfrm>
              <a:off x="5495982" y="5054135"/>
              <a:ext cx="1704258" cy="756742"/>
            </a:xfrm>
            <a:prstGeom prst="rect">
              <a:avLst/>
            </a:prstGeom>
          </p:spPr>
          <p:txBody>
            <a:bodyPr wrap="square">
              <a:spAutoFit/>
            </a:bodyPr>
            <a:lstStyle>
              <a:defPPr>
                <a:defRPr lang="zh-CN"/>
              </a:defPPr>
              <a:lvl1pPr marL="288290" marR="0" lvl="0" indent="-288290" fontAlgn="auto">
                <a:lnSpc>
                  <a:spcPct val="200000"/>
                </a:lnSpc>
                <a:spcBef>
                  <a:spcPts val="0"/>
                </a:spcBef>
                <a:spcAft>
                  <a:spcPts val="0"/>
                </a:spcAft>
                <a:buClr>
                  <a:srgbClr val="005BAC"/>
                </a:buClr>
                <a:buSzTx/>
                <a:buFont typeface="Wingdings" panose="05000000000000000000" charset="0"/>
                <a:buChar char="l"/>
                <a:tabLst/>
                <a:defRPr kumimoji="0" sz="1200" b="0" i="0" u="none" strike="noStrike" cap="none" spc="0" normalizeH="0" baseline="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defRPr>
              </a:lvl1pPr>
            </a:lstStyle>
            <a:p>
              <a:pPr marL="0" lvl="0" indent="0">
                <a:lnSpc>
                  <a:spcPct val="110000"/>
                </a:lnSpc>
                <a:buNone/>
                <a:defRPr/>
              </a:pPr>
              <a:r>
                <a:rPr lang="zh-CN" altLang="en-US" sz="1400" dirty="0">
                  <a:solidFill>
                    <a:prstClr val="black"/>
                  </a:solidFill>
                  <a:latin typeface="+mn-lt"/>
                  <a:ea typeface="+mn-ea"/>
                  <a:cs typeface="+mn-ea"/>
                  <a:sym typeface="+mn-lt"/>
                </a:rPr>
                <a:t>陕西科技大学是以轻工为特色的多科性大学</a:t>
              </a:r>
            </a:p>
          </p:txBody>
        </p:sp>
      </p:grpSp>
      <p:grpSp>
        <p:nvGrpSpPr>
          <p:cNvPr id="97" name="组合 96">
            <a:extLst>
              <a:ext uri="{FF2B5EF4-FFF2-40B4-BE49-F238E27FC236}">
                <a16:creationId xmlns:a16="http://schemas.microsoft.com/office/drawing/2014/main" id="{A75E9159-D872-435B-997E-D71CA3489B33}"/>
              </a:ext>
            </a:extLst>
          </p:cNvPr>
          <p:cNvGrpSpPr/>
          <p:nvPr/>
        </p:nvGrpSpPr>
        <p:grpSpPr>
          <a:xfrm>
            <a:off x="1223048" y="3690629"/>
            <a:ext cx="1589181" cy="1755239"/>
            <a:chOff x="1784291" y="2788818"/>
            <a:chExt cx="1510586" cy="1668431"/>
          </a:xfrm>
        </p:grpSpPr>
        <p:sp>
          <p:nvSpPr>
            <p:cNvPr id="98" name="文本框 97">
              <a:extLst>
                <a:ext uri="{FF2B5EF4-FFF2-40B4-BE49-F238E27FC236}">
                  <a16:creationId xmlns:a16="http://schemas.microsoft.com/office/drawing/2014/main" id="{2EF06B71-D997-42C5-A426-EDD37A2D7CE6}"/>
                </a:ext>
              </a:extLst>
            </p:cNvPr>
            <p:cNvSpPr txBox="1"/>
            <p:nvPr/>
          </p:nvSpPr>
          <p:spPr>
            <a:xfrm>
              <a:off x="1857781" y="2788818"/>
              <a:ext cx="1065212" cy="321810"/>
            </a:xfrm>
            <a:prstGeom prst="rect">
              <a:avLst/>
            </a:prstGeom>
            <a:noFill/>
            <a:ln>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prstClr val="black"/>
                  </a:solidFill>
                  <a:effectLst/>
                  <a:uLnTx/>
                  <a:uFillTx/>
                  <a:cs typeface="+mn-ea"/>
                  <a:sym typeface="+mn-lt"/>
                </a:rPr>
                <a:t>2011.10</a:t>
              </a:r>
              <a:endParaRPr kumimoji="0" lang="zh-CN" altLang="en-US" sz="1600" b="1" i="0" u="none" strike="noStrike" kern="1200" cap="none" spc="0" normalizeH="0" baseline="0" noProof="0" dirty="0">
                <a:ln>
                  <a:noFill/>
                </a:ln>
                <a:solidFill>
                  <a:prstClr val="black"/>
                </a:solidFill>
                <a:effectLst/>
                <a:uLnTx/>
                <a:uFillTx/>
                <a:cs typeface="+mn-ea"/>
                <a:sym typeface="+mn-lt"/>
              </a:endParaRPr>
            </a:p>
          </p:txBody>
        </p:sp>
        <p:grpSp>
          <p:nvGrpSpPr>
            <p:cNvPr id="99" name="组合 98">
              <a:extLst>
                <a:ext uri="{FF2B5EF4-FFF2-40B4-BE49-F238E27FC236}">
                  <a16:creationId xmlns:a16="http://schemas.microsoft.com/office/drawing/2014/main" id="{9E8D2BC0-6740-4F03-96E0-03F9228748A6}"/>
                </a:ext>
              </a:extLst>
            </p:cNvPr>
            <p:cNvGrpSpPr/>
            <p:nvPr/>
          </p:nvGrpSpPr>
          <p:grpSpPr>
            <a:xfrm>
              <a:off x="1784291" y="2949724"/>
              <a:ext cx="123825" cy="1507525"/>
              <a:chOff x="204099" y="4134768"/>
              <a:chExt cx="123825" cy="1507525"/>
            </a:xfrm>
          </p:grpSpPr>
          <p:cxnSp>
            <p:nvCxnSpPr>
              <p:cNvPr id="101" name="直接连接符 100">
                <a:extLst>
                  <a:ext uri="{FF2B5EF4-FFF2-40B4-BE49-F238E27FC236}">
                    <a16:creationId xmlns:a16="http://schemas.microsoft.com/office/drawing/2014/main" id="{04B65C50-BD2F-48B5-9D89-D800C441AA3B}"/>
                  </a:ext>
                </a:extLst>
              </p:cNvPr>
              <p:cNvCxnSpPr>
                <a:cxnSpLocks/>
                <a:stCxn id="98" idx="1"/>
                <a:endCxn id="102" idx="0"/>
              </p:cNvCxnSpPr>
              <p:nvPr/>
            </p:nvCxnSpPr>
            <p:spPr>
              <a:xfrm flipH="1">
                <a:off x="266011" y="4134768"/>
                <a:ext cx="11578" cy="1383700"/>
              </a:xfrm>
              <a:prstGeom prst="line">
                <a:avLst/>
              </a:prstGeom>
              <a:ln>
                <a:solidFill>
                  <a:schemeClr val="bg1">
                    <a:lumMod val="75000"/>
                    <a:alpha val="66000"/>
                  </a:schemeClr>
                </a:solidFill>
              </a:ln>
            </p:spPr>
            <p:style>
              <a:lnRef idx="1">
                <a:schemeClr val="accent1"/>
              </a:lnRef>
              <a:fillRef idx="0">
                <a:schemeClr val="accent1"/>
              </a:fillRef>
              <a:effectRef idx="0">
                <a:schemeClr val="accent1"/>
              </a:effectRef>
              <a:fontRef idx="minor">
                <a:schemeClr val="tx1"/>
              </a:fontRef>
            </p:style>
          </p:cxnSp>
          <p:sp>
            <p:nvSpPr>
              <p:cNvPr id="102" name="椭圆 101">
                <a:extLst>
                  <a:ext uri="{FF2B5EF4-FFF2-40B4-BE49-F238E27FC236}">
                    <a16:creationId xmlns:a16="http://schemas.microsoft.com/office/drawing/2014/main" id="{D16924DE-5055-4A7E-A26B-A85AE75B9ED3}"/>
                  </a:ext>
                </a:extLst>
              </p:cNvPr>
              <p:cNvSpPr/>
              <p:nvPr/>
            </p:nvSpPr>
            <p:spPr>
              <a:xfrm>
                <a:off x="204099" y="5518468"/>
                <a:ext cx="123825" cy="123825"/>
              </a:xfrm>
              <a:prstGeom prst="ellipse">
                <a:avLst/>
              </a:prstGeom>
              <a:gradFill flip="none" rotWithShape="1">
                <a:gsLst>
                  <a:gs pos="20000">
                    <a:srgbClr val="BFBFBF"/>
                  </a:gs>
                  <a:gs pos="80000">
                    <a:srgbClr val="FFFFFF"/>
                  </a:gs>
                  <a:gs pos="100000">
                    <a:srgbClr val="01379C">
                      <a:tint val="0"/>
                    </a:srgbClr>
                  </a:gs>
                </a:gsLst>
                <a:lin ang="2700000" scaled="1"/>
                <a:tileRect/>
              </a:gradFill>
              <a:ln w="28575">
                <a:no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cs typeface="+mn-ea"/>
                  <a:sym typeface="+mn-lt"/>
                </a:endParaRPr>
              </a:p>
            </p:txBody>
          </p:sp>
        </p:grpSp>
        <p:sp>
          <p:nvSpPr>
            <p:cNvPr id="100" name="文本框 99">
              <a:extLst>
                <a:ext uri="{FF2B5EF4-FFF2-40B4-BE49-F238E27FC236}">
                  <a16:creationId xmlns:a16="http://schemas.microsoft.com/office/drawing/2014/main" id="{004A18C3-543F-4810-BABE-5585301D8CC7}"/>
                </a:ext>
              </a:extLst>
            </p:cNvPr>
            <p:cNvSpPr txBox="1"/>
            <p:nvPr/>
          </p:nvSpPr>
          <p:spPr>
            <a:xfrm>
              <a:off x="1857782" y="3100396"/>
              <a:ext cx="1437095" cy="756742"/>
            </a:xfrm>
            <a:prstGeom prst="rect">
              <a:avLst/>
            </a:prstGeom>
          </p:spPr>
          <p:txBody>
            <a:bodyPr wrap="square">
              <a:spAutoFit/>
            </a:bodyPr>
            <a:lstStyle>
              <a:defPPr>
                <a:defRPr lang="zh-CN"/>
              </a:defPPr>
              <a:lvl1pPr marL="288290" marR="0" lvl="0" indent="-288290" fontAlgn="auto">
                <a:lnSpc>
                  <a:spcPct val="200000"/>
                </a:lnSpc>
                <a:spcBef>
                  <a:spcPts val="0"/>
                </a:spcBef>
                <a:spcAft>
                  <a:spcPts val="0"/>
                </a:spcAft>
                <a:buClr>
                  <a:srgbClr val="005BAC"/>
                </a:buClr>
                <a:buSzTx/>
                <a:buFont typeface="Wingdings" panose="05000000000000000000" charset="0"/>
                <a:buChar char="l"/>
                <a:tabLst/>
                <a:defRPr kumimoji="0" sz="1200" b="0" i="0" u="none" strike="noStrike" cap="none" spc="0" normalizeH="0" baseline="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defRPr>
              </a:lvl1pPr>
            </a:lstStyle>
            <a:p>
              <a:pPr marL="0" lvl="0" indent="0">
                <a:lnSpc>
                  <a:spcPct val="110000"/>
                </a:lnSpc>
                <a:buNone/>
                <a:defRPr/>
              </a:pPr>
              <a:r>
                <a:rPr lang="zh-CN" altLang="en-US" sz="1400" dirty="0">
                  <a:solidFill>
                    <a:prstClr val="black"/>
                  </a:solidFill>
                  <a:latin typeface="+mn-lt"/>
                  <a:ea typeface="+mn-ea"/>
                  <a:cs typeface="+mn-ea"/>
                  <a:sym typeface="+mn-lt"/>
                </a:rPr>
                <a:t>陕西科技大学是一所以轻工为特色的多科性大学</a:t>
              </a:r>
            </a:p>
          </p:txBody>
        </p:sp>
      </p:grpSp>
    </p:spTree>
    <p:extLst>
      <p:ext uri="{BB962C8B-B14F-4D97-AF65-F5344CB8AC3E}">
        <p14:creationId xmlns:p14="http://schemas.microsoft.com/office/powerpoint/2010/main" val="31982171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矩形 86">
            <a:extLst>
              <a:ext uri="{FF2B5EF4-FFF2-40B4-BE49-F238E27FC236}">
                <a16:creationId xmlns:a16="http://schemas.microsoft.com/office/drawing/2014/main" id="{713A1F60-2165-4BE1-88A7-3815721AAE95}"/>
              </a:ext>
            </a:extLst>
          </p:cNvPr>
          <p:cNvSpPr/>
          <p:nvPr/>
        </p:nvSpPr>
        <p:spPr>
          <a:xfrm>
            <a:off x="0" y="3905084"/>
            <a:ext cx="12192000" cy="2952916"/>
          </a:xfrm>
          <a:prstGeom prst="rect">
            <a:avLst/>
          </a:prstGeom>
          <a:gradFill flip="none" rotWithShape="1">
            <a:gsLst>
              <a:gs pos="91000">
                <a:schemeClr val="accent1"/>
              </a:gs>
              <a:gs pos="35000">
                <a:schemeClr val="accent1">
                  <a:alpha val="71000"/>
                </a:schemeClr>
              </a:gs>
            </a:gsLst>
            <a:lin ang="0" scaled="0"/>
            <a:tileRect/>
          </a:gra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pc="-300">
              <a:cs typeface="+mn-ea"/>
              <a:sym typeface="+mn-lt"/>
            </a:endParaRPr>
          </a:p>
        </p:txBody>
      </p:sp>
      <p:sp>
        <p:nvSpPr>
          <p:cNvPr id="88" name="图片占位符 87">
            <a:extLst>
              <a:ext uri="{FF2B5EF4-FFF2-40B4-BE49-F238E27FC236}">
                <a16:creationId xmlns:a16="http://schemas.microsoft.com/office/drawing/2014/main" id="{0B4888F4-0925-43AF-A661-939CD1D82A0A}"/>
              </a:ext>
            </a:extLst>
          </p:cNvPr>
          <p:cNvSpPr>
            <a:spLocks noGrp="1"/>
          </p:cNvSpPr>
          <p:nvPr>
            <p:ph type="pic" sz="quarter" idx="12"/>
          </p:nvPr>
        </p:nvSpPr>
        <p:spPr/>
      </p:sp>
      <p:sp>
        <p:nvSpPr>
          <p:cNvPr id="21" name="文本占位符 20">
            <a:extLst>
              <a:ext uri="{FF2B5EF4-FFF2-40B4-BE49-F238E27FC236}">
                <a16:creationId xmlns:a16="http://schemas.microsoft.com/office/drawing/2014/main" id="{9D70FAA2-EA4A-40E0-9A31-D748E22181BC}"/>
              </a:ext>
            </a:extLst>
          </p:cNvPr>
          <p:cNvSpPr>
            <a:spLocks noGrp="1"/>
          </p:cNvSpPr>
          <p:nvPr>
            <p:ph type="body" sz="quarter" idx="11"/>
          </p:nvPr>
        </p:nvSpPr>
        <p:spPr/>
        <p:txBody>
          <a:bodyPr/>
          <a:lstStyle/>
          <a:p>
            <a:r>
              <a:rPr lang="zh-CN" altLang="en-US" dirty="0">
                <a:latin typeface="+mn-lt"/>
                <a:ea typeface="+mn-ea"/>
                <a:cs typeface="+mn-ea"/>
                <a:sym typeface="+mn-lt"/>
              </a:rPr>
              <a:t>时光轴</a:t>
            </a:r>
          </a:p>
        </p:txBody>
      </p:sp>
      <p:cxnSp>
        <p:nvCxnSpPr>
          <p:cNvPr id="24" name="直接连接符 23">
            <a:extLst>
              <a:ext uri="{FF2B5EF4-FFF2-40B4-BE49-F238E27FC236}">
                <a16:creationId xmlns:a16="http://schemas.microsoft.com/office/drawing/2014/main" id="{411DC91B-909D-4746-9CF9-4D94E80FE861}"/>
              </a:ext>
            </a:extLst>
          </p:cNvPr>
          <p:cNvCxnSpPr/>
          <p:nvPr/>
        </p:nvCxnSpPr>
        <p:spPr>
          <a:xfrm>
            <a:off x="957190" y="3898123"/>
            <a:ext cx="10274656" cy="0"/>
          </a:xfrm>
          <a:prstGeom prst="line">
            <a:avLst/>
          </a:prstGeom>
          <a:ln w="12700" cap="flat">
            <a:solidFill>
              <a:schemeClr val="bg1">
                <a:lumMod val="75000"/>
              </a:schemeClr>
            </a:solidFill>
            <a:prstDash val="sysDash"/>
            <a:round/>
          </a:ln>
        </p:spPr>
        <p:style>
          <a:lnRef idx="1">
            <a:schemeClr val="accent1"/>
          </a:lnRef>
          <a:fillRef idx="0">
            <a:schemeClr val="accent1"/>
          </a:fillRef>
          <a:effectRef idx="0">
            <a:schemeClr val="accent1"/>
          </a:effectRef>
          <a:fontRef idx="minor">
            <a:schemeClr val="tx1"/>
          </a:fontRef>
        </p:style>
      </p:cxnSp>
      <p:grpSp>
        <p:nvGrpSpPr>
          <p:cNvPr id="25" name="组合 24">
            <a:extLst>
              <a:ext uri="{FF2B5EF4-FFF2-40B4-BE49-F238E27FC236}">
                <a16:creationId xmlns:a16="http://schemas.microsoft.com/office/drawing/2014/main" id="{6CEDD230-DAF5-4EDF-A3FB-81DE689E7C16}"/>
              </a:ext>
            </a:extLst>
          </p:cNvPr>
          <p:cNvGrpSpPr/>
          <p:nvPr/>
        </p:nvGrpSpPr>
        <p:grpSpPr>
          <a:xfrm>
            <a:off x="445207" y="3643744"/>
            <a:ext cx="511983" cy="511983"/>
            <a:chOff x="341032" y="5073920"/>
            <a:chExt cx="928968" cy="928968"/>
          </a:xfrm>
        </p:grpSpPr>
        <p:sp>
          <p:nvSpPr>
            <p:cNvPr id="56" name="椭圆 55">
              <a:extLst>
                <a:ext uri="{FF2B5EF4-FFF2-40B4-BE49-F238E27FC236}">
                  <a16:creationId xmlns:a16="http://schemas.microsoft.com/office/drawing/2014/main" id="{05B34BA9-80D1-43C7-8C51-A141A709B8DA}"/>
                </a:ext>
              </a:extLst>
            </p:cNvPr>
            <p:cNvSpPr/>
            <p:nvPr/>
          </p:nvSpPr>
          <p:spPr>
            <a:xfrm>
              <a:off x="341032" y="5073920"/>
              <a:ext cx="928968" cy="928968"/>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57" name="等腰三角形 56">
              <a:extLst>
                <a:ext uri="{FF2B5EF4-FFF2-40B4-BE49-F238E27FC236}">
                  <a16:creationId xmlns:a16="http://schemas.microsoft.com/office/drawing/2014/main" id="{107790F5-A7E5-4627-A53D-3F8851196B84}"/>
                </a:ext>
              </a:extLst>
            </p:cNvPr>
            <p:cNvSpPr/>
            <p:nvPr/>
          </p:nvSpPr>
          <p:spPr>
            <a:xfrm rot="5400000">
              <a:off x="658288" y="5359709"/>
              <a:ext cx="372597" cy="321205"/>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grpSp>
      <p:grpSp>
        <p:nvGrpSpPr>
          <p:cNvPr id="26" name="组合 25">
            <a:extLst>
              <a:ext uri="{FF2B5EF4-FFF2-40B4-BE49-F238E27FC236}">
                <a16:creationId xmlns:a16="http://schemas.microsoft.com/office/drawing/2014/main" id="{FFDFF901-7551-495E-A72D-3EB326D862B5}"/>
              </a:ext>
            </a:extLst>
          </p:cNvPr>
          <p:cNvGrpSpPr/>
          <p:nvPr/>
        </p:nvGrpSpPr>
        <p:grpSpPr>
          <a:xfrm>
            <a:off x="11231846" y="3643744"/>
            <a:ext cx="511983" cy="511983"/>
            <a:chOff x="10818605" y="5073920"/>
            <a:chExt cx="928968" cy="928968"/>
          </a:xfrm>
        </p:grpSpPr>
        <p:sp>
          <p:nvSpPr>
            <p:cNvPr id="54" name="椭圆 53">
              <a:extLst>
                <a:ext uri="{FF2B5EF4-FFF2-40B4-BE49-F238E27FC236}">
                  <a16:creationId xmlns:a16="http://schemas.microsoft.com/office/drawing/2014/main" id="{2C99574D-F0B7-4F0D-9718-73F9F6583EE4}"/>
                </a:ext>
              </a:extLst>
            </p:cNvPr>
            <p:cNvSpPr/>
            <p:nvPr/>
          </p:nvSpPr>
          <p:spPr>
            <a:xfrm>
              <a:off x="10818605" y="5073920"/>
              <a:ext cx="928968" cy="928968"/>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sp>
          <p:nvSpPr>
            <p:cNvPr id="55" name="矩形 54">
              <a:extLst>
                <a:ext uri="{FF2B5EF4-FFF2-40B4-BE49-F238E27FC236}">
                  <a16:creationId xmlns:a16="http://schemas.microsoft.com/office/drawing/2014/main" id="{64A92998-B7F1-498D-AB67-2AA7F1BF25ED}"/>
                </a:ext>
              </a:extLst>
            </p:cNvPr>
            <p:cNvSpPr/>
            <p:nvPr/>
          </p:nvSpPr>
          <p:spPr>
            <a:xfrm>
              <a:off x="11144285" y="5397499"/>
              <a:ext cx="317493" cy="31749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cs typeface="+mn-ea"/>
                <a:sym typeface="+mn-lt"/>
              </a:endParaRPr>
            </a:p>
          </p:txBody>
        </p:sp>
      </p:grpSp>
      <p:sp>
        <p:nvSpPr>
          <p:cNvPr id="27" name="矩形 26">
            <a:extLst>
              <a:ext uri="{FF2B5EF4-FFF2-40B4-BE49-F238E27FC236}">
                <a16:creationId xmlns:a16="http://schemas.microsoft.com/office/drawing/2014/main" id="{8182B9BC-024F-4F48-A407-9B56FC18BB62}"/>
              </a:ext>
            </a:extLst>
          </p:cNvPr>
          <p:cNvSpPr/>
          <p:nvPr/>
        </p:nvSpPr>
        <p:spPr>
          <a:xfrm>
            <a:off x="380010" y="4181930"/>
            <a:ext cx="619080" cy="338554"/>
          </a:xfrm>
          <a:prstGeom prst="rect">
            <a:avLst/>
          </a:prstGeom>
        </p:spPr>
        <p:txBody>
          <a:bodyPr wrap="none">
            <a:spAutoFit/>
          </a:bodyPr>
          <a:lstStyle/>
          <a:p>
            <a:r>
              <a:rPr lang="en-US" sz="1600" dirty="0">
                <a:solidFill>
                  <a:schemeClr val="bg1"/>
                </a:solidFill>
                <a:cs typeface="+mn-ea"/>
                <a:sym typeface="+mn-lt"/>
              </a:rPr>
              <a:t>Start</a:t>
            </a:r>
          </a:p>
        </p:txBody>
      </p:sp>
      <p:sp>
        <p:nvSpPr>
          <p:cNvPr id="28" name="矩形 27">
            <a:extLst>
              <a:ext uri="{FF2B5EF4-FFF2-40B4-BE49-F238E27FC236}">
                <a16:creationId xmlns:a16="http://schemas.microsoft.com/office/drawing/2014/main" id="{4618E6F2-0906-44D2-B4D5-3301A9AC535F}"/>
              </a:ext>
            </a:extLst>
          </p:cNvPr>
          <p:cNvSpPr/>
          <p:nvPr/>
        </p:nvSpPr>
        <p:spPr>
          <a:xfrm>
            <a:off x="11126771" y="4181930"/>
            <a:ext cx="744114" cy="338554"/>
          </a:xfrm>
          <a:prstGeom prst="rect">
            <a:avLst/>
          </a:prstGeom>
        </p:spPr>
        <p:txBody>
          <a:bodyPr wrap="none">
            <a:spAutoFit/>
          </a:bodyPr>
          <a:lstStyle/>
          <a:p>
            <a:r>
              <a:rPr lang="en-US" sz="1600" dirty="0">
                <a:solidFill>
                  <a:schemeClr val="bg1"/>
                </a:solidFill>
                <a:cs typeface="+mn-ea"/>
                <a:sym typeface="+mn-lt"/>
              </a:rPr>
              <a:t>Finish</a:t>
            </a:r>
          </a:p>
        </p:txBody>
      </p:sp>
      <p:sp>
        <p:nvSpPr>
          <p:cNvPr id="58" name="矩形 57">
            <a:extLst>
              <a:ext uri="{FF2B5EF4-FFF2-40B4-BE49-F238E27FC236}">
                <a16:creationId xmlns:a16="http://schemas.microsoft.com/office/drawing/2014/main" id="{E9FA00A3-86C9-41E6-8E33-F4B9669C0ED3}"/>
              </a:ext>
            </a:extLst>
          </p:cNvPr>
          <p:cNvSpPr/>
          <p:nvPr/>
        </p:nvSpPr>
        <p:spPr>
          <a:xfrm>
            <a:off x="1868622" y="2754503"/>
            <a:ext cx="1005403" cy="338554"/>
          </a:xfrm>
          <a:prstGeom prst="rect">
            <a:avLst/>
          </a:prstGeom>
        </p:spPr>
        <p:txBody>
          <a:bodyPr wrap="none">
            <a:spAutoFit/>
          </a:bodyPr>
          <a:lstStyle/>
          <a:p>
            <a:pPr lvl="0"/>
            <a:r>
              <a:rPr lang="zh-CN" altLang="en-US" sz="1600" b="1" dirty="0">
                <a:cs typeface="+mn-ea"/>
                <a:sym typeface="+mn-lt"/>
              </a:rPr>
              <a:t>需求分析</a:t>
            </a:r>
          </a:p>
        </p:txBody>
      </p:sp>
      <p:sp>
        <p:nvSpPr>
          <p:cNvPr id="29" name="椭圆 28">
            <a:extLst>
              <a:ext uri="{FF2B5EF4-FFF2-40B4-BE49-F238E27FC236}">
                <a16:creationId xmlns:a16="http://schemas.microsoft.com/office/drawing/2014/main" id="{960CD959-E0D2-403D-B3B9-A2F1F5FE770C}"/>
              </a:ext>
            </a:extLst>
          </p:cNvPr>
          <p:cNvSpPr/>
          <p:nvPr/>
        </p:nvSpPr>
        <p:spPr>
          <a:xfrm>
            <a:off x="1647087" y="3829723"/>
            <a:ext cx="136800" cy="136800"/>
          </a:xfrm>
          <a:prstGeom prst="ellipse">
            <a:avLst/>
          </a:prstGeom>
          <a:gradFill>
            <a:gsLst>
              <a:gs pos="21000">
                <a:schemeClr val="accent3">
                  <a:lumMod val="50000"/>
                </a:schemeClr>
              </a:gs>
              <a:gs pos="88000">
                <a:schemeClr val="accent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pc="300">
              <a:cs typeface="+mn-ea"/>
              <a:sym typeface="+mn-lt"/>
            </a:endParaRPr>
          </a:p>
        </p:txBody>
      </p:sp>
      <p:sp>
        <p:nvSpPr>
          <p:cNvPr id="30" name="椭圆 29">
            <a:extLst>
              <a:ext uri="{FF2B5EF4-FFF2-40B4-BE49-F238E27FC236}">
                <a16:creationId xmlns:a16="http://schemas.microsoft.com/office/drawing/2014/main" id="{228688D3-C0F5-4C2F-935A-A4DD96993A05}"/>
              </a:ext>
            </a:extLst>
          </p:cNvPr>
          <p:cNvSpPr/>
          <p:nvPr/>
        </p:nvSpPr>
        <p:spPr>
          <a:xfrm>
            <a:off x="7460533" y="3829723"/>
            <a:ext cx="136800" cy="136800"/>
          </a:xfrm>
          <a:prstGeom prst="ellipse">
            <a:avLst/>
          </a:prstGeom>
          <a:gradFill>
            <a:gsLst>
              <a:gs pos="21000">
                <a:schemeClr val="accent3">
                  <a:lumMod val="50000"/>
                </a:schemeClr>
              </a:gs>
              <a:gs pos="88000">
                <a:schemeClr val="accent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pc="300">
              <a:cs typeface="+mn-ea"/>
              <a:sym typeface="+mn-lt"/>
            </a:endParaRPr>
          </a:p>
        </p:txBody>
      </p:sp>
      <p:sp>
        <p:nvSpPr>
          <p:cNvPr id="31" name="椭圆 30">
            <a:extLst>
              <a:ext uri="{FF2B5EF4-FFF2-40B4-BE49-F238E27FC236}">
                <a16:creationId xmlns:a16="http://schemas.microsoft.com/office/drawing/2014/main" id="{6B534F29-2B9C-4B00-A81E-D9A2C689C5E3}"/>
              </a:ext>
            </a:extLst>
          </p:cNvPr>
          <p:cNvSpPr/>
          <p:nvPr/>
        </p:nvSpPr>
        <p:spPr>
          <a:xfrm>
            <a:off x="4640323" y="3829723"/>
            <a:ext cx="136800" cy="136800"/>
          </a:xfrm>
          <a:prstGeom prst="ellipse">
            <a:avLst/>
          </a:prstGeom>
          <a:gradFill>
            <a:gsLst>
              <a:gs pos="21000">
                <a:schemeClr val="accent3">
                  <a:lumMod val="50000"/>
                </a:schemeClr>
              </a:gs>
              <a:gs pos="88000">
                <a:schemeClr val="accent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pc="300">
              <a:cs typeface="+mn-ea"/>
              <a:sym typeface="+mn-lt"/>
            </a:endParaRPr>
          </a:p>
        </p:txBody>
      </p:sp>
      <p:sp>
        <p:nvSpPr>
          <p:cNvPr id="32" name="椭圆 31">
            <a:extLst>
              <a:ext uri="{FF2B5EF4-FFF2-40B4-BE49-F238E27FC236}">
                <a16:creationId xmlns:a16="http://schemas.microsoft.com/office/drawing/2014/main" id="{C81D1442-EC2E-46A1-9F6F-14514B6E029D}"/>
              </a:ext>
            </a:extLst>
          </p:cNvPr>
          <p:cNvSpPr/>
          <p:nvPr/>
        </p:nvSpPr>
        <p:spPr>
          <a:xfrm>
            <a:off x="8824338" y="3829723"/>
            <a:ext cx="136800" cy="136800"/>
          </a:xfrm>
          <a:prstGeom prst="ellipse">
            <a:avLst/>
          </a:prstGeom>
          <a:gradFill>
            <a:gsLst>
              <a:gs pos="21000">
                <a:schemeClr val="accent3">
                  <a:lumMod val="50000"/>
                </a:schemeClr>
              </a:gs>
              <a:gs pos="88000">
                <a:schemeClr val="accent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pc="300">
              <a:cs typeface="+mn-ea"/>
              <a:sym typeface="+mn-lt"/>
            </a:endParaRPr>
          </a:p>
        </p:txBody>
      </p:sp>
      <p:grpSp>
        <p:nvGrpSpPr>
          <p:cNvPr id="33" name="组合 32">
            <a:extLst>
              <a:ext uri="{FF2B5EF4-FFF2-40B4-BE49-F238E27FC236}">
                <a16:creationId xmlns:a16="http://schemas.microsoft.com/office/drawing/2014/main" id="{8A7E4539-3E35-4953-BB76-1C8CCDEFD658}"/>
              </a:ext>
            </a:extLst>
          </p:cNvPr>
          <p:cNvGrpSpPr/>
          <p:nvPr/>
        </p:nvGrpSpPr>
        <p:grpSpPr>
          <a:xfrm>
            <a:off x="1564202" y="2786223"/>
            <a:ext cx="287720" cy="1043499"/>
            <a:chOff x="1835487" y="4219093"/>
            <a:chExt cx="343005" cy="1244006"/>
          </a:xfrm>
        </p:grpSpPr>
        <p:cxnSp>
          <p:nvCxnSpPr>
            <p:cNvPr id="52" name="直接连接符 51">
              <a:extLst>
                <a:ext uri="{FF2B5EF4-FFF2-40B4-BE49-F238E27FC236}">
                  <a16:creationId xmlns:a16="http://schemas.microsoft.com/office/drawing/2014/main" id="{67EDF373-45D7-4E70-BCB8-8367604A55AC}"/>
                </a:ext>
              </a:extLst>
            </p:cNvPr>
            <p:cNvCxnSpPr/>
            <p:nvPr/>
          </p:nvCxnSpPr>
          <p:spPr>
            <a:xfrm rot="5400000">
              <a:off x="1626207" y="5081667"/>
              <a:ext cx="761562" cy="1302"/>
            </a:xfrm>
            <a:prstGeom prst="line">
              <a:avLst/>
            </a:prstGeom>
            <a:gradFill>
              <a:gsLst>
                <a:gs pos="21000">
                  <a:schemeClr val="accent3">
                    <a:lumMod val="50000"/>
                  </a:schemeClr>
                </a:gs>
                <a:gs pos="88000">
                  <a:schemeClr val="accent1"/>
                </a:gs>
              </a:gsLst>
              <a:path path="circle">
                <a:fillToRect l="50000" t="-80000" r="50000" b="180000"/>
              </a:path>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cxnSp>
        <p:sp>
          <p:nvSpPr>
            <p:cNvPr id="53" name="泪滴形 52">
              <a:extLst>
                <a:ext uri="{FF2B5EF4-FFF2-40B4-BE49-F238E27FC236}">
                  <a16:creationId xmlns:a16="http://schemas.microsoft.com/office/drawing/2014/main" id="{830E5C42-61D2-4A4C-97CE-1EF8C3AECDFA}"/>
                </a:ext>
              </a:extLst>
            </p:cNvPr>
            <p:cNvSpPr/>
            <p:nvPr/>
          </p:nvSpPr>
          <p:spPr>
            <a:xfrm rot="8100000">
              <a:off x="1835487" y="4219093"/>
              <a:ext cx="343005" cy="343005"/>
            </a:xfrm>
            <a:prstGeom prst="teardrop">
              <a:avLst>
                <a:gd name="adj" fmla="val 131619"/>
              </a:avLst>
            </a:prstGeom>
            <a:gradFill>
              <a:gsLst>
                <a:gs pos="21000">
                  <a:schemeClr val="accent3">
                    <a:lumMod val="50000"/>
                  </a:schemeClr>
                </a:gs>
                <a:gs pos="88000">
                  <a:schemeClr val="accent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pc="300" dirty="0">
                <a:cs typeface="+mn-ea"/>
                <a:sym typeface="+mn-lt"/>
              </a:endParaRPr>
            </a:p>
          </p:txBody>
        </p:sp>
      </p:grpSp>
      <p:sp>
        <p:nvSpPr>
          <p:cNvPr id="34" name="椭圆 33">
            <a:extLst>
              <a:ext uri="{FF2B5EF4-FFF2-40B4-BE49-F238E27FC236}">
                <a16:creationId xmlns:a16="http://schemas.microsoft.com/office/drawing/2014/main" id="{0BE6CCEA-FA8F-41D4-AEC7-71B98334D080}"/>
              </a:ext>
            </a:extLst>
          </p:cNvPr>
          <p:cNvSpPr/>
          <p:nvPr/>
        </p:nvSpPr>
        <p:spPr>
          <a:xfrm>
            <a:off x="3195493" y="3829723"/>
            <a:ext cx="136800" cy="136800"/>
          </a:xfrm>
          <a:prstGeom prst="ellipse">
            <a:avLst/>
          </a:prstGeom>
          <a:gradFill>
            <a:gsLst>
              <a:gs pos="21000">
                <a:schemeClr val="accent3">
                  <a:lumMod val="50000"/>
                </a:schemeClr>
              </a:gs>
              <a:gs pos="88000">
                <a:schemeClr val="accent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pc="300">
              <a:cs typeface="+mn-ea"/>
              <a:sym typeface="+mn-lt"/>
            </a:endParaRPr>
          </a:p>
        </p:txBody>
      </p:sp>
      <p:sp>
        <p:nvSpPr>
          <p:cNvPr id="35" name="椭圆 34">
            <a:extLst>
              <a:ext uri="{FF2B5EF4-FFF2-40B4-BE49-F238E27FC236}">
                <a16:creationId xmlns:a16="http://schemas.microsoft.com/office/drawing/2014/main" id="{6E33C0D8-BED9-4B96-A61D-5EC103F07BF7}"/>
              </a:ext>
            </a:extLst>
          </p:cNvPr>
          <p:cNvSpPr/>
          <p:nvPr/>
        </p:nvSpPr>
        <p:spPr>
          <a:xfrm>
            <a:off x="6050428" y="3829723"/>
            <a:ext cx="136800" cy="136800"/>
          </a:xfrm>
          <a:prstGeom prst="ellipse">
            <a:avLst/>
          </a:prstGeom>
          <a:gradFill>
            <a:gsLst>
              <a:gs pos="21000">
                <a:schemeClr val="accent3">
                  <a:lumMod val="50000"/>
                </a:schemeClr>
              </a:gs>
              <a:gs pos="88000">
                <a:schemeClr val="accent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pc="300">
              <a:cs typeface="+mn-ea"/>
              <a:sym typeface="+mn-lt"/>
            </a:endParaRPr>
          </a:p>
        </p:txBody>
      </p:sp>
      <p:sp>
        <p:nvSpPr>
          <p:cNvPr id="36" name="椭圆 35">
            <a:extLst>
              <a:ext uri="{FF2B5EF4-FFF2-40B4-BE49-F238E27FC236}">
                <a16:creationId xmlns:a16="http://schemas.microsoft.com/office/drawing/2014/main" id="{729FD04E-695A-461F-A3EA-2B2815B8CFA2}"/>
              </a:ext>
            </a:extLst>
          </p:cNvPr>
          <p:cNvSpPr/>
          <p:nvPr/>
        </p:nvSpPr>
        <p:spPr>
          <a:xfrm>
            <a:off x="10251039" y="3829723"/>
            <a:ext cx="136800" cy="136800"/>
          </a:xfrm>
          <a:prstGeom prst="ellipse">
            <a:avLst/>
          </a:prstGeom>
          <a:gradFill>
            <a:gsLst>
              <a:gs pos="21000">
                <a:schemeClr val="accent3">
                  <a:lumMod val="50000"/>
                </a:schemeClr>
              </a:gs>
              <a:gs pos="88000">
                <a:schemeClr val="accent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pc="300">
              <a:cs typeface="+mn-ea"/>
              <a:sym typeface="+mn-lt"/>
            </a:endParaRPr>
          </a:p>
        </p:txBody>
      </p:sp>
      <p:grpSp>
        <p:nvGrpSpPr>
          <p:cNvPr id="37" name="组合 36">
            <a:extLst>
              <a:ext uri="{FF2B5EF4-FFF2-40B4-BE49-F238E27FC236}">
                <a16:creationId xmlns:a16="http://schemas.microsoft.com/office/drawing/2014/main" id="{F001AF3A-F82E-40CA-A028-3C0FA2FE69ED}"/>
              </a:ext>
            </a:extLst>
          </p:cNvPr>
          <p:cNvGrpSpPr/>
          <p:nvPr/>
        </p:nvGrpSpPr>
        <p:grpSpPr>
          <a:xfrm>
            <a:off x="4564863" y="2786223"/>
            <a:ext cx="287720" cy="1043499"/>
            <a:chOff x="1835487" y="4219093"/>
            <a:chExt cx="343005" cy="1244006"/>
          </a:xfrm>
        </p:grpSpPr>
        <p:cxnSp>
          <p:nvCxnSpPr>
            <p:cNvPr id="50" name="直接连接符 49">
              <a:extLst>
                <a:ext uri="{FF2B5EF4-FFF2-40B4-BE49-F238E27FC236}">
                  <a16:creationId xmlns:a16="http://schemas.microsoft.com/office/drawing/2014/main" id="{7EF2ABD5-DB65-4E4D-B116-52F2119684A6}"/>
                </a:ext>
              </a:extLst>
            </p:cNvPr>
            <p:cNvCxnSpPr/>
            <p:nvPr/>
          </p:nvCxnSpPr>
          <p:spPr>
            <a:xfrm rot="5400000">
              <a:off x="1626207" y="5081667"/>
              <a:ext cx="761562" cy="1302"/>
            </a:xfrm>
            <a:prstGeom prst="line">
              <a:avLst/>
            </a:prstGeom>
            <a:gradFill>
              <a:gsLst>
                <a:gs pos="21000">
                  <a:schemeClr val="accent3">
                    <a:lumMod val="50000"/>
                  </a:schemeClr>
                </a:gs>
                <a:gs pos="88000">
                  <a:schemeClr val="accent1"/>
                </a:gs>
              </a:gsLst>
              <a:path path="circle">
                <a:fillToRect l="50000" t="-80000" r="50000" b="180000"/>
              </a:path>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cxnSp>
        <p:sp>
          <p:nvSpPr>
            <p:cNvPr id="51" name="泪滴形 50">
              <a:extLst>
                <a:ext uri="{FF2B5EF4-FFF2-40B4-BE49-F238E27FC236}">
                  <a16:creationId xmlns:a16="http://schemas.microsoft.com/office/drawing/2014/main" id="{B2ABB51B-6BCE-43D4-B782-A52A44263035}"/>
                </a:ext>
              </a:extLst>
            </p:cNvPr>
            <p:cNvSpPr/>
            <p:nvPr/>
          </p:nvSpPr>
          <p:spPr>
            <a:xfrm rot="8100000">
              <a:off x="1835487" y="4219093"/>
              <a:ext cx="343005" cy="343005"/>
            </a:xfrm>
            <a:prstGeom prst="teardrop">
              <a:avLst>
                <a:gd name="adj" fmla="val 131619"/>
              </a:avLst>
            </a:prstGeom>
            <a:gradFill>
              <a:gsLst>
                <a:gs pos="21000">
                  <a:schemeClr val="accent3">
                    <a:lumMod val="50000"/>
                  </a:schemeClr>
                </a:gs>
                <a:gs pos="88000">
                  <a:schemeClr val="accent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pc="300" dirty="0">
                <a:cs typeface="+mn-ea"/>
                <a:sym typeface="+mn-lt"/>
              </a:endParaRPr>
            </a:p>
          </p:txBody>
        </p:sp>
      </p:grpSp>
      <p:grpSp>
        <p:nvGrpSpPr>
          <p:cNvPr id="38" name="组合 37">
            <a:extLst>
              <a:ext uri="{FF2B5EF4-FFF2-40B4-BE49-F238E27FC236}">
                <a16:creationId xmlns:a16="http://schemas.microsoft.com/office/drawing/2014/main" id="{B02B39DE-3DEF-4D41-8437-A027E62DFFB6}"/>
              </a:ext>
            </a:extLst>
          </p:cNvPr>
          <p:cNvGrpSpPr/>
          <p:nvPr/>
        </p:nvGrpSpPr>
        <p:grpSpPr>
          <a:xfrm>
            <a:off x="7385073" y="2786223"/>
            <a:ext cx="287720" cy="1043499"/>
            <a:chOff x="1835487" y="4219093"/>
            <a:chExt cx="343005" cy="1244006"/>
          </a:xfrm>
        </p:grpSpPr>
        <p:cxnSp>
          <p:nvCxnSpPr>
            <p:cNvPr id="48" name="直接连接符 47">
              <a:extLst>
                <a:ext uri="{FF2B5EF4-FFF2-40B4-BE49-F238E27FC236}">
                  <a16:creationId xmlns:a16="http://schemas.microsoft.com/office/drawing/2014/main" id="{293F335B-B8C5-4906-925F-2CFE50EA3F4F}"/>
                </a:ext>
              </a:extLst>
            </p:cNvPr>
            <p:cNvCxnSpPr/>
            <p:nvPr/>
          </p:nvCxnSpPr>
          <p:spPr>
            <a:xfrm rot="5400000">
              <a:off x="1626207" y="5081667"/>
              <a:ext cx="761562" cy="1302"/>
            </a:xfrm>
            <a:prstGeom prst="line">
              <a:avLst/>
            </a:prstGeom>
            <a:gradFill>
              <a:gsLst>
                <a:gs pos="21000">
                  <a:schemeClr val="accent3">
                    <a:lumMod val="50000"/>
                  </a:schemeClr>
                </a:gs>
                <a:gs pos="88000">
                  <a:schemeClr val="accent1"/>
                </a:gs>
              </a:gsLst>
              <a:path path="circle">
                <a:fillToRect l="50000" t="-80000" r="50000" b="180000"/>
              </a:path>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cxnSp>
        <p:sp>
          <p:nvSpPr>
            <p:cNvPr id="49" name="泪滴形 48">
              <a:extLst>
                <a:ext uri="{FF2B5EF4-FFF2-40B4-BE49-F238E27FC236}">
                  <a16:creationId xmlns:a16="http://schemas.microsoft.com/office/drawing/2014/main" id="{38B7920E-0F81-4B12-8D42-E97942007A7A}"/>
                </a:ext>
              </a:extLst>
            </p:cNvPr>
            <p:cNvSpPr/>
            <p:nvPr/>
          </p:nvSpPr>
          <p:spPr>
            <a:xfrm rot="8100000">
              <a:off x="1835487" y="4219093"/>
              <a:ext cx="343005" cy="343005"/>
            </a:xfrm>
            <a:prstGeom prst="teardrop">
              <a:avLst>
                <a:gd name="adj" fmla="val 131619"/>
              </a:avLst>
            </a:prstGeom>
            <a:gradFill>
              <a:gsLst>
                <a:gs pos="21000">
                  <a:schemeClr val="accent3">
                    <a:lumMod val="50000"/>
                  </a:schemeClr>
                </a:gs>
                <a:gs pos="88000">
                  <a:schemeClr val="accent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pc="300" dirty="0">
                <a:cs typeface="+mn-ea"/>
                <a:sym typeface="+mn-lt"/>
              </a:endParaRPr>
            </a:p>
          </p:txBody>
        </p:sp>
      </p:grpSp>
      <p:grpSp>
        <p:nvGrpSpPr>
          <p:cNvPr id="39" name="组合 38">
            <a:extLst>
              <a:ext uri="{FF2B5EF4-FFF2-40B4-BE49-F238E27FC236}">
                <a16:creationId xmlns:a16="http://schemas.microsoft.com/office/drawing/2014/main" id="{92599628-30C0-49F2-B15D-7DEA1C056726}"/>
              </a:ext>
            </a:extLst>
          </p:cNvPr>
          <p:cNvGrpSpPr/>
          <p:nvPr/>
        </p:nvGrpSpPr>
        <p:grpSpPr>
          <a:xfrm>
            <a:off x="10173911" y="2786223"/>
            <a:ext cx="287720" cy="1043499"/>
            <a:chOff x="1835487" y="4219093"/>
            <a:chExt cx="343005" cy="1244006"/>
          </a:xfrm>
        </p:grpSpPr>
        <p:cxnSp>
          <p:nvCxnSpPr>
            <p:cNvPr id="46" name="直接连接符 45">
              <a:extLst>
                <a:ext uri="{FF2B5EF4-FFF2-40B4-BE49-F238E27FC236}">
                  <a16:creationId xmlns:a16="http://schemas.microsoft.com/office/drawing/2014/main" id="{82A9B00B-9E04-4310-A838-B31E877DB43E}"/>
                </a:ext>
              </a:extLst>
            </p:cNvPr>
            <p:cNvCxnSpPr/>
            <p:nvPr/>
          </p:nvCxnSpPr>
          <p:spPr>
            <a:xfrm rot="5400000">
              <a:off x="1626207" y="5081667"/>
              <a:ext cx="761562" cy="1302"/>
            </a:xfrm>
            <a:prstGeom prst="line">
              <a:avLst/>
            </a:prstGeom>
            <a:gradFill>
              <a:gsLst>
                <a:gs pos="21000">
                  <a:schemeClr val="accent3">
                    <a:lumMod val="50000"/>
                  </a:schemeClr>
                </a:gs>
                <a:gs pos="88000">
                  <a:schemeClr val="accent1"/>
                </a:gs>
              </a:gsLst>
              <a:path path="circle">
                <a:fillToRect l="50000" t="-80000" r="50000" b="180000"/>
              </a:path>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cxnSp>
        <p:sp>
          <p:nvSpPr>
            <p:cNvPr id="47" name="泪滴形 46">
              <a:extLst>
                <a:ext uri="{FF2B5EF4-FFF2-40B4-BE49-F238E27FC236}">
                  <a16:creationId xmlns:a16="http://schemas.microsoft.com/office/drawing/2014/main" id="{C4151810-CB80-4A23-AE73-886C4D388018}"/>
                </a:ext>
              </a:extLst>
            </p:cNvPr>
            <p:cNvSpPr/>
            <p:nvPr/>
          </p:nvSpPr>
          <p:spPr>
            <a:xfrm rot="8100000">
              <a:off x="1835487" y="4219093"/>
              <a:ext cx="343005" cy="343005"/>
            </a:xfrm>
            <a:prstGeom prst="teardrop">
              <a:avLst>
                <a:gd name="adj" fmla="val 131619"/>
              </a:avLst>
            </a:prstGeom>
            <a:gradFill>
              <a:gsLst>
                <a:gs pos="21000">
                  <a:schemeClr val="accent3">
                    <a:lumMod val="50000"/>
                  </a:schemeClr>
                </a:gs>
                <a:gs pos="88000">
                  <a:schemeClr val="accent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pc="300" dirty="0">
                <a:cs typeface="+mn-ea"/>
                <a:sym typeface="+mn-lt"/>
              </a:endParaRPr>
            </a:p>
          </p:txBody>
        </p:sp>
      </p:grpSp>
      <p:sp>
        <p:nvSpPr>
          <p:cNvPr id="40" name="泪滴形 39">
            <a:extLst>
              <a:ext uri="{FF2B5EF4-FFF2-40B4-BE49-F238E27FC236}">
                <a16:creationId xmlns:a16="http://schemas.microsoft.com/office/drawing/2014/main" id="{79FF816A-54AB-4308-B0FA-93A295E4F621}"/>
              </a:ext>
            </a:extLst>
          </p:cNvPr>
          <p:cNvSpPr/>
          <p:nvPr/>
        </p:nvSpPr>
        <p:spPr>
          <a:xfrm rot="8100000">
            <a:off x="3110054" y="1953103"/>
            <a:ext cx="287720" cy="287720"/>
          </a:xfrm>
          <a:prstGeom prst="teardrop">
            <a:avLst>
              <a:gd name="adj" fmla="val 131619"/>
            </a:avLst>
          </a:prstGeom>
          <a:gradFill>
            <a:gsLst>
              <a:gs pos="21000">
                <a:schemeClr val="accent3">
                  <a:lumMod val="50000"/>
                </a:schemeClr>
              </a:gs>
              <a:gs pos="88000">
                <a:schemeClr val="accent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pc="300" dirty="0">
              <a:cs typeface="+mn-ea"/>
              <a:sym typeface="+mn-lt"/>
            </a:endParaRPr>
          </a:p>
        </p:txBody>
      </p:sp>
      <p:sp>
        <p:nvSpPr>
          <p:cNvPr id="41" name="泪滴形 40">
            <a:extLst>
              <a:ext uri="{FF2B5EF4-FFF2-40B4-BE49-F238E27FC236}">
                <a16:creationId xmlns:a16="http://schemas.microsoft.com/office/drawing/2014/main" id="{5DC748D7-5655-42ED-9FA8-1A97B7C3170F}"/>
              </a:ext>
            </a:extLst>
          </p:cNvPr>
          <p:cNvSpPr/>
          <p:nvPr/>
        </p:nvSpPr>
        <p:spPr>
          <a:xfrm rot="8100000">
            <a:off x="5964989" y="1953103"/>
            <a:ext cx="287720" cy="287720"/>
          </a:xfrm>
          <a:prstGeom prst="teardrop">
            <a:avLst>
              <a:gd name="adj" fmla="val 131619"/>
            </a:avLst>
          </a:prstGeom>
          <a:gradFill>
            <a:gsLst>
              <a:gs pos="21000">
                <a:schemeClr val="accent3">
                  <a:lumMod val="50000"/>
                </a:schemeClr>
              </a:gs>
              <a:gs pos="88000">
                <a:schemeClr val="accent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pc="300" dirty="0">
              <a:cs typeface="+mn-ea"/>
              <a:sym typeface="+mn-lt"/>
            </a:endParaRPr>
          </a:p>
        </p:txBody>
      </p:sp>
      <p:cxnSp>
        <p:nvCxnSpPr>
          <p:cNvPr id="42" name="直接连接符 41">
            <a:extLst>
              <a:ext uri="{FF2B5EF4-FFF2-40B4-BE49-F238E27FC236}">
                <a16:creationId xmlns:a16="http://schemas.microsoft.com/office/drawing/2014/main" id="{6C142753-B8CD-4BBD-B19B-C797851A2FE1}"/>
              </a:ext>
            </a:extLst>
          </p:cNvPr>
          <p:cNvCxnSpPr/>
          <p:nvPr/>
        </p:nvCxnSpPr>
        <p:spPr>
          <a:xfrm rot="5400000">
            <a:off x="2517945" y="3093210"/>
            <a:ext cx="1471935" cy="1092"/>
          </a:xfrm>
          <a:prstGeom prst="line">
            <a:avLst/>
          </a:prstGeom>
          <a:gradFill>
            <a:gsLst>
              <a:gs pos="21000">
                <a:schemeClr val="accent3">
                  <a:lumMod val="50000"/>
                </a:schemeClr>
              </a:gs>
              <a:gs pos="88000">
                <a:schemeClr val="accent1"/>
              </a:gs>
            </a:gsLst>
            <a:path path="circle">
              <a:fillToRect l="50000" t="-80000" r="50000" b="180000"/>
            </a:path>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cxnSp>
      <p:cxnSp>
        <p:nvCxnSpPr>
          <p:cNvPr id="43" name="直接连接符 42">
            <a:extLst>
              <a:ext uri="{FF2B5EF4-FFF2-40B4-BE49-F238E27FC236}">
                <a16:creationId xmlns:a16="http://schemas.microsoft.com/office/drawing/2014/main" id="{7BC86D1B-B1E1-4C27-94EB-D813FC90007B}"/>
              </a:ext>
            </a:extLst>
          </p:cNvPr>
          <p:cNvCxnSpPr/>
          <p:nvPr/>
        </p:nvCxnSpPr>
        <p:spPr>
          <a:xfrm rot="5400000">
            <a:off x="5372880" y="3093210"/>
            <a:ext cx="1471935" cy="1092"/>
          </a:xfrm>
          <a:prstGeom prst="line">
            <a:avLst/>
          </a:prstGeom>
          <a:gradFill>
            <a:gsLst>
              <a:gs pos="21000">
                <a:schemeClr val="accent3">
                  <a:lumMod val="50000"/>
                </a:schemeClr>
              </a:gs>
              <a:gs pos="88000">
                <a:schemeClr val="accent1"/>
              </a:gs>
            </a:gsLst>
            <a:path path="circle">
              <a:fillToRect l="50000" t="-80000" r="50000" b="180000"/>
            </a:path>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cxnSp>
      <p:cxnSp>
        <p:nvCxnSpPr>
          <p:cNvPr id="44" name="直接连接符 43">
            <a:extLst>
              <a:ext uri="{FF2B5EF4-FFF2-40B4-BE49-F238E27FC236}">
                <a16:creationId xmlns:a16="http://schemas.microsoft.com/office/drawing/2014/main" id="{68A386BB-4371-49FA-92CD-7B3106727192}"/>
              </a:ext>
            </a:extLst>
          </p:cNvPr>
          <p:cNvCxnSpPr/>
          <p:nvPr/>
        </p:nvCxnSpPr>
        <p:spPr>
          <a:xfrm rot="5400000">
            <a:off x="8145123" y="3093210"/>
            <a:ext cx="1471935" cy="1092"/>
          </a:xfrm>
          <a:prstGeom prst="line">
            <a:avLst/>
          </a:prstGeom>
          <a:gradFill>
            <a:gsLst>
              <a:gs pos="21000">
                <a:schemeClr val="accent3">
                  <a:lumMod val="50000"/>
                </a:schemeClr>
              </a:gs>
              <a:gs pos="88000">
                <a:schemeClr val="accent1"/>
              </a:gs>
            </a:gsLst>
            <a:path path="circle">
              <a:fillToRect l="50000" t="-80000" r="50000" b="180000"/>
            </a:path>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cxnSp>
      <p:sp>
        <p:nvSpPr>
          <p:cNvPr id="45" name="泪滴形 44">
            <a:extLst>
              <a:ext uri="{FF2B5EF4-FFF2-40B4-BE49-F238E27FC236}">
                <a16:creationId xmlns:a16="http://schemas.microsoft.com/office/drawing/2014/main" id="{60D278B1-003E-451C-B2C0-D674424FDAC2}"/>
              </a:ext>
            </a:extLst>
          </p:cNvPr>
          <p:cNvSpPr/>
          <p:nvPr/>
        </p:nvSpPr>
        <p:spPr>
          <a:xfrm rot="8100000">
            <a:off x="8737232" y="1953103"/>
            <a:ext cx="287720" cy="287720"/>
          </a:xfrm>
          <a:prstGeom prst="teardrop">
            <a:avLst>
              <a:gd name="adj" fmla="val 131619"/>
            </a:avLst>
          </a:prstGeom>
          <a:gradFill>
            <a:gsLst>
              <a:gs pos="21000">
                <a:schemeClr val="accent3">
                  <a:lumMod val="50000"/>
                </a:schemeClr>
              </a:gs>
              <a:gs pos="88000">
                <a:schemeClr val="accent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pc="300" dirty="0">
              <a:cs typeface="+mn-ea"/>
              <a:sym typeface="+mn-lt"/>
            </a:endParaRPr>
          </a:p>
        </p:txBody>
      </p:sp>
      <p:sp>
        <p:nvSpPr>
          <p:cNvPr id="59" name="矩形 58">
            <a:extLst>
              <a:ext uri="{FF2B5EF4-FFF2-40B4-BE49-F238E27FC236}">
                <a16:creationId xmlns:a16="http://schemas.microsoft.com/office/drawing/2014/main" id="{097275EA-DFB7-43BC-B2CD-B8219658F066}"/>
              </a:ext>
            </a:extLst>
          </p:cNvPr>
          <p:cNvSpPr/>
          <p:nvPr/>
        </p:nvSpPr>
        <p:spPr>
          <a:xfrm>
            <a:off x="1583433" y="2777653"/>
            <a:ext cx="287258" cy="338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400" spc="300" dirty="0">
                <a:solidFill>
                  <a:schemeClr val="lt1"/>
                </a:solidFill>
                <a:cs typeface="+mn-ea"/>
                <a:sym typeface="+mn-lt"/>
              </a:rPr>
              <a:t>1</a:t>
            </a:r>
            <a:endParaRPr lang="zh-CN" altLang="en-US" sz="1400" spc="300" dirty="0">
              <a:solidFill>
                <a:schemeClr val="lt1"/>
              </a:solidFill>
              <a:cs typeface="+mn-ea"/>
              <a:sym typeface="+mn-lt"/>
            </a:endParaRPr>
          </a:p>
        </p:txBody>
      </p:sp>
      <p:sp>
        <p:nvSpPr>
          <p:cNvPr id="60" name="矩形 59">
            <a:extLst>
              <a:ext uri="{FF2B5EF4-FFF2-40B4-BE49-F238E27FC236}">
                <a16:creationId xmlns:a16="http://schemas.microsoft.com/office/drawing/2014/main" id="{D3825378-AC2A-48A9-A5E0-7C50D294577E}"/>
              </a:ext>
            </a:extLst>
          </p:cNvPr>
          <p:cNvSpPr/>
          <p:nvPr/>
        </p:nvSpPr>
        <p:spPr>
          <a:xfrm>
            <a:off x="3121312" y="1942663"/>
            <a:ext cx="287258" cy="338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400" spc="300" dirty="0">
                <a:solidFill>
                  <a:schemeClr val="lt1"/>
                </a:solidFill>
                <a:cs typeface="+mn-ea"/>
                <a:sym typeface="+mn-lt"/>
              </a:rPr>
              <a:t>2</a:t>
            </a:r>
            <a:endParaRPr lang="zh-CN" altLang="en-US" sz="1400" spc="300" dirty="0">
              <a:solidFill>
                <a:schemeClr val="lt1"/>
              </a:solidFill>
              <a:cs typeface="+mn-ea"/>
              <a:sym typeface="+mn-lt"/>
            </a:endParaRPr>
          </a:p>
        </p:txBody>
      </p:sp>
      <p:sp>
        <p:nvSpPr>
          <p:cNvPr id="61" name="矩形 60">
            <a:extLst>
              <a:ext uri="{FF2B5EF4-FFF2-40B4-BE49-F238E27FC236}">
                <a16:creationId xmlns:a16="http://schemas.microsoft.com/office/drawing/2014/main" id="{2A4FBD7A-03FD-41B4-A202-05FAE02AE516}"/>
              </a:ext>
            </a:extLst>
          </p:cNvPr>
          <p:cNvSpPr/>
          <p:nvPr/>
        </p:nvSpPr>
        <p:spPr>
          <a:xfrm>
            <a:off x="4576121" y="2777653"/>
            <a:ext cx="287258" cy="338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400" spc="300" dirty="0">
                <a:solidFill>
                  <a:schemeClr val="lt1"/>
                </a:solidFill>
                <a:cs typeface="+mn-ea"/>
                <a:sym typeface="+mn-lt"/>
              </a:rPr>
              <a:t>3</a:t>
            </a:r>
            <a:endParaRPr lang="zh-CN" altLang="en-US" sz="1400" spc="300" dirty="0">
              <a:solidFill>
                <a:schemeClr val="lt1"/>
              </a:solidFill>
              <a:cs typeface="+mn-ea"/>
              <a:sym typeface="+mn-lt"/>
            </a:endParaRPr>
          </a:p>
        </p:txBody>
      </p:sp>
      <p:sp>
        <p:nvSpPr>
          <p:cNvPr id="62" name="矩形 61">
            <a:extLst>
              <a:ext uri="{FF2B5EF4-FFF2-40B4-BE49-F238E27FC236}">
                <a16:creationId xmlns:a16="http://schemas.microsoft.com/office/drawing/2014/main" id="{1B79C3CE-6B58-4CDC-BD54-12196CA6EFF9}"/>
              </a:ext>
            </a:extLst>
          </p:cNvPr>
          <p:cNvSpPr/>
          <p:nvPr/>
        </p:nvSpPr>
        <p:spPr>
          <a:xfrm>
            <a:off x="5974580" y="1942663"/>
            <a:ext cx="287258" cy="338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400" spc="300" dirty="0">
                <a:solidFill>
                  <a:schemeClr val="lt1"/>
                </a:solidFill>
                <a:cs typeface="+mn-ea"/>
                <a:sym typeface="+mn-lt"/>
              </a:rPr>
              <a:t>4</a:t>
            </a:r>
            <a:endParaRPr lang="zh-CN" altLang="en-US" sz="1400" spc="300" dirty="0">
              <a:solidFill>
                <a:schemeClr val="lt1"/>
              </a:solidFill>
              <a:cs typeface="+mn-ea"/>
              <a:sym typeface="+mn-lt"/>
            </a:endParaRPr>
          </a:p>
        </p:txBody>
      </p:sp>
      <p:sp>
        <p:nvSpPr>
          <p:cNvPr id="63" name="矩形 62">
            <a:extLst>
              <a:ext uri="{FF2B5EF4-FFF2-40B4-BE49-F238E27FC236}">
                <a16:creationId xmlns:a16="http://schemas.microsoft.com/office/drawing/2014/main" id="{C1053DD0-AA21-4400-BDA6-E97ECC88B59B}"/>
              </a:ext>
            </a:extLst>
          </p:cNvPr>
          <p:cNvSpPr/>
          <p:nvPr/>
        </p:nvSpPr>
        <p:spPr>
          <a:xfrm>
            <a:off x="7394664" y="2777653"/>
            <a:ext cx="287258" cy="338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400" spc="300" dirty="0">
                <a:solidFill>
                  <a:schemeClr val="lt1"/>
                </a:solidFill>
                <a:cs typeface="+mn-ea"/>
                <a:sym typeface="+mn-lt"/>
              </a:rPr>
              <a:t>5</a:t>
            </a:r>
            <a:endParaRPr lang="zh-CN" altLang="en-US" sz="1400" spc="300" dirty="0">
              <a:solidFill>
                <a:schemeClr val="lt1"/>
              </a:solidFill>
              <a:cs typeface="+mn-ea"/>
              <a:sym typeface="+mn-lt"/>
            </a:endParaRPr>
          </a:p>
        </p:txBody>
      </p:sp>
      <p:sp>
        <p:nvSpPr>
          <p:cNvPr id="64" name="矩形 63">
            <a:extLst>
              <a:ext uri="{FF2B5EF4-FFF2-40B4-BE49-F238E27FC236}">
                <a16:creationId xmlns:a16="http://schemas.microsoft.com/office/drawing/2014/main" id="{C24823E9-B9E4-4E43-989B-5CA42ABEED4E}"/>
              </a:ext>
            </a:extLst>
          </p:cNvPr>
          <p:cNvSpPr/>
          <p:nvPr/>
        </p:nvSpPr>
        <p:spPr>
          <a:xfrm>
            <a:off x="8748490" y="1942663"/>
            <a:ext cx="287258" cy="338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400" spc="300" dirty="0">
                <a:solidFill>
                  <a:schemeClr val="lt1"/>
                </a:solidFill>
                <a:cs typeface="+mn-ea"/>
                <a:sym typeface="+mn-lt"/>
              </a:rPr>
              <a:t>6</a:t>
            </a:r>
            <a:endParaRPr lang="zh-CN" altLang="en-US" sz="1400" spc="300" dirty="0">
              <a:solidFill>
                <a:schemeClr val="lt1"/>
              </a:solidFill>
              <a:cs typeface="+mn-ea"/>
              <a:sym typeface="+mn-lt"/>
            </a:endParaRPr>
          </a:p>
        </p:txBody>
      </p:sp>
      <p:sp>
        <p:nvSpPr>
          <p:cNvPr id="65" name="矩形 64">
            <a:extLst>
              <a:ext uri="{FF2B5EF4-FFF2-40B4-BE49-F238E27FC236}">
                <a16:creationId xmlns:a16="http://schemas.microsoft.com/office/drawing/2014/main" id="{0766B312-7CE5-473A-A26C-985BD3300215}"/>
              </a:ext>
            </a:extLst>
          </p:cNvPr>
          <p:cNvSpPr/>
          <p:nvPr/>
        </p:nvSpPr>
        <p:spPr>
          <a:xfrm>
            <a:off x="10185169" y="2777653"/>
            <a:ext cx="287258" cy="338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400" spc="300" dirty="0">
                <a:solidFill>
                  <a:schemeClr val="lt1"/>
                </a:solidFill>
                <a:cs typeface="+mn-ea"/>
                <a:sym typeface="+mn-lt"/>
              </a:rPr>
              <a:t>7</a:t>
            </a:r>
            <a:endParaRPr lang="zh-CN" altLang="en-US" sz="1400" spc="300" dirty="0">
              <a:solidFill>
                <a:schemeClr val="lt1"/>
              </a:solidFill>
              <a:cs typeface="+mn-ea"/>
              <a:sym typeface="+mn-lt"/>
            </a:endParaRPr>
          </a:p>
        </p:txBody>
      </p:sp>
      <p:sp>
        <p:nvSpPr>
          <p:cNvPr id="66" name="矩形 65">
            <a:extLst>
              <a:ext uri="{FF2B5EF4-FFF2-40B4-BE49-F238E27FC236}">
                <a16:creationId xmlns:a16="http://schemas.microsoft.com/office/drawing/2014/main" id="{DA210AAC-1C2C-4736-B384-F5EC6E35B21D}"/>
              </a:ext>
            </a:extLst>
          </p:cNvPr>
          <p:cNvSpPr/>
          <p:nvPr/>
        </p:nvSpPr>
        <p:spPr>
          <a:xfrm>
            <a:off x="4847776" y="2754503"/>
            <a:ext cx="1005403" cy="338554"/>
          </a:xfrm>
          <a:prstGeom prst="rect">
            <a:avLst/>
          </a:prstGeom>
        </p:spPr>
        <p:txBody>
          <a:bodyPr wrap="none">
            <a:spAutoFit/>
          </a:bodyPr>
          <a:lstStyle/>
          <a:p>
            <a:pPr lvl="0"/>
            <a:r>
              <a:rPr lang="zh-CN" altLang="en-US" sz="1600" b="1" dirty="0">
                <a:cs typeface="+mn-ea"/>
                <a:sym typeface="+mn-lt"/>
              </a:rPr>
              <a:t>系统开发</a:t>
            </a:r>
          </a:p>
        </p:txBody>
      </p:sp>
      <p:sp>
        <p:nvSpPr>
          <p:cNvPr id="67" name="矩形 66">
            <a:extLst>
              <a:ext uri="{FF2B5EF4-FFF2-40B4-BE49-F238E27FC236}">
                <a16:creationId xmlns:a16="http://schemas.microsoft.com/office/drawing/2014/main" id="{DB84FDFA-AE59-4F00-9575-AAE3D06BBAAC}"/>
              </a:ext>
            </a:extLst>
          </p:cNvPr>
          <p:cNvSpPr/>
          <p:nvPr/>
        </p:nvSpPr>
        <p:spPr>
          <a:xfrm>
            <a:off x="7670347" y="2754503"/>
            <a:ext cx="800219" cy="338554"/>
          </a:xfrm>
          <a:prstGeom prst="rect">
            <a:avLst/>
          </a:prstGeom>
        </p:spPr>
        <p:txBody>
          <a:bodyPr wrap="none">
            <a:spAutoFit/>
          </a:bodyPr>
          <a:lstStyle/>
          <a:p>
            <a:pPr lvl="0"/>
            <a:r>
              <a:rPr lang="zh-CN" altLang="en-US" sz="1600" b="1" dirty="0">
                <a:cs typeface="+mn-ea"/>
                <a:sym typeface="+mn-lt"/>
              </a:rPr>
              <a:t>试运行</a:t>
            </a:r>
          </a:p>
        </p:txBody>
      </p:sp>
      <p:sp>
        <p:nvSpPr>
          <p:cNvPr id="68" name="矩形 67">
            <a:extLst>
              <a:ext uri="{FF2B5EF4-FFF2-40B4-BE49-F238E27FC236}">
                <a16:creationId xmlns:a16="http://schemas.microsoft.com/office/drawing/2014/main" id="{8ADAAD29-351F-4220-97B0-154E42203D5E}"/>
              </a:ext>
            </a:extLst>
          </p:cNvPr>
          <p:cNvSpPr/>
          <p:nvPr/>
        </p:nvSpPr>
        <p:spPr>
          <a:xfrm>
            <a:off x="10446770" y="2754503"/>
            <a:ext cx="1005403" cy="338554"/>
          </a:xfrm>
          <a:prstGeom prst="rect">
            <a:avLst/>
          </a:prstGeom>
        </p:spPr>
        <p:txBody>
          <a:bodyPr wrap="none">
            <a:spAutoFit/>
          </a:bodyPr>
          <a:lstStyle/>
          <a:p>
            <a:pPr lvl="0"/>
            <a:r>
              <a:rPr lang="zh-CN" altLang="en-US" sz="1600" b="1" dirty="0">
                <a:cs typeface="+mn-ea"/>
                <a:sym typeface="+mn-lt"/>
              </a:rPr>
              <a:t>项目验收</a:t>
            </a:r>
          </a:p>
        </p:txBody>
      </p:sp>
      <p:sp>
        <p:nvSpPr>
          <p:cNvPr id="69" name="矩形 68">
            <a:extLst>
              <a:ext uri="{FF2B5EF4-FFF2-40B4-BE49-F238E27FC236}">
                <a16:creationId xmlns:a16="http://schemas.microsoft.com/office/drawing/2014/main" id="{23026604-DEC5-41DD-87F9-F68605458562}"/>
              </a:ext>
            </a:extLst>
          </p:cNvPr>
          <p:cNvSpPr/>
          <p:nvPr/>
        </p:nvSpPr>
        <p:spPr>
          <a:xfrm>
            <a:off x="3394175" y="1952641"/>
            <a:ext cx="1005403" cy="338554"/>
          </a:xfrm>
          <a:prstGeom prst="rect">
            <a:avLst/>
          </a:prstGeom>
        </p:spPr>
        <p:txBody>
          <a:bodyPr wrap="none">
            <a:spAutoFit/>
          </a:bodyPr>
          <a:lstStyle/>
          <a:p>
            <a:pPr lvl="0"/>
            <a:r>
              <a:rPr lang="zh-CN" altLang="en-US" sz="1600" b="1" dirty="0">
                <a:cs typeface="+mn-ea"/>
                <a:sym typeface="+mn-lt"/>
              </a:rPr>
              <a:t>系统设计</a:t>
            </a:r>
          </a:p>
        </p:txBody>
      </p:sp>
      <p:sp>
        <p:nvSpPr>
          <p:cNvPr id="70" name="矩形 69">
            <a:extLst>
              <a:ext uri="{FF2B5EF4-FFF2-40B4-BE49-F238E27FC236}">
                <a16:creationId xmlns:a16="http://schemas.microsoft.com/office/drawing/2014/main" id="{09A63F3C-B9E4-4BD1-A202-8334392C3601}"/>
              </a:ext>
            </a:extLst>
          </p:cNvPr>
          <p:cNvSpPr/>
          <p:nvPr/>
        </p:nvSpPr>
        <p:spPr>
          <a:xfrm>
            <a:off x="6251471" y="1952641"/>
            <a:ext cx="1005403" cy="338554"/>
          </a:xfrm>
          <a:prstGeom prst="rect">
            <a:avLst/>
          </a:prstGeom>
        </p:spPr>
        <p:txBody>
          <a:bodyPr wrap="none">
            <a:spAutoFit/>
          </a:bodyPr>
          <a:lstStyle/>
          <a:p>
            <a:pPr lvl="0"/>
            <a:r>
              <a:rPr lang="zh-CN" altLang="en-US" sz="1600" b="1" dirty="0">
                <a:cs typeface="+mn-ea"/>
                <a:sym typeface="+mn-lt"/>
              </a:rPr>
              <a:t>系统测试</a:t>
            </a:r>
          </a:p>
        </p:txBody>
      </p:sp>
      <p:sp>
        <p:nvSpPr>
          <p:cNvPr id="71" name="矩形 70">
            <a:extLst>
              <a:ext uri="{FF2B5EF4-FFF2-40B4-BE49-F238E27FC236}">
                <a16:creationId xmlns:a16="http://schemas.microsoft.com/office/drawing/2014/main" id="{B5FAC76C-DED8-4E1E-AD09-BD3D18473C3B}"/>
              </a:ext>
            </a:extLst>
          </p:cNvPr>
          <p:cNvSpPr/>
          <p:nvPr/>
        </p:nvSpPr>
        <p:spPr>
          <a:xfrm>
            <a:off x="9011299" y="1952641"/>
            <a:ext cx="1005403" cy="338554"/>
          </a:xfrm>
          <a:prstGeom prst="rect">
            <a:avLst/>
          </a:prstGeom>
        </p:spPr>
        <p:txBody>
          <a:bodyPr wrap="none">
            <a:spAutoFit/>
          </a:bodyPr>
          <a:lstStyle/>
          <a:p>
            <a:pPr lvl="0"/>
            <a:r>
              <a:rPr lang="zh-CN" altLang="en-US" sz="1600" b="1" dirty="0">
                <a:cs typeface="+mn-ea"/>
                <a:sym typeface="+mn-lt"/>
              </a:rPr>
              <a:t>上线阶段</a:t>
            </a:r>
          </a:p>
        </p:txBody>
      </p:sp>
      <p:sp>
        <p:nvSpPr>
          <p:cNvPr id="74" name="文本框 73">
            <a:extLst>
              <a:ext uri="{FF2B5EF4-FFF2-40B4-BE49-F238E27FC236}">
                <a16:creationId xmlns:a16="http://schemas.microsoft.com/office/drawing/2014/main" id="{2440D8E0-26F0-4823-BCF4-C06B833A3FF0}"/>
              </a:ext>
            </a:extLst>
          </p:cNvPr>
          <p:cNvSpPr txBox="1"/>
          <p:nvPr/>
        </p:nvSpPr>
        <p:spPr>
          <a:xfrm>
            <a:off x="1178999" y="4084102"/>
            <a:ext cx="1072977" cy="914609"/>
          </a:xfrm>
          <a:prstGeom prst="rect">
            <a:avLst/>
          </a:prstGeom>
          <a:noFill/>
        </p:spPr>
        <p:txBody>
          <a:bodyPr wrap="square" rtlCol="0">
            <a:spAutoFit/>
          </a:bodyPr>
          <a:lstStyle/>
          <a:p>
            <a:pPr lvl="0">
              <a:lnSpc>
                <a:spcPct val="130000"/>
              </a:lnSpc>
              <a:defRPr/>
            </a:pPr>
            <a:r>
              <a:rPr lang="zh-CN" altLang="en-US" sz="1400" dirty="0">
                <a:solidFill>
                  <a:schemeClr val="bg1">
                    <a:lumMod val="95000"/>
                  </a:schemeClr>
                </a:solidFill>
                <a:cs typeface="+mn-ea"/>
                <a:sym typeface="+mn-lt"/>
              </a:rPr>
              <a:t>中国研究生创新实践系列大赛</a:t>
            </a:r>
          </a:p>
        </p:txBody>
      </p:sp>
      <p:sp>
        <p:nvSpPr>
          <p:cNvPr id="81" name="文本框 80">
            <a:extLst>
              <a:ext uri="{FF2B5EF4-FFF2-40B4-BE49-F238E27FC236}">
                <a16:creationId xmlns:a16="http://schemas.microsoft.com/office/drawing/2014/main" id="{300943FB-3898-4ED9-8F04-2A43A8165176}"/>
              </a:ext>
            </a:extLst>
          </p:cNvPr>
          <p:cNvSpPr txBox="1"/>
          <p:nvPr/>
        </p:nvSpPr>
        <p:spPr>
          <a:xfrm>
            <a:off x="2716877" y="4084102"/>
            <a:ext cx="1072977" cy="914609"/>
          </a:xfrm>
          <a:prstGeom prst="rect">
            <a:avLst/>
          </a:prstGeom>
          <a:noFill/>
        </p:spPr>
        <p:txBody>
          <a:bodyPr wrap="square" rtlCol="0">
            <a:spAutoFit/>
          </a:bodyPr>
          <a:lstStyle/>
          <a:p>
            <a:pPr lvl="0">
              <a:lnSpc>
                <a:spcPct val="130000"/>
              </a:lnSpc>
              <a:defRPr/>
            </a:pPr>
            <a:r>
              <a:rPr lang="zh-CN" altLang="en-US" sz="1400" dirty="0">
                <a:solidFill>
                  <a:schemeClr val="bg1">
                    <a:lumMod val="95000"/>
                  </a:schemeClr>
                </a:solidFill>
                <a:cs typeface="+mn-ea"/>
                <a:sym typeface="+mn-lt"/>
              </a:rPr>
              <a:t>中国研究生创新实践系列大赛</a:t>
            </a:r>
          </a:p>
        </p:txBody>
      </p:sp>
      <p:sp>
        <p:nvSpPr>
          <p:cNvPr id="82" name="文本框 81">
            <a:extLst>
              <a:ext uri="{FF2B5EF4-FFF2-40B4-BE49-F238E27FC236}">
                <a16:creationId xmlns:a16="http://schemas.microsoft.com/office/drawing/2014/main" id="{610AD5A9-2312-407E-9574-4FC55DC2D8AA}"/>
              </a:ext>
            </a:extLst>
          </p:cNvPr>
          <p:cNvSpPr txBox="1"/>
          <p:nvPr/>
        </p:nvSpPr>
        <p:spPr>
          <a:xfrm>
            <a:off x="4183261" y="4084102"/>
            <a:ext cx="1072977" cy="914609"/>
          </a:xfrm>
          <a:prstGeom prst="rect">
            <a:avLst/>
          </a:prstGeom>
          <a:noFill/>
        </p:spPr>
        <p:txBody>
          <a:bodyPr wrap="square" rtlCol="0">
            <a:spAutoFit/>
          </a:bodyPr>
          <a:lstStyle/>
          <a:p>
            <a:pPr lvl="0">
              <a:lnSpc>
                <a:spcPct val="130000"/>
              </a:lnSpc>
              <a:defRPr/>
            </a:pPr>
            <a:r>
              <a:rPr lang="zh-CN" altLang="en-US" sz="1400" dirty="0">
                <a:solidFill>
                  <a:schemeClr val="bg1">
                    <a:lumMod val="95000"/>
                  </a:schemeClr>
                </a:solidFill>
                <a:cs typeface="+mn-ea"/>
                <a:sym typeface="+mn-lt"/>
              </a:rPr>
              <a:t>中国研究生创新实践系列大赛</a:t>
            </a:r>
          </a:p>
        </p:txBody>
      </p:sp>
      <p:sp>
        <p:nvSpPr>
          <p:cNvPr id="83" name="文本框 82">
            <a:extLst>
              <a:ext uri="{FF2B5EF4-FFF2-40B4-BE49-F238E27FC236}">
                <a16:creationId xmlns:a16="http://schemas.microsoft.com/office/drawing/2014/main" id="{A077E95A-6394-4D64-8C10-ACAD4DC24687}"/>
              </a:ext>
            </a:extLst>
          </p:cNvPr>
          <p:cNvSpPr txBox="1"/>
          <p:nvPr/>
        </p:nvSpPr>
        <p:spPr>
          <a:xfrm>
            <a:off x="5582838" y="4084102"/>
            <a:ext cx="1072977" cy="914609"/>
          </a:xfrm>
          <a:prstGeom prst="rect">
            <a:avLst/>
          </a:prstGeom>
          <a:noFill/>
        </p:spPr>
        <p:txBody>
          <a:bodyPr wrap="square" rtlCol="0">
            <a:spAutoFit/>
          </a:bodyPr>
          <a:lstStyle/>
          <a:p>
            <a:pPr lvl="0">
              <a:lnSpc>
                <a:spcPct val="130000"/>
              </a:lnSpc>
              <a:defRPr/>
            </a:pPr>
            <a:r>
              <a:rPr lang="zh-CN" altLang="en-US" sz="1400" dirty="0">
                <a:solidFill>
                  <a:schemeClr val="bg1">
                    <a:lumMod val="95000"/>
                  </a:schemeClr>
                </a:solidFill>
                <a:cs typeface="+mn-ea"/>
                <a:sym typeface="+mn-lt"/>
              </a:rPr>
              <a:t>中国研究生创新实践系列大赛</a:t>
            </a:r>
          </a:p>
        </p:txBody>
      </p:sp>
      <p:sp>
        <p:nvSpPr>
          <p:cNvPr id="84" name="文本框 83">
            <a:extLst>
              <a:ext uri="{FF2B5EF4-FFF2-40B4-BE49-F238E27FC236}">
                <a16:creationId xmlns:a16="http://schemas.microsoft.com/office/drawing/2014/main" id="{8DE4DF40-F556-4A7C-8A92-DC18B4751085}"/>
              </a:ext>
            </a:extLst>
          </p:cNvPr>
          <p:cNvSpPr txBox="1"/>
          <p:nvPr/>
        </p:nvSpPr>
        <p:spPr>
          <a:xfrm>
            <a:off x="6988859" y="4084102"/>
            <a:ext cx="1072977" cy="914609"/>
          </a:xfrm>
          <a:prstGeom prst="rect">
            <a:avLst/>
          </a:prstGeom>
          <a:noFill/>
        </p:spPr>
        <p:txBody>
          <a:bodyPr wrap="square" rtlCol="0">
            <a:spAutoFit/>
          </a:bodyPr>
          <a:lstStyle/>
          <a:p>
            <a:pPr lvl="0">
              <a:lnSpc>
                <a:spcPct val="130000"/>
              </a:lnSpc>
              <a:defRPr/>
            </a:pPr>
            <a:r>
              <a:rPr lang="zh-CN" altLang="en-US" sz="1400" dirty="0">
                <a:solidFill>
                  <a:schemeClr val="bg1">
                    <a:lumMod val="95000"/>
                  </a:schemeClr>
                </a:solidFill>
                <a:cs typeface="+mn-ea"/>
                <a:sym typeface="+mn-lt"/>
              </a:rPr>
              <a:t>中国研究生创新实践系列大赛</a:t>
            </a:r>
          </a:p>
        </p:txBody>
      </p:sp>
      <p:sp>
        <p:nvSpPr>
          <p:cNvPr id="85" name="文本框 84">
            <a:extLst>
              <a:ext uri="{FF2B5EF4-FFF2-40B4-BE49-F238E27FC236}">
                <a16:creationId xmlns:a16="http://schemas.microsoft.com/office/drawing/2014/main" id="{C0311F02-25B2-47A4-A103-E3976FD5DFD4}"/>
              </a:ext>
            </a:extLst>
          </p:cNvPr>
          <p:cNvSpPr txBox="1"/>
          <p:nvPr/>
        </p:nvSpPr>
        <p:spPr>
          <a:xfrm>
            <a:off x="8342136" y="4084102"/>
            <a:ext cx="1072977" cy="914609"/>
          </a:xfrm>
          <a:prstGeom prst="rect">
            <a:avLst/>
          </a:prstGeom>
          <a:noFill/>
        </p:spPr>
        <p:txBody>
          <a:bodyPr wrap="square" rtlCol="0">
            <a:spAutoFit/>
          </a:bodyPr>
          <a:lstStyle/>
          <a:p>
            <a:pPr lvl="0">
              <a:lnSpc>
                <a:spcPct val="130000"/>
              </a:lnSpc>
              <a:defRPr/>
            </a:pPr>
            <a:r>
              <a:rPr lang="zh-CN" altLang="en-US" sz="1400" dirty="0">
                <a:solidFill>
                  <a:schemeClr val="bg1">
                    <a:lumMod val="95000"/>
                  </a:schemeClr>
                </a:solidFill>
                <a:cs typeface="+mn-ea"/>
                <a:sym typeface="+mn-lt"/>
              </a:rPr>
              <a:t>中国研究生创新实践系列大赛</a:t>
            </a:r>
          </a:p>
        </p:txBody>
      </p:sp>
      <p:sp>
        <p:nvSpPr>
          <p:cNvPr id="86" name="文本框 85">
            <a:extLst>
              <a:ext uri="{FF2B5EF4-FFF2-40B4-BE49-F238E27FC236}">
                <a16:creationId xmlns:a16="http://schemas.microsoft.com/office/drawing/2014/main" id="{93CCD176-F9E1-4C75-8889-81A27C3DE5F9}"/>
              </a:ext>
            </a:extLst>
          </p:cNvPr>
          <p:cNvSpPr txBox="1"/>
          <p:nvPr/>
        </p:nvSpPr>
        <p:spPr>
          <a:xfrm>
            <a:off x="9780734" y="4084102"/>
            <a:ext cx="1072977" cy="914609"/>
          </a:xfrm>
          <a:prstGeom prst="rect">
            <a:avLst/>
          </a:prstGeom>
          <a:noFill/>
        </p:spPr>
        <p:txBody>
          <a:bodyPr wrap="square" rtlCol="0">
            <a:spAutoFit/>
          </a:bodyPr>
          <a:lstStyle/>
          <a:p>
            <a:pPr lvl="0">
              <a:lnSpc>
                <a:spcPct val="130000"/>
              </a:lnSpc>
              <a:defRPr/>
            </a:pPr>
            <a:r>
              <a:rPr lang="zh-CN" altLang="en-US" sz="1400" dirty="0">
                <a:solidFill>
                  <a:schemeClr val="bg1">
                    <a:lumMod val="95000"/>
                  </a:schemeClr>
                </a:solidFill>
                <a:cs typeface="+mn-ea"/>
                <a:sym typeface="+mn-lt"/>
              </a:rPr>
              <a:t>中国研究生创新实践系列大赛</a:t>
            </a:r>
          </a:p>
        </p:txBody>
      </p:sp>
    </p:spTree>
    <p:extLst>
      <p:ext uri="{BB962C8B-B14F-4D97-AF65-F5344CB8AC3E}">
        <p14:creationId xmlns:p14="http://schemas.microsoft.com/office/powerpoint/2010/main" val="361269879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圆角 8">
            <a:extLst>
              <a:ext uri="{FF2B5EF4-FFF2-40B4-BE49-F238E27FC236}">
                <a16:creationId xmlns:a16="http://schemas.microsoft.com/office/drawing/2014/main" id="{269CA6B3-B5AF-458A-A64C-8FF18D1C7347}"/>
              </a:ext>
            </a:extLst>
          </p:cNvPr>
          <p:cNvSpPr/>
          <p:nvPr/>
        </p:nvSpPr>
        <p:spPr>
          <a:xfrm flipH="1" flipV="1">
            <a:off x="6220363" y="-1"/>
            <a:ext cx="2528970" cy="2490430"/>
          </a:xfrm>
          <a:prstGeom prst="roundRect">
            <a:avLst>
              <a:gd name="adj" fmla="val 3075"/>
            </a:avLst>
          </a:prstGeom>
          <a:gradFill>
            <a:gsLst>
              <a:gs pos="25000">
                <a:schemeClr val="bg1">
                  <a:lumMod val="95000"/>
                  <a:alpha val="0"/>
                </a:schemeClr>
              </a:gs>
              <a:gs pos="100000">
                <a:schemeClr val="bg1">
                  <a:lumMod val="85000"/>
                </a:schemeClr>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10" name="矩形: 圆角 9">
            <a:extLst>
              <a:ext uri="{FF2B5EF4-FFF2-40B4-BE49-F238E27FC236}">
                <a16:creationId xmlns:a16="http://schemas.microsoft.com/office/drawing/2014/main" id="{1983299B-AEEA-4B7C-8A90-A5F1EF9B6F5A}"/>
              </a:ext>
            </a:extLst>
          </p:cNvPr>
          <p:cNvSpPr/>
          <p:nvPr/>
        </p:nvSpPr>
        <p:spPr>
          <a:xfrm>
            <a:off x="6220363" y="5936327"/>
            <a:ext cx="2528970" cy="921673"/>
          </a:xfrm>
          <a:prstGeom prst="roundRect">
            <a:avLst>
              <a:gd name="adj" fmla="val 3075"/>
            </a:avLst>
          </a:prstGeom>
          <a:gradFill>
            <a:gsLst>
              <a:gs pos="0">
                <a:schemeClr val="bg1">
                  <a:lumMod val="95000"/>
                  <a:alpha val="0"/>
                </a:schemeClr>
              </a:gs>
              <a:gs pos="100000">
                <a:schemeClr val="bg1">
                  <a:lumMod val="85000"/>
                </a:schemeClr>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11" name="矩形: 圆角 10">
            <a:extLst>
              <a:ext uri="{FF2B5EF4-FFF2-40B4-BE49-F238E27FC236}">
                <a16:creationId xmlns:a16="http://schemas.microsoft.com/office/drawing/2014/main" id="{7AEE62C8-321D-44FC-98DF-B471257F4DFA}"/>
              </a:ext>
            </a:extLst>
          </p:cNvPr>
          <p:cNvSpPr/>
          <p:nvPr/>
        </p:nvSpPr>
        <p:spPr>
          <a:xfrm flipH="1" flipV="1">
            <a:off x="3495123" y="3282152"/>
            <a:ext cx="2528970" cy="1370224"/>
          </a:xfrm>
          <a:prstGeom prst="roundRect">
            <a:avLst>
              <a:gd name="adj" fmla="val 3075"/>
            </a:avLst>
          </a:prstGeom>
          <a:gradFill>
            <a:gsLst>
              <a:gs pos="25000">
                <a:schemeClr val="bg1">
                  <a:lumMod val="95000"/>
                  <a:alpha val="0"/>
                </a:schemeClr>
              </a:gs>
              <a:gs pos="100000">
                <a:schemeClr val="bg1">
                  <a:lumMod val="85000"/>
                </a:schemeClr>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12" name="矩形: 圆角 11">
            <a:extLst>
              <a:ext uri="{FF2B5EF4-FFF2-40B4-BE49-F238E27FC236}">
                <a16:creationId xmlns:a16="http://schemas.microsoft.com/office/drawing/2014/main" id="{E3144B4C-4756-4368-90E9-9C4AB5B1A563}"/>
              </a:ext>
            </a:extLst>
          </p:cNvPr>
          <p:cNvSpPr/>
          <p:nvPr/>
        </p:nvSpPr>
        <p:spPr>
          <a:xfrm>
            <a:off x="724384" y="5822066"/>
            <a:ext cx="2528970" cy="1035934"/>
          </a:xfrm>
          <a:prstGeom prst="roundRect">
            <a:avLst>
              <a:gd name="adj" fmla="val 6522"/>
            </a:avLst>
          </a:prstGeom>
          <a:gradFill>
            <a:gsLst>
              <a:gs pos="0">
                <a:schemeClr val="bg1">
                  <a:lumMod val="95000"/>
                  <a:alpha val="0"/>
                </a:schemeClr>
              </a:gs>
              <a:gs pos="100000">
                <a:schemeClr val="bg1">
                  <a:lumMod val="85000"/>
                </a:schemeClr>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13" name="矩形: 圆角 12">
            <a:extLst>
              <a:ext uri="{FF2B5EF4-FFF2-40B4-BE49-F238E27FC236}">
                <a16:creationId xmlns:a16="http://schemas.microsoft.com/office/drawing/2014/main" id="{E9CFD85E-BD50-412D-9BA8-DFFDED0F7B5C}"/>
              </a:ext>
            </a:extLst>
          </p:cNvPr>
          <p:cNvSpPr/>
          <p:nvPr/>
        </p:nvSpPr>
        <p:spPr>
          <a:xfrm flipH="1" flipV="1">
            <a:off x="8934424" y="0"/>
            <a:ext cx="2528970" cy="1347511"/>
          </a:xfrm>
          <a:prstGeom prst="roundRect">
            <a:avLst>
              <a:gd name="adj" fmla="val 6550"/>
            </a:avLst>
          </a:prstGeom>
          <a:gradFill>
            <a:gsLst>
              <a:gs pos="25000">
                <a:schemeClr val="bg1">
                  <a:lumMod val="95000"/>
                  <a:alpha val="0"/>
                </a:schemeClr>
              </a:gs>
              <a:gs pos="100000">
                <a:schemeClr val="bg1">
                  <a:lumMod val="85000"/>
                </a:schemeClr>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14" name="矩形: 圆角 13">
            <a:extLst>
              <a:ext uri="{FF2B5EF4-FFF2-40B4-BE49-F238E27FC236}">
                <a16:creationId xmlns:a16="http://schemas.microsoft.com/office/drawing/2014/main" id="{88A5EA0E-C3E0-4988-8ADE-E1FE796CEB26}"/>
              </a:ext>
            </a:extLst>
          </p:cNvPr>
          <p:cNvSpPr/>
          <p:nvPr/>
        </p:nvSpPr>
        <p:spPr>
          <a:xfrm flipH="1" flipV="1">
            <a:off x="741774" y="939041"/>
            <a:ext cx="2528970" cy="2041820"/>
          </a:xfrm>
          <a:prstGeom prst="roundRect">
            <a:avLst>
              <a:gd name="adj" fmla="val 3075"/>
            </a:avLst>
          </a:prstGeom>
          <a:gradFill>
            <a:gsLst>
              <a:gs pos="25000">
                <a:schemeClr val="bg1">
                  <a:lumMod val="95000"/>
                  <a:alpha val="0"/>
                </a:schemeClr>
              </a:gs>
              <a:gs pos="100000">
                <a:schemeClr val="bg1">
                  <a:lumMod val="85000"/>
                </a:schemeClr>
              </a:gs>
            </a:gsLst>
            <a:lin ang="189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2" name="文本占位符 1">
            <a:extLst>
              <a:ext uri="{FF2B5EF4-FFF2-40B4-BE49-F238E27FC236}">
                <a16:creationId xmlns:a16="http://schemas.microsoft.com/office/drawing/2014/main" id="{3BC70AC4-7304-42BD-AC4F-242D24DF35F0}"/>
              </a:ext>
            </a:extLst>
          </p:cNvPr>
          <p:cNvSpPr>
            <a:spLocks noGrp="1"/>
          </p:cNvSpPr>
          <p:nvPr>
            <p:ph type="body" sz="quarter" idx="11"/>
          </p:nvPr>
        </p:nvSpPr>
        <p:spPr>
          <a:xfrm>
            <a:off x="1814117" y="443111"/>
            <a:ext cx="7240943" cy="437414"/>
          </a:xfrm>
        </p:spPr>
        <p:txBody>
          <a:bodyPr/>
          <a:lstStyle/>
          <a:p>
            <a:r>
              <a:rPr lang="zh-CN" altLang="en-US" dirty="0">
                <a:latin typeface="+mn-lt"/>
                <a:ea typeface="+mn-ea"/>
                <a:cs typeface="+mn-ea"/>
                <a:sym typeface="+mn-lt"/>
              </a:rPr>
              <a:t>炫图片</a:t>
            </a:r>
          </a:p>
        </p:txBody>
      </p:sp>
      <p:sp>
        <p:nvSpPr>
          <p:cNvPr id="3" name="图片占位符 2">
            <a:extLst>
              <a:ext uri="{FF2B5EF4-FFF2-40B4-BE49-F238E27FC236}">
                <a16:creationId xmlns:a16="http://schemas.microsoft.com/office/drawing/2014/main" id="{0DC50127-ABDA-4927-87D4-F3190EA8DC8F}"/>
              </a:ext>
            </a:extLst>
          </p:cNvPr>
          <p:cNvSpPr>
            <a:spLocks noGrp="1"/>
          </p:cNvSpPr>
          <p:nvPr>
            <p:ph type="pic" sz="quarter" idx="17"/>
          </p:nvPr>
        </p:nvSpPr>
        <p:spPr/>
      </p:sp>
      <p:sp>
        <p:nvSpPr>
          <p:cNvPr id="4" name="图片占位符 3">
            <a:extLst>
              <a:ext uri="{FF2B5EF4-FFF2-40B4-BE49-F238E27FC236}">
                <a16:creationId xmlns:a16="http://schemas.microsoft.com/office/drawing/2014/main" id="{C379FAFB-68CE-4754-A3BC-76F1A5FC4A2F}"/>
              </a:ext>
            </a:extLst>
          </p:cNvPr>
          <p:cNvSpPr>
            <a:spLocks noGrp="1"/>
          </p:cNvSpPr>
          <p:nvPr>
            <p:ph type="pic" sz="quarter" idx="15"/>
          </p:nvPr>
        </p:nvSpPr>
        <p:spPr/>
      </p:sp>
      <p:sp>
        <p:nvSpPr>
          <p:cNvPr id="5" name="图片占位符 4">
            <a:extLst>
              <a:ext uri="{FF2B5EF4-FFF2-40B4-BE49-F238E27FC236}">
                <a16:creationId xmlns:a16="http://schemas.microsoft.com/office/drawing/2014/main" id="{F0CCA585-E27A-4184-B3DC-7109D5F7F12C}"/>
              </a:ext>
            </a:extLst>
          </p:cNvPr>
          <p:cNvSpPr>
            <a:spLocks noGrp="1"/>
          </p:cNvSpPr>
          <p:nvPr>
            <p:ph type="pic" sz="quarter" idx="14"/>
          </p:nvPr>
        </p:nvSpPr>
        <p:spPr/>
      </p:sp>
      <p:sp>
        <p:nvSpPr>
          <p:cNvPr id="6" name="图片占位符 5">
            <a:extLst>
              <a:ext uri="{FF2B5EF4-FFF2-40B4-BE49-F238E27FC236}">
                <a16:creationId xmlns:a16="http://schemas.microsoft.com/office/drawing/2014/main" id="{1FEA20C9-7AD3-4887-84E6-4BA813A09521}"/>
              </a:ext>
            </a:extLst>
          </p:cNvPr>
          <p:cNvSpPr>
            <a:spLocks noGrp="1"/>
          </p:cNvSpPr>
          <p:nvPr>
            <p:ph type="pic" sz="quarter" idx="12"/>
          </p:nvPr>
        </p:nvSpPr>
        <p:spPr/>
      </p:sp>
      <p:sp>
        <p:nvSpPr>
          <p:cNvPr id="7" name="图片占位符 6">
            <a:extLst>
              <a:ext uri="{FF2B5EF4-FFF2-40B4-BE49-F238E27FC236}">
                <a16:creationId xmlns:a16="http://schemas.microsoft.com/office/drawing/2014/main" id="{52E50871-60CC-46BE-BB65-7ED1E8888016}"/>
              </a:ext>
            </a:extLst>
          </p:cNvPr>
          <p:cNvSpPr>
            <a:spLocks noGrp="1"/>
          </p:cNvSpPr>
          <p:nvPr>
            <p:ph type="pic" sz="quarter" idx="13"/>
          </p:nvPr>
        </p:nvSpPr>
        <p:spPr/>
      </p:sp>
      <p:sp>
        <p:nvSpPr>
          <p:cNvPr id="8" name="图片占位符 7">
            <a:extLst>
              <a:ext uri="{FF2B5EF4-FFF2-40B4-BE49-F238E27FC236}">
                <a16:creationId xmlns:a16="http://schemas.microsoft.com/office/drawing/2014/main" id="{379AFCF0-BB36-4ED8-A0FA-276561525996}"/>
              </a:ext>
            </a:extLst>
          </p:cNvPr>
          <p:cNvSpPr>
            <a:spLocks noGrp="1"/>
          </p:cNvSpPr>
          <p:nvPr>
            <p:ph type="pic" sz="quarter" idx="16"/>
          </p:nvPr>
        </p:nvSpPr>
        <p:spPr/>
      </p:sp>
      <p:grpSp>
        <p:nvGrpSpPr>
          <p:cNvPr id="15" name="组合 14">
            <a:extLst>
              <a:ext uri="{FF2B5EF4-FFF2-40B4-BE49-F238E27FC236}">
                <a16:creationId xmlns:a16="http://schemas.microsoft.com/office/drawing/2014/main" id="{98BA2118-F133-4AF4-BCD9-61DF2B425E6F}"/>
              </a:ext>
            </a:extLst>
          </p:cNvPr>
          <p:cNvGrpSpPr/>
          <p:nvPr/>
        </p:nvGrpSpPr>
        <p:grpSpPr>
          <a:xfrm>
            <a:off x="3495123" y="35440"/>
            <a:ext cx="2528970" cy="2877322"/>
            <a:chOff x="3495123" y="35440"/>
            <a:chExt cx="2528970" cy="2877322"/>
          </a:xfrm>
        </p:grpSpPr>
        <p:sp>
          <p:nvSpPr>
            <p:cNvPr id="16" name="矩形: 圆角 15">
              <a:extLst>
                <a:ext uri="{FF2B5EF4-FFF2-40B4-BE49-F238E27FC236}">
                  <a16:creationId xmlns:a16="http://schemas.microsoft.com/office/drawing/2014/main" id="{C02142D1-9EFC-4C3C-AA7E-674011247BE4}"/>
                </a:ext>
              </a:extLst>
            </p:cNvPr>
            <p:cNvSpPr/>
            <p:nvPr/>
          </p:nvSpPr>
          <p:spPr>
            <a:xfrm>
              <a:off x="3495123" y="2164466"/>
              <a:ext cx="2528970" cy="748296"/>
            </a:xfrm>
            <a:prstGeom prst="roundRect">
              <a:avLst>
                <a:gd name="adj" fmla="val 3075"/>
              </a:avLst>
            </a:prstGeom>
            <a:gradFill>
              <a:gsLst>
                <a:gs pos="0">
                  <a:schemeClr val="accent3">
                    <a:lumMod val="50000"/>
                  </a:schemeClr>
                </a:gs>
                <a:gs pos="88000">
                  <a:schemeClr val="accent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pc="300">
                <a:cs typeface="+mn-ea"/>
                <a:sym typeface="+mn-lt"/>
              </a:endParaRPr>
            </a:p>
          </p:txBody>
        </p:sp>
        <p:sp>
          <p:nvSpPr>
            <p:cNvPr id="17" name="矩形: 圆角 16">
              <a:extLst>
                <a:ext uri="{FF2B5EF4-FFF2-40B4-BE49-F238E27FC236}">
                  <a16:creationId xmlns:a16="http://schemas.microsoft.com/office/drawing/2014/main" id="{A09F6AC2-3B6D-4B08-BFB9-4CB61C7A79D4}"/>
                </a:ext>
              </a:extLst>
            </p:cNvPr>
            <p:cNvSpPr/>
            <p:nvPr/>
          </p:nvSpPr>
          <p:spPr>
            <a:xfrm>
              <a:off x="3495123" y="35440"/>
              <a:ext cx="2528970" cy="2312874"/>
            </a:xfrm>
            <a:prstGeom prst="roundRect">
              <a:avLst>
                <a:gd name="adj" fmla="val 3075"/>
              </a:avLst>
            </a:prstGeom>
            <a:solidFill>
              <a:schemeClr val="bg1"/>
            </a:solidFill>
            <a:ln>
              <a:noFill/>
            </a:ln>
            <a:effectLst>
              <a:outerShdw blurRad="152400" dist="25400" dir="5400000" algn="t"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grpSp>
        <p:nvGrpSpPr>
          <p:cNvPr id="34" name="组合 33">
            <a:extLst>
              <a:ext uri="{FF2B5EF4-FFF2-40B4-BE49-F238E27FC236}">
                <a16:creationId xmlns:a16="http://schemas.microsoft.com/office/drawing/2014/main" id="{F253F3B1-A89B-421D-9FA5-268A65A50C48}"/>
              </a:ext>
            </a:extLst>
          </p:cNvPr>
          <p:cNvGrpSpPr/>
          <p:nvPr/>
        </p:nvGrpSpPr>
        <p:grpSpPr>
          <a:xfrm>
            <a:off x="729375" y="3266646"/>
            <a:ext cx="2528970" cy="2333304"/>
            <a:chOff x="729375" y="3266646"/>
            <a:chExt cx="2528970" cy="2333304"/>
          </a:xfrm>
        </p:grpSpPr>
        <p:sp>
          <p:nvSpPr>
            <p:cNvPr id="18" name="矩形: 圆角 17">
              <a:extLst>
                <a:ext uri="{FF2B5EF4-FFF2-40B4-BE49-F238E27FC236}">
                  <a16:creationId xmlns:a16="http://schemas.microsoft.com/office/drawing/2014/main" id="{E72D7F96-ADC6-47F0-BA4F-C88E2674AA98}"/>
                </a:ext>
              </a:extLst>
            </p:cNvPr>
            <p:cNvSpPr/>
            <p:nvPr/>
          </p:nvSpPr>
          <p:spPr>
            <a:xfrm>
              <a:off x="729375" y="5029967"/>
              <a:ext cx="2528970" cy="569983"/>
            </a:xfrm>
            <a:prstGeom prst="roundRect">
              <a:avLst>
                <a:gd name="adj" fmla="val 3075"/>
              </a:avLst>
            </a:prstGeom>
            <a:gradFill>
              <a:gsLst>
                <a:gs pos="0">
                  <a:schemeClr val="accent3">
                    <a:lumMod val="50000"/>
                  </a:schemeClr>
                </a:gs>
                <a:gs pos="88000">
                  <a:schemeClr val="accent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pc="300">
                <a:cs typeface="+mn-ea"/>
                <a:sym typeface="+mn-lt"/>
              </a:endParaRPr>
            </a:p>
          </p:txBody>
        </p:sp>
        <p:sp>
          <p:nvSpPr>
            <p:cNvPr id="19" name="矩形: 圆角 18">
              <a:extLst>
                <a:ext uri="{FF2B5EF4-FFF2-40B4-BE49-F238E27FC236}">
                  <a16:creationId xmlns:a16="http://schemas.microsoft.com/office/drawing/2014/main" id="{DD09047F-191D-477F-B06B-A172DD74B71F}"/>
                </a:ext>
              </a:extLst>
            </p:cNvPr>
            <p:cNvSpPr/>
            <p:nvPr/>
          </p:nvSpPr>
          <p:spPr>
            <a:xfrm>
              <a:off x="729375" y="3266646"/>
              <a:ext cx="2528970" cy="1761732"/>
            </a:xfrm>
            <a:prstGeom prst="roundRect">
              <a:avLst>
                <a:gd name="adj" fmla="val 3075"/>
              </a:avLst>
            </a:prstGeom>
            <a:solidFill>
              <a:schemeClr val="bg1"/>
            </a:solidFill>
            <a:ln>
              <a:noFill/>
            </a:ln>
            <a:effectLst>
              <a:outerShdw blurRad="152400" dist="25400" dir="5400000" algn="t"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grpSp>
        <p:nvGrpSpPr>
          <p:cNvPr id="35" name="组合 34">
            <a:extLst>
              <a:ext uri="{FF2B5EF4-FFF2-40B4-BE49-F238E27FC236}">
                <a16:creationId xmlns:a16="http://schemas.microsoft.com/office/drawing/2014/main" id="{0D86A362-CBA2-4615-BA06-35D649762329}"/>
              </a:ext>
            </a:extLst>
          </p:cNvPr>
          <p:cNvGrpSpPr/>
          <p:nvPr/>
        </p:nvGrpSpPr>
        <p:grpSpPr>
          <a:xfrm>
            <a:off x="3495342" y="4990718"/>
            <a:ext cx="2528970" cy="1905731"/>
            <a:chOff x="3495342" y="4990718"/>
            <a:chExt cx="2528970" cy="1905731"/>
          </a:xfrm>
        </p:grpSpPr>
        <p:sp>
          <p:nvSpPr>
            <p:cNvPr id="20" name="矩形: 圆角 19">
              <a:extLst>
                <a:ext uri="{FF2B5EF4-FFF2-40B4-BE49-F238E27FC236}">
                  <a16:creationId xmlns:a16="http://schemas.microsoft.com/office/drawing/2014/main" id="{EDCADB2C-F112-4E58-A7D3-8AD896B7AAC7}"/>
                </a:ext>
              </a:extLst>
            </p:cNvPr>
            <p:cNvSpPr/>
            <p:nvPr/>
          </p:nvSpPr>
          <p:spPr>
            <a:xfrm>
              <a:off x="3495342" y="6192317"/>
              <a:ext cx="2528970" cy="704132"/>
            </a:xfrm>
            <a:prstGeom prst="roundRect">
              <a:avLst>
                <a:gd name="adj" fmla="val 3075"/>
              </a:avLst>
            </a:prstGeom>
            <a:gradFill>
              <a:gsLst>
                <a:gs pos="0">
                  <a:schemeClr val="accent3">
                    <a:lumMod val="50000"/>
                  </a:schemeClr>
                </a:gs>
                <a:gs pos="88000">
                  <a:schemeClr val="accent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pc="300">
                <a:cs typeface="+mn-ea"/>
                <a:sym typeface="+mn-lt"/>
              </a:endParaRPr>
            </a:p>
          </p:txBody>
        </p:sp>
        <p:sp>
          <p:nvSpPr>
            <p:cNvPr id="21" name="矩形: 圆角 20">
              <a:extLst>
                <a:ext uri="{FF2B5EF4-FFF2-40B4-BE49-F238E27FC236}">
                  <a16:creationId xmlns:a16="http://schemas.microsoft.com/office/drawing/2014/main" id="{30AB0415-AD64-45C9-8AC2-262297731388}"/>
                </a:ext>
              </a:extLst>
            </p:cNvPr>
            <p:cNvSpPr/>
            <p:nvPr/>
          </p:nvSpPr>
          <p:spPr>
            <a:xfrm>
              <a:off x="3495342" y="4990718"/>
              <a:ext cx="2528970" cy="1333085"/>
            </a:xfrm>
            <a:prstGeom prst="roundRect">
              <a:avLst>
                <a:gd name="adj" fmla="val 3075"/>
              </a:avLst>
            </a:prstGeom>
            <a:solidFill>
              <a:schemeClr val="bg1"/>
            </a:solidFill>
            <a:ln>
              <a:noFill/>
            </a:ln>
            <a:effectLst>
              <a:outerShdw blurRad="152400" dist="25400" dir="5400000" algn="t"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grpSp>
        <p:nvGrpSpPr>
          <p:cNvPr id="36" name="组合 35">
            <a:extLst>
              <a:ext uri="{FF2B5EF4-FFF2-40B4-BE49-F238E27FC236}">
                <a16:creationId xmlns:a16="http://schemas.microsoft.com/office/drawing/2014/main" id="{3C29A165-FC5A-4CC3-B78C-8E1F768FEA33}"/>
              </a:ext>
            </a:extLst>
          </p:cNvPr>
          <p:cNvGrpSpPr/>
          <p:nvPr/>
        </p:nvGrpSpPr>
        <p:grpSpPr>
          <a:xfrm>
            <a:off x="6225354" y="2779939"/>
            <a:ext cx="2528970" cy="2877321"/>
            <a:chOff x="6225354" y="2779939"/>
            <a:chExt cx="2528970" cy="2877321"/>
          </a:xfrm>
        </p:grpSpPr>
        <p:sp>
          <p:nvSpPr>
            <p:cNvPr id="22" name="矩形: 圆角 21">
              <a:extLst>
                <a:ext uri="{FF2B5EF4-FFF2-40B4-BE49-F238E27FC236}">
                  <a16:creationId xmlns:a16="http://schemas.microsoft.com/office/drawing/2014/main" id="{FFC439E6-76BD-44AF-B195-C116C56D9B6A}"/>
                </a:ext>
              </a:extLst>
            </p:cNvPr>
            <p:cNvSpPr/>
            <p:nvPr/>
          </p:nvSpPr>
          <p:spPr>
            <a:xfrm>
              <a:off x="6225354" y="4990717"/>
              <a:ext cx="2528970" cy="666543"/>
            </a:xfrm>
            <a:prstGeom prst="roundRect">
              <a:avLst>
                <a:gd name="adj" fmla="val 3075"/>
              </a:avLst>
            </a:prstGeom>
            <a:gradFill>
              <a:gsLst>
                <a:gs pos="0">
                  <a:schemeClr val="accent3">
                    <a:lumMod val="50000"/>
                  </a:schemeClr>
                </a:gs>
                <a:gs pos="88000">
                  <a:schemeClr val="accent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pc="300">
                <a:cs typeface="+mn-ea"/>
                <a:sym typeface="+mn-lt"/>
              </a:endParaRPr>
            </a:p>
          </p:txBody>
        </p:sp>
        <p:sp>
          <p:nvSpPr>
            <p:cNvPr id="23" name="矩形: 圆角 22">
              <a:extLst>
                <a:ext uri="{FF2B5EF4-FFF2-40B4-BE49-F238E27FC236}">
                  <a16:creationId xmlns:a16="http://schemas.microsoft.com/office/drawing/2014/main" id="{77E0580D-8AC1-4E59-9A6E-2FCD5B71EFE5}"/>
                </a:ext>
              </a:extLst>
            </p:cNvPr>
            <p:cNvSpPr/>
            <p:nvPr/>
          </p:nvSpPr>
          <p:spPr>
            <a:xfrm>
              <a:off x="6225354" y="2779939"/>
              <a:ext cx="2528970" cy="2312874"/>
            </a:xfrm>
            <a:prstGeom prst="roundRect">
              <a:avLst>
                <a:gd name="adj" fmla="val 3075"/>
              </a:avLst>
            </a:prstGeom>
            <a:solidFill>
              <a:schemeClr val="bg1"/>
            </a:solidFill>
            <a:ln>
              <a:noFill/>
            </a:ln>
            <a:effectLst>
              <a:outerShdw blurRad="152400" dist="25400" dir="5400000" algn="t"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grpSp>
        <p:nvGrpSpPr>
          <p:cNvPr id="37" name="组合 36">
            <a:extLst>
              <a:ext uri="{FF2B5EF4-FFF2-40B4-BE49-F238E27FC236}">
                <a16:creationId xmlns:a16="http://schemas.microsoft.com/office/drawing/2014/main" id="{0220F7AB-0698-4354-A7E4-072DFB2CD5F5}"/>
              </a:ext>
            </a:extLst>
          </p:cNvPr>
          <p:cNvGrpSpPr/>
          <p:nvPr/>
        </p:nvGrpSpPr>
        <p:grpSpPr>
          <a:xfrm>
            <a:off x="8944406" y="1597760"/>
            <a:ext cx="2528970" cy="2349788"/>
            <a:chOff x="8944406" y="1597760"/>
            <a:chExt cx="2528970" cy="2349788"/>
          </a:xfrm>
        </p:grpSpPr>
        <p:sp>
          <p:nvSpPr>
            <p:cNvPr id="24" name="矩形: 圆角 23">
              <a:extLst>
                <a:ext uri="{FF2B5EF4-FFF2-40B4-BE49-F238E27FC236}">
                  <a16:creationId xmlns:a16="http://schemas.microsoft.com/office/drawing/2014/main" id="{F757EB88-6494-460B-8666-3E2CAA87558B}"/>
                </a:ext>
              </a:extLst>
            </p:cNvPr>
            <p:cNvSpPr/>
            <p:nvPr/>
          </p:nvSpPr>
          <p:spPr>
            <a:xfrm>
              <a:off x="8944406" y="3266646"/>
              <a:ext cx="2528970" cy="680902"/>
            </a:xfrm>
            <a:prstGeom prst="roundRect">
              <a:avLst>
                <a:gd name="adj" fmla="val 3075"/>
              </a:avLst>
            </a:prstGeom>
            <a:gradFill>
              <a:gsLst>
                <a:gs pos="0">
                  <a:schemeClr val="accent3">
                    <a:lumMod val="50000"/>
                  </a:schemeClr>
                </a:gs>
                <a:gs pos="88000">
                  <a:schemeClr val="accent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pc="300">
                <a:cs typeface="+mn-ea"/>
                <a:sym typeface="+mn-lt"/>
              </a:endParaRPr>
            </a:p>
          </p:txBody>
        </p:sp>
        <p:sp>
          <p:nvSpPr>
            <p:cNvPr id="25" name="矩形: 圆角 24">
              <a:extLst>
                <a:ext uri="{FF2B5EF4-FFF2-40B4-BE49-F238E27FC236}">
                  <a16:creationId xmlns:a16="http://schemas.microsoft.com/office/drawing/2014/main" id="{B93F90F2-5CE8-48CF-A8BA-7337D88F7B38}"/>
                </a:ext>
              </a:extLst>
            </p:cNvPr>
            <p:cNvSpPr/>
            <p:nvPr/>
          </p:nvSpPr>
          <p:spPr>
            <a:xfrm>
              <a:off x="8944406" y="1597760"/>
              <a:ext cx="2528970" cy="1785339"/>
            </a:xfrm>
            <a:prstGeom prst="roundRect">
              <a:avLst>
                <a:gd name="adj" fmla="val 3075"/>
              </a:avLst>
            </a:prstGeom>
            <a:solidFill>
              <a:schemeClr val="bg1"/>
            </a:solidFill>
            <a:ln>
              <a:noFill/>
            </a:ln>
            <a:effectLst>
              <a:outerShdw blurRad="152400" dist="25400" dir="5400000" algn="t"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grpSp>
        <p:nvGrpSpPr>
          <p:cNvPr id="38" name="组合 37">
            <a:extLst>
              <a:ext uri="{FF2B5EF4-FFF2-40B4-BE49-F238E27FC236}">
                <a16:creationId xmlns:a16="http://schemas.microsoft.com/office/drawing/2014/main" id="{B1436A2A-33D0-4EE7-971E-FA5C98489638}"/>
              </a:ext>
            </a:extLst>
          </p:cNvPr>
          <p:cNvGrpSpPr/>
          <p:nvPr/>
        </p:nvGrpSpPr>
        <p:grpSpPr>
          <a:xfrm>
            <a:off x="8944406" y="4336872"/>
            <a:ext cx="2528970" cy="2325104"/>
            <a:chOff x="8944406" y="4336872"/>
            <a:chExt cx="2528970" cy="2325104"/>
          </a:xfrm>
        </p:grpSpPr>
        <p:sp>
          <p:nvSpPr>
            <p:cNvPr id="26" name="矩形: 圆角 25">
              <a:extLst>
                <a:ext uri="{FF2B5EF4-FFF2-40B4-BE49-F238E27FC236}">
                  <a16:creationId xmlns:a16="http://schemas.microsoft.com/office/drawing/2014/main" id="{DCECE82F-E45A-41DF-ADF1-3B77C4DE0BF0}"/>
                </a:ext>
              </a:extLst>
            </p:cNvPr>
            <p:cNvSpPr/>
            <p:nvPr/>
          </p:nvSpPr>
          <p:spPr>
            <a:xfrm>
              <a:off x="8944406" y="5983617"/>
              <a:ext cx="2528970" cy="678359"/>
            </a:xfrm>
            <a:prstGeom prst="roundRect">
              <a:avLst>
                <a:gd name="adj" fmla="val 3075"/>
              </a:avLst>
            </a:prstGeom>
            <a:gradFill>
              <a:gsLst>
                <a:gs pos="0">
                  <a:schemeClr val="accent3">
                    <a:lumMod val="50000"/>
                  </a:schemeClr>
                </a:gs>
                <a:gs pos="88000">
                  <a:schemeClr val="accent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pc="300">
                <a:cs typeface="+mn-ea"/>
                <a:sym typeface="+mn-lt"/>
              </a:endParaRPr>
            </a:p>
          </p:txBody>
        </p:sp>
        <p:sp>
          <p:nvSpPr>
            <p:cNvPr id="27" name="矩形: 圆角 26">
              <a:extLst>
                <a:ext uri="{FF2B5EF4-FFF2-40B4-BE49-F238E27FC236}">
                  <a16:creationId xmlns:a16="http://schemas.microsoft.com/office/drawing/2014/main" id="{DE7682FF-BDC7-459C-BEA8-2D4B2C86C625}"/>
                </a:ext>
              </a:extLst>
            </p:cNvPr>
            <p:cNvSpPr/>
            <p:nvPr/>
          </p:nvSpPr>
          <p:spPr>
            <a:xfrm>
              <a:off x="8944406" y="4336872"/>
              <a:ext cx="2528970" cy="1773964"/>
            </a:xfrm>
            <a:prstGeom prst="roundRect">
              <a:avLst>
                <a:gd name="adj" fmla="val 3075"/>
              </a:avLst>
            </a:prstGeom>
            <a:solidFill>
              <a:schemeClr val="bg1"/>
            </a:solidFill>
            <a:ln>
              <a:noFill/>
            </a:ln>
            <a:effectLst>
              <a:outerShdw blurRad="152400" dist="25400" dir="5400000" algn="t"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sp>
        <p:nvSpPr>
          <p:cNvPr id="28" name="矩形 27">
            <a:extLst>
              <a:ext uri="{FF2B5EF4-FFF2-40B4-BE49-F238E27FC236}">
                <a16:creationId xmlns:a16="http://schemas.microsoft.com/office/drawing/2014/main" id="{60C105B5-67AC-431D-8A9F-F325347BF76F}"/>
              </a:ext>
            </a:extLst>
          </p:cNvPr>
          <p:cNvSpPr/>
          <p:nvPr/>
        </p:nvSpPr>
        <p:spPr>
          <a:xfrm>
            <a:off x="4205610" y="2457580"/>
            <a:ext cx="1107996" cy="369332"/>
          </a:xfrm>
          <a:prstGeom prst="rect">
            <a:avLst/>
          </a:prstGeom>
        </p:spPr>
        <p:txBody>
          <a:bodyPr wrap="none">
            <a:spAutoFit/>
          </a:bodyPr>
          <a:lstStyle/>
          <a:p>
            <a:pPr algn="ctr"/>
            <a:r>
              <a:rPr lang="zh-CN" altLang="en-US" dirty="0">
                <a:solidFill>
                  <a:schemeClr val="bg1"/>
                </a:solidFill>
                <a:cs typeface="+mn-ea"/>
                <a:sym typeface="+mn-lt"/>
              </a:rPr>
              <a:t>便于制作</a:t>
            </a:r>
            <a:endParaRPr lang="zh-CN" altLang="en-US" dirty="0">
              <a:cs typeface="+mn-ea"/>
              <a:sym typeface="+mn-lt"/>
            </a:endParaRPr>
          </a:p>
        </p:txBody>
      </p:sp>
      <p:sp>
        <p:nvSpPr>
          <p:cNvPr id="29" name="矩形 28">
            <a:extLst>
              <a:ext uri="{FF2B5EF4-FFF2-40B4-BE49-F238E27FC236}">
                <a16:creationId xmlns:a16="http://schemas.microsoft.com/office/drawing/2014/main" id="{3DE2D94C-DB87-4AA2-ADFE-23E1062B3FFB}"/>
              </a:ext>
            </a:extLst>
          </p:cNvPr>
          <p:cNvSpPr/>
          <p:nvPr/>
        </p:nvSpPr>
        <p:spPr>
          <a:xfrm>
            <a:off x="1439862" y="5144769"/>
            <a:ext cx="1107996" cy="369332"/>
          </a:xfrm>
          <a:prstGeom prst="rect">
            <a:avLst/>
          </a:prstGeom>
        </p:spPr>
        <p:txBody>
          <a:bodyPr wrap="none">
            <a:spAutoFit/>
          </a:bodyPr>
          <a:lstStyle/>
          <a:p>
            <a:pPr algn="ctr"/>
            <a:r>
              <a:rPr lang="zh-CN" altLang="en-US" dirty="0">
                <a:solidFill>
                  <a:schemeClr val="bg1"/>
                </a:solidFill>
                <a:cs typeface="+mn-ea"/>
                <a:sym typeface="+mn-lt"/>
              </a:rPr>
              <a:t>容易理解</a:t>
            </a:r>
            <a:endParaRPr lang="zh-CN" altLang="en-US" dirty="0">
              <a:cs typeface="+mn-ea"/>
              <a:sym typeface="+mn-lt"/>
            </a:endParaRPr>
          </a:p>
        </p:txBody>
      </p:sp>
      <p:sp>
        <p:nvSpPr>
          <p:cNvPr id="30" name="矩形 29">
            <a:extLst>
              <a:ext uri="{FF2B5EF4-FFF2-40B4-BE49-F238E27FC236}">
                <a16:creationId xmlns:a16="http://schemas.microsoft.com/office/drawing/2014/main" id="{A1154998-B8E6-43B5-9DA3-388A19627679}"/>
              </a:ext>
            </a:extLst>
          </p:cNvPr>
          <p:cNvSpPr/>
          <p:nvPr/>
        </p:nvSpPr>
        <p:spPr>
          <a:xfrm>
            <a:off x="4205829" y="6452319"/>
            <a:ext cx="1107996" cy="369332"/>
          </a:xfrm>
          <a:prstGeom prst="rect">
            <a:avLst/>
          </a:prstGeom>
        </p:spPr>
        <p:txBody>
          <a:bodyPr wrap="none">
            <a:spAutoFit/>
          </a:bodyPr>
          <a:lstStyle/>
          <a:p>
            <a:pPr algn="ctr"/>
            <a:r>
              <a:rPr lang="zh-CN" altLang="en-US" dirty="0">
                <a:solidFill>
                  <a:schemeClr val="bg1"/>
                </a:solidFill>
                <a:cs typeface="+mn-ea"/>
                <a:sym typeface="+mn-lt"/>
              </a:rPr>
              <a:t>重点突出</a:t>
            </a:r>
            <a:endParaRPr lang="zh-CN" altLang="en-US" dirty="0">
              <a:cs typeface="+mn-ea"/>
              <a:sym typeface="+mn-lt"/>
            </a:endParaRPr>
          </a:p>
        </p:txBody>
      </p:sp>
      <p:sp>
        <p:nvSpPr>
          <p:cNvPr id="31" name="矩形 30">
            <a:extLst>
              <a:ext uri="{FF2B5EF4-FFF2-40B4-BE49-F238E27FC236}">
                <a16:creationId xmlns:a16="http://schemas.microsoft.com/office/drawing/2014/main" id="{7D092BE5-0732-4E2E-82B7-3B58E5014E1D}"/>
              </a:ext>
            </a:extLst>
          </p:cNvPr>
          <p:cNvSpPr/>
          <p:nvPr/>
        </p:nvSpPr>
        <p:spPr>
          <a:xfrm>
            <a:off x="6930850" y="5198921"/>
            <a:ext cx="1107996" cy="369332"/>
          </a:xfrm>
          <a:prstGeom prst="rect">
            <a:avLst/>
          </a:prstGeom>
        </p:spPr>
        <p:txBody>
          <a:bodyPr wrap="none">
            <a:spAutoFit/>
          </a:bodyPr>
          <a:lstStyle/>
          <a:p>
            <a:pPr algn="ctr"/>
            <a:r>
              <a:rPr lang="zh-CN" altLang="en-US" dirty="0">
                <a:solidFill>
                  <a:schemeClr val="bg1"/>
                </a:solidFill>
                <a:cs typeface="+mn-ea"/>
                <a:sym typeface="+mn-lt"/>
              </a:rPr>
              <a:t>整齐美观</a:t>
            </a:r>
            <a:endParaRPr lang="zh-CN" altLang="en-US" dirty="0">
              <a:cs typeface="+mn-ea"/>
              <a:sym typeface="+mn-lt"/>
            </a:endParaRPr>
          </a:p>
        </p:txBody>
      </p:sp>
      <p:sp>
        <p:nvSpPr>
          <p:cNvPr id="32" name="矩形 31">
            <a:extLst>
              <a:ext uri="{FF2B5EF4-FFF2-40B4-BE49-F238E27FC236}">
                <a16:creationId xmlns:a16="http://schemas.microsoft.com/office/drawing/2014/main" id="{6FAB10DC-788E-4979-BA1A-CA96A0816080}"/>
              </a:ext>
            </a:extLst>
          </p:cNvPr>
          <p:cNvSpPr/>
          <p:nvPr/>
        </p:nvSpPr>
        <p:spPr>
          <a:xfrm>
            <a:off x="9644911" y="3482678"/>
            <a:ext cx="1107996" cy="369332"/>
          </a:xfrm>
          <a:prstGeom prst="rect">
            <a:avLst/>
          </a:prstGeom>
        </p:spPr>
        <p:txBody>
          <a:bodyPr wrap="none">
            <a:spAutoFit/>
          </a:bodyPr>
          <a:lstStyle/>
          <a:p>
            <a:pPr algn="ctr"/>
            <a:r>
              <a:rPr lang="zh-CN" altLang="en-US" dirty="0">
                <a:solidFill>
                  <a:schemeClr val="bg1"/>
                </a:solidFill>
                <a:cs typeface="+mn-ea"/>
                <a:sym typeface="+mn-lt"/>
              </a:rPr>
              <a:t>布局灵活</a:t>
            </a:r>
            <a:endParaRPr lang="zh-CN" altLang="en-US" dirty="0">
              <a:cs typeface="+mn-ea"/>
              <a:sym typeface="+mn-lt"/>
            </a:endParaRPr>
          </a:p>
        </p:txBody>
      </p:sp>
      <p:sp>
        <p:nvSpPr>
          <p:cNvPr id="33" name="矩形 32">
            <a:extLst>
              <a:ext uri="{FF2B5EF4-FFF2-40B4-BE49-F238E27FC236}">
                <a16:creationId xmlns:a16="http://schemas.microsoft.com/office/drawing/2014/main" id="{DE3D2B03-B9FA-4790-A5DA-3990F23A6510}"/>
              </a:ext>
            </a:extLst>
          </p:cNvPr>
          <p:cNvSpPr/>
          <p:nvPr/>
        </p:nvSpPr>
        <p:spPr>
          <a:xfrm>
            <a:off x="9644911" y="6192317"/>
            <a:ext cx="1107996" cy="369332"/>
          </a:xfrm>
          <a:prstGeom prst="rect">
            <a:avLst/>
          </a:prstGeom>
        </p:spPr>
        <p:txBody>
          <a:bodyPr wrap="none">
            <a:spAutoFit/>
          </a:bodyPr>
          <a:lstStyle/>
          <a:p>
            <a:pPr algn="ctr"/>
            <a:r>
              <a:rPr lang="zh-CN" altLang="en-US" dirty="0">
                <a:solidFill>
                  <a:schemeClr val="bg1"/>
                </a:solidFill>
                <a:cs typeface="+mn-ea"/>
                <a:sym typeface="+mn-lt"/>
              </a:rPr>
              <a:t>界面友好</a:t>
            </a:r>
            <a:endParaRPr lang="zh-CN" altLang="en-US" dirty="0">
              <a:cs typeface="+mn-ea"/>
              <a:sym typeface="+mn-lt"/>
            </a:endParaRPr>
          </a:p>
        </p:txBody>
      </p:sp>
      <p:sp>
        <p:nvSpPr>
          <p:cNvPr id="42" name="矩形 41">
            <a:extLst>
              <a:ext uri="{FF2B5EF4-FFF2-40B4-BE49-F238E27FC236}">
                <a16:creationId xmlns:a16="http://schemas.microsoft.com/office/drawing/2014/main" id="{6A44E7FA-2245-4246-AAB4-5DC4DAA418A7}"/>
              </a:ext>
            </a:extLst>
          </p:cNvPr>
          <p:cNvSpPr/>
          <p:nvPr/>
        </p:nvSpPr>
        <p:spPr>
          <a:xfrm>
            <a:off x="3726026" y="546919"/>
            <a:ext cx="2136614" cy="1445909"/>
          </a:xfrm>
          <a:prstGeom prst="rect">
            <a:avLst/>
          </a:prstGeom>
        </p:spPr>
        <p:txBody>
          <a:bodyPr anchor="b">
            <a:spAutoFit/>
          </a:bodyPr>
          <a:lstStyle/>
          <a:p>
            <a:pPr algn="ctr">
              <a:lnSpc>
                <a:spcPct val="150000"/>
              </a:lnSpc>
            </a:pPr>
            <a:r>
              <a:rPr lang="zh-CN" altLang="en-US" sz="1200" dirty="0">
                <a:solidFill>
                  <a:schemeClr val="tx1">
                    <a:lumMod val="50000"/>
                    <a:lumOff val="50000"/>
                  </a:schemeClr>
                </a:solidFill>
                <a:cs typeface="+mn-ea"/>
                <a:sym typeface="+mn-lt"/>
              </a:rPr>
              <a:t>迎着祖国初生的太阳，我们从首都北京起航，渭水之滨，搏击风浪；三实作风放飞理想。回首往昔写国计民生的篇章，面向未来。</a:t>
            </a:r>
          </a:p>
        </p:txBody>
      </p:sp>
      <p:sp>
        <p:nvSpPr>
          <p:cNvPr id="43" name="矩形 42">
            <a:extLst>
              <a:ext uri="{FF2B5EF4-FFF2-40B4-BE49-F238E27FC236}">
                <a16:creationId xmlns:a16="http://schemas.microsoft.com/office/drawing/2014/main" id="{20C05242-E5D7-4B57-AAB0-1582D3A44CCE}"/>
              </a:ext>
            </a:extLst>
          </p:cNvPr>
          <p:cNvSpPr/>
          <p:nvPr/>
        </p:nvSpPr>
        <p:spPr>
          <a:xfrm>
            <a:off x="960278" y="3484141"/>
            <a:ext cx="2136614" cy="1445909"/>
          </a:xfrm>
          <a:prstGeom prst="rect">
            <a:avLst/>
          </a:prstGeom>
        </p:spPr>
        <p:txBody>
          <a:bodyPr>
            <a:spAutoFit/>
          </a:bodyPr>
          <a:lstStyle/>
          <a:p>
            <a:pPr algn="ctr">
              <a:lnSpc>
                <a:spcPct val="150000"/>
              </a:lnSpc>
            </a:pPr>
            <a:r>
              <a:rPr lang="zh-CN" altLang="en-US" sz="1200" dirty="0">
                <a:solidFill>
                  <a:schemeClr val="tx1">
                    <a:lumMod val="50000"/>
                    <a:lumOff val="50000"/>
                  </a:schemeClr>
                </a:solidFill>
                <a:cs typeface="+mn-ea"/>
                <a:sym typeface="+mn-lt"/>
              </a:rPr>
              <a:t>迎着祖国初生的太阳，我们从首都北京起航，渭水之滨，搏击风浪；三实作风放飞理想。回首往昔写国计民生的篇章，面向未来。</a:t>
            </a:r>
          </a:p>
        </p:txBody>
      </p:sp>
      <p:sp>
        <p:nvSpPr>
          <p:cNvPr id="44" name="矩形 43">
            <a:extLst>
              <a:ext uri="{FF2B5EF4-FFF2-40B4-BE49-F238E27FC236}">
                <a16:creationId xmlns:a16="http://schemas.microsoft.com/office/drawing/2014/main" id="{F8827476-2533-4576-B2BB-CB0330211CE0}"/>
              </a:ext>
            </a:extLst>
          </p:cNvPr>
          <p:cNvSpPr/>
          <p:nvPr/>
        </p:nvSpPr>
        <p:spPr>
          <a:xfrm>
            <a:off x="3737820" y="5250732"/>
            <a:ext cx="2136614" cy="891911"/>
          </a:xfrm>
          <a:prstGeom prst="rect">
            <a:avLst/>
          </a:prstGeom>
        </p:spPr>
        <p:txBody>
          <a:bodyPr>
            <a:spAutoFit/>
          </a:bodyPr>
          <a:lstStyle/>
          <a:p>
            <a:pPr algn="ctr">
              <a:lnSpc>
                <a:spcPct val="150000"/>
              </a:lnSpc>
            </a:pPr>
            <a:r>
              <a:rPr lang="zh-CN" altLang="en-US" sz="1200" dirty="0">
                <a:solidFill>
                  <a:schemeClr val="tx1">
                    <a:lumMod val="50000"/>
                    <a:lumOff val="50000"/>
                  </a:schemeClr>
                </a:solidFill>
                <a:cs typeface="+mn-ea"/>
                <a:sym typeface="+mn-lt"/>
              </a:rPr>
              <a:t>迎着祖国初生的太阳，我们从首都北京起航，渭水之滨，搏击风浪；</a:t>
            </a:r>
          </a:p>
        </p:txBody>
      </p:sp>
      <p:sp>
        <p:nvSpPr>
          <p:cNvPr id="45" name="矩形 44">
            <a:extLst>
              <a:ext uri="{FF2B5EF4-FFF2-40B4-BE49-F238E27FC236}">
                <a16:creationId xmlns:a16="http://schemas.microsoft.com/office/drawing/2014/main" id="{B4721CF7-11E8-4378-9B59-96E2445B1590}"/>
              </a:ext>
            </a:extLst>
          </p:cNvPr>
          <p:cNvSpPr/>
          <p:nvPr/>
        </p:nvSpPr>
        <p:spPr>
          <a:xfrm>
            <a:off x="6463568" y="3074922"/>
            <a:ext cx="2136614" cy="1445909"/>
          </a:xfrm>
          <a:prstGeom prst="rect">
            <a:avLst/>
          </a:prstGeom>
        </p:spPr>
        <p:txBody>
          <a:bodyPr>
            <a:spAutoFit/>
          </a:bodyPr>
          <a:lstStyle/>
          <a:p>
            <a:pPr algn="ctr">
              <a:lnSpc>
                <a:spcPct val="150000"/>
              </a:lnSpc>
            </a:pPr>
            <a:r>
              <a:rPr lang="zh-CN" altLang="en-US" sz="1200" dirty="0">
                <a:solidFill>
                  <a:schemeClr val="tx1">
                    <a:lumMod val="50000"/>
                    <a:lumOff val="50000"/>
                  </a:schemeClr>
                </a:solidFill>
                <a:cs typeface="+mn-ea"/>
                <a:sym typeface="+mn-lt"/>
              </a:rPr>
              <a:t>迎着祖国初生的太阳，我们从首都北京起航，渭水之滨，搏击风浪；三实作风放飞理想。回首往昔写国计民生的篇章，面向未来。</a:t>
            </a:r>
          </a:p>
        </p:txBody>
      </p:sp>
      <p:sp>
        <p:nvSpPr>
          <p:cNvPr id="46" name="矩形 45">
            <a:extLst>
              <a:ext uri="{FF2B5EF4-FFF2-40B4-BE49-F238E27FC236}">
                <a16:creationId xmlns:a16="http://schemas.microsoft.com/office/drawing/2014/main" id="{9CC47D72-F91B-4EF8-B5CB-60E9F56F884E}"/>
              </a:ext>
            </a:extLst>
          </p:cNvPr>
          <p:cNvSpPr/>
          <p:nvPr/>
        </p:nvSpPr>
        <p:spPr>
          <a:xfrm>
            <a:off x="9176817" y="1796209"/>
            <a:ext cx="2136614" cy="1445909"/>
          </a:xfrm>
          <a:prstGeom prst="rect">
            <a:avLst/>
          </a:prstGeom>
        </p:spPr>
        <p:txBody>
          <a:bodyPr>
            <a:spAutoFit/>
          </a:bodyPr>
          <a:lstStyle/>
          <a:p>
            <a:pPr algn="ctr">
              <a:lnSpc>
                <a:spcPct val="150000"/>
              </a:lnSpc>
            </a:pPr>
            <a:r>
              <a:rPr lang="zh-CN" altLang="en-US" sz="1200" dirty="0">
                <a:solidFill>
                  <a:schemeClr val="tx1">
                    <a:lumMod val="50000"/>
                    <a:lumOff val="50000"/>
                  </a:schemeClr>
                </a:solidFill>
                <a:cs typeface="+mn-ea"/>
                <a:sym typeface="+mn-lt"/>
              </a:rPr>
              <a:t>迎着祖国初生的太阳，我们从首都北京起航，渭水之滨，搏击风浪；三实作风放飞理想。回首往昔写国计民生的篇章，面向未来。</a:t>
            </a:r>
          </a:p>
        </p:txBody>
      </p:sp>
      <p:sp>
        <p:nvSpPr>
          <p:cNvPr id="47" name="矩形 46">
            <a:extLst>
              <a:ext uri="{FF2B5EF4-FFF2-40B4-BE49-F238E27FC236}">
                <a16:creationId xmlns:a16="http://schemas.microsoft.com/office/drawing/2014/main" id="{EA41BD99-E4E0-4439-B00B-A637818BABA4}"/>
              </a:ext>
            </a:extLst>
          </p:cNvPr>
          <p:cNvSpPr/>
          <p:nvPr/>
        </p:nvSpPr>
        <p:spPr>
          <a:xfrm>
            <a:off x="9176817" y="4517915"/>
            <a:ext cx="2136614" cy="1445909"/>
          </a:xfrm>
          <a:prstGeom prst="rect">
            <a:avLst/>
          </a:prstGeom>
        </p:spPr>
        <p:txBody>
          <a:bodyPr>
            <a:spAutoFit/>
          </a:bodyPr>
          <a:lstStyle/>
          <a:p>
            <a:pPr algn="ctr">
              <a:lnSpc>
                <a:spcPct val="150000"/>
              </a:lnSpc>
            </a:pPr>
            <a:r>
              <a:rPr lang="zh-CN" altLang="en-US" sz="1200" dirty="0">
                <a:solidFill>
                  <a:schemeClr val="tx1">
                    <a:lumMod val="50000"/>
                    <a:lumOff val="50000"/>
                  </a:schemeClr>
                </a:solidFill>
                <a:cs typeface="+mn-ea"/>
                <a:sym typeface="+mn-lt"/>
              </a:rPr>
              <a:t>迎着祖国初生的太阳，我们从首都北京起航，渭水之滨，搏击风浪；三实作风放飞理想。回首往昔写国计民生的篇章，面向未来。</a:t>
            </a:r>
          </a:p>
        </p:txBody>
      </p:sp>
    </p:spTree>
    <p:extLst>
      <p:ext uri="{BB962C8B-B14F-4D97-AF65-F5344CB8AC3E}">
        <p14:creationId xmlns:p14="http://schemas.microsoft.com/office/powerpoint/2010/main" val="15205336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矩形 60">
            <a:extLst>
              <a:ext uri="{FF2B5EF4-FFF2-40B4-BE49-F238E27FC236}">
                <a16:creationId xmlns:a16="http://schemas.microsoft.com/office/drawing/2014/main" id="{C008271B-2459-41A8-A3F5-A92AED27C118}"/>
              </a:ext>
            </a:extLst>
          </p:cNvPr>
          <p:cNvSpPr/>
          <p:nvPr/>
        </p:nvSpPr>
        <p:spPr>
          <a:xfrm>
            <a:off x="809833" y="1988938"/>
            <a:ext cx="3992880" cy="1490862"/>
          </a:xfrm>
          <a:prstGeom prst="rect">
            <a:avLst/>
          </a:prstGeom>
          <a:gradFill>
            <a:gsLst>
              <a:gs pos="0">
                <a:schemeClr val="accent3">
                  <a:lumMod val="50000"/>
                  <a:alpha val="0"/>
                </a:schemeClr>
              </a:gs>
              <a:gs pos="100000">
                <a:schemeClr val="accent2">
                  <a:alpha val="30000"/>
                </a:schemeClr>
              </a:gs>
            </a:gsLst>
            <a:lin ang="10800000" scaled="0"/>
          </a:gradFill>
          <a:ln>
            <a:noFill/>
          </a:ln>
          <a:effectLst>
            <a:outerShdw blurRad="1219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3" name="文本占位符 2">
            <a:extLst>
              <a:ext uri="{FF2B5EF4-FFF2-40B4-BE49-F238E27FC236}">
                <a16:creationId xmlns:a16="http://schemas.microsoft.com/office/drawing/2014/main" id="{3442E59D-C688-4CF7-8614-C7E65A694575}"/>
              </a:ext>
            </a:extLst>
          </p:cNvPr>
          <p:cNvSpPr>
            <a:spLocks noGrp="1"/>
          </p:cNvSpPr>
          <p:nvPr>
            <p:ph type="body" sz="quarter" idx="10"/>
          </p:nvPr>
        </p:nvSpPr>
        <p:spPr/>
        <p:txBody>
          <a:bodyPr/>
          <a:lstStyle/>
          <a:p>
            <a:r>
              <a:rPr lang="zh-CN" altLang="en-US" dirty="0">
                <a:latin typeface="+mn-lt"/>
                <a:ea typeface="+mn-ea"/>
                <a:cs typeface="+mn-ea"/>
                <a:sym typeface="+mn-lt"/>
              </a:rPr>
              <a:t>深色控</a:t>
            </a:r>
          </a:p>
        </p:txBody>
      </p:sp>
      <p:grpSp>
        <p:nvGrpSpPr>
          <p:cNvPr id="50" name="组合 49">
            <a:extLst>
              <a:ext uri="{FF2B5EF4-FFF2-40B4-BE49-F238E27FC236}">
                <a16:creationId xmlns:a16="http://schemas.microsoft.com/office/drawing/2014/main" id="{2D64BB05-F13E-439E-8EAE-47D7313D184F}"/>
              </a:ext>
            </a:extLst>
          </p:cNvPr>
          <p:cNvGrpSpPr/>
          <p:nvPr/>
        </p:nvGrpSpPr>
        <p:grpSpPr>
          <a:xfrm>
            <a:off x="399541" y="1045472"/>
            <a:ext cx="1200078" cy="837224"/>
            <a:chOff x="643381" y="925124"/>
            <a:chExt cx="1200078" cy="837224"/>
          </a:xfrm>
        </p:grpSpPr>
        <p:grpSp>
          <p:nvGrpSpPr>
            <p:cNvPr id="51" name="组合 50">
              <a:extLst>
                <a:ext uri="{FF2B5EF4-FFF2-40B4-BE49-F238E27FC236}">
                  <a16:creationId xmlns:a16="http://schemas.microsoft.com/office/drawing/2014/main" id="{FF53D9F9-2C8C-4160-8FCE-BCA1D9AB484E}"/>
                </a:ext>
              </a:extLst>
            </p:cNvPr>
            <p:cNvGrpSpPr/>
            <p:nvPr/>
          </p:nvGrpSpPr>
          <p:grpSpPr>
            <a:xfrm>
              <a:off x="978758" y="1219572"/>
              <a:ext cx="539485" cy="542776"/>
              <a:chOff x="1024478" y="1211952"/>
              <a:chExt cx="539485" cy="542776"/>
            </a:xfrm>
          </p:grpSpPr>
          <p:grpSp>
            <p:nvGrpSpPr>
              <p:cNvPr id="53" name="组合 52">
                <a:extLst>
                  <a:ext uri="{FF2B5EF4-FFF2-40B4-BE49-F238E27FC236}">
                    <a16:creationId xmlns:a16="http://schemas.microsoft.com/office/drawing/2014/main" id="{89141365-8CBD-4E50-8EF1-DC747B7D2ADA}"/>
                  </a:ext>
                </a:extLst>
              </p:cNvPr>
              <p:cNvGrpSpPr/>
              <p:nvPr/>
            </p:nvGrpSpPr>
            <p:grpSpPr>
              <a:xfrm>
                <a:off x="1030042" y="1219162"/>
                <a:ext cx="518197" cy="518197"/>
                <a:chOff x="8154507" y="2979147"/>
                <a:chExt cx="934767" cy="934767"/>
              </a:xfrm>
            </p:grpSpPr>
            <p:pic>
              <p:nvPicPr>
                <p:cNvPr id="56" name="图片 55">
                  <a:extLst>
                    <a:ext uri="{FF2B5EF4-FFF2-40B4-BE49-F238E27FC236}">
                      <a16:creationId xmlns:a16="http://schemas.microsoft.com/office/drawing/2014/main" id="{C083BC7C-EBAC-4272-96EC-CC5EF90248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4507" y="2979147"/>
                  <a:ext cx="934767" cy="934767"/>
                </a:xfrm>
                <a:prstGeom prst="rect">
                  <a:avLst/>
                </a:prstGeom>
              </p:spPr>
            </p:pic>
            <p:pic>
              <p:nvPicPr>
                <p:cNvPr id="57" name="图片 56">
                  <a:extLst>
                    <a:ext uri="{FF2B5EF4-FFF2-40B4-BE49-F238E27FC236}">
                      <a16:creationId xmlns:a16="http://schemas.microsoft.com/office/drawing/2014/main" id="{A29F2CC7-182D-429E-9487-F7FF14189D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4507" y="2979147"/>
                  <a:ext cx="934767" cy="934767"/>
                </a:xfrm>
                <a:prstGeom prst="rect">
                  <a:avLst/>
                </a:prstGeom>
              </p:spPr>
            </p:pic>
            <p:pic>
              <p:nvPicPr>
                <p:cNvPr id="58" name="图片 57">
                  <a:extLst>
                    <a:ext uri="{FF2B5EF4-FFF2-40B4-BE49-F238E27FC236}">
                      <a16:creationId xmlns:a16="http://schemas.microsoft.com/office/drawing/2014/main" id="{8C7CA160-6DD9-4B68-A57E-51DF7374B7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4507" y="2979147"/>
                  <a:ext cx="934767" cy="934767"/>
                </a:xfrm>
                <a:prstGeom prst="rect">
                  <a:avLst/>
                </a:prstGeom>
              </p:spPr>
            </p:pic>
          </p:grpSp>
          <p:pic>
            <p:nvPicPr>
              <p:cNvPr id="55" name="图片 54">
                <a:extLst>
                  <a:ext uri="{FF2B5EF4-FFF2-40B4-BE49-F238E27FC236}">
                    <a16:creationId xmlns:a16="http://schemas.microsoft.com/office/drawing/2014/main" id="{77A9EF14-257D-442A-8306-63339BBA8E13}"/>
                  </a:ext>
                </a:extLst>
              </p:cNvPr>
              <p:cNvPicPr>
                <a:picLocks noChangeAspect="1"/>
              </p:cNvPicPr>
              <p:nvPr/>
            </p:nvPicPr>
            <p:blipFill>
              <a:blip r:embed="rId4"/>
              <a:stretch>
                <a:fillRect/>
              </a:stretch>
            </p:blipFill>
            <p:spPr>
              <a:xfrm>
                <a:off x="1024478" y="1211952"/>
                <a:ext cx="539485" cy="542776"/>
              </a:xfrm>
              <a:prstGeom prst="rect">
                <a:avLst/>
              </a:prstGeom>
            </p:spPr>
          </p:pic>
        </p:grpSp>
        <p:pic>
          <p:nvPicPr>
            <p:cNvPr id="52" name="图片 51">
              <a:extLst>
                <a:ext uri="{FF2B5EF4-FFF2-40B4-BE49-F238E27FC236}">
                  <a16:creationId xmlns:a16="http://schemas.microsoft.com/office/drawing/2014/main" id="{78850487-3AC2-403B-A5B7-222DD510DFD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53640" r="32212"/>
            <a:stretch/>
          </p:blipFill>
          <p:spPr>
            <a:xfrm>
              <a:off x="643381" y="925124"/>
              <a:ext cx="1200078" cy="837224"/>
            </a:xfrm>
            <a:prstGeom prst="rect">
              <a:avLst/>
            </a:prstGeom>
          </p:spPr>
        </p:pic>
      </p:grpSp>
      <p:sp>
        <p:nvSpPr>
          <p:cNvPr id="59" name="矩形 58">
            <a:extLst>
              <a:ext uri="{FF2B5EF4-FFF2-40B4-BE49-F238E27FC236}">
                <a16:creationId xmlns:a16="http://schemas.microsoft.com/office/drawing/2014/main" id="{EDCB3243-F31A-4454-8AC7-50A25FEE186D}"/>
              </a:ext>
            </a:extLst>
          </p:cNvPr>
          <p:cNvSpPr/>
          <p:nvPr/>
        </p:nvSpPr>
        <p:spPr>
          <a:xfrm>
            <a:off x="1304883" y="1457271"/>
            <a:ext cx="2860718" cy="33855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normAutofit/>
          </a:bodyPr>
          <a:lstStyle/>
          <a:p>
            <a:pPr>
              <a:spcBef>
                <a:spcPct val="0"/>
              </a:spcBef>
            </a:pPr>
            <a:r>
              <a:rPr lang="zh-CN" altLang="en-US" sz="1600" b="1" dirty="0">
                <a:gradFill>
                  <a:gsLst>
                    <a:gs pos="54000">
                      <a:schemeClr val="bg1"/>
                    </a:gs>
                    <a:gs pos="33000">
                      <a:schemeClr val="bg1">
                        <a:lumMod val="85000"/>
                      </a:schemeClr>
                    </a:gs>
                    <a:gs pos="77000">
                      <a:schemeClr val="bg1">
                        <a:lumMod val="75000"/>
                      </a:schemeClr>
                    </a:gs>
                  </a:gsLst>
                  <a:lin ang="5400000" scaled="0"/>
                </a:gradFill>
                <a:cs typeface="+mn-ea"/>
                <a:sym typeface="+mn-lt"/>
              </a:rPr>
              <a:t>我是小标题</a:t>
            </a:r>
          </a:p>
        </p:txBody>
      </p:sp>
      <p:sp>
        <p:nvSpPr>
          <p:cNvPr id="60" name="矩形 59">
            <a:extLst>
              <a:ext uri="{FF2B5EF4-FFF2-40B4-BE49-F238E27FC236}">
                <a16:creationId xmlns:a16="http://schemas.microsoft.com/office/drawing/2014/main" id="{209BF508-4340-4271-842A-11D5DA0BA3CF}"/>
              </a:ext>
            </a:extLst>
          </p:cNvPr>
          <p:cNvSpPr/>
          <p:nvPr/>
        </p:nvSpPr>
        <p:spPr>
          <a:xfrm>
            <a:off x="944229" y="2066560"/>
            <a:ext cx="3992880" cy="1275477"/>
          </a:xfrm>
          <a:prstGeom prst="rect">
            <a:avLst/>
          </a:prstGeom>
        </p:spPr>
        <p:txBody>
          <a:bodyPr wrap="square">
            <a:spAutoFit/>
          </a:bodyPr>
          <a:lstStyle/>
          <a:p>
            <a:pPr marL="216000" indent="-216000">
              <a:lnSpc>
                <a:spcPct val="140000"/>
              </a:lnSpc>
              <a:buSzPct val="60000"/>
              <a:buFont typeface="Wingdings" panose="05000000000000000000" pitchFamily="2" charset="2"/>
              <a:buChar char="Ø"/>
              <a:defRPr/>
            </a:pPr>
            <a:r>
              <a:rPr lang="zh-CN" altLang="en-US" sz="1400" dirty="0">
                <a:solidFill>
                  <a:schemeClr val="bg1">
                    <a:lumMod val="95000"/>
                  </a:schemeClr>
                </a:solidFill>
                <a:cs typeface="+mn-ea"/>
                <a:sym typeface="+mn-lt"/>
              </a:rPr>
              <a:t>迎着祖国初生的太阳</a:t>
            </a:r>
            <a:endParaRPr lang="en-US" altLang="zh-CN" sz="1400" dirty="0">
              <a:solidFill>
                <a:schemeClr val="bg1">
                  <a:lumMod val="95000"/>
                </a:schemeClr>
              </a:solidFill>
              <a:cs typeface="+mn-ea"/>
              <a:sym typeface="+mn-lt"/>
            </a:endParaRPr>
          </a:p>
          <a:p>
            <a:pPr marL="216000" indent="-216000">
              <a:lnSpc>
                <a:spcPct val="140000"/>
              </a:lnSpc>
              <a:buSzPct val="60000"/>
              <a:buFont typeface="Wingdings" panose="05000000000000000000" pitchFamily="2" charset="2"/>
              <a:buChar char="Ø"/>
              <a:defRPr/>
            </a:pPr>
            <a:r>
              <a:rPr lang="zh-CN" altLang="en-US" sz="1400" dirty="0">
                <a:solidFill>
                  <a:schemeClr val="bg1">
                    <a:lumMod val="95000"/>
                  </a:schemeClr>
                </a:solidFill>
                <a:cs typeface="+mn-ea"/>
                <a:sym typeface="+mn-lt"/>
              </a:rPr>
              <a:t>我们从首都北京起航</a:t>
            </a:r>
            <a:endParaRPr lang="en-US" altLang="zh-CN" sz="1400" dirty="0">
              <a:solidFill>
                <a:schemeClr val="bg1">
                  <a:lumMod val="95000"/>
                </a:schemeClr>
              </a:solidFill>
              <a:cs typeface="+mn-ea"/>
              <a:sym typeface="+mn-lt"/>
            </a:endParaRPr>
          </a:p>
          <a:p>
            <a:pPr marL="216000" indent="-216000">
              <a:lnSpc>
                <a:spcPct val="140000"/>
              </a:lnSpc>
              <a:buSzPct val="60000"/>
              <a:buFont typeface="Wingdings" panose="05000000000000000000" pitchFamily="2" charset="2"/>
              <a:buChar char="Ø"/>
              <a:defRPr/>
            </a:pPr>
            <a:r>
              <a:rPr lang="zh-CN" altLang="en-US" sz="1400" dirty="0">
                <a:solidFill>
                  <a:schemeClr val="bg1">
                    <a:lumMod val="95000"/>
                  </a:schemeClr>
                </a:solidFill>
                <a:cs typeface="+mn-ea"/>
                <a:sym typeface="+mn-lt"/>
              </a:rPr>
              <a:t>渭水之滨搏击风浪，三实作风放飞理想</a:t>
            </a:r>
            <a:endParaRPr lang="en-US" altLang="zh-CN" sz="1400" dirty="0">
              <a:solidFill>
                <a:schemeClr val="bg1">
                  <a:lumMod val="95000"/>
                </a:schemeClr>
              </a:solidFill>
              <a:cs typeface="+mn-ea"/>
              <a:sym typeface="+mn-lt"/>
            </a:endParaRPr>
          </a:p>
          <a:p>
            <a:pPr marL="216000" indent="-216000">
              <a:lnSpc>
                <a:spcPct val="140000"/>
              </a:lnSpc>
              <a:buSzPct val="60000"/>
              <a:buFont typeface="Wingdings" panose="05000000000000000000" pitchFamily="2" charset="2"/>
              <a:buChar char="Ø"/>
              <a:defRPr/>
            </a:pPr>
            <a:r>
              <a:rPr lang="zh-CN" altLang="en-US" sz="1400" dirty="0">
                <a:solidFill>
                  <a:schemeClr val="bg1">
                    <a:lumMod val="95000"/>
                  </a:schemeClr>
                </a:solidFill>
                <a:cs typeface="+mn-ea"/>
                <a:sym typeface="+mn-lt"/>
              </a:rPr>
              <a:t>回首往昔写国计民生的篇章</a:t>
            </a:r>
          </a:p>
        </p:txBody>
      </p:sp>
      <p:sp>
        <p:nvSpPr>
          <p:cNvPr id="65" name="矩形 64">
            <a:extLst>
              <a:ext uri="{FF2B5EF4-FFF2-40B4-BE49-F238E27FC236}">
                <a16:creationId xmlns:a16="http://schemas.microsoft.com/office/drawing/2014/main" id="{8E61D7F8-5E9D-4E74-B7FC-83994F346EB8}"/>
              </a:ext>
            </a:extLst>
          </p:cNvPr>
          <p:cNvSpPr/>
          <p:nvPr/>
        </p:nvSpPr>
        <p:spPr>
          <a:xfrm>
            <a:off x="809833" y="4669566"/>
            <a:ext cx="3992880" cy="1490862"/>
          </a:xfrm>
          <a:prstGeom prst="rect">
            <a:avLst/>
          </a:prstGeom>
          <a:gradFill>
            <a:gsLst>
              <a:gs pos="0">
                <a:schemeClr val="accent3">
                  <a:lumMod val="50000"/>
                  <a:alpha val="0"/>
                </a:schemeClr>
              </a:gs>
              <a:gs pos="100000">
                <a:schemeClr val="accent2">
                  <a:alpha val="30000"/>
                </a:schemeClr>
              </a:gs>
            </a:gsLst>
            <a:lin ang="10800000" scaled="0"/>
          </a:gradFill>
          <a:ln>
            <a:noFill/>
          </a:ln>
          <a:effectLst>
            <a:outerShdw blurRad="1219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nvGrpSpPr>
          <p:cNvPr id="66" name="组合 65">
            <a:extLst>
              <a:ext uri="{FF2B5EF4-FFF2-40B4-BE49-F238E27FC236}">
                <a16:creationId xmlns:a16="http://schemas.microsoft.com/office/drawing/2014/main" id="{AA367305-B26E-4E83-A2CC-05BA6A2C9DD6}"/>
              </a:ext>
            </a:extLst>
          </p:cNvPr>
          <p:cNvGrpSpPr/>
          <p:nvPr/>
        </p:nvGrpSpPr>
        <p:grpSpPr>
          <a:xfrm>
            <a:off x="399541" y="3726100"/>
            <a:ext cx="1200078" cy="837224"/>
            <a:chOff x="643381" y="925124"/>
            <a:chExt cx="1200078" cy="837224"/>
          </a:xfrm>
        </p:grpSpPr>
        <p:grpSp>
          <p:nvGrpSpPr>
            <p:cNvPr id="67" name="组合 66">
              <a:extLst>
                <a:ext uri="{FF2B5EF4-FFF2-40B4-BE49-F238E27FC236}">
                  <a16:creationId xmlns:a16="http://schemas.microsoft.com/office/drawing/2014/main" id="{5C5575E2-BAD5-4505-AA8E-E4609D0F7BCA}"/>
                </a:ext>
              </a:extLst>
            </p:cNvPr>
            <p:cNvGrpSpPr/>
            <p:nvPr/>
          </p:nvGrpSpPr>
          <p:grpSpPr>
            <a:xfrm>
              <a:off x="978758" y="1219572"/>
              <a:ext cx="539485" cy="542776"/>
              <a:chOff x="1024478" y="1211952"/>
              <a:chExt cx="539485" cy="542776"/>
            </a:xfrm>
          </p:grpSpPr>
          <p:grpSp>
            <p:nvGrpSpPr>
              <p:cNvPr id="69" name="组合 68">
                <a:extLst>
                  <a:ext uri="{FF2B5EF4-FFF2-40B4-BE49-F238E27FC236}">
                    <a16:creationId xmlns:a16="http://schemas.microsoft.com/office/drawing/2014/main" id="{0AA62732-1305-4D21-BE86-702D08B60BCD}"/>
                  </a:ext>
                </a:extLst>
              </p:cNvPr>
              <p:cNvGrpSpPr/>
              <p:nvPr/>
            </p:nvGrpSpPr>
            <p:grpSpPr>
              <a:xfrm>
                <a:off x="1030042" y="1219162"/>
                <a:ext cx="518197" cy="518197"/>
                <a:chOff x="8154507" y="2979147"/>
                <a:chExt cx="934767" cy="934767"/>
              </a:xfrm>
            </p:grpSpPr>
            <p:pic>
              <p:nvPicPr>
                <p:cNvPr id="71" name="图片 70">
                  <a:extLst>
                    <a:ext uri="{FF2B5EF4-FFF2-40B4-BE49-F238E27FC236}">
                      <a16:creationId xmlns:a16="http://schemas.microsoft.com/office/drawing/2014/main" id="{1A0CFBFF-E146-4F1C-8555-F2A8E9CF63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4507" y="2979147"/>
                  <a:ext cx="934767" cy="934767"/>
                </a:xfrm>
                <a:prstGeom prst="rect">
                  <a:avLst/>
                </a:prstGeom>
              </p:spPr>
            </p:pic>
            <p:pic>
              <p:nvPicPr>
                <p:cNvPr id="72" name="图片 71">
                  <a:extLst>
                    <a:ext uri="{FF2B5EF4-FFF2-40B4-BE49-F238E27FC236}">
                      <a16:creationId xmlns:a16="http://schemas.microsoft.com/office/drawing/2014/main" id="{49E63D54-6490-42A8-B89D-50A36E8C59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4507" y="2979147"/>
                  <a:ext cx="934767" cy="934767"/>
                </a:xfrm>
                <a:prstGeom prst="rect">
                  <a:avLst/>
                </a:prstGeom>
              </p:spPr>
            </p:pic>
            <p:pic>
              <p:nvPicPr>
                <p:cNvPr id="73" name="图片 72">
                  <a:extLst>
                    <a:ext uri="{FF2B5EF4-FFF2-40B4-BE49-F238E27FC236}">
                      <a16:creationId xmlns:a16="http://schemas.microsoft.com/office/drawing/2014/main" id="{58FAF1AC-2516-4446-AE02-812AB6B2AB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4507" y="2979147"/>
                  <a:ext cx="934767" cy="934767"/>
                </a:xfrm>
                <a:prstGeom prst="rect">
                  <a:avLst/>
                </a:prstGeom>
              </p:spPr>
            </p:pic>
          </p:grpSp>
          <p:pic>
            <p:nvPicPr>
              <p:cNvPr id="70" name="图片 69">
                <a:extLst>
                  <a:ext uri="{FF2B5EF4-FFF2-40B4-BE49-F238E27FC236}">
                    <a16:creationId xmlns:a16="http://schemas.microsoft.com/office/drawing/2014/main" id="{9F714783-EB99-45F2-BD99-612155CFA880}"/>
                  </a:ext>
                </a:extLst>
              </p:cNvPr>
              <p:cNvPicPr>
                <a:picLocks noChangeAspect="1"/>
              </p:cNvPicPr>
              <p:nvPr/>
            </p:nvPicPr>
            <p:blipFill>
              <a:blip r:embed="rId4"/>
              <a:stretch>
                <a:fillRect/>
              </a:stretch>
            </p:blipFill>
            <p:spPr>
              <a:xfrm>
                <a:off x="1024478" y="1211952"/>
                <a:ext cx="539485" cy="542776"/>
              </a:xfrm>
              <a:prstGeom prst="rect">
                <a:avLst/>
              </a:prstGeom>
            </p:spPr>
          </p:pic>
        </p:grpSp>
        <p:pic>
          <p:nvPicPr>
            <p:cNvPr id="68" name="图片 67">
              <a:extLst>
                <a:ext uri="{FF2B5EF4-FFF2-40B4-BE49-F238E27FC236}">
                  <a16:creationId xmlns:a16="http://schemas.microsoft.com/office/drawing/2014/main" id="{0C6256A6-0955-4F48-BD01-A429665ADE6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53640" r="32212"/>
            <a:stretch/>
          </p:blipFill>
          <p:spPr>
            <a:xfrm>
              <a:off x="643381" y="925124"/>
              <a:ext cx="1200078" cy="837224"/>
            </a:xfrm>
            <a:prstGeom prst="rect">
              <a:avLst/>
            </a:prstGeom>
          </p:spPr>
        </p:pic>
      </p:grpSp>
      <p:sp>
        <p:nvSpPr>
          <p:cNvPr id="74" name="矩形 73">
            <a:extLst>
              <a:ext uri="{FF2B5EF4-FFF2-40B4-BE49-F238E27FC236}">
                <a16:creationId xmlns:a16="http://schemas.microsoft.com/office/drawing/2014/main" id="{26072AC5-4AA8-4214-8B0F-82B3B0921E5F}"/>
              </a:ext>
            </a:extLst>
          </p:cNvPr>
          <p:cNvSpPr/>
          <p:nvPr/>
        </p:nvSpPr>
        <p:spPr>
          <a:xfrm>
            <a:off x="1304883" y="4137899"/>
            <a:ext cx="2860718" cy="33855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normAutofit/>
          </a:bodyPr>
          <a:lstStyle/>
          <a:p>
            <a:pPr>
              <a:spcBef>
                <a:spcPct val="0"/>
              </a:spcBef>
            </a:pPr>
            <a:r>
              <a:rPr lang="zh-CN" altLang="en-US" sz="1600" b="1" dirty="0">
                <a:gradFill>
                  <a:gsLst>
                    <a:gs pos="54000">
                      <a:schemeClr val="bg1"/>
                    </a:gs>
                    <a:gs pos="33000">
                      <a:schemeClr val="bg1">
                        <a:lumMod val="85000"/>
                      </a:schemeClr>
                    </a:gs>
                    <a:gs pos="77000">
                      <a:schemeClr val="bg1">
                        <a:lumMod val="75000"/>
                      </a:schemeClr>
                    </a:gs>
                  </a:gsLst>
                  <a:lin ang="5400000" scaled="0"/>
                </a:gradFill>
                <a:cs typeface="+mn-ea"/>
                <a:sym typeface="+mn-lt"/>
              </a:rPr>
              <a:t>我是小标题</a:t>
            </a:r>
          </a:p>
        </p:txBody>
      </p:sp>
      <p:sp>
        <p:nvSpPr>
          <p:cNvPr id="75" name="矩形 74">
            <a:extLst>
              <a:ext uri="{FF2B5EF4-FFF2-40B4-BE49-F238E27FC236}">
                <a16:creationId xmlns:a16="http://schemas.microsoft.com/office/drawing/2014/main" id="{01D27ED8-8F8D-476F-9559-AFD832B40BEA}"/>
              </a:ext>
            </a:extLst>
          </p:cNvPr>
          <p:cNvSpPr/>
          <p:nvPr/>
        </p:nvSpPr>
        <p:spPr>
          <a:xfrm>
            <a:off x="944229" y="4747188"/>
            <a:ext cx="3992880" cy="1275477"/>
          </a:xfrm>
          <a:prstGeom prst="rect">
            <a:avLst/>
          </a:prstGeom>
        </p:spPr>
        <p:txBody>
          <a:bodyPr wrap="square">
            <a:spAutoFit/>
          </a:bodyPr>
          <a:lstStyle/>
          <a:p>
            <a:pPr marL="216000" indent="-216000">
              <a:lnSpc>
                <a:spcPct val="140000"/>
              </a:lnSpc>
              <a:buSzPct val="60000"/>
              <a:buFont typeface="Wingdings" panose="05000000000000000000" pitchFamily="2" charset="2"/>
              <a:buChar char="Ø"/>
              <a:defRPr/>
            </a:pPr>
            <a:r>
              <a:rPr lang="zh-CN" altLang="en-US" sz="1400" dirty="0">
                <a:solidFill>
                  <a:schemeClr val="bg1">
                    <a:lumMod val="95000"/>
                  </a:schemeClr>
                </a:solidFill>
                <a:cs typeface="+mn-ea"/>
                <a:sym typeface="+mn-lt"/>
              </a:rPr>
              <a:t>迎着祖国初生的太阳</a:t>
            </a:r>
            <a:endParaRPr lang="en-US" altLang="zh-CN" sz="1400" dirty="0">
              <a:solidFill>
                <a:schemeClr val="bg1">
                  <a:lumMod val="95000"/>
                </a:schemeClr>
              </a:solidFill>
              <a:cs typeface="+mn-ea"/>
              <a:sym typeface="+mn-lt"/>
            </a:endParaRPr>
          </a:p>
          <a:p>
            <a:pPr marL="216000" indent="-216000">
              <a:lnSpc>
                <a:spcPct val="140000"/>
              </a:lnSpc>
              <a:buSzPct val="60000"/>
              <a:buFont typeface="Wingdings" panose="05000000000000000000" pitchFamily="2" charset="2"/>
              <a:buChar char="Ø"/>
              <a:defRPr/>
            </a:pPr>
            <a:r>
              <a:rPr lang="zh-CN" altLang="en-US" sz="1400" dirty="0">
                <a:solidFill>
                  <a:schemeClr val="bg1">
                    <a:lumMod val="95000"/>
                  </a:schemeClr>
                </a:solidFill>
                <a:cs typeface="+mn-ea"/>
                <a:sym typeface="+mn-lt"/>
              </a:rPr>
              <a:t>我们从首都北京起航</a:t>
            </a:r>
            <a:endParaRPr lang="en-US" altLang="zh-CN" sz="1400" dirty="0">
              <a:solidFill>
                <a:schemeClr val="bg1">
                  <a:lumMod val="95000"/>
                </a:schemeClr>
              </a:solidFill>
              <a:cs typeface="+mn-ea"/>
              <a:sym typeface="+mn-lt"/>
            </a:endParaRPr>
          </a:p>
          <a:p>
            <a:pPr marL="216000" indent="-216000">
              <a:lnSpc>
                <a:spcPct val="140000"/>
              </a:lnSpc>
              <a:buSzPct val="60000"/>
              <a:buFont typeface="Wingdings" panose="05000000000000000000" pitchFamily="2" charset="2"/>
              <a:buChar char="Ø"/>
              <a:defRPr/>
            </a:pPr>
            <a:r>
              <a:rPr lang="zh-CN" altLang="en-US" sz="1400" dirty="0">
                <a:solidFill>
                  <a:schemeClr val="bg1">
                    <a:lumMod val="95000"/>
                  </a:schemeClr>
                </a:solidFill>
                <a:cs typeface="+mn-ea"/>
                <a:sym typeface="+mn-lt"/>
              </a:rPr>
              <a:t>渭水之滨搏击风浪，三实作风放飞理想</a:t>
            </a:r>
            <a:endParaRPr lang="en-US" altLang="zh-CN" sz="1400" dirty="0">
              <a:solidFill>
                <a:schemeClr val="bg1">
                  <a:lumMod val="95000"/>
                </a:schemeClr>
              </a:solidFill>
              <a:cs typeface="+mn-ea"/>
              <a:sym typeface="+mn-lt"/>
            </a:endParaRPr>
          </a:p>
          <a:p>
            <a:pPr marL="216000" indent="-216000">
              <a:lnSpc>
                <a:spcPct val="140000"/>
              </a:lnSpc>
              <a:buSzPct val="60000"/>
              <a:buFont typeface="Wingdings" panose="05000000000000000000" pitchFamily="2" charset="2"/>
              <a:buChar char="Ø"/>
              <a:defRPr/>
            </a:pPr>
            <a:r>
              <a:rPr lang="zh-CN" altLang="en-US" sz="1400" dirty="0">
                <a:solidFill>
                  <a:schemeClr val="bg1">
                    <a:lumMod val="95000"/>
                  </a:schemeClr>
                </a:solidFill>
                <a:cs typeface="+mn-ea"/>
                <a:sym typeface="+mn-lt"/>
              </a:rPr>
              <a:t>回首往昔写国计民生的篇章</a:t>
            </a:r>
          </a:p>
        </p:txBody>
      </p:sp>
      <p:sp>
        <p:nvSpPr>
          <p:cNvPr id="88" name="矩形 87">
            <a:extLst>
              <a:ext uri="{FF2B5EF4-FFF2-40B4-BE49-F238E27FC236}">
                <a16:creationId xmlns:a16="http://schemas.microsoft.com/office/drawing/2014/main" id="{97118DA2-1A4C-466F-B1A6-E875067F24B5}"/>
              </a:ext>
            </a:extLst>
          </p:cNvPr>
          <p:cNvSpPr/>
          <p:nvPr/>
        </p:nvSpPr>
        <p:spPr>
          <a:xfrm>
            <a:off x="8766361" y="1988938"/>
            <a:ext cx="2752591" cy="4174523"/>
          </a:xfrm>
          <a:prstGeom prst="rect">
            <a:avLst/>
          </a:prstGeom>
          <a:solidFill>
            <a:schemeClr val="accent3">
              <a:lumMod val="50000"/>
              <a:alpha val="30000"/>
            </a:schemeClr>
          </a:solidFill>
          <a:ln>
            <a:noFill/>
          </a:ln>
          <a:effectLst>
            <a:outerShdw blurRad="1219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90" name="矩形 89">
            <a:extLst>
              <a:ext uri="{FF2B5EF4-FFF2-40B4-BE49-F238E27FC236}">
                <a16:creationId xmlns:a16="http://schemas.microsoft.com/office/drawing/2014/main" id="{8A302331-8B6A-4C4F-A7BF-81548F0F0406}"/>
              </a:ext>
            </a:extLst>
          </p:cNvPr>
          <p:cNvSpPr/>
          <p:nvPr/>
        </p:nvSpPr>
        <p:spPr>
          <a:xfrm>
            <a:off x="4652536" y="1988938"/>
            <a:ext cx="3992880" cy="1490862"/>
          </a:xfrm>
          <a:prstGeom prst="rect">
            <a:avLst/>
          </a:prstGeom>
          <a:gradFill>
            <a:gsLst>
              <a:gs pos="0">
                <a:schemeClr val="accent3">
                  <a:lumMod val="50000"/>
                  <a:alpha val="0"/>
                </a:schemeClr>
              </a:gs>
              <a:gs pos="100000">
                <a:schemeClr val="accent2">
                  <a:alpha val="30000"/>
                </a:schemeClr>
              </a:gs>
            </a:gsLst>
            <a:lin ang="10800000" scaled="0"/>
          </a:gradFill>
          <a:ln>
            <a:noFill/>
          </a:ln>
          <a:effectLst>
            <a:outerShdw blurRad="1219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nvGrpSpPr>
          <p:cNvPr id="91" name="组合 90">
            <a:extLst>
              <a:ext uri="{FF2B5EF4-FFF2-40B4-BE49-F238E27FC236}">
                <a16:creationId xmlns:a16="http://schemas.microsoft.com/office/drawing/2014/main" id="{ABEE8A6E-B243-4220-A1D8-CDF57575E654}"/>
              </a:ext>
            </a:extLst>
          </p:cNvPr>
          <p:cNvGrpSpPr/>
          <p:nvPr/>
        </p:nvGrpSpPr>
        <p:grpSpPr>
          <a:xfrm>
            <a:off x="4242244" y="1045472"/>
            <a:ext cx="1200078" cy="837224"/>
            <a:chOff x="643381" y="925124"/>
            <a:chExt cx="1200078" cy="837224"/>
          </a:xfrm>
        </p:grpSpPr>
        <p:grpSp>
          <p:nvGrpSpPr>
            <p:cNvPr id="92" name="组合 91">
              <a:extLst>
                <a:ext uri="{FF2B5EF4-FFF2-40B4-BE49-F238E27FC236}">
                  <a16:creationId xmlns:a16="http://schemas.microsoft.com/office/drawing/2014/main" id="{96DF57FE-CFAB-40D8-8AA1-1A761A157226}"/>
                </a:ext>
              </a:extLst>
            </p:cNvPr>
            <p:cNvGrpSpPr/>
            <p:nvPr/>
          </p:nvGrpSpPr>
          <p:grpSpPr>
            <a:xfrm>
              <a:off x="978758" y="1219572"/>
              <a:ext cx="539485" cy="542776"/>
              <a:chOff x="1024478" y="1211952"/>
              <a:chExt cx="539485" cy="542776"/>
            </a:xfrm>
          </p:grpSpPr>
          <p:grpSp>
            <p:nvGrpSpPr>
              <p:cNvPr id="94" name="组合 93">
                <a:extLst>
                  <a:ext uri="{FF2B5EF4-FFF2-40B4-BE49-F238E27FC236}">
                    <a16:creationId xmlns:a16="http://schemas.microsoft.com/office/drawing/2014/main" id="{A36B465F-C8DD-4A98-A308-8923F6905091}"/>
                  </a:ext>
                </a:extLst>
              </p:cNvPr>
              <p:cNvGrpSpPr/>
              <p:nvPr/>
            </p:nvGrpSpPr>
            <p:grpSpPr>
              <a:xfrm>
                <a:off x="1030042" y="1219162"/>
                <a:ext cx="518197" cy="518197"/>
                <a:chOff x="8154507" y="2979147"/>
                <a:chExt cx="934767" cy="934767"/>
              </a:xfrm>
            </p:grpSpPr>
            <p:pic>
              <p:nvPicPr>
                <p:cNvPr id="96" name="图片 95">
                  <a:extLst>
                    <a:ext uri="{FF2B5EF4-FFF2-40B4-BE49-F238E27FC236}">
                      <a16:creationId xmlns:a16="http://schemas.microsoft.com/office/drawing/2014/main" id="{C7B5A295-C4BC-482B-B1B9-D7B2AEA677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4507" y="2979147"/>
                  <a:ext cx="934767" cy="934767"/>
                </a:xfrm>
                <a:prstGeom prst="rect">
                  <a:avLst/>
                </a:prstGeom>
              </p:spPr>
            </p:pic>
            <p:pic>
              <p:nvPicPr>
                <p:cNvPr id="97" name="图片 96">
                  <a:extLst>
                    <a:ext uri="{FF2B5EF4-FFF2-40B4-BE49-F238E27FC236}">
                      <a16:creationId xmlns:a16="http://schemas.microsoft.com/office/drawing/2014/main" id="{76E95060-E0DA-4443-9909-B089C3138A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4507" y="2979147"/>
                  <a:ext cx="934767" cy="934767"/>
                </a:xfrm>
                <a:prstGeom prst="rect">
                  <a:avLst/>
                </a:prstGeom>
              </p:spPr>
            </p:pic>
            <p:pic>
              <p:nvPicPr>
                <p:cNvPr id="98" name="图片 97">
                  <a:extLst>
                    <a:ext uri="{FF2B5EF4-FFF2-40B4-BE49-F238E27FC236}">
                      <a16:creationId xmlns:a16="http://schemas.microsoft.com/office/drawing/2014/main" id="{6C5F2739-1949-461B-9A64-28BB54E87B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4507" y="2979147"/>
                  <a:ext cx="934767" cy="934767"/>
                </a:xfrm>
                <a:prstGeom prst="rect">
                  <a:avLst/>
                </a:prstGeom>
              </p:spPr>
            </p:pic>
          </p:grpSp>
          <p:pic>
            <p:nvPicPr>
              <p:cNvPr id="95" name="图片 94">
                <a:extLst>
                  <a:ext uri="{FF2B5EF4-FFF2-40B4-BE49-F238E27FC236}">
                    <a16:creationId xmlns:a16="http://schemas.microsoft.com/office/drawing/2014/main" id="{3CF443C6-0A01-478B-B8B9-CA9D169601F0}"/>
                  </a:ext>
                </a:extLst>
              </p:cNvPr>
              <p:cNvPicPr>
                <a:picLocks noChangeAspect="1"/>
              </p:cNvPicPr>
              <p:nvPr/>
            </p:nvPicPr>
            <p:blipFill>
              <a:blip r:embed="rId4"/>
              <a:stretch>
                <a:fillRect/>
              </a:stretch>
            </p:blipFill>
            <p:spPr>
              <a:xfrm>
                <a:off x="1024478" y="1211952"/>
                <a:ext cx="539485" cy="542776"/>
              </a:xfrm>
              <a:prstGeom prst="rect">
                <a:avLst/>
              </a:prstGeom>
            </p:spPr>
          </p:pic>
        </p:grpSp>
        <p:pic>
          <p:nvPicPr>
            <p:cNvPr id="93" name="图片 92">
              <a:extLst>
                <a:ext uri="{FF2B5EF4-FFF2-40B4-BE49-F238E27FC236}">
                  <a16:creationId xmlns:a16="http://schemas.microsoft.com/office/drawing/2014/main" id="{CED5968B-3B5C-441C-9FC5-6517B1965DA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53640" r="32212"/>
            <a:stretch/>
          </p:blipFill>
          <p:spPr>
            <a:xfrm>
              <a:off x="643381" y="925124"/>
              <a:ext cx="1200078" cy="837224"/>
            </a:xfrm>
            <a:prstGeom prst="rect">
              <a:avLst/>
            </a:prstGeom>
          </p:spPr>
        </p:pic>
      </p:grpSp>
      <p:sp>
        <p:nvSpPr>
          <p:cNvPr id="99" name="矩形 98">
            <a:extLst>
              <a:ext uri="{FF2B5EF4-FFF2-40B4-BE49-F238E27FC236}">
                <a16:creationId xmlns:a16="http://schemas.microsoft.com/office/drawing/2014/main" id="{87857345-B86C-4625-B770-A2429513C89A}"/>
              </a:ext>
            </a:extLst>
          </p:cNvPr>
          <p:cNvSpPr/>
          <p:nvPr/>
        </p:nvSpPr>
        <p:spPr>
          <a:xfrm>
            <a:off x="5147586" y="1457271"/>
            <a:ext cx="2860718" cy="33855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normAutofit/>
          </a:bodyPr>
          <a:lstStyle/>
          <a:p>
            <a:pPr>
              <a:spcBef>
                <a:spcPct val="0"/>
              </a:spcBef>
            </a:pPr>
            <a:r>
              <a:rPr lang="zh-CN" altLang="en-US" sz="1600" b="1" dirty="0">
                <a:gradFill>
                  <a:gsLst>
                    <a:gs pos="54000">
                      <a:schemeClr val="bg1"/>
                    </a:gs>
                    <a:gs pos="33000">
                      <a:schemeClr val="bg1">
                        <a:lumMod val="85000"/>
                      </a:schemeClr>
                    </a:gs>
                    <a:gs pos="77000">
                      <a:schemeClr val="bg1">
                        <a:lumMod val="75000"/>
                      </a:schemeClr>
                    </a:gs>
                  </a:gsLst>
                  <a:lin ang="5400000" scaled="0"/>
                </a:gradFill>
                <a:cs typeface="+mn-ea"/>
                <a:sym typeface="+mn-lt"/>
              </a:rPr>
              <a:t>我是小标题</a:t>
            </a:r>
          </a:p>
        </p:txBody>
      </p:sp>
      <p:sp>
        <p:nvSpPr>
          <p:cNvPr id="100" name="矩形 99">
            <a:extLst>
              <a:ext uri="{FF2B5EF4-FFF2-40B4-BE49-F238E27FC236}">
                <a16:creationId xmlns:a16="http://schemas.microsoft.com/office/drawing/2014/main" id="{25E7E80A-0CFB-4BD9-8979-904497988295}"/>
              </a:ext>
            </a:extLst>
          </p:cNvPr>
          <p:cNvSpPr/>
          <p:nvPr/>
        </p:nvSpPr>
        <p:spPr>
          <a:xfrm>
            <a:off x="4786932" y="2066560"/>
            <a:ext cx="3992880" cy="1275477"/>
          </a:xfrm>
          <a:prstGeom prst="rect">
            <a:avLst/>
          </a:prstGeom>
        </p:spPr>
        <p:txBody>
          <a:bodyPr wrap="square">
            <a:spAutoFit/>
          </a:bodyPr>
          <a:lstStyle/>
          <a:p>
            <a:pPr marL="216000" indent="-216000">
              <a:lnSpc>
                <a:spcPct val="140000"/>
              </a:lnSpc>
              <a:buSzPct val="60000"/>
              <a:buFont typeface="Wingdings" panose="05000000000000000000" pitchFamily="2" charset="2"/>
              <a:buChar char="Ø"/>
              <a:defRPr/>
            </a:pPr>
            <a:r>
              <a:rPr lang="zh-CN" altLang="en-US" sz="1400" dirty="0">
                <a:solidFill>
                  <a:schemeClr val="bg1">
                    <a:lumMod val="95000"/>
                  </a:schemeClr>
                </a:solidFill>
                <a:cs typeface="+mn-ea"/>
                <a:sym typeface="+mn-lt"/>
              </a:rPr>
              <a:t>迎着祖国初生的太阳</a:t>
            </a:r>
            <a:endParaRPr lang="en-US" altLang="zh-CN" sz="1400" dirty="0">
              <a:solidFill>
                <a:schemeClr val="bg1">
                  <a:lumMod val="95000"/>
                </a:schemeClr>
              </a:solidFill>
              <a:cs typeface="+mn-ea"/>
              <a:sym typeface="+mn-lt"/>
            </a:endParaRPr>
          </a:p>
          <a:p>
            <a:pPr marL="216000" indent="-216000">
              <a:lnSpc>
                <a:spcPct val="140000"/>
              </a:lnSpc>
              <a:buSzPct val="60000"/>
              <a:buFont typeface="Wingdings" panose="05000000000000000000" pitchFamily="2" charset="2"/>
              <a:buChar char="Ø"/>
              <a:defRPr/>
            </a:pPr>
            <a:r>
              <a:rPr lang="zh-CN" altLang="en-US" sz="1400" dirty="0">
                <a:solidFill>
                  <a:schemeClr val="bg1">
                    <a:lumMod val="95000"/>
                  </a:schemeClr>
                </a:solidFill>
                <a:cs typeface="+mn-ea"/>
                <a:sym typeface="+mn-lt"/>
              </a:rPr>
              <a:t>我们从首都北京起航</a:t>
            </a:r>
            <a:endParaRPr lang="en-US" altLang="zh-CN" sz="1400" dirty="0">
              <a:solidFill>
                <a:schemeClr val="bg1">
                  <a:lumMod val="95000"/>
                </a:schemeClr>
              </a:solidFill>
              <a:cs typeface="+mn-ea"/>
              <a:sym typeface="+mn-lt"/>
            </a:endParaRPr>
          </a:p>
          <a:p>
            <a:pPr marL="216000" indent="-216000">
              <a:lnSpc>
                <a:spcPct val="140000"/>
              </a:lnSpc>
              <a:buSzPct val="60000"/>
              <a:buFont typeface="Wingdings" panose="05000000000000000000" pitchFamily="2" charset="2"/>
              <a:buChar char="Ø"/>
              <a:defRPr/>
            </a:pPr>
            <a:r>
              <a:rPr lang="zh-CN" altLang="en-US" sz="1400" dirty="0">
                <a:solidFill>
                  <a:schemeClr val="bg1">
                    <a:lumMod val="95000"/>
                  </a:schemeClr>
                </a:solidFill>
                <a:cs typeface="+mn-ea"/>
                <a:sym typeface="+mn-lt"/>
              </a:rPr>
              <a:t>渭水之滨搏击风浪，三实作风放飞理想</a:t>
            </a:r>
            <a:endParaRPr lang="en-US" altLang="zh-CN" sz="1400" dirty="0">
              <a:solidFill>
                <a:schemeClr val="bg1">
                  <a:lumMod val="95000"/>
                </a:schemeClr>
              </a:solidFill>
              <a:cs typeface="+mn-ea"/>
              <a:sym typeface="+mn-lt"/>
            </a:endParaRPr>
          </a:p>
          <a:p>
            <a:pPr marL="216000" indent="-216000">
              <a:lnSpc>
                <a:spcPct val="140000"/>
              </a:lnSpc>
              <a:buSzPct val="60000"/>
              <a:buFont typeface="Wingdings" panose="05000000000000000000" pitchFamily="2" charset="2"/>
              <a:buChar char="Ø"/>
              <a:defRPr/>
            </a:pPr>
            <a:r>
              <a:rPr lang="zh-CN" altLang="en-US" sz="1400" dirty="0">
                <a:solidFill>
                  <a:schemeClr val="bg1">
                    <a:lumMod val="95000"/>
                  </a:schemeClr>
                </a:solidFill>
                <a:cs typeface="+mn-ea"/>
                <a:sym typeface="+mn-lt"/>
              </a:rPr>
              <a:t>回首往昔写国计民生的篇章</a:t>
            </a:r>
          </a:p>
        </p:txBody>
      </p:sp>
      <p:sp>
        <p:nvSpPr>
          <p:cNvPr id="101" name="矩形 100">
            <a:extLst>
              <a:ext uri="{FF2B5EF4-FFF2-40B4-BE49-F238E27FC236}">
                <a16:creationId xmlns:a16="http://schemas.microsoft.com/office/drawing/2014/main" id="{ECB9A1E1-559B-4D27-8CE2-E00E90D7CFD0}"/>
              </a:ext>
            </a:extLst>
          </p:cNvPr>
          <p:cNvSpPr/>
          <p:nvPr/>
        </p:nvSpPr>
        <p:spPr>
          <a:xfrm>
            <a:off x="4652536" y="4669566"/>
            <a:ext cx="3992880" cy="1490862"/>
          </a:xfrm>
          <a:prstGeom prst="rect">
            <a:avLst/>
          </a:prstGeom>
          <a:gradFill>
            <a:gsLst>
              <a:gs pos="0">
                <a:schemeClr val="accent3">
                  <a:lumMod val="50000"/>
                  <a:alpha val="0"/>
                </a:schemeClr>
              </a:gs>
              <a:gs pos="100000">
                <a:schemeClr val="accent2">
                  <a:alpha val="30000"/>
                </a:schemeClr>
              </a:gs>
            </a:gsLst>
            <a:lin ang="10800000" scaled="0"/>
          </a:gradFill>
          <a:ln>
            <a:noFill/>
          </a:ln>
          <a:effectLst>
            <a:outerShdw blurRad="1219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grpSp>
        <p:nvGrpSpPr>
          <p:cNvPr id="102" name="组合 101">
            <a:extLst>
              <a:ext uri="{FF2B5EF4-FFF2-40B4-BE49-F238E27FC236}">
                <a16:creationId xmlns:a16="http://schemas.microsoft.com/office/drawing/2014/main" id="{860B7C73-A198-4618-A214-4E9E1B4CB45C}"/>
              </a:ext>
            </a:extLst>
          </p:cNvPr>
          <p:cNvGrpSpPr/>
          <p:nvPr/>
        </p:nvGrpSpPr>
        <p:grpSpPr>
          <a:xfrm>
            <a:off x="4242244" y="3726100"/>
            <a:ext cx="1200078" cy="837224"/>
            <a:chOff x="643381" y="925124"/>
            <a:chExt cx="1200078" cy="837224"/>
          </a:xfrm>
        </p:grpSpPr>
        <p:grpSp>
          <p:nvGrpSpPr>
            <p:cNvPr id="103" name="组合 102">
              <a:extLst>
                <a:ext uri="{FF2B5EF4-FFF2-40B4-BE49-F238E27FC236}">
                  <a16:creationId xmlns:a16="http://schemas.microsoft.com/office/drawing/2014/main" id="{E4E2CD0A-8ABE-448F-93E1-4794A749724A}"/>
                </a:ext>
              </a:extLst>
            </p:cNvPr>
            <p:cNvGrpSpPr/>
            <p:nvPr/>
          </p:nvGrpSpPr>
          <p:grpSpPr>
            <a:xfrm>
              <a:off x="978758" y="1219572"/>
              <a:ext cx="539485" cy="542776"/>
              <a:chOff x="1024478" y="1211952"/>
              <a:chExt cx="539485" cy="542776"/>
            </a:xfrm>
          </p:grpSpPr>
          <p:grpSp>
            <p:nvGrpSpPr>
              <p:cNvPr id="105" name="组合 104">
                <a:extLst>
                  <a:ext uri="{FF2B5EF4-FFF2-40B4-BE49-F238E27FC236}">
                    <a16:creationId xmlns:a16="http://schemas.microsoft.com/office/drawing/2014/main" id="{9D49A1B5-507A-4B71-90FD-FA11EF8CFF59}"/>
                  </a:ext>
                </a:extLst>
              </p:cNvPr>
              <p:cNvGrpSpPr/>
              <p:nvPr/>
            </p:nvGrpSpPr>
            <p:grpSpPr>
              <a:xfrm>
                <a:off x="1030042" y="1219162"/>
                <a:ext cx="518197" cy="518197"/>
                <a:chOff x="8154507" y="2979147"/>
                <a:chExt cx="934767" cy="934767"/>
              </a:xfrm>
            </p:grpSpPr>
            <p:pic>
              <p:nvPicPr>
                <p:cNvPr id="107" name="图片 106">
                  <a:extLst>
                    <a:ext uri="{FF2B5EF4-FFF2-40B4-BE49-F238E27FC236}">
                      <a16:creationId xmlns:a16="http://schemas.microsoft.com/office/drawing/2014/main" id="{D6D32D28-8E5E-4308-AC41-5C48AD8C7E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4507" y="2979147"/>
                  <a:ext cx="934767" cy="934767"/>
                </a:xfrm>
                <a:prstGeom prst="rect">
                  <a:avLst/>
                </a:prstGeom>
              </p:spPr>
            </p:pic>
            <p:pic>
              <p:nvPicPr>
                <p:cNvPr id="108" name="图片 107">
                  <a:extLst>
                    <a:ext uri="{FF2B5EF4-FFF2-40B4-BE49-F238E27FC236}">
                      <a16:creationId xmlns:a16="http://schemas.microsoft.com/office/drawing/2014/main" id="{F987002F-9245-4EF7-9E84-F83E7B00EE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4507" y="2979147"/>
                  <a:ext cx="934767" cy="934767"/>
                </a:xfrm>
                <a:prstGeom prst="rect">
                  <a:avLst/>
                </a:prstGeom>
              </p:spPr>
            </p:pic>
            <p:pic>
              <p:nvPicPr>
                <p:cNvPr id="109" name="图片 108">
                  <a:extLst>
                    <a:ext uri="{FF2B5EF4-FFF2-40B4-BE49-F238E27FC236}">
                      <a16:creationId xmlns:a16="http://schemas.microsoft.com/office/drawing/2014/main" id="{45D88659-312E-45FB-82A9-4175681C48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4507" y="2979147"/>
                  <a:ext cx="934767" cy="934767"/>
                </a:xfrm>
                <a:prstGeom prst="rect">
                  <a:avLst/>
                </a:prstGeom>
              </p:spPr>
            </p:pic>
          </p:grpSp>
          <p:pic>
            <p:nvPicPr>
              <p:cNvPr id="106" name="图片 105">
                <a:extLst>
                  <a:ext uri="{FF2B5EF4-FFF2-40B4-BE49-F238E27FC236}">
                    <a16:creationId xmlns:a16="http://schemas.microsoft.com/office/drawing/2014/main" id="{51C9135C-7C75-43E6-916E-B703D1F34F56}"/>
                  </a:ext>
                </a:extLst>
              </p:cNvPr>
              <p:cNvPicPr>
                <a:picLocks noChangeAspect="1"/>
              </p:cNvPicPr>
              <p:nvPr/>
            </p:nvPicPr>
            <p:blipFill>
              <a:blip r:embed="rId4"/>
              <a:stretch>
                <a:fillRect/>
              </a:stretch>
            </p:blipFill>
            <p:spPr>
              <a:xfrm>
                <a:off x="1024478" y="1211952"/>
                <a:ext cx="539485" cy="542776"/>
              </a:xfrm>
              <a:prstGeom prst="rect">
                <a:avLst/>
              </a:prstGeom>
            </p:spPr>
          </p:pic>
        </p:grpSp>
        <p:pic>
          <p:nvPicPr>
            <p:cNvPr id="104" name="图片 103">
              <a:extLst>
                <a:ext uri="{FF2B5EF4-FFF2-40B4-BE49-F238E27FC236}">
                  <a16:creationId xmlns:a16="http://schemas.microsoft.com/office/drawing/2014/main" id="{9AF96CFC-FF46-4ACE-AF66-9B8088E15ED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53640" r="32212"/>
            <a:stretch/>
          </p:blipFill>
          <p:spPr>
            <a:xfrm>
              <a:off x="643381" y="925124"/>
              <a:ext cx="1200078" cy="837224"/>
            </a:xfrm>
            <a:prstGeom prst="rect">
              <a:avLst/>
            </a:prstGeom>
          </p:spPr>
        </p:pic>
      </p:grpSp>
      <p:sp>
        <p:nvSpPr>
          <p:cNvPr id="110" name="矩形 109">
            <a:extLst>
              <a:ext uri="{FF2B5EF4-FFF2-40B4-BE49-F238E27FC236}">
                <a16:creationId xmlns:a16="http://schemas.microsoft.com/office/drawing/2014/main" id="{01A0B08B-A8C2-4616-9B7B-C0583BE1225F}"/>
              </a:ext>
            </a:extLst>
          </p:cNvPr>
          <p:cNvSpPr/>
          <p:nvPr/>
        </p:nvSpPr>
        <p:spPr>
          <a:xfrm>
            <a:off x="5147586" y="4137899"/>
            <a:ext cx="2860718" cy="33855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normAutofit/>
          </a:bodyPr>
          <a:lstStyle/>
          <a:p>
            <a:pPr>
              <a:spcBef>
                <a:spcPct val="0"/>
              </a:spcBef>
            </a:pPr>
            <a:r>
              <a:rPr lang="zh-CN" altLang="en-US" sz="1600" b="1" dirty="0">
                <a:gradFill>
                  <a:gsLst>
                    <a:gs pos="54000">
                      <a:schemeClr val="bg1"/>
                    </a:gs>
                    <a:gs pos="33000">
                      <a:schemeClr val="bg1">
                        <a:lumMod val="85000"/>
                      </a:schemeClr>
                    </a:gs>
                    <a:gs pos="77000">
                      <a:schemeClr val="bg1">
                        <a:lumMod val="75000"/>
                      </a:schemeClr>
                    </a:gs>
                  </a:gsLst>
                  <a:lin ang="5400000" scaled="0"/>
                </a:gradFill>
                <a:cs typeface="+mn-ea"/>
                <a:sym typeface="+mn-lt"/>
              </a:rPr>
              <a:t>我是小标题</a:t>
            </a:r>
          </a:p>
        </p:txBody>
      </p:sp>
      <p:sp>
        <p:nvSpPr>
          <p:cNvPr id="111" name="矩形 110">
            <a:extLst>
              <a:ext uri="{FF2B5EF4-FFF2-40B4-BE49-F238E27FC236}">
                <a16:creationId xmlns:a16="http://schemas.microsoft.com/office/drawing/2014/main" id="{2228AE64-98EC-487D-A3CF-00E573A1E91B}"/>
              </a:ext>
            </a:extLst>
          </p:cNvPr>
          <p:cNvSpPr/>
          <p:nvPr/>
        </p:nvSpPr>
        <p:spPr>
          <a:xfrm>
            <a:off x="4786932" y="4747188"/>
            <a:ext cx="3992880" cy="1275477"/>
          </a:xfrm>
          <a:prstGeom prst="rect">
            <a:avLst/>
          </a:prstGeom>
        </p:spPr>
        <p:txBody>
          <a:bodyPr wrap="square">
            <a:spAutoFit/>
          </a:bodyPr>
          <a:lstStyle/>
          <a:p>
            <a:pPr marL="216000" indent="-216000">
              <a:lnSpc>
                <a:spcPct val="140000"/>
              </a:lnSpc>
              <a:buSzPct val="60000"/>
              <a:buFont typeface="Wingdings" panose="05000000000000000000" pitchFamily="2" charset="2"/>
              <a:buChar char="Ø"/>
              <a:defRPr/>
            </a:pPr>
            <a:r>
              <a:rPr lang="zh-CN" altLang="en-US" sz="1400" dirty="0">
                <a:solidFill>
                  <a:schemeClr val="bg1">
                    <a:lumMod val="95000"/>
                  </a:schemeClr>
                </a:solidFill>
                <a:cs typeface="+mn-ea"/>
                <a:sym typeface="+mn-lt"/>
              </a:rPr>
              <a:t>迎着祖国初生的太阳</a:t>
            </a:r>
            <a:endParaRPr lang="en-US" altLang="zh-CN" sz="1400" dirty="0">
              <a:solidFill>
                <a:schemeClr val="bg1">
                  <a:lumMod val="95000"/>
                </a:schemeClr>
              </a:solidFill>
              <a:cs typeface="+mn-ea"/>
              <a:sym typeface="+mn-lt"/>
            </a:endParaRPr>
          </a:p>
          <a:p>
            <a:pPr marL="216000" indent="-216000">
              <a:lnSpc>
                <a:spcPct val="140000"/>
              </a:lnSpc>
              <a:buSzPct val="60000"/>
              <a:buFont typeface="Wingdings" panose="05000000000000000000" pitchFamily="2" charset="2"/>
              <a:buChar char="Ø"/>
              <a:defRPr/>
            </a:pPr>
            <a:r>
              <a:rPr lang="zh-CN" altLang="en-US" sz="1400" dirty="0">
                <a:solidFill>
                  <a:schemeClr val="bg1">
                    <a:lumMod val="95000"/>
                  </a:schemeClr>
                </a:solidFill>
                <a:cs typeface="+mn-ea"/>
                <a:sym typeface="+mn-lt"/>
              </a:rPr>
              <a:t>我们从首都北京起航</a:t>
            </a:r>
            <a:endParaRPr lang="en-US" altLang="zh-CN" sz="1400" dirty="0">
              <a:solidFill>
                <a:schemeClr val="bg1">
                  <a:lumMod val="95000"/>
                </a:schemeClr>
              </a:solidFill>
              <a:cs typeface="+mn-ea"/>
              <a:sym typeface="+mn-lt"/>
            </a:endParaRPr>
          </a:p>
          <a:p>
            <a:pPr marL="216000" indent="-216000">
              <a:lnSpc>
                <a:spcPct val="140000"/>
              </a:lnSpc>
              <a:buSzPct val="60000"/>
              <a:buFont typeface="Wingdings" panose="05000000000000000000" pitchFamily="2" charset="2"/>
              <a:buChar char="Ø"/>
              <a:defRPr/>
            </a:pPr>
            <a:r>
              <a:rPr lang="zh-CN" altLang="en-US" sz="1400" dirty="0">
                <a:solidFill>
                  <a:schemeClr val="bg1">
                    <a:lumMod val="95000"/>
                  </a:schemeClr>
                </a:solidFill>
                <a:cs typeface="+mn-ea"/>
                <a:sym typeface="+mn-lt"/>
              </a:rPr>
              <a:t>渭水之滨搏击风浪，三实作风放飞理想</a:t>
            </a:r>
            <a:endParaRPr lang="en-US" altLang="zh-CN" sz="1400" dirty="0">
              <a:solidFill>
                <a:schemeClr val="bg1">
                  <a:lumMod val="95000"/>
                </a:schemeClr>
              </a:solidFill>
              <a:cs typeface="+mn-ea"/>
              <a:sym typeface="+mn-lt"/>
            </a:endParaRPr>
          </a:p>
          <a:p>
            <a:pPr marL="216000" indent="-216000">
              <a:lnSpc>
                <a:spcPct val="140000"/>
              </a:lnSpc>
              <a:buSzPct val="60000"/>
              <a:buFont typeface="Wingdings" panose="05000000000000000000" pitchFamily="2" charset="2"/>
              <a:buChar char="Ø"/>
              <a:defRPr/>
            </a:pPr>
            <a:r>
              <a:rPr lang="zh-CN" altLang="en-US" sz="1400" dirty="0">
                <a:solidFill>
                  <a:schemeClr val="bg1">
                    <a:lumMod val="95000"/>
                  </a:schemeClr>
                </a:solidFill>
                <a:cs typeface="+mn-ea"/>
                <a:sym typeface="+mn-lt"/>
              </a:rPr>
              <a:t>回首往昔写国计民生的篇章</a:t>
            </a:r>
          </a:p>
        </p:txBody>
      </p:sp>
      <p:pic>
        <p:nvPicPr>
          <p:cNvPr id="6" name="图片 5">
            <a:extLst>
              <a:ext uri="{FF2B5EF4-FFF2-40B4-BE49-F238E27FC236}">
                <a16:creationId xmlns:a16="http://schemas.microsoft.com/office/drawing/2014/main" id="{60BF3DA2-779E-456A-9279-D397CF27BA43}"/>
              </a:ext>
            </a:extLst>
          </p:cNvPr>
          <p:cNvPicPr>
            <a:picLocks noChangeAspect="1"/>
          </p:cNvPicPr>
          <p:nvPr/>
        </p:nvPicPr>
        <p:blipFill rotWithShape="1">
          <a:blip r:embed="rId6"/>
          <a:srcRect l="8584" t="3976" r="8718" b="4167"/>
          <a:stretch/>
        </p:blipFill>
        <p:spPr>
          <a:xfrm>
            <a:off x="8903144" y="2164466"/>
            <a:ext cx="2479023" cy="3830644"/>
          </a:xfrm>
          <a:prstGeom prst="rect">
            <a:avLst/>
          </a:prstGeom>
        </p:spPr>
      </p:pic>
    </p:spTree>
    <p:extLst>
      <p:ext uri="{BB962C8B-B14F-4D97-AF65-F5344CB8AC3E}">
        <p14:creationId xmlns:p14="http://schemas.microsoft.com/office/powerpoint/2010/main" val="421295769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C6F08265-DA08-4FCD-9B40-3037E417CE81}"/>
              </a:ext>
            </a:extLst>
          </p:cNvPr>
          <p:cNvSpPr>
            <a:spLocks noGrp="1"/>
          </p:cNvSpPr>
          <p:nvPr>
            <p:ph type="body" sz="quarter" idx="10"/>
          </p:nvPr>
        </p:nvSpPr>
        <p:spPr/>
        <p:txBody>
          <a:bodyPr/>
          <a:lstStyle/>
          <a:p>
            <a:r>
              <a:rPr lang="zh-CN" altLang="en-US" dirty="0">
                <a:latin typeface="+mn-lt"/>
                <a:ea typeface="+mn-ea"/>
                <a:cs typeface="+mn-ea"/>
                <a:sym typeface="+mn-lt"/>
              </a:rPr>
              <a:t>深色控</a:t>
            </a:r>
          </a:p>
        </p:txBody>
      </p:sp>
      <p:sp>
        <p:nvSpPr>
          <p:cNvPr id="4" name="矩形 3">
            <a:extLst>
              <a:ext uri="{FF2B5EF4-FFF2-40B4-BE49-F238E27FC236}">
                <a16:creationId xmlns:a16="http://schemas.microsoft.com/office/drawing/2014/main" id="{A3692364-9AB8-4B78-9397-A3BDEDF0F58B}"/>
              </a:ext>
            </a:extLst>
          </p:cNvPr>
          <p:cNvSpPr/>
          <p:nvPr/>
        </p:nvSpPr>
        <p:spPr>
          <a:xfrm>
            <a:off x="1057205" y="1640822"/>
            <a:ext cx="2535243" cy="5217167"/>
          </a:xfrm>
          <a:prstGeom prst="rect">
            <a:avLst/>
          </a:prstGeom>
          <a:gradFill>
            <a:gsLst>
              <a:gs pos="16600">
                <a:srgbClr val="2683C7">
                  <a:alpha val="10000"/>
                </a:srgbClr>
              </a:gs>
              <a:gs pos="0">
                <a:schemeClr val="accent3">
                  <a:lumMod val="50000"/>
                  <a:alpha val="0"/>
                </a:schemeClr>
              </a:gs>
              <a:gs pos="100000">
                <a:schemeClr val="accent2">
                  <a:alpha val="30000"/>
                </a:schemeClr>
              </a:gs>
            </a:gsLst>
            <a:lin ang="16200000" scaled="0"/>
          </a:gradFill>
          <a:ln>
            <a:noFill/>
          </a:ln>
          <a:effectLst>
            <a:outerShdw blurRad="1219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pic>
        <p:nvPicPr>
          <p:cNvPr id="12" name="图片 11">
            <a:extLst>
              <a:ext uri="{FF2B5EF4-FFF2-40B4-BE49-F238E27FC236}">
                <a16:creationId xmlns:a16="http://schemas.microsoft.com/office/drawing/2014/main" id="{80DC7966-7E5E-4A8E-8CF3-3529E384BC33}"/>
              </a:ext>
            </a:extLst>
          </p:cNvPr>
          <p:cNvPicPr>
            <a:picLocks noChangeAspect="1"/>
          </p:cNvPicPr>
          <p:nvPr/>
        </p:nvPicPr>
        <p:blipFill rotWithShape="1">
          <a:blip r:embed="rId3"/>
          <a:srcRect t="26495" b="18435"/>
          <a:stretch/>
        </p:blipFill>
        <p:spPr>
          <a:xfrm>
            <a:off x="748853" y="1307194"/>
            <a:ext cx="3154423" cy="710771"/>
          </a:xfrm>
          <a:prstGeom prst="rect">
            <a:avLst/>
          </a:prstGeom>
        </p:spPr>
      </p:pic>
      <p:sp>
        <p:nvSpPr>
          <p:cNvPr id="8" name="文本框 7">
            <a:extLst>
              <a:ext uri="{FF2B5EF4-FFF2-40B4-BE49-F238E27FC236}">
                <a16:creationId xmlns:a16="http://schemas.microsoft.com/office/drawing/2014/main" id="{09A2D4EB-4488-433B-ADFA-4E47787440A4}"/>
              </a:ext>
            </a:extLst>
          </p:cNvPr>
          <p:cNvSpPr txBox="1"/>
          <p:nvPr/>
        </p:nvSpPr>
        <p:spPr>
          <a:xfrm>
            <a:off x="856293" y="1271293"/>
            <a:ext cx="2937066" cy="369531"/>
          </a:xfrm>
          <a:prstGeom prst="roundRect">
            <a:avLst>
              <a:gd name="adj" fmla="val 50000"/>
            </a:avLst>
          </a:prstGeom>
          <a:gradFill>
            <a:gsLst>
              <a:gs pos="13000">
                <a:schemeClr val="accent3">
                  <a:lumMod val="50000"/>
                </a:schemeClr>
              </a:gs>
              <a:gs pos="88000">
                <a:schemeClr val="accent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lgn="ctr">
              <a:defRPr>
                <a:latin typeface="OPPOSans M" panose="00020600040101010101" pitchFamily="18" charset="-122"/>
                <a:ea typeface="OPPOSans M" panose="00020600040101010101" pitchFamily="18" charset="-122"/>
                <a:cs typeface="OPPOSans M" panose="00020600040101010101" pitchFamily="18"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a:latin typeface="+mn-lt"/>
                <a:ea typeface="+mn-ea"/>
                <a:cs typeface="+mn-ea"/>
                <a:sym typeface="+mn-lt"/>
              </a:rPr>
              <a:t>实验室</a:t>
            </a:r>
            <a:r>
              <a:rPr lang="en-US" altLang="zh-CN" dirty="0">
                <a:latin typeface="+mn-lt"/>
                <a:ea typeface="+mn-ea"/>
                <a:cs typeface="+mn-ea"/>
                <a:sym typeface="+mn-lt"/>
              </a:rPr>
              <a:t>A</a:t>
            </a:r>
            <a:endParaRPr lang="zh-CN" altLang="en-US" dirty="0">
              <a:latin typeface="+mn-lt"/>
              <a:ea typeface="+mn-ea"/>
              <a:cs typeface="+mn-ea"/>
              <a:sym typeface="+mn-lt"/>
            </a:endParaRPr>
          </a:p>
        </p:txBody>
      </p:sp>
      <p:cxnSp>
        <p:nvCxnSpPr>
          <p:cNvPr id="11" name="直接连接符 10">
            <a:extLst>
              <a:ext uri="{FF2B5EF4-FFF2-40B4-BE49-F238E27FC236}">
                <a16:creationId xmlns:a16="http://schemas.microsoft.com/office/drawing/2014/main" id="{02941F25-5170-4178-A87E-EB66DDE97E2D}"/>
              </a:ext>
            </a:extLst>
          </p:cNvPr>
          <p:cNvCxnSpPr/>
          <p:nvPr/>
        </p:nvCxnSpPr>
        <p:spPr>
          <a:xfrm>
            <a:off x="942117" y="1622758"/>
            <a:ext cx="2707235" cy="0"/>
          </a:xfrm>
          <a:prstGeom prst="line">
            <a:avLst/>
          </a:prstGeom>
          <a:noFill/>
          <a:ln w="12700" cap="flat" cmpd="sng" algn="ctr">
            <a:gradFill>
              <a:gsLst>
                <a:gs pos="50000">
                  <a:sysClr val="window" lastClr="FFFFFF">
                    <a:alpha val="76000"/>
                  </a:sysClr>
                </a:gs>
                <a:gs pos="100000">
                  <a:srgbClr val="326EEB">
                    <a:alpha val="0"/>
                  </a:srgbClr>
                </a:gs>
                <a:gs pos="0">
                  <a:srgbClr val="326EEB">
                    <a:alpha val="0"/>
                  </a:srgbClr>
                </a:gs>
                <a:gs pos="41000">
                  <a:srgbClr val="326EEB"/>
                </a:gs>
                <a:gs pos="61000">
                  <a:srgbClr val="326EEB"/>
                </a:gs>
              </a:gsLst>
              <a:lin ang="0" scaled="0"/>
            </a:gradFill>
            <a:prstDash val="solid"/>
            <a:miter lim="800000"/>
          </a:ln>
          <a:effectLst/>
        </p:spPr>
      </p:cxnSp>
      <p:sp>
        <p:nvSpPr>
          <p:cNvPr id="24" name="矩形 23">
            <a:extLst>
              <a:ext uri="{FF2B5EF4-FFF2-40B4-BE49-F238E27FC236}">
                <a16:creationId xmlns:a16="http://schemas.microsoft.com/office/drawing/2014/main" id="{B9CC029E-2C72-4525-92C9-C89A3748C897}"/>
              </a:ext>
            </a:extLst>
          </p:cNvPr>
          <p:cNvSpPr/>
          <p:nvPr/>
        </p:nvSpPr>
        <p:spPr>
          <a:xfrm>
            <a:off x="4456980" y="1640822"/>
            <a:ext cx="3286597" cy="5217167"/>
          </a:xfrm>
          <a:prstGeom prst="rect">
            <a:avLst/>
          </a:prstGeom>
          <a:gradFill>
            <a:gsLst>
              <a:gs pos="16600">
                <a:srgbClr val="2683C7">
                  <a:alpha val="10000"/>
                </a:srgbClr>
              </a:gs>
              <a:gs pos="0">
                <a:schemeClr val="accent3">
                  <a:lumMod val="50000"/>
                  <a:alpha val="0"/>
                </a:schemeClr>
              </a:gs>
              <a:gs pos="100000">
                <a:schemeClr val="accent2">
                  <a:alpha val="30000"/>
                </a:schemeClr>
              </a:gs>
            </a:gsLst>
            <a:lin ang="16200000" scaled="0"/>
          </a:gradFill>
          <a:ln>
            <a:noFill/>
          </a:ln>
          <a:effectLst>
            <a:outerShdw blurRad="1219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pic>
        <p:nvPicPr>
          <p:cNvPr id="25" name="图片 24">
            <a:extLst>
              <a:ext uri="{FF2B5EF4-FFF2-40B4-BE49-F238E27FC236}">
                <a16:creationId xmlns:a16="http://schemas.microsoft.com/office/drawing/2014/main" id="{154C641D-84DF-49D3-B3B8-84D3D314A8DA}"/>
              </a:ext>
            </a:extLst>
          </p:cNvPr>
          <p:cNvPicPr>
            <a:picLocks noChangeAspect="1"/>
          </p:cNvPicPr>
          <p:nvPr/>
        </p:nvPicPr>
        <p:blipFill rotWithShape="1">
          <a:blip r:embed="rId3"/>
          <a:srcRect t="26495" b="18435"/>
          <a:stretch/>
        </p:blipFill>
        <p:spPr>
          <a:xfrm>
            <a:off x="4057244" y="1307194"/>
            <a:ext cx="4089280" cy="710771"/>
          </a:xfrm>
          <a:prstGeom prst="rect">
            <a:avLst/>
          </a:prstGeom>
        </p:spPr>
      </p:pic>
      <p:sp>
        <p:nvSpPr>
          <p:cNvPr id="26" name="文本框 25">
            <a:extLst>
              <a:ext uri="{FF2B5EF4-FFF2-40B4-BE49-F238E27FC236}">
                <a16:creationId xmlns:a16="http://schemas.microsoft.com/office/drawing/2014/main" id="{5E1E5374-BFB8-40CD-B1A4-6BF84BAF8E15}"/>
              </a:ext>
            </a:extLst>
          </p:cNvPr>
          <p:cNvSpPr txBox="1"/>
          <p:nvPr/>
        </p:nvSpPr>
        <p:spPr>
          <a:xfrm>
            <a:off x="4196525" y="1271293"/>
            <a:ext cx="3807506" cy="369531"/>
          </a:xfrm>
          <a:prstGeom prst="roundRect">
            <a:avLst>
              <a:gd name="adj" fmla="val 50000"/>
            </a:avLst>
          </a:prstGeom>
          <a:gradFill>
            <a:gsLst>
              <a:gs pos="13000">
                <a:schemeClr val="accent3">
                  <a:lumMod val="50000"/>
                </a:schemeClr>
              </a:gs>
              <a:gs pos="88000">
                <a:schemeClr val="accent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lgn="ctr">
              <a:defRPr>
                <a:latin typeface="OPPOSans M" panose="00020600040101010101" pitchFamily="18" charset="-122"/>
                <a:ea typeface="OPPOSans M" panose="00020600040101010101" pitchFamily="18" charset="-122"/>
                <a:cs typeface="OPPOSans M" panose="00020600040101010101" pitchFamily="18"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a:latin typeface="+mn-lt"/>
                <a:ea typeface="+mn-ea"/>
                <a:cs typeface="+mn-ea"/>
                <a:sym typeface="+mn-lt"/>
              </a:rPr>
              <a:t>轻工科学与工程学院</a:t>
            </a:r>
            <a:endParaRPr lang="zh-CN" altLang="en-US" dirty="0">
              <a:latin typeface="+mn-lt"/>
              <a:ea typeface="+mn-ea"/>
              <a:cs typeface="+mn-ea"/>
              <a:sym typeface="+mn-lt"/>
            </a:endParaRPr>
          </a:p>
        </p:txBody>
      </p:sp>
      <p:cxnSp>
        <p:nvCxnSpPr>
          <p:cNvPr id="27" name="直接连接符 26">
            <a:extLst>
              <a:ext uri="{FF2B5EF4-FFF2-40B4-BE49-F238E27FC236}">
                <a16:creationId xmlns:a16="http://schemas.microsoft.com/office/drawing/2014/main" id="{A2DAF232-0573-4CA3-8B42-4865C717A49F}"/>
              </a:ext>
            </a:extLst>
          </p:cNvPr>
          <p:cNvCxnSpPr/>
          <p:nvPr/>
        </p:nvCxnSpPr>
        <p:spPr>
          <a:xfrm>
            <a:off x="4307784" y="1622758"/>
            <a:ext cx="3509562" cy="0"/>
          </a:xfrm>
          <a:prstGeom prst="line">
            <a:avLst/>
          </a:prstGeom>
          <a:noFill/>
          <a:ln w="12700" cap="flat" cmpd="sng" algn="ctr">
            <a:gradFill>
              <a:gsLst>
                <a:gs pos="50000">
                  <a:sysClr val="window" lastClr="FFFFFF">
                    <a:alpha val="76000"/>
                  </a:sysClr>
                </a:gs>
                <a:gs pos="100000">
                  <a:srgbClr val="326EEB">
                    <a:alpha val="0"/>
                  </a:srgbClr>
                </a:gs>
                <a:gs pos="0">
                  <a:srgbClr val="326EEB">
                    <a:alpha val="0"/>
                  </a:srgbClr>
                </a:gs>
                <a:gs pos="41000">
                  <a:srgbClr val="326EEB"/>
                </a:gs>
                <a:gs pos="61000">
                  <a:srgbClr val="326EEB"/>
                </a:gs>
              </a:gsLst>
              <a:lin ang="0" scaled="0"/>
            </a:gradFill>
            <a:prstDash val="solid"/>
            <a:miter lim="800000"/>
          </a:ln>
          <a:effectLst/>
        </p:spPr>
      </p:cxnSp>
      <p:sp>
        <p:nvSpPr>
          <p:cNvPr id="28" name="矩形 27">
            <a:extLst>
              <a:ext uri="{FF2B5EF4-FFF2-40B4-BE49-F238E27FC236}">
                <a16:creationId xmlns:a16="http://schemas.microsoft.com/office/drawing/2014/main" id="{A9A1A193-2B10-4EDB-A2FC-19947CD9BBB5}"/>
              </a:ext>
            </a:extLst>
          </p:cNvPr>
          <p:cNvSpPr/>
          <p:nvPr/>
        </p:nvSpPr>
        <p:spPr>
          <a:xfrm>
            <a:off x="8608844" y="1640822"/>
            <a:ext cx="2535243" cy="5217167"/>
          </a:xfrm>
          <a:prstGeom prst="rect">
            <a:avLst/>
          </a:prstGeom>
          <a:gradFill>
            <a:gsLst>
              <a:gs pos="16600">
                <a:srgbClr val="2683C7">
                  <a:alpha val="10000"/>
                </a:srgbClr>
              </a:gs>
              <a:gs pos="0">
                <a:schemeClr val="accent3">
                  <a:lumMod val="50000"/>
                  <a:alpha val="0"/>
                </a:schemeClr>
              </a:gs>
              <a:gs pos="100000">
                <a:schemeClr val="accent2">
                  <a:alpha val="30000"/>
                </a:schemeClr>
              </a:gs>
            </a:gsLst>
            <a:lin ang="16200000" scaled="0"/>
          </a:gradFill>
          <a:ln>
            <a:noFill/>
          </a:ln>
          <a:effectLst>
            <a:outerShdw blurRad="1219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pic>
        <p:nvPicPr>
          <p:cNvPr id="29" name="图片 28">
            <a:extLst>
              <a:ext uri="{FF2B5EF4-FFF2-40B4-BE49-F238E27FC236}">
                <a16:creationId xmlns:a16="http://schemas.microsoft.com/office/drawing/2014/main" id="{EB699939-ACB1-4CEE-8F7C-5118169D0766}"/>
              </a:ext>
            </a:extLst>
          </p:cNvPr>
          <p:cNvPicPr>
            <a:picLocks noChangeAspect="1"/>
          </p:cNvPicPr>
          <p:nvPr/>
        </p:nvPicPr>
        <p:blipFill rotWithShape="1">
          <a:blip r:embed="rId3"/>
          <a:srcRect t="26495" b="18435"/>
          <a:stretch/>
        </p:blipFill>
        <p:spPr>
          <a:xfrm>
            <a:off x="8300492" y="1307194"/>
            <a:ext cx="3154423" cy="710771"/>
          </a:xfrm>
          <a:prstGeom prst="rect">
            <a:avLst/>
          </a:prstGeom>
        </p:spPr>
      </p:pic>
      <p:sp>
        <p:nvSpPr>
          <p:cNvPr id="30" name="文本框 29">
            <a:extLst>
              <a:ext uri="{FF2B5EF4-FFF2-40B4-BE49-F238E27FC236}">
                <a16:creationId xmlns:a16="http://schemas.microsoft.com/office/drawing/2014/main" id="{4B8F6B75-1B80-48BB-A847-1EF9F8124CCA}"/>
              </a:ext>
            </a:extLst>
          </p:cNvPr>
          <p:cNvSpPr txBox="1"/>
          <p:nvPr/>
        </p:nvSpPr>
        <p:spPr>
          <a:xfrm>
            <a:off x="8407932" y="1271293"/>
            <a:ext cx="2937066" cy="369531"/>
          </a:xfrm>
          <a:prstGeom prst="roundRect">
            <a:avLst>
              <a:gd name="adj" fmla="val 50000"/>
            </a:avLst>
          </a:prstGeom>
          <a:gradFill>
            <a:gsLst>
              <a:gs pos="13000">
                <a:schemeClr val="accent3">
                  <a:lumMod val="50000"/>
                </a:schemeClr>
              </a:gs>
              <a:gs pos="88000">
                <a:schemeClr val="accent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lgn="ctr">
              <a:defRPr>
                <a:latin typeface="OPPOSans M" panose="00020600040101010101" pitchFamily="18" charset="-122"/>
                <a:ea typeface="OPPOSans M" panose="00020600040101010101" pitchFamily="18" charset="-122"/>
                <a:cs typeface="OPPOSans M" panose="00020600040101010101" pitchFamily="18"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a:latin typeface="+mn-lt"/>
                <a:ea typeface="+mn-ea"/>
                <a:cs typeface="+mn-ea"/>
                <a:sym typeface="+mn-lt"/>
              </a:rPr>
              <a:t>实验室</a:t>
            </a:r>
            <a:r>
              <a:rPr lang="en-US" altLang="zh-CN" dirty="0">
                <a:latin typeface="+mn-lt"/>
                <a:ea typeface="+mn-ea"/>
                <a:cs typeface="+mn-ea"/>
                <a:sym typeface="+mn-lt"/>
              </a:rPr>
              <a:t>B</a:t>
            </a:r>
            <a:endParaRPr lang="zh-CN" altLang="en-US" dirty="0">
              <a:latin typeface="+mn-lt"/>
              <a:ea typeface="+mn-ea"/>
              <a:cs typeface="+mn-ea"/>
              <a:sym typeface="+mn-lt"/>
            </a:endParaRPr>
          </a:p>
        </p:txBody>
      </p:sp>
      <p:cxnSp>
        <p:nvCxnSpPr>
          <p:cNvPr id="31" name="直接连接符 30">
            <a:extLst>
              <a:ext uri="{FF2B5EF4-FFF2-40B4-BE49-F238E27FC236}">
                <a16:creationId xmlns:a16="http://schemas.microsoft.com/office/drawing/2014/main" id="{FF488637-B2BC-48E3-9125-04CCF9737562}"/>
              </a:ext>
            </a:extLst>
          </p:cNvPr>
          <p:cNvCxnSpPr/>
          <p:nvPr/>
        </p:nvCxnSpPr>
        <p:spPr>
          <a:xfrm>
            <a:off x="8493756" y="1622758"/>
            <a:ext cx="2707235" cy="0"/>
          </a:xfrm>
          <a:prstGeom prst="line">
            <a:avLst/>
          </a:prstGeom>
          <a:noFill/>
          <a:ln w="12700" cap="flat" cmpd="sng" algn="ctr">
            <a:gradFill>
              <a:gsLst>
                <a:gs pos="50000">
                  <a:sysClr val="window" lastClr="FFFFFF">
                    <a:alpha val="76000"/>
                  </a:sysClr>
                </a:gs>
                <a:gs pos="100000">
                  <a:srgbClr val="326EEB">
                    <a:alpha val="0"/>
                  </a:srgbClr>
                </a:gs>
                <a:gs pos="0">
                  <a:srgbClr val="326EEB">
                    <a:alpha val="0"/>
                  </a:srgbClr>
                </a:gs>
                <a:gs pos="41000">
                  <a:srgbClr val="326EEB"/>
                </a:gs>
                <a:gs pos="61000">
                  <a:srgbClr val="326EEB"/>
                </a:gs>
              </a:gsLst>
              <a:lin ang="0" scaled="0"/>
            </a:gradFill>
            <a:prstDash val="solid"/>
            <a:miter lim="800000"/>
          </a:ln>
          <a:effectLst/>
        </p:spPr>
      </p:cxnSp>
      <p:sp>
        <p:nvSpPr>
          <p:cNvPr id="46" name="图片占位符 45">
            <a:extLst>
              <a:ext uri="{FF2B5EF4-FFF2-40B4-BE49-F238E27FC236}">
                <a16:creationId xmlns:a16="http://schemas.microsoft.com/office/drawing/2014/main" id="{F70B55D1-9A90-4AD5-BE15-BA3E816F3297}"/>
              </a:ext>
            </a:extLst>
          </p:cNvPr>
          <p:cNvSpPr>
            <a:spLocks noGrp="1"/>
          </p:cNvSpPr>
          <p:nvPr>
            <p:ph type="pic" sz="quarter" idx="12"/>
          </p:nvPr>
        </p:nvSpPr>
        <p:spPr/>
      </p:sp>
      <p:sp>
        <p:nvSpPr>
          <p:cNvPr id="47" name="图片占位符 46">
            <a:extLst>
              <a:ext uri="{FF2B5EF4-FFF2-40B4-BE49-F238E27FC236}">
                <a16:creationId xmlns:a16="http://schemas.microsoft.com/office/drawing/2014/main" id="{7A3C1176-F89E-4735-8B96-883A28987F1C}"/>
              </a:ext>
            </a:extLst>
          </p:cNvPr>
          <p:cNvSpPr>
            <a:spLocks noGrp="1"/>
          </p:cNvSpPr>
          <p:nvPr>
            <p:ph type="pic" sz="quarter" idx="13"/>
          </p:nvPr>
        </p:nvSpPr>
        <p:spPr/>
      </p:sp>
      <p:sp>
        <p:nvSpPr>
          <p:cNvPr id="48" name="图片占位符 47">
            <a:extLst>
              <a:ext uri="{FF2B5EF4-FFF2-40B4-BE49-F238E27FC236}">
                <a16:creationId xmlns:a16="http://schemas.microsoft.com/office/drawing/2014/main" id="{86D6E798-0214-4029-A1CF-B244AF0449A9}"/>
              </a:ext>
            </a:extLst>
          </p:cNvPr>
          <p:cNvSpPr>
            <a:spLocks noGrp="1"/>
          </p:cNvSpPr>
          <p:nvPr>
            <p:ph type="pic" sz="quarter" idx="14"/>
          </p:nvPr>
        </p:nvSpPr>
        <p:spPr/>
      </p:sp>
      <p:sp>
        <p:nvSpPr>
          <p:cNvPr id="49" name="图片占位符 48">
            <a:extLst>
              <a:ext uri="{FF2B5EF4-FFF2-40B4-BE49-F238E27FC236}">
                <a16:creationId xmlns:a16="http://schemas.microsoft.com/office/drawing/2014/main" id="{5B225A6E-8AC1-45B3-81E9-E6ABDAB86053}"/>
              </a:ext>
            </a:extLst>
          </p:cNvPr>
          <p:cNvSpPr>
            <a:spLocks noGrp="1"/>
          </p:cNvSpPr>
          <p:nvPr>
            <p:ph type="pic" sz="quarter" idx="15"/>
          </p:nvPr>
        </p:nvSpPr>
        <p:spPr/>
      </p:sp>
      <p:sp>
        <p:nvSpPr>
          <p:cNvPr id="50" name="图片占位符 49">
            <a:extLst>
              <a:ext uri="{FF2B5EF4-FFF2-40B4-BE49-F238E27FC236}">
                <a16:creationId xmlns:a16="http://schemas.microsoft.com/office/drawing/2014/main" id="{EFE48D1B-C21E-4C4E-A94D-6D5600F8B3D2}"/>
              </a:ext>
            </a:extLst>
          </p:cNvPr>
          <p:cNvSpPr>
            <a:spLocks noGrp="1"/>
          </p:cNvSpPr>
          <p:nvPr>
            <p:ph type="pic" sz="quarter" idx="16"/>
          </p:nvPr>
        </p:nvSpPr>
        <p:spPr/>
      </p:sp>
      <p:sp>
        <p:nvSpPr>
          <p:cNvPr id="51" name="图片占位符 50">
            <a:extLst>
              <a:ext uri="{FF2B5EF4-FFF2-40B4-BE49-F238E27FC236}">
                <a16:creationId xmlns:a16="http://schemas.microsoft.com/office/drawing/2014/main" id="{428BC018-410D-4D14-AE15-62656F46F2FD}"/>
              </a:ext>
            </a:extLst>
          </p:cNvPr>
          <p:cNvSpPr>
            <a:spLocks noGrp="1"/>
          </p:cNvSpPr>
          <p:nvPr>
            <p:ph type="pic" sz="quarter" idx="17"/>
          </p:nvPr>
        </p:nvSpPr>
        <p:spPr/>
      </p:sp>
      <p:sp>
        <p:nvSpPr>
          <p:cNvPr id="39" name="矩形 38">
            <a:extLst>
              <a:ext uri="{FF2B5EF4-FFF2-40B4-BE49-F238E27FC236}">
                <a16:creationId xmlns:a16="http://schemas.microsoft.com/office/drawing/2014/main" id="{9020F83F-B529-4353-B16B-C0126A908C2A}"/>
              </a:ext>
            </a:extLst>
          </p:cNvPr>
          <p:cNvSpPr/>
          <p:nvPr/>
        </p:nvSpPr>
        <p:spPr>
          <a:xfrm>
            <a:off x="4569194" y="1839317"/>
            <a:ext cx="3162807" cy="3974229"/>
          </a:xfrm>
          <a:prstGeom prst="rect">
            <a:avLst/>
          </a:prstGeom>
        </p:spPr>
        <p:txBody>
          <a:bodyPr wrap="square">
            <a:spAutoFit/>
          </a:bodyPr>
          <a:lstStyle/>
          <a:p>
            <a:pPr>
              <a:lnSpc>
                <a:spcPct val="130000"/>
              </a:lnSpc>
            </a:pPr>
            <a:r>
              <a:rPr lang="zh-CN" altLang="en-US" sz="1500" dirty="0">
                <a:solidFill>
                  <a:schemeClr val="bg1">
                    <a:lumMod val="95000"/>
                  </a:schemeClr>
                </a:solidFill>
                <a:cs typeface="+mn-ea"/>
                <a:sym typeface="+mn-lt"/>
              </a:rPr>
              <a:t>迎着祖国初生的太阳，我们从首都北京起航，渭水之滨，搏击风浪；三实作风放飞理想。回首往昔写国计民生的篇章，面向未来锻铸中国轻工的辉煌。让我们扬起风帆满载人类的梦想，远航，远航，远航。</a:t>
            </a:r>
            <a:endParaRPr lang="en-US" altLang="zh-CN" sz="1500" dirty="0">
              <a:solidFill>
                <a:schemeClr val="bg1">
                  <a:lumMod val="95000"/>
                </a:schemeClr>
              </a:solidFill>
              <a:cs typeface="+mn-ea"/>
              <a:sym typeface="+mn-lt"/>
            </a:endParaRPr>
          </a:p>
          <a:p>
            <a:pPr>
              <a:lnSpc>
                <a:spcPct val="130000"/>
              </a:lnSpc>
            </a:pPr>
            <a:endParaRPr lang="en-US" altLang="zh-CN" sz="1500" dirty="0">
              <a:solidFill>
                <a:schemeClr val="bg1">
                  <a:lumMod val="95000"/>
                </a:schemeClr>
              </a:solidFill>
              <a:cs typeface="+mn-ea"/>
              <a:sym typeface="+mn-lt"/>
            </a:endParaRPr>
          </a:p>
          <a:p>
            <a:pPr>
              <a:lnSpc>
                <a:spcPct val="130000"/>
              </a:lnSpc>
            </a:pPr>
            <a:r>
              <a:rPr lang="zh-CN" altLang="en-US" sz="1500" dirty="0">
                <a:solidFill>
                  <a:schemeClr val="bg1">
                    <a:lumMod val="95000"/>
                  </a:schemeClr>
                </a:solidFill>
                <a:cs typeface="+mn-ea"/>
                <a:sym typeface="+mn-lt"/>
              </a:rPr>
              <a:t>肩负着民族振兴的希望，我们在科学航洋荡漾。至诚至博，发奋图强；传承文明桃李芬芳。回首往昔写国计民生的篇章，面向未来锻铸中国轻工的辉煌。让我们扬起风帆满载人类的梦想，远航，远航，远航。</a:t>
            </a:r>
          </a:p>
        </p:txBody>
      </p:sp>
    </p:spTree>
    <p:extLst>
      <p:ext uri="{BB962C8B-B14F-4D97-AF65-F5344CB8AC3E}">
        <p14:creationId xmlns:p14="http://schemas.microsoft.com/office/powerpoint/2010/main" val="257583163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C7F6FAF7-863D-4682-BAD7-1CAC57746880}"/>
              </a:ext>
            </a:extLst>
          </p:cNvPr>
          <p:cNvSpPr>
            <a:spLocks noGrp="1"/>
          </p:cNvSpPr>
          <p:nvPr>
            <p:ph type="body" sz="quarter" idx="10"/>
          </p:nvPr>
        </p:nvSpPr>
        <p:spPr>
          <a:xfrm>
            <a:off x="1814117" y="443111"/>
            <a:ext cx="7240943" cy="437414"/>
          </a:xfrm>
        </p:spPr>
        <p:txBody>
          <a:bodyPr/>
          <a:lstStyle/>
          <a:p>
            <a:r>
              <a:rPr lang="zh-CN" altLang="en-US" dirty="0">
                <a:latin typeface="+mn-lt"/>
                <a:ea typeface="+mn-ea"/>
                <a:cs typeface="+mn-ea"/>
                <a:sym typeface="+mn-lt"/>
              </a:rPr>
              <a:t>深色控</a:t>
            </a:r>
          </a:p>
        </p:txBody>
      </p:sp>
      <p:pic>
        <p:nvPicPr>
          <p:cNvPr id="6" name="图形 5">
            <a:extLst>
              <a:ext uri="{FF2B5EF4-FFF2-40B4-BE49-F238E27FC236}">
                <a16:creationId xmlns:a16="http://schemas.microsoft.com/office/drawing/2014/main" id="{878A935F-6A04-43E9-AFEE-36805AC65EF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5956" y="1966408"/>
            <a:ext cx="301571" cy="288000"/>
          </a:xfrm>
          <a:prstGeom prst="rect">
            <a:avLst/>
          </a:prstGeom>
        </p:spPr>
      </p:pic>
      <p:pic>
        <p:nvPicPr>
          <p:cNvPr id="18" name="图片 17">
            <a:extLst>
              <a:ext uri="{FF2B5EF4-FFF2-40B4-BE49-F238E27FC236}">
                <a16:creationId xmlns:a16="http://schemas.microsoft.com/office/drawing/2014/main" id="{27971F84-0F83-4356-A83F-36920307203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4778" y="1531512"/>
            <a:ext cx="2454340" cy="1309126"/>
          </a:xfrm>
          <a:prstGeom prst="rect">
            <a:avLst/>
          </a:prstGeom>
        </p:spPr>
      </p:pic>
      <p:sp>
        <p:nvSpPr>
          <p:cNvPr id="7" name="文本框 6">
            <a:extLst>
              <a:ext uri="{FF2B5EF4-FFF2-40B4-BE49-F238E27FC236}">
                <a16:creationId xmlns:a16="http://schemas.microsoft.com/office/drawing/2014/main" id="{5FF65A23-A284-44ED-8477-050BBC24E3B1}"/>
              </a:ext>
            </a:extLst>
          </p:cNvPr>
          <p:cNvSpPr txBox="1"/>
          <p:nvPr/>
        </p:nvSpPr>
        <p:spPr>
          <a:xfrm>
            <a:off x="1110198" y="3095264"/>
            <a:ext cx="2103501" cy="595885"/>
          </a:xfrm>
          <a:prstGeom prst="rect">
            <a:avLst/>
          </a:prstGeom>
        </p:spPr>
        <p:txBody>
          <a:bodyPr wrap="square"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pPr>
            <a:r>
              <a:rPr lang="en-US" altLang="zh-CN" sz="1000" spc="150" dirty="0">
                <a:gradFill>
                  <a:gsLst>
                    <a:gs pos="0">
                      <a:schemeClr val="accent2"/>
                    </a:gs>
                    <a:gs pos="100000">
                      <a:schemeClr val="accent3">
                        <a:alpha val="70000"/>
                      </a:schemeClr>
                    </a:gs>
                  </a:gsLst>
                  <a:lin ang="10800000" scaled="0"/>
                </a:gradFill>
                <a:cs typeface="+mn-ea"/>
                <a:sym typeface="+mn-lt"/>
              </a:rPr>
              <a:t>light industry science and engineering</a:t>
            </a:r>
            <a:endParaRPr lang="zh-CN" altLang="en-US" sz="1000" spc="150" dirty="0">
              <a:gradFill>
                <a:gsLst>
                  <a:gs pos="0">
                    <a:schemeClr val="accent2"/>
                  </a:gs>
                  <a:gs pos="100000">
                    <a:schemeClr val="accent3">
                      <a:alpha val="70000"/>
                    </a:schemeClr>
                  </a:gs>
                </a:gsLst>
                <a:lin ang="10800000" scaled="0"/>
              </a:gradFill>
              <a:cs typeface="+mn-ea"/>
              <a:sym typeface="+mn-lt"/>
            </a:endParaRPr>
          </a:p>
        </p:txBody>
      </p:sp>
      <p:sp>
        <p:nvSpPr>
          <p:cNvPr id="8" name="文本框 7">
            <a:extLst>
              <a:ext uri="{FF2B5EF4-FFF2-40B4-BE49-F238E27FC236}">
                <a16:creationId xmlns:a16="http://schemas.microsoft.com/office/drawing/2014/main" id="{F7FB946E-8EBB-4F3A-8CF8-C1F8E2565AAD}"/>
              </a:ext>
            </a:extLst>
          </p:cNvPr>
          <p:cNvSpPr txBox="1"/>
          <p:nvPr/>
        </p:nvSpPr>
        <p:spPr bwMode="auto">
          <a:xfrm>
            <a:off x="1005023" y="2674034"/>
            <a:ext cx="2313851"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pPr>
            <a:r>
              <a:rPr lang="zh-CN" altLang="en-US" sz="1600" b="1" dirty="0">
                <a:gradFill>
                  <a:gsLst>
                    <a:gs pos="54000">
                      <a:schemeClr val="bg1"/>
                    </a:gs>
                    <a:gs pos="33000">
                      <a:schemeClr val="bg1">
                        <a:lumMod val="85000"/>
                      </a:schemeClr>
                    </a:gs>
                    <a:gs pos="77000">
                      <a:schemeClr val="bg1">
                        <a:lumMod val="75000"/>
                      </a:schemeClr>
                    </a:gs>
                  </a:gsLst>
                  <a:lin ang="5400000" scaled="0"/>
                </a:gradFill>
                <a:cs typeface="+mn-ea"/>
                <a:sym typeface="+mn-lt"/>
              </a:rPr>
              <a:t>我是小标题</a:t>
            </a:r>
          </a:p>
        </p:txBody>
      </p:sp>
      <p:pic>
        <p:nvPicPr>
          <p:cNvPr id="5" name="图形 4">
            <a:extLst>
              <a:ext uri="{FF2B5EF4-FFF2-40B4-BE49-F238E27FC236}">
                <a16:creationId xmlns:a16="http://schemas.microsoft.com/office/drawing/2014/main" id="{83ECF100-574E-4B4F-8957-04CDF724B55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632539" y="1965151"/>
            <a:ext cx="288000" cy="288000"/>
          </a:xfrm>
          <a:prstGeom prst="rect">
            <a:avLst/>
          </a:prstGeom>
        </p:spPr>
      </p:pic>
      <p:pic>
        <p:nvPicPr>
          <p:cNvPr id="19" name="图片 18">
            <a:extLst>
              <a:ext uri="{FF2B5EF4-FFF2-40B4-BE49-F238E27FC236}">
                <a16:creationId xmlns:a16="http://schemas.microsoft.com/office/drawing/2014/main" id="{10CC4C19-E56B-4A04-91EB-1C79A879DED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57480" y="1531512"/>
            <a:ext cx="2454340" cy="1309126"/>
          </a:xfrm>
          <a:prstGeom prst="rect">
            <a:avLst/>
          </a:prstGeom>
        </p:spPr>
      </p:pic>
      <p:sp>
        <p:nvSpPr>
          <p:cNvPr id="9" name="文本框 8">
            <a:extLst>
              <a:ext uri="{FF2B5EF4-FFF2-40B4-BE49-F238E27FC236}">
                <a16:creationId xmlns:a16="http://schemas.microsoft.com/office/drawing/2014/main" id="{171210BF-E4A1-4F3E-8897-F96E3B7DDC33}"/>
              </a:ext>
            </a:extLst>
          </p:cNvPr>
          <p:cNvSpPr txBox="1"/>
          <p:nvPr/>
        </p:nvSpPr>
        <p:spPr>
          <a:xfrm>
            <a:off x="3732900" y="3095264"/>
            <a:ext cx="2103501" cy="595885"/>
          </a:xfrm>
          <a:prstGeom prst="rect">
            <a:avLst/>
          </a:prstGeom>
        </p:spPr>
        <p:txBody>
          <a:bodyPr wrap="square"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pPr>
            <a:r>
              <a:rPr lang="en-US" altLang="zh-CN" sz="1000" spc="150" dirty="0">
                <a:gradFill>
                  <a:gsLst>
                    <a:gs pos="0">
                      <a:schemeClr val="accent2"/>
                    </a:gs>
                    <a:gs pos="100000">
                      <a:schemeClr val="accent3">
                        <a:alpha val="70000"/>
                      </a:schemeClr>
                    </a:gs>
                  </a:gsLst>
                  <a:lin ang="10800000" scaled="0"/>
                </a:gradFill>
                <a:cs typeface="+mn-ea"/>
                <a:sym typeface="+mn-lt"/>
              </a:rPr>
              <a:t>materials science and engineering</a:t>
            </a:r>
            <a:endParaRPr lang="zh-CN" altLang="en-US" sz="1000" spc="150" dirty="0">
              <a:gradFill>
                <a:gsLst>
                  <a:gs pos="0">
                    <a:schemeClr val="accent2"/>
                  </a:gs>
                  <a:gs pos="100000">
                    <a:schemeClr val="accent3">
                      <a:alpha val="70000"/>
                    </a:schemeClr>
                  </a:gs>
                </a:gsLst>
                <a:lin ang="10800000" scaled="0"/>
              </a:gradFill>
              <a:cs typeface="+mn-ea"/>
              <a:sym typeface="+mn-lt"/>
            </a:endParaRPr>
          </a:p>
        </p:txBody>
      </p:sp>
      <p:sp>
        <p:nvSpPr>
          <p:cNvPr id="10" name="文本框 9">
            <a:extLst>
              <a:ext uri="{FF2B5EF4-FFF2-40B4-BE49-F238E27FC236}">
                <a16:creationId xmlns:a16="http://schemas.microsoft.com/office/drawing/2014/main" id="{FF0925B7-D24A-493B-8223-C2E5A03A6184}"/>
              </a:ext>
            </a:extLst>
          </p:cNvPr>
          <p:cNvSpPr txBox="1"/>
          <p:nvPr/>
        </p:nvSpPr>
        <p:spPr bwMode="auto">
          <a:xfrm>
            <a:off x="3627725" y="2674034"/>
            <a:ext cx="2313851"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pPr>
            <a:r>
              <a:rPr lang="zh-CN" altLang="en-US" sz="1600" b="1" dirty="0">
                <a:gradFill>
                  <a:gsLst>
                    <a:gs pos="54000">
                      <a:schemeClr val="bg1"/>
                    </a:gs>
                    <a:gs pos="33000">
                      <a:schemeClr val="bg1">
                        <a:lumMod val="85000"/>
                      </a:schemeClr>
                    </a:gs>
                    <a:gs pos="77000">
                      <a:schemeClr val="bg1">
                        <a:lumMod val="75000"/>
                      </a:schemeClr>
                    </a:gs>
                  </a:gsLst>
                  <a:lin ang="5400000" scaled="0"/>
                </a:gradFill>
                <a:cs typeface="+mn-ea"/>
                <a:sym typeface="+mn-lt"/>
              </a:rPr>
              <a:t>我是小标题</a:t>
            </a:r>
          </a:p>
        </p:txBody>
      </p:sp>
      <p:pic>
        <p:nvPicPr>
          <p:cNvPr id="3" name="图形 2">
            <a:extLst>
              <a:ext uri="{FF2B5EF4-FFF2-40B4-BE49-F238E27FC236}">
                <a16:creationId xmlns:a16="http://schemas.microsoft.com/office/drawing/2014/main" id="{50B65B47-BE30-42C3-BCFF-881DDC84121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225224" y="1912379"/>
            <a:ext cx="383328" cy="383328"/>
          </a:xfrm>
          <a:prstGeom prst="rect">
            <a:avLst/>
          </a:prstGeom>
        </p:spPr>
      </p:pic>
      <p:pic>
        <p:nvPicPr>
          <p:cNvPr id="20" name="图片 19">
            <a:extLst>
              <a:ext uri="{FF2B5EF4-FFF2-40B4-BE49-F238E27FC236}">
                <a16:creationId xmlns:a16="http://schemas.microsoft.com/office/drawing/2014/main" id="{7C627972-D585-4FE3-8CD1-CC6A83659A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80182" y="1531512"/>
            <a:ext cx="2454340" cy="1309126"/>
          </a:xfrm>
          <a:prstGeom prst="rect">
            <a:avLst/>
          </a:prstGeom>
        </p:spPr>
      </p:pic>
      <p:sp>
        <p:nvSpPr>
          <p:cNvPr id="11" name="文本框 10">
            <a:extLst>
              <a:ext uri="{FF2B5EF4-FFF2-40B4-BE49-F238E27FC236}">
                <a16:creationId xmlns:a16="http://schemas.microsoft.com/office/drawing/2014/main" id="{D50C266D-6B6B-4C14-A7F9-0DB16EDF3030}"/>
              </a:ext>
            </a:extLst>
          </p:cNvPr>
          <p:cNvSpPr txBox="1"/>
          <p:nvPr/>
        </p:nvSpPr>
        <p:spPr>
          <a:xfrm>
            <a:off x="6355602" y="3095264"/>
            <a:ext cx="2103501" cy="595885"/>
          </a:xfrm>
          <a:prstGeom prst="rect">
            <a:avLst/>
          </a:prstGeom>
        </p:spPr>
        <p:txBody>
          <a:bodyPr wrap="square"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pPr>
            <a:r>
              <a:rPr lang="en-US" altLang="zh-CN" sz="1000" spc="150" dirty="0">
                <a:gradFill>
                  <a:gsLst>
                    <a:gs pos="0">
                      <a:schemeClr val="accent2"/>
                    </a:gs>
                    <a:gs pos="100000">
                      <a:schemeClr val="accent3">
                        <a:alpha val="70000"/>
                      </a:schemeClr>
                    </a:gs>
                  </a:gsLst>
                  <a:lin ang="10800000" scaled="0"/>
                </a:gradFill>
                <a:cs typeface="+mn-ea"/>
                <a:sym typeface="+mn-lt"/>
              </a:rPr>
              <a:t>environmental science and engineering</a:t>
            </a:r>
            <a:endParaRPr lang="zh-CN" altLang="en-US" sz="1000" spc="150" dirty="0">
              <a:gradFill>
                <a:gsLst>
                  <a:gs pos="0">
                    <a:schemeClr val="accent2"/>
                  </a:gs>
                  <a:gs pos="100000">
                    <a:schemeClr val="accent3">
                      <a:alpha val="70000"/>
                    </a:schemeClr>
                  </a:gs>
                </a:gsLst>
                <a:lin ang="10800000" scaled="0"/>
              </a:gradFill>
              <a:cs typeface="+mn-ea"/>
              <a:sym typeface="+mn-lt"/>
            </a:endParaRPr>
          </a:p>
        </p:txBody>
      </p:sp>
      <p:sp>
        <p:nvSpPr>
          <p:cNvPr id="12" name="文本框 11">
            <a:extLst>
              <a:ext uri="{FF2B5EF4-FFF2-40B4-BE49-F238E27FC236}">
                <a16:creationId xmlns:a16="http://schemas.microsoft.com/office/drawing/2014/main" id="{9F084CCF-C1D8-403F-8822-6A0059ADAF01}"/>
              </a:ext>
            </a:extLst>
          </p:cNvPr>
          <p:cNvSpPr txBox="1"/>
          <p:nvPr/>
        </p:nvSpPr>
        <p:spPr bwMode="auto">
          <a:xfrm>
            <a:off x="6250427" y="2674034"/>
            <a:ext cx="2313851"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pPr>
            <a:r>
              <a:rPr lang="zh-CN" altLang="en-US" sz="1600" b="1" dirty="0">
                <a:gradFill>
                  <a:gsLst>
                    <a:gs pos="54000">
                      <a:schemeClr val="bg1"/>
                    </a:gs>
                    <a:gs pos="33000">
                      <a:schemeClr val="bg1">
                        <a:lumMod val="85000"/>
                      </a:schemeClr>
                    </a:gs>
                    <a:gs pos="77000">
                      <a:schemeClr val="bg1">
                        <a:lumMod val="75000"/>
                      </a:schemeClr>
                    </a:gs>
                  </a:gsLst>
                  <a:lin ang="5400000" scaled="0"/>
                </a:gradFill>
                <a:cs typeface="+mn-ea"/>
                <a:sym typeface="+mn-lt"/>
              </a:rPr>
              <a:t>我是小标题</a:t>
            </a:r>
          </a:p>
        </p:txBody>
      </p:sp>
      <p:pic>
        <p:nvPicPr>
          <p:cNvPr id="4" name="图形 3">
            <a:extLst>
              <a:ext uri="{FF2B5EF4-FFF2-40B4-BE49-F238E27FC236}">
                <a16:creationId xmlns:a16="http://schemas.microsoft.com/office/drawing/2014/main" id="{A04023D7-0B9A-4017-B79E-AEF42840E233}"/>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891339" y="1991273"/>
            <a:ext cx="316800" cy="316800"/>
          </a:xfrm>
          <a:prstGeom prst="rect">
            <a:avLst/>
          </a:prstGeom>
        </p:spPr>
      </p:pic>
      <p:pic>
        <p:nvPicPr>
          <p:cNvPr id="21" name="图片 20">
            <a:extLst>
              <a:ext uri="{FF2B5EF4-FFF2-40B4-BE49-F238E27FC236}">
                <a16:creationId xmlns:a16="http://schemas.microsoft.com/office/drawing/2014/main" id="{0692247C-3233-4ECF-9C30-8E9C21F0311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02883" y="1531512"/>
            <a:ext cx="2454340" cy="1309126"/>
          </a:xfrm>
          <a:prstGeom prst="rect">
            <a:avLst/>
          </a:prstGeom>
        </p:spPr>
      </p:pic>
      <p:sp>
        <p:nvSpPr>
          <p:cNvPr id="13" name="文本框 12">
            <a:extLst>
              <a:ext uri="{FF2B5EF4-FFF2-40B4-BE49-F238E27FC236}">
                <a16:creationId xmlns:a16="http://schemas.microsoft.com/office/drawing/2014/main" id="{419904CC-1DA1-4A1B-86AE-CB78AD518107}"/>
              </a:ext>
            </a:extLst>
          </p:cNvPr>
          <p:cNvSpPr txBox="1"/>
          <p:nvPr/>
        </p:nvSpPr>
        <p:spPr>
          <a:xfrm>
            <a:off x="8978303" y="3095264"/>
            <a:ext cx="2103501" cy="595885"/>
          </a:xfrm>
          <a:prstGeom prst="rect">
            <a:avLst/>
          </a:prstGeom>
        </p:spPr>
        <p:txBody>
          <a:bodyPr wrap="square"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pPr>
            <a:r>
              <a:rPr lang="en-US" altLang="zh-CN" sz="1000" spc="150" dirty="0">
                <a:gradFill>
                  <a:gsLst>
                    <a:gs pos="0">
                      <a:schemeClr val="accent2"/>
                    </a:gs>
                    <a:gs pos="100000">
                      <a:schemeClr val="accent3">
                        <a:alpha val="70000"/>
                      </a:schemeClr>
                    </a:gs>
                  </a:gsLst>
                  <a:lin ang="10800000" scaled="0"/>
                </a:gradFill>
                <a:cs typeface="+mn-ea"/>
                <a:sym typeface="+mn-lt"/>
              </a:rPr>
              <a:t>food and biological engineering</a:t>
            </a:r>
            <a:endParaRPr lang="zh-CN" altLang="en-US" sz="1000" spc="150" dirty="0">
              <a:gradFill>
                <a:gsLst>
                  <a:gs pos="0">
                    <a:schemeClr val="accent2"/>
                  </a:gs>
                  <a:gs pos="100000">
                    <a:schemeClr val="accent3">
                      <a:alpha val="70000"/>
                    </a:schemeClr>
                  </a:gs>
                </a:gsLst>
                <a:lin ang="10800000" scaled="0"/>
              </a:gradFill>
              <a:cs typeface="+mn-ea"/>
              <a:sym typeface="+mn-lt"/>
            </a:endParaRPr>
          </a:p>
        </p:txBody>
      </p:sp>
      <p:sp>
        <p:nvSpPr>
          <p:cNvPr id="14" name="文本框 13">
            <a:extLst>
              <a:ext uri="{FF2B5EF4-FFF2-40B4-BE49-F238E27FC236}">
                <a16:creationId xmlns:a16="http://schemas.microsoft.com/office/drawing/2014/main" id="{3FCAD1F9-14D1-4101-9338-B27AD7F9B4A7}"/>
              </a:ext>
            </a:extLst>
          </p:cNvPr>
          <p:cNvSpPr txBox="1"/>
          <p:nvPr/>
        </p:nvSpPr>
        <p:spPr bwMode="auto">
          <a:xfrm>
            <a:off x="8873128" y="2674034"/>
            <a:ext cx="2313851" cy="44180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pPr>
            <a:r>
              <a:rPr lang="zh-CN" altLang="en-US" sz="1600" b="1" dirty="0">
                <a:gradFill>
                  <a:gsLst>
                    <a:gs pos="54000">
                      <a:schemeClr val="bg1"/>
                    </a:gs>
                    <a:gs pos="33000">
                      <a:schemeClr val="bg1">
                        <a:lumMod val="85000"/>
                      </a:schemeClr>
                    </a:gs>
                    <a:gs pos="77000">
                      <a:schemeClr val="bg1">
                        <a:lumMod val="75000"/>
                      </a:schemeClr>
                    </a:gs>
                  </a:gsLst>
                  <a:lin ang="5400000" scaled="0"/>
                </a:gradFill>
                <a:cs typeface="+mn-ea"/>
                <a:sym typeface="+mn-lt"/>
              </a:rPr>
              <a:t>我是小标题</a:t>
            </a:r>
          </a:p>
        </p:txBody>
      </p:sp>
      <p:sp>
        <p:nvSpPr>
          <p:cNvPr id="39" name="矩形 38">
            <a:extLst>
              <a:ext uri="{FF2B5EF4-FFF2-40B4-BE49-F238E27FC236}">
                <a16:creationId xmlns:a16="http://schemas.microsoft.com/office/drawing/2014/main" id="{ACC7FF53-EE91-49EC-A765-19D2037EB1E7}"/>
              </a:ext>
            </a:extLst>
          </p:cNvPr>
          <p:cNvSpPr/>
          <p:nvPr/>
        </p:nvSpPr>
        <p:spPr>
          <a:xfrm>
            <a:off x="1032000" y="3742162"/>
            <a:ext cx="2304000" cy="1892826"/>
          </a:xfrm>
          <a:prstGeom prst="rect">
            <a:avLst/>
          </a:prstGeom>
        </p:spPr>
        <p:txBody>
          <a:bodyPr wrap="square">
            <a:spAutoFit/>
          </a:bodyPr>
          <a:lstStyle/>
          <a:p>
            <a:pPr algn="ctr" eaLnBrk="0" fontAlgn="ctr">
              <a:lnSpc>
                <a:spcPct val="130000"/>
              </a:lnSpc>
            </a:pPr>
            <a:r>
              <a:rPr lang="zh-CN" altLang="en-US" sz="1500" dirty="0">
                <a:solidFill>
                  <a:schemeClr val="bg1">
                    <a:lumMod val="95000"/>
                  </a:schemeClr>
                </a:solidFill>
                <a:cs typeface="+mn-ea"/>
                <a:sym typeface="+mn-lt"/>
              </a:rPr>
              <a:t>迎着祖国初生的太阳，我们从首都北京起航，渭水之滨，搏击风浪；三实作风放飞理想。回首往昔写国计民生的篇章，面向未来锻铸中国轻工的辉煌。</a:t>
            </a:r>
          </a:p>
        </p:txBody>
      </p:sp>
      <p:sp>
        <p:nvSpPr>
          <p:cNvPr id="40" name="矩形 39">
            <a:extLst>
              <a:ext uri="{FF2B5EF4-FFF2-40B4-BE49-F238E27FC236}">
                <a16:creationId xmlns:a16="http://schemas.microsoft.com/office/drawing/2014/main" id="{715FB344-4004-49B1-B287-9B5578580FA2}"/>
              </a:ext>
            </a:extLst>
          </p:cNvPr>
          <p:cNvSpPr/>
          <p:nvPr/>
        </p:nvSpPr>
        <p:spPr>
          <a:xfrm>
            <a:off x="3654702" y="3742162"/>
            <a:ext cx="2304000" cy="1892826"/>
          </a:xfrm>
          <a:prstGeom prst="rect">
            <a:avLst/>
          </a:prstGeom>
        </p:spPr>
        <p:txBody>
          <a:bodyPr wrap="square">
            <a:spAutoFit/>
          </a:bodyPr>
          <a:lstStyle/>
          <a:p>
            <a:pPr algn="ctr" eaLnBrk="0" fontAlgn="ctr">
              <a:lnSpc>
                <a:spcPct val="130000"/>
              </a:lnSpc>
            </a:pPr>
            <a:r>
              <a:rPr lang="zh-CN" altLang="en-US" sz="1500" dirty="0">
                <a:solidFill>
                  <a:schemeClr val="bg1">
                    <a:lumMod val="95000"/>
                  </a:schemeClr>
                </a:solidFill>
                <a:cs typeface="+mn-ea"/>
                <a:sym typeface="+mn-lt"/>
              </a:rPr>
              <a:t>迎着祖国初生的太阳，我们从首都北京起航，渭水之滨，搏击风浪；三实作风放飞理想。回首往昔写国计民生的篇章，面向未来锻铸中国轻工的辉煌。</a:t>
            </a:r>
          </a:p>
        </p:txBody>
      </p:sp>
      <p:sp>
        <p:nvSpPr>
          <p:cNvPr id="41" name="矩形 40">
            <a:extLst>
              <a:ext uri="{FF2B5EF4-FFF2-40B4-BE49-F238E27FC236}">
                <a16:creationId xmlns:a16="http://schemas.microsoft.com/office/drawing/2014/main" id="{136E4B24-0BBC-48F0-A389-1FDD55BEB728}"/>
              </a:ext>
            </a:extLst>
          </p:cNvPr>
          <p:cNvSpPr/>
          <p:nvPr/>
        </p:nvSpPr>
        <p:spPr>
          <a:xfrm>
            <a:off x="6332462" y="3742162"/>
            <a:ext cx="2304000" cy="1892826"/>
          </a:xfrm>
          <a:prstGeom prst="rect">
            <a:avLst/>
          </a:prstGeom>
        </p:spPr>
        <p:txBody>
          <a:bodyPr wrap="square">
            <a:spAutoFit/>
          </a:bodyPr>
          <a:lstStyle/>
          <a:p>
            <a:pPr algn="ctr" eaLnBrk="0" fontAlgn="ctr">
              <a:lnSpc>
                <a:spcPct val="130000"/>
              </a:lnSpc>
            </a:pPr>
            <a:r>
              <a:rPr lang="zh-CN" altLang="en-US" sz="1500" dirty="0">
                <a:solidFill>
                  <a:schemeClr val="bg1">
                    <a:lumMod val="95000"/>
                  </a:schemeClr>
                </a:solidFill>
                <a:cs typeface="+mn-ea"/>
                <a:sym typeface="+mn-lt"/>
              </a:rPr>
              <a:t>迎着祖国初生的太阳，我们从首都北京起航，渭水之滨，搏击风浪；三实作风放飞理想。回首往昔写国计民生的篇章，面向未来锻铸中国轻工的辉煌。</a:t>
            </a:r>
          </a:p>
        </p:txBody>
      </p:sp>
      <p:sp>
        <p:nvSpPr>
          <p:cNvPr id="42" name="矩形 41">
            <a:extLst>
              <a:ext uri="{FF2B5EF4-FFF2-40B4-BE49-F238E27FC236}">
                <a16:creationId xmlns:a16="http://schemas.microsoft.com/office/drawing/2014/main" id="{B5DCC21E-E452-4687-B06C-638BB5DAF104}"/>
              </a:ext>
            </a:extLst>
          </p:cNvPr>
          <p:cNvSpPr/>
          <p:nvPr/>
        </p:nvSpPr>
        <p:spPr>
          <a:xfrm>
            <a:off x="9032471" y="3742162"/>
            <a:ext cx="2304000" cy="1892826"/>
          </a:xfrm>
          <a:prstGeom prst="rect">
            <a:avLst/>
          </a:prstGeom>
        </p:spPr>
        <p:txBody>
          <a:bodyPr wrap="square">
            <a:spAutoFit/>
          </a:bodyPr>
          <a:lstStyle/>
          <a:p>
            <a:pPr algn="ctr" eaLnBrk="0" fontAlgn="ctr">
              <a:lnSpc>
                <a:spcPct val="130000"/>
              </a:lnSpc>
            </a:pPr>
            <a:r>
              <a:rPr lang="zh-CN" altLang="en-US" sz="1500" dirty="0">
                <a:solidFill>
                  <a:schemeClr val="bg1">
                    <a:lumMod val="95000"/>
                  </a:schemeClr>
                </a:solidFill>
                <a:cs typeface="+mn-ea"/>
                <a:sym typeface="+mn-lt"/>
              </a:rPr>
              <a:t>迎着祖国初生的太阳，我们从首都北京起航，渭水之滨，搏击风浪；三实作风放飞理想。回首往昔写国计民生的篇章，面向未来锻铸中国轻工的辉煌。</a:t>
            </a:r>
          </a:p>
        </p:txBody>
      </p:sp>
    </p:spTree>
    <p:extLst>
      <p:ext uri="{BB962C8B-B14F-4D97-AF65-F5344CB8AC3E}">
        <p14:creationId xmlns:p14="http://schemas.microsoft.com/office/powerpoint/2010/main" val="315429910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73398BF8-CFCC-4B6C-B330-301925ABAB14}"/>
              </a:ext>
            </a:extLst>
          </p:cNvPr>
          <p:cNvSpPr>
            <a:spLocks noGrp="1"/>
          </p:cNvSpPr>
          <p:nvPr>
            <p:ph type="body" sz="quarter" idx="10"/>
          </p:nvPr>
        </p:nvSpPr>
        <p:spPr>
          <a:xfrm>
            <a:off x="1814117" y="443111"/>
            <a:ext cx="7240943" cy="437414"/>
          </a:xfrm>
        </p:spPr>
        <p:txBody>
          <a:bodyPr/>
          <a:lstStyle/>
          <a:p>
            <a:r>
              <a:rPr lang="zh-CN" altLang="en-US" dirty="0">
                <a:latin typeface="+mn-lt"/>
                <a:ea typeface="+mn-ea"/>
                <a:cs typeface="+mn-ea"/>
                <a:sym typeface="+mn-lt"/>
              </a:rPr>
              <a:t>深色控</a:t>
            </a:r>
          </a:p>
        </p:txBody>
      </p:sp>
      <p:grpSp>
        <p:nvGrpSpPr>
          <p:cNvPr id="3" name="组合 2">
            <a:extLst>
              <a:ext uri="{FF2B5EF4-FFF2-40B4-BE49-F238E27FC236}">
                <a16:creationId xmlns:a16="http://schemas.microsoft.com/office/drawing/2014/main" id="{4E77ABA5-3320-4A55-A6BF-06AC769004CE}"/>
              </a:ext>
            </a:extLst>
          </p:cNvPr>
          <p:cNvGrpSpPr/>
          <p:nvPr/>
        </p:nvGrpSpPr>
        <p:grpSpPr>
          <a:xfrm>
            <a:off x="-2" y="5729209"/>
            <a:ext cx="12202163" cy="1128791"/>
            <a:chOff x="-2" y="4236758"/>
            <a:chExt cx="12202163" cy="1128791"/>
          </a:xfrm>
        </p:grpSpPr>
        <p:cxnSp>
          <p:nvCxnSpPr>
            <p:cNvPr id="4" name="直接连接符 3">
              <a:extLst>
                <a:ext uri="{FF2B5EF4-FFF2-40B4-BE49-F238E27FC236}">
                  <a16:creationId xmlns:a16="http://schemas.microsoft.com/office/drawing/2014/main" id="{CCE46831-98F8-4AFD-B7CB-3A4AD0ED038D}"/>
                </a:ext>
              </a:extLst>
            </p:cNvPr>
            <p:cNvCxnSpPr>
              <a:cxnSpLocks/>
            </p:cNvCxnSpPr>
            <p:nvPr/>
          </p:nvCxnSpPr>
          <p:spPr>
            <a:xfrm flipV="1">
              <a:off x="9732655" y="4284224"/>
              <a:ext cx="0" cy="1081323"/>
            </a:xfrm>
            <a:prstGeom prst="line">
              <a:avLst/>
            </a:prstGeom>
            <a:ln w="0">
              <a:gradFill>
                <a:gsLst>
                  <a:gs pos="0">
                    <a:srgbClr val="37E5E5">
                      <a:alpha val="50000"/>
                    </a:srgbClr>
                  </a:gs>
                  <a:gs pos="100000">
                    <a:srgbClr val="37E5E5">
                      <a:alpha val="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5" name="直接连接符 4">
              <a:extLst>
                <a:ext uri="{FF2B5EF4-FFF2-40B4-BE49-F238E27FC236}">
                  <a16:creationId xmlns:a16="http://schemas.microsoft.com/office/drawing/2014/main" id="{4F29FFB2-714C-4DFF-99C0-70D68D4F4661}"/>
                </a:ext>
              </a:extLst>
            </p:cNvPr>
            <p:cNvCxnSpPr>
              <a:cxnSpLocks/>
            </p:cNvCxnSpPr>
            <p:nvPr/>
          </p:nvCxnSpPr>
          <p:spPr>
            <a:xfrm flipH="1" flipV="1">
              <a:off x="10134915" y="4382281"/>
              <a:ext cx="1331763" cy="983266"/>
            </a:xfrm>
            <a:prstGeom prst="line">
              <a:avLst/>
            </a:prstGeom>
            <a:ln w="0">
              <a:gradFill>
                <a:gsLst>
                  <a:gs pos="0">
                    <a:srgbClr val="37E5E5">
                      <a:alpha val="50000"/>
                    </a:srgbClr>
                  </a:gs>
                  <a:gs pos="100000">
                    <a:srgbClr val="37E5E5">
                      <a:alpha val="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6" name="直接连接符 5">
              <a:extLst>
                <a:ext uri="{FF2B5EF4-FFF2-40B4-BE49-F238E27FC236}">
                  <a16:creationId xmlns:a16="http://schemas.microsoft.com/office/drawing/2014/main" id="{976E219B-8734-4094-BA81-AB89557FA590}"/>
                </a:ext>
              </a:extLst>
            </p:cNvPr>
            <p:cNvCxnSpPr>
              <a:cxnSpLocks/>
            </p:cNvCxnSpPr>
            <p:nvPr/>
          </p:nvCxnSpPr>
          <p:spPr>
            <a:xfrm flipV="1">
              <a:off x="7998632" y="4382281"/>
              <a:ext cx="1331763" cy="983266"/>
            </a:xfrm>
            <a:prstGeom prst="line">
              <a:avLst/>
            </a:prstGeom>
            <a:ln w="0">
              <a:gradFill>
                <a:gsLst>
                  <a:gs pos="0">
                    <a:srgbClr val="37E5E5">
                      <a:alpha val="50000"/>
                    </a:srgbClr>
                  </a:gs>
                  <a:gs pos="100000">
                    <a:srgbClr val="37E5E5">
                      <a:alpha val="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7" name="直接连接符 6">
              <a:extLst>
                <a:ext uri="{FF2B5EF4-FFF2-40B4-BE49-F238E27FC236}">
                  <a16:creationId xmlns:a16="http://schemas.microsoft.com/office/drawing/2014/main" id="{541FB7CE-6C01-4322-98A6-7B46864E4EEA}"/>
                </a:ext>
              </a:extLst>
            </p:cNvPr>
            <p:cNvCxnSpPr>
              <a:cxnSpLocks/>
            </p:cNvCxnSpPr>
            <p:nvPr/>
          </p:nvCxnSpPr>
          <p:spPr>
            <a:xfrm flipH="1" flipV="1">
              <a:off x="10624917" y="4330676"/>
              <a:ext cx="1567083" cy="623631"/>
            </a:xfrm>
            <a:prstGeom prst="line">
              <a:avLst/>
            </a:prstGeom>
            <a:ln w="0">
              <a:gradFill>
                <a:gsLst>
                  <a:gs pos="0">
                    <a:srgbClr val="37E5E5">
                      <a:alpha val="50000"/>
                    </a:srgbClr>
                  </a:gs>
                  <a:gs pos="100000">
                    <a:srgbClr val="37E5E5">
                      <a:alpha val="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D9897BE7-7CCA-43CA-98A8-D816D8B4099D}"/>
                </a:ext>
              </a:extLst>
            </p:cNvPr>
            <p:cNvCxnSpPr>
              <a:cxnSpLocks/>
            </p:cNvCxnSpPr>
            <p:nvPr/>
          </p:nvCxnSpPr>
          <p:spPr>
            <a:xfrm flipV="1">
              <a:off x="5980645" y="4330676"/>
              <a:ext cx="2822607" cy="1034872"/>
            </a:xfrm>
            <a:prstGeom prst="line">
              <a:avLst/>
            </a:prstGeom>
            <a:ln w="0">
              <a:gradFill>
                <a:gsLst>
                  <a:gs pos="0">
                    <a:srgbClr val="37E5E5">
                      <a:alpha val="50000"/>
                    </a:srgbClr>
                  </a:gs>
                  <a:gs pos="100000">
                    <a:srgbClr val="37E5E5">
                      <a:alpha val="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4C325F21-EA3C-41D1-84EE-FCECD816BF01}"/>
                </a:ext>
              </a:extLst>
            </p:cNvPr>
            <p:cNvCxnSpPr>
              <a:cxnSpLocks/>
            </p:cNvCxnSpPr>
            <p:nvPr/>
          </p:nvCxnSpPr>
          <p:spPr>
            <a:xfrm flipV="1">
              <a:off x="1" y="4780574"/>
              <a:ext cx="12202160" cy="1"/>
            </a:xfrm>
            <a:prstGeom prst="line">
              <a:avLst/>
            </a:prstGeom>
            <a:ln w="0">
              <a:gradFill>
                <a:gsLst>
                  <a:gs pos="85000">
                    <a:srgbClr val="37E5E5">
                      <a:alpha val="20000"/>
                    </a:srgbClr>
                  </a:gs>
                  <a:gs pos="0">
                    <a:srgbClr val="37E5E5">
                      <a:alpha val="0"/>
                    </a:srgbClr>
                  </a:gs>
                  <a:gs pos="100000">
                    <a:srgbClr val="37E5E5">
                      <a:alpha val="0"/>
                    </a:srgb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52896FF6-0D32-4E6A-879E-F7D47F1CF3D9}"/>
                </a:ext>
              </a:extLst>
            </p:cNvPr>
            <p:cNvCxnSpPr>
              <a:cxnSpLocks/>
            </p:cNvCxnSpPr>
            <p:nvPr/>
          </p:nvCxnSpPr>
          <p:spPr>
            <a:xfrm flipV="1">
              <a:off x="1" y="4618741"/>
              <a:ext cx="12202160" cy="1"/>
            </a:xfrm>
            <a:prstGeom prst="line">
              <a:avLst/>
            </a:prstGeom>
            <a:ln w="0">
              <a:gradFill>
                <a:gsLst>
                  <a:gs pos="51900">
                    <a:srgbClr val="37E5E5">
                      <a:alpha val="10000"/>
                    </a:srgbClr>
                  </a:gs>
                  <a:gs pos="0">
                    <a:srgbClr val="37E5E5">
                      <a:alpha val="0"/>
                    </a:srgbClr>
                  </a:gs>
                  <a:gs pos="100000">
                    <a:srgbClr val="37E5E5">
                      <a:alpha val="0"/>
                    </a:srgb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39A96148-07B5-4F5C-8915-C6E5B3A8EFD8}"/>
                </a:ext>
              </a:extLst>
            </p:cNvPr>
            <p:cNvCxnSpPr>
              <a:cxnSpLocks/>
            </p:cNvCxnSpPr>
            <p:nvPr/>
          </p:nvCxnSpPr>
          <p:spPr>
            <a:xfrm flipV="1">
              <a:off x="1" y="4533348"/>
              <a:ext cx="12202160" cy="1"/>
            </a:xfrm>
            <a:prstGeom prst="line">
              <a:avLst/>
            </a:prstGeom>
            <a:ln w="0">
              <a:gradFill>
                <a:gsLst>
                  <a:gs pos="86000">
                    <a:srgbClr val="37E5E5">
                      <a:alpha val="5000"/>
                    </a:srgbClr>
                  </a:gs>
                  <a:gs pos="0">
                    <a:srgbClr val="37E5E5">
                      <a:alpha val="0"/>
                    </a:srgbClr>
                  </a:gs>
                  <a:gs pos="100000">
                    <a:srgbClr val="37E5E5">
                      <a:alpha val="0"/>
                    </a:srgb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358D8586-616E-4DC2-BCFA-01413E22C033}"/>
                </a:ext>
              </a:extLst>
            </p:cNvPr>
            <p:cNvCxnSpPr>
              <a:cxnSpLocks/>
            </p:cNvCxnSpPr>
            <p:nvPr/>
          </p:nvCxnSpPr>
          <p:spPr>
            <a:xfrm flipV="1">
              <a:off x="1" y="4447118"/>
              <a:ext cx="12202160" cy="1"/>
            </a:xfrm>
            <a:prstGeom prst="line">
              <a:avLst/>
            </a:prstGeom>
            <a:ln w="0">
              <a:gradFill>
                <a:gsLst>
                  <a:gs pos="86000">
                    <a:srgbClr val="37E5E5">
                      <a:alpha val="1000"/>
                    </a:srgbClr>
                  </a:gs>
                  <a:gs pos="0">
                    <a:srgbClr val="37E5E5">
                      <a:alpha val="0"/>
                    </a:srgbClr>
                  </a:gs>
                  <a:gs pos="100000">
                    <a:srgbClr val="37E5E5">
                      <a:alpha val="0"/>
                    </a:srgb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C36954E1-1F1D-4CDA-B16A-9A35ABFD878F}"/>
                </a:ext>
              </a:extLst>
            </p:cNvPr>
            <p:cNvCxnSpPr>
              <a:cxnSpLocks/>
            </p:cNvCxnSpPr>
            <p:nvPr/>
          </p:nvCxnSpPr>
          <p:spPr>
            <a:xfrm flipV="1">
              <a:off x="3064326" y="4266186"/>
              <a:ext cx="5553689" cy="1099363"/>
            </a:xfrm>
            <a:prstGeom prst="line">
              <a:avLst/>
            </a:prstGeom>
            <a:ln w="0">
              <a:gradFill>
                <a:gsLst>
                  <a:gs pos="0">
                    <a:srgbClr val="37E5E5">
                      <a:alpha val="50000"/>
                    </a:srgbClr>
                  </a:gs>
                  <a:gs pos="100000">
                    <a:srgbClr val="37E5E5">
                      <a:alpha val="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C1256847-875A-4C9A-AA8B-1C09D16BA233}"/>
                </a:ext>
              </a:extLst>
            </p:cNvPr>
            <p:cNvCxnSpPr>
              <a:cxnSpLocks/>
            </p:cNvCxnSpPr>
            <p:nvPr/>
          </p:nvCxnSpPr>
          <p:spPr>
            <a:xfrm flipV="1">
              <a:off x="318950" y="4236758"/>
              <a:ext cx="7807514" cy="1128791"/>
            </a:xfrm>
            <a:prstGeom prst="line">
              <a:avLst/>
            </a:prstGeom>
            <a:ln w="0">
              <a:gradFill>
                <a:gsLst>
                  <a:gs pos="0">
                    <a:srgbClr val="37E5E5">
                      <a:alpha val="50000"/>
                    </a:srgbClr>
                  </a:gs>
                  <a:gs pos="100000">
                    <a:srgbClr val="37E5E5">
                      <a:alpha val="0"/>
                    </a:srgb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CA827D12-C7C0-497B-A8C6-4A5B45056929}"/>
                </a:ext>
              </a:extLst>
            </p:cNvPr>
            <p:cNvCxnSpPr>
              <a:cxnSpLocks/>
            </p:cNvCxnSpPr>
            <p:nvPr/>
          </p:nvCxnSpPr>
          <p:spPr>
            <a:xfrm flipV="1">
              <a:off x="-2" y="4363288"/>
              <a:ext cx="6185090" cy="645993"/>
            </a:xfrm>
            <a:prstGeom prst="line">
              <a:avLst/>
            </a:prstGeom>
            <a:ln w="0">
              <a:gradFill>
                <a:gsLst>
                  <a:gs pos="0">
                    <a:srgbClr val="37E5E5">
                      <a:alpha val="50000"/>
                    </a:srgbClr>
                  </a:gs>
                  <a:gs pos="100000">
                    <a:srgbClr val="37E5E5">
                      <a:alpha val="0"/>
                    </a:srgbClr>
                  </a:gs>
                </a:gsLst>
                <a:lin ang="5400000" scaled="1"/>
              </a:gradFill>
            </a:ln>
          </p:spPr>
          <p:style>
            <a:lnRef idx="1">
              <a:schemeClr val="accent1"/>
            </a:lnRef>
            <a:fillRef idx="0">
              <a:schemeClr val="accent1"/>
            </a:fillRef>
            <a:effectRef idx="0">
              <a:schemeClr val="accent1"/>
            </a:effectRef>
            <a:fontRef idx="minor">
              <a:schemeClr val="tx1"/>
            </a:fontRef>
          </p:style>
        </p:cxnSp>
      </p:grpSp>
      <p:grpSp>
        <p:nvGrpSpPr>
          <p:cNvPr id="50" name="组合 49">
            <a:extLst>
              <a:ext uri="{FF2B5EF4-FFF2-40B4-BE49-F238E27FC236}">
                <a16:creationId xmlns:a16="http://schemas.microsoft.com/office/drawing/2014/main" id="{D560AB53-9258-49B2-95A4-37FE56E534A6}"/>
              </a:ext>
            </a:extLst>
          </p:cNvPr>
          <p:cNvGrpSpPr/>
          <p:nvPr/>
        </p:nvGrpSpPr>
        <p:grpSpPr>
          <a:xfrm>
            <a:off x="1176171" y="3345571"/>
            <a:ext cx="1907313" cy="1800359"/>
            <a:chOff x="6797145" y="1132065"/>
            <a:chExt cx="1193350" cy="1126432"/>
          </a:xfrm>
        </p:grpSpPr>
        <p:grpSp>
          <p:nvGrpSpPr>
            <p:cNvPr id="51" name="组合 50">
              <a:extLst>
                <a:ext uri="{FF2B5EF4-FFF2-40B4-BE49-F238E27FC236}">
                  <a16:creationId xmlns:a16="http://schemas.microsoft.com/office/drawing/2014/main" id="{52E87774-A85F-471C-AB3B-6AE97DE3C709}"/>
                </a:ext>
              </a:extLst>
            </p:cNvPr>
            <p:cNvGrpSpPr/>
            <p:nvPr/>
          </p:nvGrpSpPr>
          <p:grpSpPr>
            <a:xfrm>
              <a:off x="6830906" y="1132065"/>
              <a:ext cx="1126432" cy="1126432"/>
              <a:chOff x="6986987" y="1290338"/>
              <a:chExt cx="814270" cy="814270"/>
            </a:xfrm>
          </p:grpSpPr>
          <p:sp>
            <p:nvSpPr>
              <p:cNvPr id="82" name="椭圆 81">
                <a:extLst>
                  <a:ext uri="{FF2B5EF4-FFF2-40B4-BE49-F238E27FC236}">
                    <a16:creationId xmlns:a16="http://schemas.microsoft.com/office/drawing/2014/main" id="{BE546DDC-AA69-48DF-AEA1-932DA743C8F3}"/>
                  </a:ext>
                </a:extLst>
              </p:cNvPr>
              <p:cNvSpPr/>
              <p:nvPr/>
            </p:nvSpPr>
            <p:spPr>
              <a:xfrm>
                <a:off x="6986987" y="1290338"/>
                <a:ext cx="814270" cy="814270"/>
              </a:xfrm>
              <a:prstGeom prst="ellipse">
                <a:avLst/>
              </a:prstGeom>
              <a:gradFill flip="none" rotWithShape="1">
                <a:gsLst>
                  <a:gs pos="0">
                    <a:srgbClr val="1EA3E0"/>
                  </a:gs>
                  <a:gs pos="59000">
                    <a:srgbClr val="37E5E5">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sp>
            <p:nvSpPr>
              <p:cNvPr id="83" name="任意多边形: 形状 82">
                <a:extLst>
                  <a:ext uri="{FF2B5EF4-FFF2-40B4-BE49-F238E27FC236}">
                    <a16:creationId xmlns:a16="http://schemas.microsoft.com/office/drawing/2014/main" id="{28D27A63-C1F1-4531-82CE-7F20B26C31F0}"/>
                  </a:ext>
                </a:extLst>
              </p:cNvPr>
              <p:cNvSpPr/>
              <p:nvPr/>
            </p:nvSpPr>
            <p:spPr>
              <a:xfrm rot="1800000">
                <a:off x="7007372" y="1360371"/>
                <a:ext cx="773501" cy="667975"/>
              </a:xfrm>
              <a:custGeom>
                <a:avLst/>
                <a:gdLst>
                  <a:gd name="connsiteX0" fmla="*/ 1448309 w 5823716"/>
                  <a:gd name="connsiteY0" fmla="*/ 0 h 5029200"/>
                  <a:gd name="connsiteX1" fmla="*/ 4365247 w 5823716"/>
                  <a:gd name="connsiteY1" fmla="*/ 0 h 5029200"/>
                  <a:gd name="connsiteX2" fmla="*/ 5823716 w 5823716"/>
                  <a:gd name="connsiteY2" fmla="*/ 2514600 h 5029200"/>
                  <a:gd name="connsiteX3" fmla="*/ 5813556 w 5823716"/>
                  <a:gd name="connsiteY3" fmla="*/ 2514600 h 5029200"/>
                  <a:gd name="connsiteX4" fmla="*/ 4360167 w 5823716"/>
                  <a:gd name="connsiteY4" fmla="*/ 5020442 h 5029200"/>
                  <a:gd name="connsiteX5" fmla="*/ 4365247 w 5823716"/>
                  <a:gd name="connsiteY5" fmla="*/ 5029200 h 5029200"/>
                  <a:gd name="connsiteX6" fmla="*/ 4355087 w 5823716"/>
                  <a:gd name="connsiteY6" fmla="*/ 5029200 h 5029200"/>
                  <a:gd name="connsiteX7" fmla="*/ 1458469 w 5823716"/>
                  <a:gd name="connsiteY7" fmla="*/ 5029200 h 5029200"/>
                  <a:gd name="connsiteX8" fmla="*/ 1448309 w 5823716"/>
                  <a:gd name="connsiteY8" fmla="*/ 5029200 h 5029200"/>
                  <a:gd name="connsiteX9" fmla="*/ 1453389 w 5823716"/>
                  <a:gd name="connsiteY9" fmla="*/ 5020442 h 5029200"/>
                  <a:gd name="connsiteX10" fmla="*/ 0 w 5823716"/>
                  <a:gd name="connsiteY10" fmla="*/ 2514600 h 5029200"/>
                  <a:gd name="connsiteX11" fmla="*/ 1453389 w 5823716"/>
                  <a:gd name="connsiteY11" fmla="*/ 8759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23716" h="5029200">
                    <a:moveTo>
                      <a:pt x="1448309" y="0"/>
                    </a:moveTo>
                    <a:lnTo>
                      <a:pt x="4365247" y="0"/>
                    </a:lnTo>
                    <a:lnTo>
                      <a:pt x="5823716" y="2514600"/>
                    </a:lnTo>
                    <a:lnTo>
                      <a:pt x="5813556" y="2514600"/>
                    </a:lnTo>
                    <a:lnTo>
                      <a:pt x="4360167" y="5020442"/>
                    </a:lnTo>
                    <a:lnTo>
                      <a:pt x="4365247" y="5029200"/>
                    </a:lnTo>
                    <a:lnTo>
                      <a:pt x="4355087" y="5029200"/>
                    </a:lnTo>
                    <a:lnTo>
                      <a:pt x="1458469" y="5029200"/>
                    </a:lnTo>
                    <a:lnTo>
                      <a:pt x="1448309" y="5029200"/>
                    </a:lnTo>
                    <a:lnTo>
                      <a:pt x="1453389" y="5020442"/>
                    </a:lnTo>
                    <a:lnTo>
                      <a:pt x="0" y="2514600"/>
                    </a:lnTo>
                    <a:lnTo>
                      <a:pt x="1453389" y="8759"/>
                    </a:lnTo>
                    <a:close/>
                  </a:path>
                </a:pathLst>
              </a:custGeom>
              <a:solidFill>
                <a:srgbClr val="1EA3E0">
                  <a:alpha val="5000"/>
                </a:srgbClr>
              </a:solidFill>
              <a:ln w="0">
                <a:solidFill>
                  <a:srgbClr val="1EA3E0">
                    <a:alpha val="3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grpSp>
        <p:grpSp>
          <p:nvGrpSpPr>
            <p:cNvPr id="52" name="组合 51">
              <a:extLst>
                <a:ext uri="{FF2B5EF4-FFF2-40B4-BE49-F238E27FC236}">
                  <a16:creationId xmlns:a16="http://schemas.microsoft.com/office/drawing/2014/main" id="{8B92BADB-8E54-4865-B9C7-136E72EC08C4}"/>
                </a:ext>
              </a:extLst>
            </p:cNvPr>
            <p:cNvGrpSpPr/>
            <p:nvPr/>
          </p:nvGrpSpPr>
          <p:grpSpPr>
            <a:xfrm>
              <a:off x="7336865" y="1257678"/>
              <a:ext cx="114515" cy="33695"/>
              <a:chOff x="7271385" y="1238411"/>
              <a:chExt cx="245474" cy="72229"/>
            </a:xfrm>
          </p:grpSpPr>
          <p:cxnSp>
            <p:nvCxnSpPr>
              <p:cNvPr id="80" name="直接连接符 79">
                <a:extLst>
                  <a:ext uri="{FF2B5EF4-FFF2-40B4-BE49-F238E27FC236}">
                    <a16:creationId xmlns:a16="http://schemas.microsoft.com/office/drawing/2014/main" id="{BA7009F3-A60B-4449-9878-4FFEDDC1D852}"/>
                  </a:ext>
                </a:extLst>
              </p:cNvPr>
              <p:cNvCxnSpPr>
                <a:cxnSpLocks/>
              </p:cNvCxnSpPr>
              <p:nvPr/>
            </p:nvCxnSpPr>
            <p:spPr>
              <a:xfrm flipV="1">
                <a:off x="7271385" y="1238411"/>
                <a:ext cx="122737" cy="72229"/>
              </a:xfrm>
              <a:prstGeom prst="line">
                <a:avLst/>
              </a:prstGeom>
              <a:ln w="0">
                <a:solidFill>
                  <a:srgbClr val="1EA3E0">
                    <a:alpha val="40000"/>
                  </a:srgbClr>
                </a:solidFill>
              </a:ln>
            </p:spPr>
            <p:style>
              <a:lnRef idx="1">
                <a:schemeClr val="accent1"/>
              </a:lnRef>
              <a:fillRef idx="0">
                <a:schemeClr val="accent1"/>
              </a:fillRef>
              <a:effectRef idx="0">
                <a:schemeClr val="accent1"/>
              </a:effectRef>
              <a:fontRef idx="minor">
                <a:schemeClr val="tx1"/>
              </a:fontRef>
            </p:style>
          </p:cxnSp>
          <p:cxnSp>
            <p:nvCxnSpPr>
              <p:cNvPr id="81" name="直接连接符 80">
                <a:extLst>
                  <a:ext uri="{FF2B5EF4-FFF2-40B4-BE49-F238E27FC236}">
                    <a16:creationId xmlns:a16="http://schemas.microsoft.com/office/drawing/2014/main" id="{5B9D3B07-0F44-4636-8783-3498061A6F7E}"/>
                  </a:ext>
                </a:extLst>
              </p:cNvPr>
              <p:cNvCxnSpPr>
                <a:cxnSpLocks/>
              </p:cNvCxnSpPr>
              <p:nvPr/>
            </p:nvCxnSpPr>
            <p:spPr>
              <a:xfrm flipH="1" flipV="1">
                <a:off x="7394122" y="1238411"/>
                <a:ext cx="122737" cy="72229"/>
              </a:xfrm>
              <a:prstGeom prst="line">
                <a:avLst/>
              </a:prstGeom>
              <a:ln w="0">
                <a:solidFill>
                  <a:srgbClr val="1EA3E0">
                    <a:alpha val="40000"/>
                  </a:srgbClr>
                </a:solidFill>
              </a:ln>
            </p:spPr>
            <p:style>
              <a:lnRef idx="1">
                <a:schemeClr val="accent1"/>
              </a:lnRef>
              <a:fillRef idx="0">
                <a:schemeClr val="accent1"/>
              </a:fillRef>
              <a:effectRef idx="0">
                <a:schemeClr val="accent1"/>
              </a:effectRef>
              <a:fontRef idx="minor">
                <a:schemeClr val="tx1"/>
              </a:fontRef>
            </p:style>
          </p:cxnSp>
        </p:grpSp>
        <p:grpSp>
          <p:nvGrpSpPr>
            <p:cNvPr id="53" name="组合 52">
              <a:extLst>
                <a:ext uri="{FF2B5EF4-FFF2-40B4-BE49-F238E27FC236}">
                  <a16:creationId xmlns:a16="http://schemas.microsoft.com/office/drawing/2014/main" id="{C3A74848-3121-47C4-BAEE-C258A2E1B5CF}"/>
                </a:ext>
              </a:extLst>
            </p:cNvPr>
            <p:cNvGrpSpPr/>
            <p:nvPr/>
          </p:nvGrpSpPr>
          <p:grpSpPr>
            <a:xfrm flipV="1">
              <a:off x="7336865" y="2087760"/>
              <a:ext cx="114515" cy="33695"/>
              <a:chOff x="7271385" y="1238411"/>
              <a:chExt cx="245474" cy="72229"/>
            </a:xfrm>
          </p:grpSpPr>
          <p:cxnSp>
            <p:nvCxnSpPr>
              <p:cNvPr id="78" name="直接连接符 77">
                <a:extLst>
                  <a:ext uri="{FF2B5EF4-FFF2-40B4-BE49-F238E27FC236}">
                    <a16:creationId xmlns:a16="http://schemas.microsoft.com/office/drawing/2014/main" id="{F996FFE0-8787-4045-8225-46025990F696}"/>
                  </a:ext>
                </a:extLst>
              </p:cNvPr>
              <p:cNvCxnSpPr>
                <a:cxnSpLocks/>
              </p:cNvCxnSpPr>
              <p:nvPr/>
            </p:nvCxnSpPr>
            <p:spPr>
              <a:xfrm flipV="1">
                <a:off x="7271385" y="1238411"/>
                <a:ext cx="122737" cy="72229"/>
              </a:xfrm>
              <a:prstGeom prst="line">
                <a:avLst/>
              </a:prstGeom>
              <a:ln w="0">
                <a:solidFill>
                  <a:srgbClr val="1EA3E0">
                    <a:alpha val="40000"/>
                  </a:srgbClr>
                </a:solidFill>
              </a:ln>
            </p:spPr>
            <p:style>
              <a:lnRef idx="1">
                <a:schemeClr val="accent1"/>
              </a:lnRef>
              <a:fillRef idx="0">
                <a:schemeClr val="accent1"/>
              </a:fillRef>
              <a:effectRef idx="0">
                <a:schemeClr val="accent1"/>
              </a:effectRef>
              <a:fontRef idx="minor">
                <a:schemeClr val="tx1"/>
              </a:fontRef>
            </p:style>
          </p:cxnSp>
          <p:cxnSp>
            <p:nvCxnSpPr>
              <p:cNvPr id="79" name="直接连接符 78">
                <a:extLst>
                  <a:ext uri="{FF2B5EF4-FFF2-40B4-BE49-F238E27FC236}">
                    <a16:creationId xmlns:a16="http://schemas.microsoft.com/office/drawing/2014/main" id="{F3861272-96D6-49FC-9455-66856411C62B}"/>
                  </a:ext>
                </a:extLst>
              </p:cNvPr>
              <p:cNvCxnSpPr>
                <a:cxnSpLocks/>
              </p:cNvCxnSpPr>
              <p:nvPr/>
            </p:nvCxnSpPr>
            <p:spPr>
              <a:xfrm flipH="1" flipV="1">
                <a:off x="7394122" y="1238411"/>
                <a:ext cx="122737" cy="72229"/>
              </a:xfrm>
              <a:prstGeom prst="line">
                <a:avLst/>
              </a:prstGeom>
              <a:ln w="0">
                <a:solidFill>
                  <a:srgbClr val="1EA3E0">
                    <a:alpha val="40000"/>
                  </a:srgbClr>
                </a:solidFill>
              </a:ln>
            </p:spPr>
            <p:style>
              <a:lnRef idx="1">
                <a:schemeClr val="accent1"/>
              </a:lnRef>
              <a:fillRef idx="0">
                <a:schemeClr val="accent1"/>
              </a:fillRef>
              <a:effectRef idx="0">
                <a:schemeClr val="accent1"/>
              </a:effectRef>
              <a:fontRef idx="minor">
                <a:schemeClr val="tx1"/>
              </a:fontRef>
            </p:style>
          </p:cxnSp>
        </p:grpSp>
        <p:grpSp>
          <p:nvGrpSpPr>
            <p:cNvPr id="54" name="组合 53">
              <a:extLst>
                <a:ext uri="{FF2B5EF4-FFF2-40B4-BE49-F238E27FC236}">
                  <a16:creationId xmlns:a16="http://schemas.microsoft.com/office/drawing/2014/main" id="{6B495542-D2DE-4350-B762-41C62FC03C63}"/>
                </a:ext>
              </a:extLst>
            </p:cNvPr>
            <p:cNvGrpSpPr/>
            <p:nvPr/>
          </p:nvGrpSpPr>
          <p:grpSpPr>
            <a:xfrm>
              <a:off x="6797145" y="1179462"/>
              <a:ext cx="195962" cy="386644"/>
              <a:chOff x="6942884" y="1280743"/>
              <a:chExt cx="195962" cy="386644"/>
            </a:xfrm>
          </p:grpSpPr>
          <p:grpSp>
            <p:nvGrpSpPr>
              <p:cNvPr id="73" name="组合 72">
                <a:extLst>
                  <a:ext uri="{FF2B5EF4-FFF2-40B4-BE49-F238E27FC236}">
                    <a16:creationId xmlns:a16="http://schemas.microsoft.com/office/drawing/2014/main" id="{358CEBFA-F04E-4C22-9993-C0D70DC8AD5D}"/>
                  </a:ext>
                </a:extLst>
              </p:cNvPr>
              <p:cNvGrpSpPr/>
              <p:nvPr/>
            </p:nvGrpSpPr>
            <p:grpSpPr>
              <a:xfrm rot="18000000">
                <a:off x="6813617" y="1410010"/>
                <a:ext cx="366324" cy="107790"/>
                <a:chOff x="7271385" y="1238411"/>
                <a:chExt cx="245474" cy="72229"/>
              </a:xfrm>
            </p:grpSpPr>
            <p:cxnSp>
              <p:nvCxnSpPr>
                <p:cNvPr id="76" name="直接连接符 75">
                  <a:extLst>
                    <a:ext uri="{FF2B5EF4-FFF2-40B4-BE49-F238E27FC236}">
                      <a16:creationId xmlns:a16="http://schemas.microsoft.com/office/drawing/2014/main" id="{7F743AAE-6715-480A-AF14-C346438841AB}"/>
                    </a:ext>
                  </a:extLst>
                </p:cNvPr>
                <p:cNvCxnSpPr>
                  <a:cxnSpLocks/>
                </p:cNvCxnSpPr>
                <p:nvPr/>
              </p:nvCxnSpPr>
              <p:spPr>
                <a:xfrm flipV="1">
                  <a:off x="7271385" y="1238411"/>
                  <a:ext cx="122737" cy="72229"/>
                </a:xfrm>
                <a:prstGeom prst="line">
                  <a:avLst/>
                </a:prstGeom>
                <a:ln w="0">
                  <a:solidFill>
                    <a:srgbClr val="1EA3E0">
                      <a:alpha val="60000"/>
                    </a:srgbClr>
                  </a:solidFill>
                </a:ln>
              </p:spPr>
              <p:style>
                <a:lnRef idx="1">
                  <a:schemeClr val="accent1"/>
                </a:lnRef>
                <a:fillRef idx="0">
                  <a:schemeClr val="accent1"/>
                </a:fillRef>
                <a:effectRef idx="0">
                  <a:schemeClr val="accent1"/>
                </a:effectRef>
                <a:fontRef idx="minor">
                  <a:schemeClr val="tx1"/>
                </a:fontRef>
              </p:style>
            </p:cxnSp>
            <p:cxnSp>
              <p:nvCxnSpPr>
                <p:cNvPr id="77" name="直接连接符 76">
                  <a:extLst>
                    <a:ext uri="{FF2B5EF4-FFF2-40B4-BE49-F238E27FC236}">
                      <a16:creationId xmlns:a16="http://schemas.microsoft.com/office/drawing/2014/main" id="{32DC12C1-A25D-4BC0-B036-CB632FB7EE0C}"/>
                    </a:ext>
                  </a:extLst>
                </p:cNvPr>
                <p:cNvCxnSpPr>
                  <a:cxnSpLocks/>
                </p:cNvCxnSpPr>
                <p:nvPr/>
              </p:nvCxnSpPr>
              <p:spPr>
                <a:xfrm flipH="1" flipV="1">
                  <a:off x="7394122" y="1238411"/>
                  <a:ext cx="122737" cy="72229"/>
                </a:xfrm>
                <a:prstGeom prst="line">
                  <a:avLst/>
                </a:prstGeom>
                <a:ln w="0">
                  <a:solidFill>
                    <a:srgbClr val="1EA3E0">
                      <a:alpha val="60000"/>
                    </a:srgbClr>
                  </a:solidFill>
                </a:ln>
              </p:spPr>
              <p:style>
                <a:lnRef idx="1">
                  <a:schemeClr val="accent1"/>
                </a:lnRef>
                <a:fillRef idx="0">
                  <a:schemeClr val="accent1"/>
                </a:fillRef>
                <a:effectRef idx="0">
                  <a:schemeClr val="accent1"/>
                </a:effectRef>
                <a:fontRef idx="minor">
                  <a:schemeClr val="tx1"/>
                </a:fontRef>
              </p:style>
            </p:cxnSp>
          </p:grpSp>
          <p:sp>
            <p:nvSpPr>
              <p:cNvPr id="74" name="椭圆 73">
                <a:extLst>
                  <a:ext uri="{FF2B5EF4-FFF2-40B4-BE49-F238E27FC236}">
                    <a16:creationId xmlns:a16="http://schemas.microsoft.com/office/drawing/2014/main" id="{60B50722-BC42-4036-A921-F4342BC4BA3F}"/>
                  </a:ext>
                </a:extLst>
              </p:cNvPr>
              <p:cNvSpPr/>
              <p:nvPr/>
            </p:nvSpPr>
            <p:spPr>
              <a:xfrm>
                <a:off x="7120846" y="1327442"/>
                <a:ext cx="18000" cy="18000"/>
              </a:xfrm>
              <a:prstGeom prst="ellipse">
                <a:avLst/>
              </a:prstGeom>
              <a:solidFill>
                <a:srgbClr val="1EA3E0"/>
              </a:solidFill>
              <a:ln>
                <a:noFill/>
              </a:ln>
              <a:effectLst>
                <a:glow rad="63500">
                  <a:schemeClr val="accent5">
                    <a:satMod val="175000"/>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sp>
            <p:nvSpPr>
              <p:cNvPr id="75" name="椭圆 74">
                <a:extLst>
                  <a:ext uri="{FF2B5EF4-FFF2-40B4-BE49-F238E27FC236}">
                    <a16:creationId xmlns:a16="http://schemas.microsoft.com/office/drawing/2014/main" id="{8988176F-1AD5-4CB6-A4B9-8506AD2945F0}"/>
                  </a:ext>
                </a:extLst>
              </p:cNvPr>
              <p:cNvSpPr/>
              <p:nvPr/>
            </p:nvSpPr>
            <p:spPr>
              <a:xfrm>
                <a:off x="6943681" y="1649387"/>
                <a:ext cx="18000" cy="18000"/>
              </a:xfrm>
              <a:prstGeom prst="ellipse">
                <a:avLst/>
              </a:prstGeom>
              <a:solidFill>
                <a:srgbClr val="1EA3E0"/>
              </a:solidFill>
              <a:ln>
                <a:noFill/>
              </a:ln>
              <a:effectLst>
                <a:glow rad="63500">
                  <a:schemeClr val="accent5">
                    <a:satMod val="175000"/>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grpSp>
        <p:grpSp>
          <p:nvGrpSpPr>
            <p:cNvPr id="55" name="组合 54">
              <a:extLst>
                <a:ext uri="{FF2B5EF4-FFF2-40B4-BE49-F238E27FC236}">
                  <a16:creationId xmlns:a16="http://schemas.microsoft.com/office/drawing/2014/main" id="{1FD03095-E903-4286-A15E-9F610998F94B}"/>
                </a:ext>
              </a:extLst>
            </p:cNvPr>
            <p:cNvGrpSpPr/>
            <p:nvPr/>
          </p:nvGrpSpPr>
          <p:grpSpPr>
            <a:xfrm flipH="1">
              <a:off x="7794533" y="1179462"/>
              <a:ext cx="195962" cy="386644"/>
              <a:chOff x="6942884" y="1280743"/>
              <a:chExt cx="195962" cy="386644"/>
            </a:xfrm>
          </p:grpSpPr>
          <p:grpSp>
            <p:nvGrpSpPr>
              <p:cNvPr id="68" name="组合 67">
                <a:extLst>
                  <a:ext uri="{FF2B5EF4-FFF2-40B4-BE49-F238E27FC236}">
                    <a16:creationId xmlns:a16="http://schemas.microsoft.com/office/drawing/2014/main" id="{87703167-77DC-4005-A4DC-D40C9888A00F}"/>
                  </a:ext>
                </a:extLst>
              </p:cNvPr>
              <p:cNvGrpSpPr/>
              <p:nvPr/>
            </p:nvGrpSpPr>
            <p:grpSpPr>
              <a:xfrm rot="18000000">
                <a:off x="6813617" y="1410010"/>
                <a:ext cx="366324" cy="107790"/>
                <a:chOff x="7271385" y="1238411"/>
                <a:chExt cx="245474" cy="72229"/>
              </a:xfrm>
            </p:grpSpPr>
            <p:cxnSp>
              <p:nvCxnSpPr>
                <p:cNvPr id="71" name="直接连接符 70">
                  <a:extLst>
                    <a:ext uri="{FF2B5EF4-FFF2-40B4-BE49-F238E27FC236}">
                      <a16:creationId xmlns:a16="http://schemas.microsoft.com/office/drawing/2014/main" id="{A64CC4A8-E8D9-4E3A-BD78-598BD35E3402}"/>
                    </a:ext>
                  </a:extLst>
                </p:cNvPr>
                <p:cNvCxnSpPr>
                  <a:cxnSpLocks/>
                </p:cNvCxnSpPr>
                <p:nvPr/>
              </p:nvCxnSpPr>
              <p:spPr>
                <a:xfrm flipV="1">
                  <a:off x="7271385" y="1238411"/>
                  <a:ext cx="122737" cy="72229"/>
                </a:xfrm>
                <a:prstGeom prst="line">
                  <a:avLst/>
                </a:prstGeom>
                <a:ln w="0">
                  <a:solidFill>
                    <a:srgbClr val="1EA3E0">
                      <a:alpha val="60000"/>
                    </a:srgbClr>
                  </a:solidFill>
                </a:ln>
              </p:spPr>
              <p:style>
                <a:lnRef idx="1">
                  <a:schemeClr val="accent1"/>
                </a:lnRef>
                <a:fillRef idx="0">
                  <a:schemeClr val="accent1"/>
                </a:fillRef>
                <a:effectRef idx="0">
                  <a:schemeClr val="accent1"/>
                </a:effectRef>
                <a:fontRef idx="minor">
                  <a:schemeClr val="tx1"/>
                </a:fontRef>
              </p:style>
            </p:cxnSp>
            <p:cxnSp>
              <p:nvCxnSpPr>
                <p:cNvPr id="72" name="直接连接符 71">
                  <a:extLst>
                    <a:ext uri="{FF2B5EF4-FFF2-40B4-BE49-F238E27FC236}">
                      <a16:creationId xmlns:a16="http://schemas.microsoft.com/office/drawing/2014/main" id="{C55F57C1-32F0-4F63-92CF-3E614CDEDAB2}"/>
                    </a:ext>
                  </a:extLst>
                </p:cNvPr>
                <p:cNvCxnSpPr>
                  <a:cxnSpLocks/>
                </p:cNvCxnSpPr>
                <p:nvPr/>
              </p:nvCxnSpPr>
              <p:spPr>
                <a:xfrm flipH="1" flipV="1">
                  <a:off x="7394122" y="1238411"/>
                  <a:ext cx="122737" cy="72229"/>
                </a:xfrm>
                <a:prstGeom prst="line">
                  <a:avLst/>
                </a:prstGeom>
                <a:ln w="0">
                  <a:solidFill>
                    <a:srgbClr val="1EA3E0">
                      <a:alpha val="60000"/>
                    </a:srgbClr>
                  </a:solidFill>
                </a:ln>
              </p:spPr>
              <p:style>
                <a:lnRef idx="1">
                  <a:schemeClr val="accent1"/>
                </a:lnRef>
                <a:fillRef idx="0">
                  <a:schemeClr val="accent1"/>
                </a:fillRef>
                <a:effectRef idx="0">
                  <a:schemeClr val="accent1"/>
                </a:effectRef>
                <a:fontRef idx="minor">
                  <a:schemeClr val="tx1"/>
                </a:fontRef>
              </p:style>
            </p:cxnSp>
          </p:grpSp>
          <p:sp>
            <p:nvSpPr>
              <p:cNvPr id="69" name="椭圆 68">
                <a:extLst>
                  <a:ext uri="{FF2B5EF4-FFF2-40B4-BE49-F238E27FC236}">
                    <a16:creationId xmlns:a16="http://schemas.microsoft.com/office/drawing/2014/main" id="{746865A4-AE95-401C-9F2C-C009D5EDD8C4}"/>
                  </a:ext>
                </a:extLst>
              </p:cNvPr>
              <p:cNvSpPr/>
              <p:nvPr/>
            </p:nvSpPr>
            <p:spPr>
              <a:xfrm>
                <a:off x="7120846" y="1327442"/>
                <a:ext cx="18000" cy="18000"/>
              </a:xfrm>
              <a:prstGeom prst="ellipse">
                <a:avLst/>
              </a:prstGeom>
              <a:solidFill>
                <a:srgbClr val="1EA3E0"/>
              </a:solidFill>
              <a:ln>
                <a:noFill/>
              </a:ln>
              <a:effectLst>
                <a:glow rad="63500">
                  <a:schemeClr val="accent5">
                    <a:satMod val="175000"/>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sp>
            <p:nvSpPr>
              <p:cNvPr id="70" name="椭圆 69">
                <a:extLst>
                  <a:ext uri="{FF2B5EF4-FFF2-40B4-BE49-F238E27FC236}">
                    <a16:creationId xmlns:a16="http://schemas.microsoft.com/office/drawing/2014/main" id="{1431A24A-BD7C-4D0A-A6FB-78D7F59742BD}"/>
                  </a:ext>
                </a:extLst>
              </p:cNvPr>
              <p:cNvSpPr/>
              <p:nvPr/>
            </p:nvSpPr>
            <p:spPr>
              <a:xfrm>
                <a:off x="6943681" y="1649387"/>
                <a:ext cx="18000" cy="18000"/>
              </a:xfrm>
              <a:prstGeom prst="ellipse">
                <a:avLst/>
              </a:prstGeom>
              <a:solidFill>
                <a:srgbClr val="1EA3E0"/>
              </a:solidFill>
              <a:ln>
                <a:noFill/>
              </a:ln>
              <a:effectLst>
                <a:glow rad="63500">
                  <a:schemeClr val="accent5">
                    <a:satMod val="175000"/>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grpSp>
        <p:grpSp>
          <p:nvGrpSpPr>
            <p:cNvPr id="56" name="组合 55">
              <a:extLst>
                <a:ext uri="{FF2B5EF4-FFF2-40B4-BE49-F238E27FC236}">
                  <a16:creationId xmlns:a16="http://schemas.microsoft.com/office/drawing/2014/main" id="{029629C4-0AA9-4085-B150-620C22999871}"/>
                </a:ext>
              </a:extLst>
            </p:cNvPr>
            <p:cNvGrpSpPr/>
            <p:nvPr/>
          </p:nvGrpSpPr>
          <p:grpSpPr>
            <a:xfrm flipV="1">
              <a:off x="6797145" y="1810938"/>
              <a:ext cx="195962" cy="386644"/>
              <a:chOff x="6942884" y="1280743"/>
              <a:chExt cx="195962" cy="386644"/>
            </a:xfrm>
          </p:grpSpPr>
          <p:grpSp>
            <p:nvGrpSpPr>
              <p:cNvPr id="63" name="组合 62">
                <a:extLst>
                  <a:ext uri="{FF2B5EF4-FFF2-40B4-BE49-F238E27FC236}">
                    <a16:creationId xmlns:a16="http://schemas.microsoft.com/office/drawing/2014/main" id="{04C6F8A4-F921-4735-87CA-C738611CD038}"/>
                  </a:ext>
                </a:extLst>
              </p:cNvPr>
              <p:cNvGrpSpPr/>
              <p:nvPr/>
            </p:nvGrpSpPr>
            <p:grpSpPr>
              <a:xfrm rot="18000000">
                <a:off x="6813617" y="1410010"/>
                <a:ext cx="366324" cy="107790"/>
                <a:chOff x="7271385" y="1238411"/>
                <a:chExt cx="245474" cy="72229"/>
              </a:xfrm>
            </p:grpSpPr>
            <p:cxnSp>
              <p:nvCxnSpPr>
                <p:cNvPr id="66" name="直接连接符 65">
                  <a:extLst>
                    <a:ext uri="{FF2B5EF4-FFF2-40B4-BE49-F238E27FC236}">
                      <a16:creationId xmlns:a16="http://schemas.microsoft.com/office/drawing/2014/main" id="{57248EA7-435F-417E-9E8A-FDCD0A8E4454}"/>
                    </a:ext>
                  </a:extLst>
                </p:cNvPr>
                <p:cNvCxnSpPr>
                  <a:cxnSpLocks/>
                </p:cNvCxnSpPr>
                <p:nvPr/>
              </p:nvCxnSpPr>
              <p:spPr>
                <a:xfrm flipV="1">
                  <a:off x="7271385" y="1238411"/>
                  <a:ext cx="122737" cy="72229"/>
                </a:xfrm>
                <a:prstGeom prst="line">
                  <a:avLst/>
                </a:prstGeom>
                <a:ln w="0">
                  <a:solidFill>
                    <a:srgbClr val="1EA3E0">
                      <a:alpha val="60000"/>
                    </a:srgbClr>
                  </a:solidFill>
                </a:ln>
              </p:spPr>
              <p:style>
                <a:lnRef idx="1">
                  <a:schemeClr val="accent1"/>
                </a:lnRef>
                <a:fillRef idx="0">
                  <a:schemeClr val="accent1"/>
                </a:fillRef>
                <a:effectRef idx="0">
                  <a:schemeClr val="accent1"/>
                </a:effectRef>
                <a:fontRef idx="minor">
                  <a:schemeClr val="tx1"/>
                </a:fontRef>
              </p:style>
            </p:cxnSp>
            <p:cxnSp>
              <p:nvCxnSpPr>
                <p:cNvPr id="67" name="直接连接符 66">
                  <a:extLst>
                    <a:ext uri="{FF2B5EF4-FFF2-40B4-BE49-F238E27FC236}">
                      <a16:creationId xmlns:a16="http://schemas.microsoft.com/office/drawing/2014/main" id="{6EDFC5D2-9965-405B-B4F5-7660B25A6C31}"/>
                    </a:ext>
                  </a:extLst>
                </p:cNvPr>
                <p:cNvCxnSpPr>
                  <a:cxnSpLocks/>
                </p:cNvCxnSpPr>
                <p:nvPr/>
              </p:nvCxnSpPr>
              <p:spPr>
                <a:xfrm flipH="1" flipV="1">
                  <a:off x="7394122" y="1238411"/>
                  <a:ext cx="122737" cy="72229"/>
                </a:xfrm>
                <a:prstGeom prst="line">
                  <a:avLst/>
                </a:prstGeom>
                <a:ln w="0">
                  <a:solidFill>
                    <a:srgbClr val="1EA3E0">
                      <a:alpha val="60000"/>
                    </a:srgbClr>
                  </a:solidFill>
                </a:ln>
              </p:spPr>
              <p:style>
                <a:lnRef idx="1">
                  <a:schemeClr val="accent1"/>
                </a:lnRef>
                <a:fillRef idx="0">
                  <a:schemeClr val="accent1"/>
                </a:fillRef>
                <a:effectRef idx="0">
                  <a:schemeClr val="accent1"/>
                </a:effectRef>
                <a:fontRef idx="minor">
                  <a:schemeClr val="tx1"/>
                </a:fontRef>
              </p:style>
            </p:cxnSp>
          </p:grpSp>
          <p:sp>
            <p:nvSpPr>
              <p:cNvPr id="64" name="椭圆 63">
                <a:extLst>
                  <a:ext uri="{FF2B5EF4-FFF2-40B4-BE49-F238E27FC236}">
                    <a16:creationId xmlns:a16="http://schemas.microsoft.com/office/drawing/2014/main" id="{F4B803F9-36ED-4E68-804E-D2759512BAAC}"/>
                  </a:ext>
                </a:extLst>
              </p:cNvPr>
              <p:cNvSpPr/>
              <p:nvPr/>
            </p:nvSpPr>
            <p:spPr>
              <a:xfrm>
                <a:off x="7120846" y="1327442"/>
                <a:ext cx="18000" cy="18000"/>
              </a:xfrm>
              <a:prstGeom prst="ellipse">
                <a:avLst/>
              </a:prstGeom>
              <a:solidFill>
                <a:srgbClr val="1EA3E0"/>
              </a:solidFill>
              <a:ln>
                <a:noFill/>
              </a:ln>
              <a:effectLst>
                <a:glow rad="63500">
                  <a:schemeClr val="accent5">
                    <a:satMod val="175000"/>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sp>
            <p:nvSpPr>
              <p:cNvPr id="65" name="椭圆 64">
                <a:extLst>
                  <a:ext uri="{FF2B5EF4-FFF2-40B4-BE49-F238E27FC236}">
                    <a16:creationId xmlns:a16="http://schemas.microsoft.com/office/drawing/2014/main" id="{59A6C308-ADD8-4809-B310-05AC0535529A}"/>
                  </a:ext>
                </a:extLst>
              </p:cNvPr>
              <p:cNvSpPr/>
              <p:nvPr/>
            </p:nvSpPr>
            <p:spPr>
              <a:xfrm>
                <a:off x="6943681" y="1649387"/>
                <a:ext cx="18000" cy="18000"/>
              </a:xfrm>
              <a:prstGeom prst="ellipse">
                <a:avLst/>
              </a:prstGeom>
              <a:solidFill>
                <a:srgbClr val="1EA3E0"/>
              </a:solidFill>
              <a:ln>
                <a:noFill/>
              </a:ln>
              <a:effectLst>
                <a:glow rad="63500">
                  <a:schemeClr val="accent5">
                    <a:satMod val="175000"/>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grpSp>
        <p:grpSp>
          <p:nvGrpSpPr>
            <p:cNvPr id="57" name="组合 56">
              <a:extLst>
                <a:ext uri="{FF2B5EF4-FFF2-40B4-BE49-F238E27FC236}">
                  <a16:creationId xmlns:a16="http://schemas.microsoft.com/office/drawing/2014/main" id="{59F2020D-2BF5-49E7-86F1-39A3737F5387}"/>
                </a:ext>
              </a:extLst>
            </p:cNvPr>
            <p:cNvGrpSpPr/>
            <p:nvPr/>
          </p:nvGrpSpPr>
          <p:grpSpPr>
            <a:xfrm flipH="1" flipV="1">
              <a:off x="7794533" y="1810938"/>
              <a:ext cx="195962" cy="386644"/>
              <a:chOff x="6942884" y="1280743"/>
              <a:chExt cx="195962" cy="386644"/>
            </a:xfrm>
          </p:grpSpPr>
          <p:grpSp>
            <p:nvGrpSpPr>
              <p:cNvPr id="58" name="组合 57">
                <a:extLst>
                  <a:ext uri="{FF2B5EF4-FFF2-40B4-BE49-F238E27FC236}">
                    <a16:creationId xmlns:a16="http://schemas.microsoft.com/office/drawing/2014/main" id="{A41AAC82-2B22-4CD6-9D87-A72C023E190C}"/>
                  </a:ext>
                </a:extLst>
              </p:cNvPr>
              <p:cNvGrpSpPr/>
              <p:nvPr/>
            </p:nvGrpSpPr>
            <p:grpSpPr>
              <a:xfrm rot="18000000">
                <a:off x="6813617" y="1410010"/>
                <a:ext cx="366324" cy="107790"/>
                <a:chOff x="7271385" y="1238411"/>
                <a:chExt cx="245474" cy="72229"/>
              </a:xfrm>
            </p:grpSpPr>
            <p:cxnSp>
              <p:nvCxnSpPr>
                <p:cNvPr id="61" name="直接连接符 60">
                  <a:extLst>
                    <a:ext uri="{FF2B5EF4-FFF2-40B4-BE49-F238E27FC236}">
                      <a16:creationId xmlns:a16="http://schemas.microsoft.com/office/drawing/2014/main" id="{5AC414DF-60AD-4297-AE28-0E005887F4B7}"/>
                    </a:ext>
                  </a:extLst>
                </p:cNvPr>
                <p:cNvCxnSpPr>
                  <a:cxnSpLocks/>
                </p:cNvCxnSpPr>
                <p:nvPr/>
              </p:nvCxnSpPr>
              <p:spPr>
                <a:xfrm flipV="1">
                  <a:off x="7271385" y="1238411"/>
                  <a:ext cx="122737" cy="72229"/>
                </a:xfrm>
                <a:prstGeom prst="line">
                  <a:avLst/>
                </a:prstGeom>
                <a:ln w="0">
                  <a:solidFill>
                    <a:srgbClr val="1EA3E0">
                      <a:alpha val="60000"/>
                    </a:srgbClr>
                  </a:solidFill>
                </a:ln>
              </p:spPr>
              <p:style>
                <a:lnRef idx="1">
                  <a:schemeClr val="accent1"/>
                </a:lnRef>
                <a:fillRef idx="0">
                  <a:schemeClr val="accent1"/>
                </a:fillRef>
                <a:effectRef idx="0">
                  <a:schemeClr val="accent1"/>
                </a:effectRef>
                <a:fontRef idx="minor">
                  <a:schemeClr val="tx1"/>
                </a:fontRef>
              </p:style>
            </p:cxnSp>
            <p:cxnSp>
              <p:nvCxnSpPr>
                <p:cNvPr id="62" name="直接连接符 61">
                  <a:extLst>
                    <a:ext uri="{FF2B5EF4-FFF2-40B4-BE49-F238E27FC236}">
                      <a16:creationId xmlns:a16="http://schemas.microsoft.com/office/drawing/2014/main" id="{1238A509-199D-4204-B00C-FA72A62C53C0}"/>
                    </a:ext>
                  </a:extLst>
                </p:cNvPr>
                <p:cNvCxnSpPr>
                  <a:cxnSpLocks/>
                </p:cNvCxnSpPr>
                <p:nvPr/>
              </p:nvCxnSpPr>
              <p:spPr>
                <a:xfrm flipH="1" flipV="1">
                  <a:off x="7394122" y="1238411"/>
                  <a:ext cx="122737" cy="72229"/>
                </a:xfrm>
                <a:prstGeom prst="line">
                  <a:avLst/>
                </a:prstGeom>
                <a:ln w="0">
                  <a:solidFill>
                    <a:srgbClr val="1EA3E0">
                      <a:alpha val="60000"/>
                    </a:srgbClr>
                  </a:solidFill>
                </a:ln>
              </p:spPr>
              <p:style>
                <a:lnRef idx="1">
                  <a:schemeClr val="accent1"/>
                </a:lnRef>
                <a:fillRef idx="0">
                  <a:schemeClr val="accent1"/>
                </a:fillRef>
                <a:effectRef idx="0">
                  <a:schemeClr val="accent1"/>
                </a:effectRef>
                <a:fontRef idx="minor">
                  <a:schemeClr val="tx1"/>
                </a:fontRef>
              </p:style>
            </p:cxnSp>
          </p:grpSp>
          <p:sp>
            <p:nvSpPr>
              <p:cNvPr id="59" name="椭圆 58">
                <a:extLst>
                  <a:ext uri="{FF2B5EF4-FFF2-40B4-BE49-F238E27FC236}">
                    <a16:creationId xmlns:a16="http://schemas.microsoft.com/office/drawing/2014/main" id="{5DB27AE0-8CE3-4B8A-941B-6D6F7FB53BE9}"/>
                  </a:ext>
                </a:extLst>
              </p:cNvPr>
              <p:cNvSpPr/>
              <p:nvPr/>
            </p:nvSpPr>
            <p:spPr>
              <a:xfrm>
                <a:off x="7120846" y="1327442"/>
                <a:ext cx="18000" cy="18000"/>
              </a:xfrm>
              <a:prstGeom prst="ellipse">
                <a:avLst/>
              </a:prstGeom>
              <a:solidFill>
                <a:srgbClr val="1EA3E0"/>
              </a:solidFill>
              <a:ln>
                <a:noFill/>
              </a:ln>
              <a:effectLst>
                <a:glow rad="63500">
                  <a:schemeClr val="accent5">
                    <a:satMod val="175000"/>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sp>
            <p:nvSpPr>
              <p:cNvPr id="60" name="椭圆 59">
                <a:extLst>
                  <a:ext uri="{FF2B5EF4-FFF2-40B4-BE49-F238E27FC236}">
                    <a16:creationId xmlns:a16="http://schemas.microsoft.com/office/drawing/2014/main" id="{41FEBB1F-EF3F-4729-884A-3AA202547564}"/>
                  </a:ext>
                </a:extLst>
              </p:cNvPr>
              <p:cNvSpPr/>
              <p:nvPr/>
            </p:nvSpPr>
            <p:spPr>
              <a:xfrm>
                <a:off x="6943681" y="1649387"/>
                <a:ext cx="18000" cy="18000"/>
              </a:xfrm>
              <a:prstGeom prst="ellipse">
                <a:avLst/>
              </a:prstGeom>
              <a:solidFill>
                <a:srgbClr val="1EA3E0"/>
              </a:solidFill>
              <a:ln>
                <a:noFill/>
              </a:ln>
              <a:effectLst>
                <a:glow rad="63500">
                  <a:schemeClr val="accent5">
                    <a:satMod val="175000"/>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grpSp>
      </p:grpSp>
      <p:grpSp>
        <p:nvGrpSpPr>
          <p:cNvPr id="84" name="组合 83">
            <a:extLst>
              <a:ext uri="{FF2B5EF4-FFF2-40B4-BE49-F238E27FC236}">
                <a16:creationId xmlns:a16="http://schemas.microsoft.com/office/drawing/2014/main" id="{238440C3-2828-4D4F-8DDD-60ED06166582}"/>
              </a:ext>
            </a:extLst>
          </p:cNvPr>
          <p:cNvGrpSpPr/>
          <p:nvPr/>
        </p:nvGrpSpPr>
        <p:grpSpPr>
          <a:xfrm>
            <a:off x="3820287" y="3345571"/>
            <a:ext cx="1907313" cy="1800359"/>
            <a:chOff x="6797145" y="1132065"/>
            <a:chExt cx="1193350" cy="1126432"/>
          </a:xfrm>
        </p:grpSpPr>
        <p:grpSp>
          <p:nvGrpSpPr>
            <p:cNvPr id="85" name="组合 84">
              <a:extLst>
                <a:ext uri="{FF2B5EF4-FFF2-40B4-BE49-F238E27FC236}">
                  <a16:creationId xmlns:a16="http://schemas.microsoft.com/office/drawing/2014/main" id="{C7B07922-6BEB-4BA8-B112-342719F21399}"/>
                </a:ext>
              </a:extLst>
            </p:cNvPr>
            <p:cNvGrpSpPr/>
            <p:nvPr/>
          </p:nvGrpSpPr>
          <p:grpSpPr>
            <a:xfrm>
              <a:off x="6830906" y="1132065"/>
              <a:ext cx="1126432" cy="1126432"/>
              <a:chOff x="6986987" y="1290338"/>
              <a:chExt cx="814270" cy="814270"/>
            </a:xfrm>
          </p:grpSpPr>
          <p:sp>
            <p:nvSpPr>
              <p:cNvPr id="116" name="椭圆 115">
                <a:extLst>
                  <a:ext uri="{FF2B5EF4-FFF2-40B4-BE49-F238E27FC236}">
                    <a16:creationId xmlns:a16="http://schemas.microsoft.com/office/drawing/2014/main" id="{07EFCEA0-67D4-4762-B19F-1062C0B5CCA5}"/>
                  </a:ext>
                </a:extLst>
              </p:cNvPr>
              <p:cNvSpPr/>
              <p:nvPr/>
            </p:nvSpPr>
            <p:spPr>
              <a:xfrm>
                <a:off x="6986987" y="1290338"/>
                <a:ext cx="814270" cy="814270"/>
              </a:xfrm>
              <a:prstGeom prst="ellipse">
                <a:avLst/>
              </a:prstGeom>
              <a:gradFill flip="none" rotWithShape="1">
                <a:gsLst>
                  <a:gs pos="0">
                    <a:srgbClr val="1EA3E0"/>
                  </a:gs>
                  <a:gs pos="59000">
                    <a:srgbClr val="37E5E5">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sp>
            <p:nvSpPr>
              <p:cNvPr id="117" name="任意多边形: 形状 116">
                <a:extLst>
                  <a:ext uri="{FF2B5EF4-FFF2-40B4-BE49-F238E27FC236}">
                    <a16:creationId xmlns:a16="http://schemas.microsoft.com/office/drawing/2014/main" id="{B0F8F14E-A143-4E9A-B27B-02C3FBBE9509}"/>
                  </a:ext>
                </a:extLst>
              </p:cNvPr>
              <p:cNvSpPr/>
              <p:nvPr/>
            </p:nvSpPr>
            <p:spPr>
              <a:xfrm rot="1800000">
                <a:off x="7007372" y="1360371"/>
                <a:ext cx="773501" cy="667975"/>
              </a:xfrm>
              <a:custGeom>
                <a:avLst/>
                <a:gdLst>
                  <a:gd name="connsiteX0" fmla="*/ 1448309 w 5823716"/>
                  <a:gd name="connsiteY0" fmla="*/ 0 h 5029200"/>
                  <a:gd name="connsiteX1" fmla="*/ 4365247 w 5823716"/>
                  <a:gd name="connsiteY1" fmla="*/ 0 h 5029200"/>
                  <a:gd name="connsiteX2" fmla="*/ 5823716 w 5823716"/>
                  <a:gd name="connsiteY2" fmla="*/ 2514600 h 5029200"/>
                  <a:gd name="connsiteX3" fmla="*/ 5813556 w 5823716"/>
                  <a:gd name="connsiteY3" fmla="*/ 2514600 h 5029200"/>
                  <a:gd name="connsiteX4" fmla="*/ 4360167 w 5823716"/>
                  <a:gd name="connsiteY4" fmla="*/ 5020442 h 5029200"/>
                  <a:gd name="connsiteX5" fmla="*/ 4365247 w 5823716"/>
                  <a:gd name="connsiteY5" fmla="*/ 5029200 h 5029200"/>
                  <a:gd name="connsiteX6" fmla="*/ 4355087 w 5823716"/>
                  <a:gd name="connsiteY6" fmla="*/ 5029200 h 5029200"/>
                  <a:gd name="connsiteX7" fmla="*/ 1458469 w 5823716"/>
                  <a:gd name="connsiteY7" fmla="*/ 5029200 h 5029200"/>
                  <a:gd name="connsiteX8" fmla="*/ 1448309 w 5823716"/>
                  <a:gd name="connsiteY8" fmla="*/ 5029200 h 5029200"/>
                  <a:gd name="connsiteX9" fmla="*/ 1453389 w 5823716"/>
                  <a:gd name="connsiteY9" fmla="*/ 5020442 h 5029200"/>
                  <a:gd name="connsiteX10" fmla="*/ 0 w 5823716"/>
                  <a:gd name="connsiteY10" fmla="*/ 2514600 h 5029200"/>
                  <a:gd name="connsiteX11" fmla="*/ 1453389 w 5823716"/>
                  <a:gd name="connsiteY11" fmla="*/ 8759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23716" h="5029200">
                    <a:moveTo>
                      <a:pt x="1448309" y="0"/>
                    </a:moveTo>
                    <a:lnTo>
                      <a:pt x="4365247" y="0"/>
                    </a:lnTo>
                    <a:lnTo>
                      <a:pt x="5823716" y="2514600"/>
                    </a:lnTo>
                    <a:lnTo>
                      <a:pt x="5813556" y="2514600"/>
                    </a:lnTo>
                    <a:lnTo>
                      <a:pt x="4360167" y="5020442"/>
                    </a:lnTo>
                    <a:lnTo>
                      <a:pt x="4365247" y="5029200"/>
                    </a:lnTo>
                    <a:lnTo>
                      <a:pt x="4355087" y="5029200"/>
                    </a:lnTo>
                    <a:lnTo>
                      <a:pt x="1458469" y="5029200"/>
                    </a:lnTo>
                    <a:lnTo>
                      <a:pt x="1448309" y="5029200"/>
                    </a:lnTo>
                    <a:lnTo>
                      <a:pt x="1453389" y="5020442"/>
                    </a:lnTo>
                    <a:lnTo>
                      <a:pt x="0" y="2514600"/>
                    </a:lnTo>
                    <a:lnTo>
                      <a:pt x="1453389" y="8759"/>
                    </a:lnTo>
                    <a:close/>
                  </a:path>
                </a:pathLst>
              </a:custGeom>
              <a:solidFill>
                <a:srgbClr val="1EA3E0">
                  <a:alpha val="5000"/>
                </a:srgbClr>
              </a:solidFill>
              <a:ln w="0">
                <a:solidFill>
                  <a:srgbClr val="1EA3E0">
                    <a:alpha val="3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grpSp>
        <p:grpSp>
          <p:nvGrpSpPr>
            <p:cNvPr id="86" name="组合 85">
              <a:extLst>
                <a:ext uri="{FF2B5EF4-FFF2-40B4-BE49-F238E27FC236}">
                  <a16:creationId xmlns:a16="http://schemas.microsoft.com/office/drawing/2014/main" id="{AE195427-BFE5-4403-8AD0-E19FEF271348}"/>
                </a:ext>
              </a:extLst>
            </p:cNvPr>
            <p:cNvGrpSpPr/>
            <p:nvPr/>
          </p:nvGrpSpPr>
          <p:grpSpPr>
            <a:xfrm>
              <a:off x="7336865" y="1257678"/>
              <a:ext cx="114515" cy="33695"/>
              <a:chOff x="7271385" y="1238411"/>
              <a:chExt cx="245474" cy="72229"/>
            </a:xfrm>
          </p:grpSpPr>
          <p:cxnSp>
            <p:nvCxnSpPr>
              <p:cNvPr id="114" name="直接连接符 113">
                <a:extLst>
                  <a:ext uri="{FF2B5EF4-FFF2-40B4-BE49-F238E27FC236}">
                    <a16:creationId xmlns:a16="http://schemas.microsoft.com/office/drawing/2014/main" id="{FDFF98B2-2CC6-4CAC-AB8B-DCA5F67B7232}"/>
                  </a:ext>
                </a:extLst>
              </p:cNvPr>
              <p:cNvCxnSpPr>
                <a:cxnSpLocks/>
              </p:cNvCxnSpPr>
              <p:nvPr/>
            </p:nvCxnSpPr>
            <p:spPr>
              <a:xfrm flipV="1">
                <a:off x="7271385" y="1238411"/>
                <a:ext cx="122737" cy="72229"/>
              </a:xfrm>
              <a:prstGeom prst="line">
                <a:avLst/>
              </a:prstGeom>
              <a:ln w="0">
                <a:solidFill>
                  <a:srgbClr val="1EA3E0">
                    <a:alpha val="40000"/>
                  </a:srgbClr>
                </a:solidFill>
              </a:ln>
            </p:spPr>
            <p:style>
              <a:lnRef idx="1">
                <a:schemeClr val="accent1"/>
              </a:lnRef>
              <a:fillRef idx="0">
                <a:schemeClr val="accent1"/>
              </a:fillRef>
              <a:effectRef idx="0">
                <a:schemeClr val="accent1"/>
              </a:effectRef>
              <a:fontRef idx="minor">
                <a:schemeClr val="tx1"/>
              </a:fontRef>
            </p:style>
          </p:cxnSp>
          <p:cxnSp>
            <p:nvCxnSpPr>
              <p:cNvPr id="115" name="直接连接符 114">
                <a:extLst>
                  <a:ext uri="{FF2B5EF4-FFF2-40B4-BE49-F238E27FC236}">
                    <a16:creationId xmlns:a16="http://schemas.microsoft.com/office/drawing/2014/main" id="{BCBBA16F-9798-48D2-A3E6-88B0E9C4E58C}"/>
                  </a:ext>
                </a:extLst>
              </p:cNvPr>
              <p:cNvCxnSpPr>
                <a:cxnSpLocks/>
              </p:cNvCxnSpPr>
              <p:nvPr/>
            </p:nvCxnSpPr>
            <p:spPr>
              <a:xfrm flipH="1" flipV="1">
                <a:off x="7394122" y="1238411"/>
                <a:ext cx="122737" cy="72229"/>
              </a:xfrm>
              <a:prstGeom prst="line">
                <a:avLst/>
              </a:prstGeom>
              <a:ln w="0">
                <a:solidFill>
                  <a:srgbClr val="1EA3E0">
                    <a:alpha val="40000"/>
                  </a:srgbClr>
                </a:solidFill>
              </a:ln>
            </p:spPr>
            <p:style>
              <a:lnRef idx="1">
                <a:schemeClr val="accent1"/>
              </a:lnRef>
              <a:fillRef idx="0">
                <a:schemeClr val="accent1"/>
              </a:fillRef>
              <a:effectRef idx="0">
                <a:schemeClr val="accent1"/>
              </a:effectRef>
              <a:fontRef idx="minor">
                <a:schemeClr val="tx1"/>
              </a:fontRef>
            </p:style>
          </p:cxnSp>
        </p:grpSp>
        <p:grpSp>
          <p:nvGrpSpPr>
            <p:cNvPr id="87" name="组合 86">
              <a:extLst>
                <a:ext uri="{FF2B5EF4-FFF2-40B4-BE49-F238E27FC236}">
                  <a16:creationId xmlns:a16="http://schemas.microsoft.com/office/drawing/2014/main" id="{CFE8607C-8DE0-4F2B-BAE0-2E1306F1E532}"/>
                </a:ext>
              </a:extLst>
            </p:cNvPr>
            <p:cNvGrpSpPr/>
            <p:nvPr/>
          </p:nvGrpSpPr>
          <p:grpSpPr>
            <a:xfrm flipV="1">
              <a:off x="7336865" y="2087760"/>
              <a:ext cx="114515" cy="33695"/>
              <a:chOff x="7271385" y="1238411"/>
              <a:chExt cx="245474" cy="72229"/>
            </a:xfrm>
          </p:grpSpPr>
          <p:cxnSp>
            <p:nvCxnSpPr>
              <p:cNvPr id="112" name="直接连接符 111">
                <a:extLst>
                  <a:ext uri="{FF2B5EF4-FFF2-40B4-BE49-F238E27FC236}">
                    <a16:creationId xmlns:a16="http://schemas.microsoft.com/office/drawing/2014/main" id="{E11FEACA-C139-4E75-884F-11E7DD5F5732}"/>
                  </a:ext>
                </a:extLst>
              </p:cNvPr>
              <p:cNvCxnSpPr>
                <a:cxnSpLocks/>
              </p:cNvCxnSpPr>
              <p:nvPr/>
            </p:nvCxnSpPr>
            <p:spPr>
              <a:xfrm flipV="1">
                <a:off x="7271385" y="1238411"/>
                <a:ext cx="122737" cy="72229"/>
              </a:xfrm>
              <a:prstGeom prst="line">
                <a:avLst/>
              </a:prstGeom>
              <a:ln w="0">
                <a:solidFill>
                  <a:srgbClr val="1EA3E0">
                    <a:alpha val="40000"/>
                  </a:srgbClr>
                </a:solidFill>
              </a:ln>
            </p:spPr>
            <p:style>
              <a:lnRef idx="1">
                <a:schemeClr val="accent1"/>
              </a:lnRef>
              <a:fillRef idx="0">
                <a:schemeClr val="accent1"/>
              </a:fillRef>
              <a:effectRef idx="0">
                <a:schemeClr val="accent1"/>
              </a:effectRef>
              <a:fontRef idx="minor">
                <a:schemeClr val="tx1"/>
              </a:fontRef>
            </p:style>
          </p:cxnSp>
          <p:cxnSp>
            <p:nvCxnSpPr>
              <p:cNvPr id="113" name="直接连接符 112">
                <a:extLst>
                  <a:ext uri="{FF2B5EF4-FFF2-40B4-BE49-F238E27FC236}">
                    <a16:creationId xmlns:a16="http://schemas.microsoft.com/office/drawing/2014/main" id="{49E00ACD-5878-4B0B-9B15-B32A0F2F8584}"/>
                  </a:ext>
                </a:extLst>
              </p:cNvPr>
              <p:cNvCxnSpPr>
                <a:cxnSpLocks/>
              </p:cNvCxnSpPr>
              <p:nvPr/>
            </p:nvCxnSpPr>
            <p:spPr>
              <a:xfrm flipH="1" flipV="1">
                <a:off x="7394122" y="1238411"/>
                <a:ext cx="122737" cy="72229"/>
              </a:xfrm>
              <a:prstGeom prst="line">
                <a:avLst/>
              </a:prstGeom>
              <a:ln w="0">
                <a:solidFill>
                  <a:srgbClr val="1EA3E0">
                    <a:alpha val="40000"/>
                  </a:srgbClr>
                </a:solidFill>
              </a:ln>
            </p:spPr>
            <p:style>
              <a:lnRef idx="1">
                <a:schemeClr val="accent1"/>
              </a:lnRef>
              <a:fillRef idx="0">
                <a:schemeClr val="accent1"/>
              </a:fillRef>
              <a:effectRef idx="0">
                <a:schemeClr val="accent1"/>
              </a:effectRef>
              <a:fontRef idx="minor">
                <a:schemeClr val="tx1"/>
              </a:fontRef>
            </p:style>
          </p:cxnSp>
        </p:grpSp>
        <p:grpSp>
          <p:nvGrpSpPr>
            <p:cNvPr id="88" name="组合 87">
              <a:extLst>
                <a:ext uri="{FF2B5EF4-FFF2-40B4-BE49-F238E27FC236}">
                  <a16:creationId xmlns:a16="http://schemas.microsoft.com/office/drawing/2014/main" id="{AE84B9E6-F174-4A57-9F3B-C9F2218C52EA}"/>
                </a:ext>
              </a:extLst>
            </p:cNvPr>
            <p:cNvGrpSpPr/>
            <p:nvPr/>
          </p:nvGrpSpPr>
          <p:grpSpPr>
            <a:xfrm>
              <a:off x="6797145" y="1179462"/>
              <a:ext cx="195962" cy="386644"/>
              <a:chOff x="6942884" y="1280743"/>
              <a:chExt cx="195962" cy="386644"/>
            </a:xfrm>
          </p:grpSpPr>
          <p:grpSp>
            <p:nvGrpSpPr>
              <p:cNvPr id="107" name="组合 106">
                <a:extLst>
                  <a:ext uri="{FF2B5EF4-FFF2-40B4-BE49-F238E27FC236}">
                    <a16:creationId xmlns:a16="http://schemas.microsoft.com/office/drawing/2014/main" id="{44A2A549-3DA3-4F11-B618-A5626235F3B5}"/>
                  </a:ext>
                </a:extLst>
              </p:cNvPr>
              <p:cNvGrpSpPr/>
              <p:nvPr/>
            </p:nvGrpSpPr>
            <p:grpSpPr>
              <a:xfrm rot="18000000">
                <a:off x="6813617" y="1410010"/>
                <a:ext cx="366324" cy="107790"/>
                <a:chOff x="7271385" y="1238411"/>
                <a:chExt cx="245474" cy="72229"/>
              </a:xfrm>
            </p:grpSpPr>
            <p:cxnSp>
              <p:nvCxnSpPr>
                <p:cNvPr id="110" name="直接连接符 109">
                  <a:extLst>
                    <a:ext uri="{FF2B5EF4-FFF2-40B4-BE49-F238E27FC236}">
                      <a16:creationId xmlns:a16="http://schemas.microsoft.com/office/drawing/2014/main" id="{32A4410D-45F5-4CAE-B759-504B6567F26E}"/>
                    </a:ext>
                  </a:extLst>
                </p:cNvPr>
                <p:cNvCxnSpPr>
                  <a:cxnSpLocks/>
                </p:cNvCxnSpPr>
                <p:nvPr/>
              </p:nvCxnSpPr>
              <p:spPr>
                <a:xfrm flipV="1">
                  <a:off x="7271385" y="1238411"/>
                  <a:ext cx="122737" cy="72229"/>
                </a:xfrm>
                <a:prstGeom prst="line">
                  <a:avLst/>
                </a:prstGeom>
                <a:ln w="0">
                  <a:solidFill>
                    <a:srgbClr val="1EA3E0">
                      <a:alpha val="60000"/>
                    </a:srgbClr>
                  </a:solidFill>
                </a:ln>
              </p:spPr>
              <p:style>
                <a:lnRef idx="1">
                  <a:schemeClr val="accent1"/>
                </a:lnRef>
                <a:fillRef idx="0">
                  <a:schemeClr val="accent1"/>
                </a:fillRef>
                <a:effectRef idx="0">
                  <a:schemeClr val="accent1"/>
                </a:effectRef>
                <a:fontRef idx="minor">
                  <a:schemeClr val="tx1"/>
                </a:fontRef>
              </p:style>
            </p:cxnSp>
            <p:cxnSp>
              <p:nvCxnSpPr>
                <p:cNvPr id="111" name="直接连接符 110">
                  <a:extLst>
                    <a:ext uri="{FF2B5EF4-FFF2-40B4-BE49-F238E27FC236}">
                      <a16:creationId xmlns:a16="http://schemas.microsoft.com/office/drawing/2014/main" id="{B1179CEC-11E5-4B40-906B-8F3613FE5FD1}"/>
                    </a:ext>
                  </a:extLst>
                </p:cNvPr>
                <p:cNvCxnSpPr>
                  <a:cxnSpLocks/>
                </p:cNvCxnSpPr>
                <p:nvPr/>
              </p:nvCxnSpPr>
              <p:spPr>
                <a:xfrm flipH="1" flipV="1">
                  <a:off x="7394122" y="1238411"/>
                  <a:ext cx="122737" cy="72229"/>
                </a:xfrm>
                <a:prstGeom prst="line">
                  <a:avLst/>
                </a:prstGeom>
                <a:ln w="0">
                  <a:solidFill>
                    <a:srgbClr val="1EA3E0">
                      <a:alpha val="60000"/>
                    </a:srgbClr>
                  </a:solidFill>
                </a:ln>
              </p:spPr>
              <p:style>
                <a:lnRef idx="1">
                  <a:schemeClr val="accent1"/>
                </a:lnRef>
                <a:fillRef idx="0">
                  <a:schemeClr val="accent1"/>
                </a:fillRef>
                <a:effectRef idx="0">
                  <a:schemeClr val="accent1"/>
                </a:effectRef>
                <a:fontRef idx="minor">
                  <a:schemeClr val="tx1"/>
                </a:fontRef>
              </p:style>
            </p:cxnSp>
          </p:grpSp>
          <p:sp>
            <p:nvSpPr>
              <p:cNvPr id="108" name="椭圆 107">
                <a:extLst>
                  <a:ext uri="{FF2B5EF4-FFF2-40B4-BE49-F238E27FC236}">
                    <a16:creationId xmlns:a16="http://schemas.microsoft.com/office/drawing/2014/main" id="{B530B6E9-8BE5-4039-AE49-D2751D542E9A}"/>
                  </a:ext>
                </a:extLst>
              </p:cNvPr>
              <p:cNvSpPr/>
              <p:nvPr/>
            </p:nvSpPr>
            <p:spPr>
              <a:xfrm>
                <a:off x="7120846" y="1327442"/>
                <a:ext cx="18000" cy="18000"/>
              </a:xfrm>
              <a:prstGeom prst="ellipse">
                <a:avLst/>
              </a:prstGeom>
              <a:solidFill>
                <a:srgbClr val="1EA3E0"/>
              </a:solidFill>
              <a:ln>
                <a:noFill/>
              </a:ln>
              <a:effectLst>
                <a:glow rad="63500">
                  <a:schemeClr val="accent5">
                    <a:satMod val="175000"/>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sp>
            <p:nvSpPr>
              <p:cNvPr id="109" name="椭圆 108">
                <a:extLst>
                  <a:ext uri="{FF2B5EF4-FFF2-40B4-BE49-F238E27FC236}">
                    <a16:creationId xmlns:a16="http://schemas.microsoft.com/office/drawing/2014/main" id="{52AD2DE1-2EFA-4064-AC81-A2EDD78554C2}"/>
                  </a:ext>
                </a:extLst>
              </p:cNvPr>
              <p:cNvSpPr/>
              <p:nvPr/>
            </p:nvSpPr>
            <p:spPr>
              <a:xfrm>
                <a:off x="6943681" y="1649387"/>
                <a:ext cx="18000" cy="18000"/>
              </a:xfrm>
              <a:prstGeom prst="ellipse">
                <a:avLst/>
              </a:prstGeom>
              <a:solidFill>
                <a:srgbClr val="1EA3E0"/>
              </a:solidFill>
              <a:ln>
                <a:noFill/>
              </a:ln>
              <a:effectLst>
                <a:glow rad="63500">
                  <a:schemeClr val="accent5">
                    <a:satMod val="175000"/>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grpSp>
        <p:grpSp>
          <p:nvGrpSpPr>
            <p:cNvPr id="89" name="组合 88">
              <a:extLst>
                <a:ext uri="{FF2B5EF4-FFF2-40B4-BE49-F238E27FC236}">
                  <a16:creationId xmlns:a16="http://schemas.microsoft.com/office/drawing/2014/main" id="{314E9BE3-CA3A-486F-9A1F-8B6AF1F3971D}"/>
                </a:ext>
              </a:extLst>
            </p:cNvPr>
            <p:cNvGrpSpPr/>
            <p:nvPr/>
          </p:nvGrpSpPr>
          <p:grpSpPr>
            <a:xfrm flipH="1">
              <a:off x="7794533" y="1179462"/>
              <a:ext cx="195962" cy="386644"/>
              <a:chOff x="6942884" y="1280743"/>
              <a:chExt cx="195962" cy="386644"/>
            </a:xfrm>
          </p:grpSpPr>
          <p:grpSp>
            <p:nvGrpSpPr>
              <p:cNvPr id="102" name="组合 101">
                <a:extLst>
                  <a:ext uri="{FF2B5EF4-FFF2-40B4-BE49-F238E27FC236}">
                    <a16:creationId xmlns:a16="http://schemas.microsoft.com/office/drawing/2014/main" id="{A7F15E84-57D0-4477-9AD3-CC294BDA6B3E}"/>
                  </a:ext>
                </a:extLst>
              </p:cNvPr>
              <p:cNvGrpSpPr/>
              <p:nvPr/>
            </p:nvGrpSpPr>
            <p:grpSpPr>
              <a:xfrm rot="18000000">
                <a:off x="6813617" y="1410010"/>
                <a:ext cx="366324" cy="107790"/>
                <a:chOff x="7271385" y="1238411"/>
                <a:chExt cx="245474" cy="72229"/>
              </a:xfrm>
            </p:grpSpPr>
            <p:cxnSp>
              <p:nvCxnSpPr>
                <p:cNvPr id="105" name="直接连接符 104">
                  <a:extLst>
                    <a:ext uri="{FF2B5EF4-FFF2-40B4-BE49-F238E27FC236}">
                      <a16:creationId xmlns:a16="http://schemas.microsoft.com/office/drawing/2014/main" id="{A04FE1CC-51B5-432E-AD27-A27B02E08BD7}"/>
                    </a:ext>
                  </a:extLst>
                </p:cNvPr>
                <p:cNvCxnSpPr>
                  <a:cxnSpLocks/>
                </p:cNvCxnSpPr>
                <p:nvPr/>
              </p:nvCxnSpPr>
              <p:spPr>
                <a:xfrm flipV="1">
                  <a:off x="7271385" y="1238411"/>
                  <a:ext cx="122737" cy="72229"/>
                </a:xfrm>
                <a:prstGeom prst="line">
                  <a:avLst/>
                </a:prstGeom>
                <a:ln w="0">
                  <a:solidFill>
                    <a:srgbClr val="1EA3E0">
                      <a:alpha val="60000"/>
                    </a:srgb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a:extLst>
                    <a:ext uri="{FF2B5EF4-FFF2-40B4-BE49-F238E27FC236}">
                      <a16:creationId xmlns:a16="http://schemas.microsoft.com/office/drawing/2014/main" id="{504E6C39-CDA3-4838-AC5C-64BAF6958719}"/>
                    </a:ext>
                  </a:extLst>
                </p:cNvPr>
                <p:cNvCxnSpPr>
                  <a:cxnSpLocks/>
                </p:cNvCxnSpPr>
                <p:nvPr/>
              </p:nvCxnSpPr>
              <p:spPr>
                <a:xfrm flipH="1" flipV="1">
                  <a:off x="7394122" y="1238411"/>
                  <a:ext cx="122737" cy="72229"/>
                </a:xfrm>
                <a:prstGeom prst="line">
                  <a:avLst/>
                </a:prstGeom>
                <a:ln w="0">
                  <a:solidFill>
                    <a:srgbClr val="1EA3E0">
                      <a:alpha val="60000"/>
                    </a:srgbClr>
                  </a:solidFill>
                </a:ln>
              </p:spPr>
              <p:style>
                <a:lnRef idx="1">
                  <a:schemeClr val="accent1"/>
                </a:lnRef>
                <a:fillRef idx="0">
                  <a:schemeClr val="accent1"/>
                </a:fillRef>
                <a:effectRef idx="0">
                  <a:schemeClr val="accent1"/>
                </a:effectRef>
                <a:fontRef idx="minor">
                  <a:schemeClr val="tx1"/>
                </a:fontRef>
              </p:style>
            </p:cxnSp>
          </p:grpSp>
          <p:sp>
            <p:nvSpPr>
              <p:cNvPr id="103" name="椭圆 102">
                <a:extLst>
                  <a:ext uri="{FF2B5EF4-FFF2-40B4-BE49-F238E27FC236}">
                    <a16:creationId xmlns:a16="http://schemas.microsoft.com/office/drawing/2014/main" id="{7B040FA5-DCBC-4E79-B9A4-0B0306B83323}"/>
                  </a:ext>
                </a:extLst>
              </p:cNvPr>
              <p:cNvSpPr/>
              <p:nvPr/>
            </p:nvSpPr>
            <p:spPr>
              <a:xfrm>
                <a:off x="7120846" y="1327442"/>
                <a:ext cx="18000" cy="18000"/>
              </a:xfrm>
              <a:prstGeom prst="ellipse">
                <a:avLst/>
              </a:prstGeom>
              <a:solidFill>
                <a:srgbClr val="1EA3E0"/>
              </a:solidFill>
              <a:ln>
                <a:noFill/>
              </a:ln>
              <a:effectLst>
                <a:glow rad="63500">
                  <a:schemeClr val="accent5">
                    <a:satMod val="175000"/>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sp>
            <p:nvSpPr>
              <p:cNvPr id="104" name="椭圆 103">
                <a:extLst>
                  <a:ext uri="{FF2B5EF4-FFF2-40B4-BE49-F238E27FC236}">
                    <a16:creationId xmlns:a16="http://schemas.microsoft.com/office/drawing/2014/main" id="{85F59F5E-EAF0-41DC-B600-82859EDC0C78}"/>
                  </a:ext>
                </a:extLst>
              </p:cNvPr>
              <p:cNvSpPr/>
              <p:nvPr/>
            </p:nvSpPr>
            <p:spPr>
              <a:xfrm>
                <a:off x="6943681" y="1649387"/>
                <a:ext cx="18000" cy="18000"/>
              </a:xfrm>
              <a:prstGeom prst="ellipse">
                <a:avLst/>
              </a:prstGeom>
              <a:solidFill>
                <a:srgbClr val="1EA3E0"/>
              </a:solidFill>
              <a:ln>
                <a:noFill/>
              </a:ln>
              <a:effectLst>
                <a:glow rad="63500">
                  <a:schemeClr val="accent5">
                    <a:satMod val="175000"/>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grpSp>
        <p:grpSp>
          <p:nvGrpSpPr>
            <p:cNvPr id="90" name="组合 89">
              <a:extLst>
                <a:ext uri="{FF2B5EF4-FFF2-40B4-BE49-F238E27FC236}">
                  <a16:creationId xmlns:a16="http://schemas.microsoft.com/office/drawing/2014/main" id="{70B73F90-057F-4915-A00D-A61E770992D4}"/>
                </a:ext>
              </a:extLst>
            </p:cNvPr>
            <p:cNvGrpSpPr/>
            <p:nvPr/>
          </p:nvGrpSpPr>
          <p:grpSpPr>
            <a:xfrm flipV="1">
              <a:off x="6797145" y="1810938"/>
              <a:ext cx="195962" cy="386644"/>
              <a:chOff x="6942884" y="1280743"/>
              <a:chExt cx="195962" cy="386644"/>
            </a:xfrm>
          </p:grpSpPr>
          <p:grpSp>
            <p:nvGrpSpPr>
              <p:cNvPr id="97" name="组合 96">
                <a:extLst>
                  <a:ext uri="{FF2B5EF4-FFF2-40B4-BE49-F238E27FC236}">
                    <a16:creationId xmlns:a16="http://schemas.microsoft.com/office/drawing/2014/main" id="{DE2E81C8-E1DF-496E-A75C-EF62E8FC57A3}"/>
                  </a:ext>
                </a:extLst>
              </p:cNvPr>
              <p:cNvGrpSpPr/>
              <p:nvPr/>
            </p:nvGrpSpPr>
            <p:grpSpPr>
              <a:xfrm rot="18000000">
                <a:off x="6813617" y="1410010"/>
                <a:ext cx="366324" cy="107790"/>
                <a:chOff x="7271385" y="1238411"/>
                <a:chExt cx="245474" cy="72229"/>
              </a:xfrm>
            </p:grpSpPr>
            <p:cxnSp>
              <p:nvCxnSpPr>
                <p:cNvPr id="100" name="直接连接符 99">
                  <a:extLst>
                    <a:ext uri="{FF2B5EF4-FFF2-40B4-BE49-F238E27FC236}">
                      <a16:creationId xmlns:a16="http://schemas.microsoft.com/office/drawing/2014/main" id="{012AF6D9-EC5E-4DCE-BDF4-4694C68B7CC9}"/>
                    </a:ext>
                  </a:extLst>
                </p:cNvPr>
                <p:cNvCxnSpPr>
                  <a:cxnSpLocks/>
                </p:cNvCxnSpPr>
                <p:nvPr/>
              </p:nvCxnSpPr>
              <p:spPr>
                <a:xfrm flipV="1">
                  <a:off x="7271385" y="1238411"/>
                  <a:ext cx="122737" cy="72229"/>
                </a:xfrm>
                <a:prstGeom prst="line">
                  <a:avLst/>
                </a:prstGeom>
                <a:ln w="0">
                  <a:solidFill>
                    <a:srgbClr val="1EA3E0">
                      <a:alpha val="60000"/>
                    </a:srgb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a:extLst>
                    <a:ext uri="{FF2B5EF4-FFF2-40B4-BE49-F238E27FC236}">
                      <a16:creationId xmlns:a16="http://schemas.microsoft.com/office/drawing/2014/main" id="{CD0C0DAC-A02E-407D-8E69-1DA440F6EC5B}"/>
                    </a:ext>
                  </a:extLst>
                </p:cNvPr>
                <p:cNvCxnSpPr>
                  <a:cxnSpLocks/>
                </p:cNvCxnSpPr>
                <p:nvPr/>
              </p:nvCxnSpPr>
              <p:spPr>
                <a:xfrm flipH="1" flipV="1">
                  <a:off x="7394122" y="1238411"/>
                  <a:ext cx="122737" cy="72229"/>
                </a:xfrm>
                <a:prstGeom prst="line">
                  <a:avLst/>
                </a:prstGeom>
                <a:ln w="0">
                  <a:solidFill>
                    <a:srgbClr val="1EA3E0">
                      <a:alpha val="60000"/>
                    </a:srgbClr>
                  </a:solidFill>
                </a:ln>
              </p:spPr>
              <p:style>
                <a:lnRef idx="1">
                  <a:schemeClr val="accent1"/>
                </a:lnRef>
                <a:fillRef idx="0">
                  <a:schemeClr val="accent1"/>
                </a:fillRef>
                <a:effectRef idx="0">
                  <a:schemeClr val="accent1"/>
                </a:effectRef>
                <a:fontRef idx="minor">
                  <a:schemeClr val="tx1"/>
                </a:fontRef>
              </p:style>
            </p:cxnSp>
          </p:grpSp>
          <p:sp>
            <p:nvSpPr>
              <p:cNvPr id="98" name="椭圆 97">
                <a:extLst>
                  <a:ext uri="{FF2B5EF4-FFF2-40B4-BE49-F238E27FC236}">
                    <a16:creationId xmlns:a16="http://schemas.microsoft.com/office/drawing/2014/main" id="{136E405E-B3F7-45A2-BF49-A3819E10B1D0}"/>
                  </a:ext>
                </a:extLst>
              </p:cNvPr>
              <p:cNvSpPr/>
              <p:nvPr/>
            </p:nvSpPr>
            <p:spPr>
              <a:xfrm>
                <a:off x="7120846" y="1327442"/>
                <a:ext cx="18000" cy="18000"/>
              </a:xfrm>
              <a:prstGeom prst="ellipse">
                <a:avLst/>
              </a:prstGeom>
              <a:solidFill>
                <a:srgbClr val="1EA3E0"/>
              </a:solidFill>
              <a:ln>
                <a:noFill/>
              </a:ln>
              <a:effectLst>
                <a:glow rad="63500">
                  <a:schemeClr val="accent5">
                    <a:satMod val="175000"/>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sp>
            <p:nvSpPr>
              <p:cNvPr id="99" name="椭圆 98">
                <a:extLst>
                  <a:ext uri="{FF2B5EF4-FFF2-40B4-BE49-F238E27FC236}">
                    <a16:creationId xmlns:a16="http://schemas.microsoft.com/office/drawing/2014/main" id="{A799473F-C31F-4BE6-916C-FB26AF4FF950}"/>
                  </a:ext>
                </a:extLst>
              </p:cNvPr>
              <p:cNvSpPr/>
              <p:nvPr/>
            </p:nvSpPr>
            <p:spPr>
              <a:xfrm>
                <a:off x="6943681" y="1649387"/>
                <a:ext cx="18000" cy="18000"/>
              </a:xfrm>
              <a:prstGeom prst="ellipse">
                <a:avLst/>
              </a:prstGeom>
              <a:solidFill>
                <a:srgbClr val="1EA3E0"/>
              </a:solidFill>
              <a:ln>
                <a:noFill/>
              </a:ln>
              <a:effectLst>
                <a:glow rad="63500">
                  <a:schemeClr val="accent5">
                    <a:satMod val="175000"/>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grpSp>
        <p:grpSp>
          <p:nvGrpSpPr>
            <p:cNvPr id="91" name="组合 90">
              <a:extLst>
                <a:ext uri="{FF2B5EF4-FFF2-40B4-BE49-F238E27FC236}">
                  <a16:creationId xmlns:a16="http://schemas.microsoft.com/office/drawing/2014/main" id="{E6095A08-F67D-4BF2-A356-0B571FE0C730}"/>
                </a:ext>
              </a:extLst>
            </p:cNvPr>
            <p:cNvGrpSpPr/>
            <p:nvPr/>
          </p:nvGrpSpPr>
          <p:grpSpPr>
            <a:xfrm flipH="1" flipV="1">
              <a:off x="7794533" y="1810938"/>
              <a:ext cx="195962" cy="386644"/>
              <a:chOff x="6942884" y="1280743"/>
              <a:chExt cx="195962" cy="386644"/>
            </a:xfrm>
          </p:grpSpPr>
          <p:grpSp>
            <p:nvGrpSpPr>
              <p:cNvPr id="92" name="组合 91">
                <a:extLst>
                  <a:ext uri="{FF2B5EF4-FFF2-40B4-BE49-F238E27FC236}">
                    <a16:creationId xmlns:a16="http://schemas.microsoft.com/office/drawing/2014/main" id="{0DDDD35D-8D74-4D17-BC46-A64D6FBA5FCD}"/>
                  </a:ext>
                </a:extLst>
              </p:cNvPr>
              <p:cNvGrpSpPr/>
              <p:nvPr/>
            </p:nvGrpSpPr>
            <p:grpSpPr>
              <a:xfrm rot="18000000">
                <a:off x="6813617" y="1410010"/>
                <a:ext cx="366324" cy="107790"/>
                <a:chOff x="7271385" y="1238411"/>
                <a:chExt cx="245474" cy="72229"/>
              </a:xfrm>
            </p:grpSpPr>
            <p:cxnSp>
              <p:nvCxnSpPr>
                <p:cNvPr id="95" name="直接连接符 94">
                  <a:extLst>
                    <a:ext uri="{FF2B5EF4-FFF2-40B4-BE49-F238E27FC236}">
                      <a16:creationId xmlns:a16="http://schemas.microsoft.com/office/drawing/2014/main" id="{3CD013F8-7ABC-4D84-A23F-5EF6BDC86AB3}"/>
                    </a:ext>
                  </a:extLst>
                </p:cNvPr>
                <p:cNvCxnSpPr>
                  <a:cxnSpLocks/>
                </p:cNvCxnSpPr>
                <p:nvPr/>
              </p:nvCxnSpPr>
              <p:spPr>
                <a:xfrm flipV="1">
                  <a:off x="7271385" y="1238411"/>
                  <a:ext cx="122737" cy="72229"/>
                </a:xfrm>
                <a:prstGeom prst="line">
                  <a:avLst/>
                </a:prstGeom>
                <a:ln w="0">
                  <a:solidFill>
                    <a:srgbClr val="1EA3E0">
                      <a:alpha val="60000"/>
                    </a:srgbClr>
                  </a:solidFill>
                </a:ln>
              </p:spPr>
              <p:style>
                <a:lnRef idx="1">
                  <a:schemeClr val="accent1"/>
                </a:lnRef>
                <a:fillRef idx="0">
                  <a:schemeClr val="accent1"/>
                </a:fillRef>
                <a:effectRef idx="0">
                  <a:schemeClr val="accent1"/>
                </a:effectRef>
                <a:fontRef idx="minor">
                  <a:schemeClr val="tx1"/>
                </a:fontRef>
              </p:style>
            </p:cxnSp>
            <p:cxnSp>
              <p:nvCxnSpPr>
                <p:cNvPr id="96" name="直接连接符 95">
                  <a:extLst>
                    <a:ext uri="{FF2B5EF4-FFF2-40B4-BE49-F238E27FC236}">
                      <a16:creationId xmlns:a16="http://schemas.microsoft.com/office/drawing/2014/main" id="{D98ECB83-BE8F-4576-A07F-BF09E46ED5BC}"/>
                    </a:ext>
                  </a:extLst>
                </p:cNvPr>
                <p:cNvCxnSpPr>
                  <a:cxnSpLocks/>
                </p:cNvCxnSpPr>
                <p:nvPr/>
              </p:nvCxnSpPr>
              <p:spPr>
                <a:xfrm flipH="1" flipV="1">
                  <a:off x="7394122" y="1238411"/>
                  <a:ext cx="122737" cy="72229"/>
                </a:xfrm>
                <a:prstGeom prst="line">
                  <a:avLst/>
                </a:prstGeom>
                <a:ln w="0">
                  <a:solidFill>
                    <a:srgbClr val="1EA3E0">
                      <a:alpha val="60000"/>
                    </a:srgbClr>
                  </a:solidFill>
                </a:ln>
              </p:spPr>
              <p:style>
                <a:lnRef idx="1">
                  <a:schemeClr val="accent1"/>
                </a:lnRef>
                <a:fillRef idx="0">
                  <a:schemeClr val="accent1"/>
                </a:fillRef>
                <a:effectRef idx="0">
                  <a:schemeClr val="accent1"/>
                </a:effectRef>
                <a:fontRef idx="minor">
                  <a:schemeClr val="tx1"/>
                </a:fontRef>
              </p:style>
            </p:cxnSp>
          </p:grpSp>
          <p:sp>
            <p:nvSpPr>
              <p:cNvPr id="93" name="椭圆 92">
                <a:extLst>
                  <a:ext uri="{FF2B5EF4-FFF2-40B4-BE49-F238E27FC236}">
                    <a16:creationId xmlns:a16="http://schemas.microsoft.com/office/drawing/2014/main" id="{CF757FFD-A422-4879-9871-D3FB7B0CFC0E}"/>
                  </a:ext>
                </a:extLst>
              </p:cNvPr>
              <p:cNvSpPr/>
              <p:nvPr/>
            </p:nvSpPr>
            <p:spPr>
              <a:xfrm>
                <a:off x="7120846" y="1327442"/>
                <a:ext cx="18000" cy="18000"/>
              </a:xfrm>
              <a:prstGeom prst="ellipse">
                <a:avLst/>
              </a:prstGeom>
              <a:solidFill>
                <a:srgbClr val="1EA3E0"/>
              </a:solidFill>
              <a:ln>
                <a:noFill/>
              </a:ln>
              <a:effectLst>
                <a:glow rad="63500">
                  <a:schemeClr val="accent5">
                    <a:satMod val="175000"/>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sp>
            <p:nvSpPr>
              <p:cNvPr id="94" name="椭圆 93">
                <a:extLst>
                  <a:ext uri="{FF2B5EF4-FFF2-40B4-BE49-F238E27FC236}">
                    <a16:creationId xmlns:a16="http://schemas.microsoft.com/office/drawing/2014/main" id="{4B668E71-C92B-4FAD-AC3C-D418FE83459C}"/>
                  </a:ext>
                </a:extLst>
              </p:cNvPr>
              <p:cNvSpPr/>
              <p:nvPr/>
            </p:nvSpPr>
            <p:spPr>
              <a:xfrm>
                <a:off x="6943681" y="1649387"/>
                <a:ext cx="18000" cy="18000"/>
              </a:xfrm>
              <a:prstGeom prst="ellipse">
                <a:avLst/>
              </a:prstGeom>
              <a:solidFill>
                <a:srgbClr val="1EA3E0"/>
              </a:solidFill>
              <a:ln>
                <a:noFill/>
              </a:ln>
              <a:effectLst>
                <a:glow rad="63500">
                  <a:schemeClr val="accent5">
                    <a:satMod val="175000"/>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grpSp>
      </p:grpSp>
      <p:grpSp>
        <p:nvGrpSpPr>
          <p:cNvPr id="118" name="组合 117">
            <a:extLst>
              <a:ext uri="{FF2B5EF4-FFF2-40B4-BE49-F238E27FC236}">
                <a16:creationId xmlns:a16="http://schemas.microsoft.com/office/drawing/2014/main" id="{A3D6CF25-6A96-49D0-8FEE-412A398F4736}"/>
              </a:ext>
            </a:extLst>
          </p:cNvPr>
          <p:cNvGrpSpPr/>
          <p:nvPr/>
        </p:nvGrpSpPr>
        <p:grpSpPr>
          <a:xfrm>
            <a:off x="5142345" y="1463803"/>
            <a:ext cx="1907313" cy="1800359"/>
            <a:chOff x="6797145" y="1132065"/>
            <a:chExt cx="1193350" cy="1126432"/>
          </a:xfrm>
        </p:grpSpPr>
        <p:grpSp>
          <p:nvGrpSpPr>
            <p:cNvPr id="119" name="组合 118">
              <a:extLst>
                <a:ext uri="{FF2B5EF4-FFF2-40B4-BE49-F238E27FC236}">
                  <a16:creationId xmlns:a16="http://schemas.microsoft.com/office/drawing/2014/main" id="{2C9490CF-21E1-484F-A038-579C3ACF91D8}"/>
                </a:ext>
              </a:extLst>
            </p:cNvPr>
            <p:cNvGrpSpPr/>
            <p:nvPr/>
          </p:nvGrpSpPr>
          <p:grpSpPr>
            <a:xfrm>
              <a:off x="6830906" y="1132065"/>
              <a:ext cx="1126432" cy="1126432"/>
              <a:chOff x="6986987" y="1290338"/>
              <a:chExt cx="814270" cy="814270"/>
            </a:xfrm>
          </p:grpSpPr>
          <p:sp>
            <p:nvSpPr>
              <p:cNvPr id="150" name="椭圆 149">
                <a:extLst>
                  <a:ext uri="{FF2B5EF4-FFF2-40B4-BE49-F238E27FC236}">
                    <a16:creationId xmlns:a16="http://schemas.microsoft.com/office/drawing/2014/main" id="{88FCB445-7798-47E0-8421-F0B696F07AB5}"/>
                  </a:ext>
                </a:extLst>
              </p:cNvPr>
              <p:cNvSpPr/>
              <p:nvPr/>
            </p:nvSpPr>
            <p:spPr>
              <a:xfrm>
                <a:off x="6986987" y="1290338"/>
                <a:ext cx="814270" cy="814270"/>
              </a:xfrm>
              <a:prstGeom prst="ellipse">
                <a:avLst/>
              </a:prstGeom>
              <a:gradFill flip="none" rotWithShape="1">
                <a:gsLst>
                  <a:gs pos="0">
                    <a:srgbClr val="1EA3E0"/>
                  </a:gs>
                  <a:gs pos="59000">
                    <a:srgbClr val="37E5E5">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sp>
            <p:nvSpPr>
              <p:cNvPr id="151" name="任意多边形: 形状 150">
                <a:extLst>
                  <a:ext uri="{FF2B5EF4-FFF2-40B4-BE49-F238E27FC236}">
                    <a16:creationId xmlns:a16="http://schemas.microsoft.com/office/drawing/2014/main" id="{C9B3B2A7-D462-4509-9891-CD59048E8E52}"/>
                  </a:ext>
                </a:extLst>
              </p:cNvPr>
              <p:cNvSpPr/>
              <p:nvPr/>
            </p:nvSpPr>
            <p:spPr>
              <a:xfrm rot="1800000">
                <a:off x="7007372" y="1360371"/>
                <a:ext cx="773501" cy="667975"/>
              </a:xfrm>
              <a:custGeom>
                <a:avLst/>
                <a:gdLst>
                  <a:gd name="connsiteX0" fmla="*/ 1448309 w 5823716"/>
                  <a:gd name="connsiteY0" fmla="*/ 0 h 5029200"/>
                  <a:gd name="connsiteX1" fmla="*/ 4365247 w 5823716"/>
                  <a:gd name="connsiteY1" fmla="*/ 0 h 5029200"/>
                  <a:gd name="connsiteX2" fmla="*/ 5823716 w 5823716"/>
                  <a:gd name="connsiteY2" fmla="*/ 2514600 h 5029200"/>
                  <a:gd name="connsiteX3" fmla="*/ 5813556 w 5823716"/>
                  <a:gd name="connsiteY3" fmla="*/ 2514600 h 5029200"/>
                  <a:gd name="connsiteX4" fmla="*/ 4360167 w 5823716"/>
                  <a:gd name="connsiteY4" fmla="*/ 5020442 h 5029200"/>
                  <a:gd name="connsiteX5" fmla="*/ 4365247 w 5823716"/>
                  <a:gd name="connsiteY5" fmla="*/ 5029200 h 5029200"/>
                  <a:gd name="connsiteX6" fmla="*/ 4355087 w 5823716"/>
                  <a:gd name="connsiteY6" fmla="*/ 5029200 h 5029200"/>
                  <a:gd name="connsiteX7" fmla="*/ 1458469 w 5823716"/>
                  <a:gd name="connsiteY7" fmla="*/ 5029200 h 5029200"/>
                  <a:gd name="connsiteX8" fmla="*/ 1448309 w 5823716"/>
                  <a:gd name="connsiteY8" fmla="*/ 5029200 h 5029200"/>
                  <a:gd name="connsiteX9" fmla="*/ 1453389 w 5823716"/>
                  <a:gd name="connsiteY9" fmla="*/ 5020442 h 5029200"/>
                  <a:gd name="connsiteX10" fmla="*/ 0 w 5823716"/>
                  <a:gd name="connsiteY10" fmla="*/ 2514600 h 5029200"/>
                  <a:gd name="connsiteX11" fmla="*/ 1453389 w 5823716"/>
                  <a:gd name="connsiteY11" fmla="*/ 8759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23716" h="5029200">
                    <a:moveTo>
                      <a:pt x="1448309" y="0"/>
                    </a:moveTo>
                    <a:lnTo>
                      <a:pt x="4365247" y="0"/>
                    </a:lnTo>
                    <a:lnTo>
                      <a:pt x="5823716" y="2514600"/>
                    </a:lnTo>
                    <a:lnTo>
                      <a:pt x="5813556" y="2514600"/>
                    </a:lnTo>
                    <a:lnTo>
                      <a:pt x="4360167" y="5020442"/>
                    </a:lnTo>
                    <a:lnTo>
                      <a:pt x="4365247" y="5029200"/>
                    </a:lnTo>
                    <a:lnTo>
                      <a:pt x="4355087" y="5029200"/>
                    </a:lnTo>
                    <a:lnTo>
                      <a:pt x="1458469" y="5029200"/>
                    </a:lnTo>
                    <a:lnTo>
                      <a:pt x="1448309" y="5029200"/>
                    </a:lnTo>
                    <a:lnTo>
                      <a:pt x="1453389" y="5020442"/>
                    </a:lnTo>
                    <a:lnTo>
                      <a:pt x="0" y="2514600"/>
                    </a:lnTo>
                    <a:lnTo>
                      <a:pt x="1453389" y="8759"/>
                    </a:lnTo>
                    <a:close/>
                  </a:path>
                </a:pathLst>
              </a:custGeom>
              <a:solidFill>
                <a:srgbClr val="1EA3E0">
                  <a:alpha val="5000"/>
                </a:srgbClr>
              </a:solidFill>
              <a:ln w="0">
                <a:solidFill>
                  <a:srgbClr val="1EA3E0">
                    <a:alpha val="3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grpSp>
        <p:grpSp>
          <p:nvGrpSpPr>
            <p:cNvPr id="120" name="组合 119">
              <a:extLst>
                <a:ext uri="{FF2B5EF4-FFF2-40B4-BE49-F238E27FC236}">
                  <a16:creationId xmlns:a16="http://schemas.microsoft.com/office/drawing/2014/main" id="{2D283A51-D4CF-4013-937D-00F28C9E90B4}"/>
                </a:ext>
              </a:extLst>
            </p:cNvPr>
            <p:cNvGrpSpPr/>
            <p:nvPr/>
          </p:nvGrpSpPr>
          <p:grpSpPr>
            <a:xfrm>
              <a:off x="7336865" y="1257678"/>
              <a:ext cx="114515" cy="33695"/>
              <a:chOff x="7271385" y="1238411"/>
              <a:chExt cx="245474" cy="72229"/>
            </a:xfrm>
          </p:grpSpPr>
          <p:cxnSp>
            <p:nvCxnSpPr>
              <p:cNvPr id="148" name="直接连接符 147">
                <a:extLst>
                  <a:ext uri="{FF2B5EF4-FFF2-40B4-BE49-F238E27FC236}">
                    <a16:creationId xmlns:a16="http://schemas.microsoft.com/office/drawing/2014/main" id="{A4BDD576-B100-4948-B8AC-F5CCF81BD47A}"/>
                  </a:ext>
                </a:extLst>
              </p:cNvPr>
              <p:cNvCxnSpPr>
                <a:cxnSpLocks/>
              </p:cNvCxnSpPr>
              <p:nvPr/>
            </p:nvCxnSpPr>
            <p:spPr>
              <a:xfrm flipV="1">
                <a:off x="7271385" y="1238411"/>
                <a:ext cx="122737" cy="72229"/>
              </a:xfrm>
              <a:prstGeom prst="line">
                <a:avLst/>
              </a:prstGeom>
              <a:ln w="0">
                <a:solidFill>
                  <a:srgbClr val="1EA3E0">
                    <a:alpha val="40000"/>
                  </a:srgbClr>
                </a:solidFill>
              </a:ln>
            </p:spPr>
            <p:style>
              <a:lnRef idx="1">
                <a:schemeClr val="accent1"/>
              </a:lnRef>
              <a:fillRef idx="0">
                <a:schemeClr val="accent1"/>
              </a:fillRef>
              <a:effectRef idx="0">
                <a:schemeClr val="accent1"/>
              </a:effectRef>
              <a:fontRef idx="minor">
                <a:schemeClr val="tx1"/>
              </a:fontRef>
            </p:style>
          </p:cxnSp>
          <p:cxnSp>
            <p:nvCxnSpPr>
              <p:cNvPr id="149" name="直接连接符 148">
                <a:extLst>
                  <a:ext uri="{FF2B5EF4-FFF2-40B4-BE49-F238E27FC236}">
                    <a16:creationId xmlns:a16="http://schemas.microsoft.com/office/drawing/2014/main" id="{9DB801D6-1FE2-4EDA-B3AA-10327A55499A}"/>
                  </a:ext>
                </a:extLst>
              </p:cNvPr>
              <p:cNvCxnSpPr>
                <a:cxnSpLocks/>
              </p:cNvCxnSpPr>
              <p:nvPr/>
            </p:nvCxnSpPr>
            <p:spPr>
              <a:xfrm flipH="1" flipV="1">
                <a:off x="7394122" y="1238411"/>
                <a:ext cx="122737" cy="72229"/>
              </a:xfrm>
              <a:prstGeom prst="line">
                <a:avLst/>
              </a:prstGeom>
              <a:ln w="0">
                <a:solidFill>
                  <a:srgbClr val="1EA3E0">
                    <a:alpha val="40000"/>
                  </a:srgbClr>
                </a:solidFill>
              </a:ln>
            </p:spPr>
            <p:style>
              <a:lnRef idx="1">
                <a:schemeClr val="accent1"/>
              </a:lnRef>
              <a:fillRef idx="0">
                <a:schemeClr val="accent1"/>
              </a:fillRef>
              <a:effectRef idx="0">
                <a:schemeClr val="accent1"/>
              </a:effectRef>
              <a:fontRef idx="minor">
                <a:schemeClr val="tx1"/>
              </a:fontRef>
            </p:style>
          </p:cxnSp>
        </p:grpSp>
        <p:grpSp>
          <p:nvGrpSpPr>
            <p:cNvPr id="121" name="组合 120">
              <a:extLst>
                <a:ext uri="{FF2B5EF4-FFF2-40B4-BE49-F238E27FC236}">
                  <a16:creationId xmlns:a16="http://schemas.microsoft.com/office/drawing/2014/main" id="{B0857BC4-B4E0-464B-97DC-B489DB094CFE}"/>
                </a:ext>
              </a:extLst>
            </p:cNvPr>
            <p:cNvGrpSpPr/>
            <p:nvPr/>
          </p:nvGrpSpPr>
          <p:grpSpPr>
            <a:xfrm flipV="1">
              <a:off x="7336865" y="2087760"/>
              <a:ext cx="114515" cy="33695"/>
              <a:chOff x="7271385" y="1238411"/>
              <a:chExt cx="245474" cy="72229"/>
            </a:xfrm>
          </p:grpSpPr>
          <p:cxnSp>
            <p:nvCxnSpPr>
              <p:cNvPr id="146" name="直接连接符 145">
                <a:extLst>
                  <a:ext uri="{FF2B5EF4-FFF2-40B4-BE49-F238E27FC236}">
                    <a16:creationId xmlns:a16="http://schemas.microsoft.com/office/drawing/2014/main" id="{0396994A-CC39-4ADE-B170-9A7A5AD53831}"/>
                  </a:ext>
                </a:extLst>
              </p:cNvPr>
              <p:cNvCxnSpPr>
                <a:cxnSpLocks/>
              </p:cNvCxnSpPr>
              <p:nvPr/>
            </p:nvCxnSpPr>
            <p:spPr>
              <a:xfrm flipV="1">
                <a:off x="7271385" y="1238411"/>
                <a:ext cx="122737" cy="72229"/>
              </a:xfrm>
              <a:prstGeom prst="line">
                <a:avLst/>
              </a:prstGeom>
              <a:ln w="0">
                <a:solidFill>
                  <a:srgbClr val="1EA3E0">
                    <a:alpha val="40000"/>
                  </a:srgbClr>
                </a:solidFill>
              </a:ln>
            </p:spPr>
            <p:style>
              <a:lnRef idx="1">
                <a:schemeClr val="accent1"/>
              </a:lnRef>
              <a:fillRef idx="0">
                <a:schemeClr val="accent1"/>
              </a:fillRef>
              <a:effectRef idx="0">
                <a:schemeClr val="accent1"/>
              </a:effectRef>
              <a:fontRef idx="minor">
                <a:schemeClr val="tx1"/>
              </a:fontRef>
            </p:style>
          </p:cxnSp>
          <p:cxnSp>
            <p:nvCxnSpPr>
              <p:cNvPr id="147" name="直接连接符 146">
                <a:extLst>
                  <a:ext uri="{FF2B5EF4-FFF2-40B4-BE49-F238E27FC236}">
                    <a16:creationId xmlns:a16="http://schemas.microsoft.com/office/drawing/2014/main" id="{27F85380-CF7E-45B5-A35C-3AD5CF26EB0B}"/>
                  </a:ext>
                </a:extLst>
              </p:cNvPr>
              <p:cNvCxnSpPr>
                <a:cxnSpLocks/>
              </p:cNvCxnSpPr>
              <p:nvPr/>
            </p:nvCxnSpPr>
            <p:spPr>
              <a:xfrm flipH="1" flipV="1">
                <a:off x="7394122" y="1238411"/>
                <a:ext cx="122737" cy="72229"/>
              </a:xfrm>
              <a:prstGeom prst="line">
                <a:avLst/>
              </a:prstGeom>
              <a:ln w="0">
                <a:solidFill>
                  <a:srgbClr val="1EA3E0">
                    <a:alpha val="40000"/>
                  </a:srgbClr>
                </a:solidFill>
              </a:ln>
            </p:spPr>
            <p:style>
              <a:lnRef idx="1">
                <a:schemeClr val="accent1"/>
              </a:lnRef>
              <a:fillRef idx="0">
                <a:schemeClr val="accent1"/>
              </a:fillRef>
              <a:effectRef idx="0">
                <a:schemeClr val="accent1"/>
              </a:effectRef>
              <a:fontRef idx="minor">
                <a:schemeClr val="tx1"/>
              </a:fontRef>
            </p:style>
          </p:cxnSp>
        </p:grpSp>
        <p:grpSp>
          <p:nvGrpSpPr>
            <p:cNvPr id="122" name="组合 121">
              <a:extLst>
                <a:ext uri="{FF2B5EF4-FFF2-40B4-BE49-F238E27FC236}">
                  <a16:creationId xmlns:a16="http://schemas.microsoft.com/office/drawing/2014/main" id="{72805FA3-8D8E-4D74-A477-6E9C6C325419}"/>
                </a:ext>
              </a:extLst>
            </p:cNvPr>
            <p:cNvGrpSpPr/>
            <p:nvPr/>
          </p:nvGrpSpPr>
          <p:grpSpPr>
            <a:xfrm>
              <a:off x="6797145" y="1179462"/>
              <a:ext cx="195962" cy="386644"/>
              <a:chOff x="6942884" y="1280743"/>
              <a:chExt cx="195962" cy="386644"/>
            </a:xfrm>
          </p:grpSpPr>
          <p:grpSp>
            <p:nvGrpSpPr>
              <p:cNvPr id="141" name="组合 140">
                <a:extLst>
                  <a:ext uri="{FF2B5EF4-FFF2-40B4-BE49-F238E27FC236}">
                    <a16:creationId xmlns:a16="http://schemas.microsoft.com/office/drawing/2014/main" id="{68AAD598-E193-4FD4-B13D-61603F3B647D}"/>
                  </a:ext>
                </a:extLst>
              </p:cNvPr>
              <p:cNvGrpSpPr/>
              <p:nvPr/>
            </p:nvGrpSpPr>
            <p:grpSpPr>
              <a:xfrm rot="18000000">
                <a:off x="6813617" y="1410010"/>
                <a:ext cx="366324" cy="107790"/>
                <a:chOff x="7271385" y="1238411"/>
                <a:chExt cx="245474" cy="72229"/>
              </a:xfrm>
            </p:grpSpPr>
            <p:cxnSp>
              <p:nvCxnSpPr>
                <p:cNvPr id="144" name="直接连接符 143">
                  <a:extLst>
                    <a:ext uri="{FF2B5EF4-FFF2-40B4-BE49-F238E27FC236}">
                      <a16:creationId xmlns:a16="http://schemas.microsoft.com/office/drawing/2014/main" id="{D9BF24BD-33CA-4615-8906-44B60D51ACA3}"/>
                    </a:ext>
                  </a:extLst>
                </p:cNvPr>
                <p:cNvCxnSpPr>
                  <a:cxnSpLocks/>
                </p:cNvCxnSpPr>
                <p:nvPr/>
              </p:nvCxnSpPr>
              <p:spPr>
                <a:xfrm flipV="1">
                  <a:off x="7271385" y="1238411"/>
                  <a:ext cx="122737" cy="72229"/>
                </a:xfrm>
                <a:prstGeom prst="line">
                  <a:avLst/>
                </a:prstGeom>
                <a:ln w="0">
                  <a:solidFill>
                    <a:srgbClr val="1EA3E0">
                      <a:alpha val="60000"/>
                    </a:srgbClr>
                  </a:solidFill>
                </a:ln>
              </p:spPr>
              <p:style>
                <a:lnRef idx="1">
                  <a:schemeClr val="accent1"/>
                </a:lnRef>
                <a:fillRef idx="0">
                  <a:schemeClr val="accent1"/>
                </a:fillRef>
                <a:effectRef idx="0">
                  <a:schemeClr val="accent1"/>
                </a:effectRef>
                <a:fontRef idx="minor">
                  <a:schemeClr val="tx1"/>
                </a:fontRef>
              </p:style>
            </p:cxnSp>
            <p:cxnSp>
              <p:nvCxnSpPr>
                <p:cNvPr id="145" name="直接连接符 144">
                  <a:extLst>
                    <a:ext uri="{FF2B5EF4-FFF2-40B4-BE49-F238E27FC236}">
                      <a16:creationId xmlns:a16="http://schemas.microsoft.com/office/drawing/2014/main" id="{E34C8B99-26C3-4B6A-BA06-5B82F5E2241C}"/>
                    </a:ext>
                  </a:extLst>
                </p:cNvPr>
                <p:cNvCxnSpPr>
                  <a:cxnSpLocks/>
                </p:cNvCxnSpPr>
                <p:nvPr/>
              </p:nvCxnSpPr>
              <p:spPr>
                <a:xfrm flipH="1" flipV="1">
                  <a:off x="7394122" y="1238411"/>
                  <a:ext cx="122737" cy="72229"/>
                </a:xfrm>
                <a:prstGeom prst="line">
                  <a:avLst/>
                </a:prstGeom>
                <a:ln w="0">
                  <a:solidFill>
                    <a:srgbClr val="1EA3E0">
                      <a:alpha val="60000"/>
                    </a:srgbClr>
                  </a:solidFill>
                </a:ln>
              </p:spPr>
              <p:style>
                <a:lnRef idx="1">
                  <a:schemeClr val="accent1"/>
                </a:lnRef>
                <a:fillRef idx="0">
                  <a:schemeClr val="accent1"/>
                </a:fillRef>
                <a:effectRef idx="0">
                  <a:schemeClr val="accent1"/>
                </a:effectRef>
                <a:fontRef idx="minor">
                  <a:schemeClr val="tx1"/>
                </a:fontRef>
              </p:style>
            </p:cxnSp>
          </p:grpSp>
          <p:sp>
            <p:nvSpPr>
              <p:cNvPr id="142" name="椭圆 141">
                <a:extLst>
                  <a:ext uri="{FF2B5EF4-FFF2-40B4-BE49-F238E27FC236}">
                    <a16:creationId xmlns:a16="http://schemas.microsoft.com/office/drawing/2014/main" id="{9508624D-78DD-47D4-A27D-1943A59DABB6}"/>
                  </a:ext>
                </a:extLst>
              </p:cNvPr>
              <p:cNvSpPr/>
              <p:nvPr/>
            </p:nvSpPr>
            <p:spPr>
              <a:xfrm>
                <a:off x="7120846" y="1327442"/>
                <a:ext cx="18000" cy="18000"/>
              </a:xfrm>
              <a:prstGeom prst="ellipse">
                <a:avLst/>
              </a:prstGeom>
              <a:solidFill>
                <a:srgbClr val="1EA3E0"/>
              </a:solidFill>
              <a:ln>
                <a:noFill/>
              </a:ln>
              <a:effectLst>
                <a:glow rad="63500">
                  <a:schemeClr val="accent5">
                    <a:satMod val="175000"/>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sp>
            <p:nvSpPr>
              <p:cNvPr id="143" name="椭圆 142">
                <a:extLst>
                  <a:ext uri="{FF2B5EF4-FFF2-40B4-BE49-F238E27FC236}">
                    <a16:creationId xmlns:a16="http://schemas.microsoft.com/office/drawing/2014/main" id="{3E911941-3E08-41F1-BA22-872B887E1AA3}"/>
                  </a:ext>
                </a:extLst>
              </p:cNvPr>
              <p:cNvSpPr/>
              <p:nvPr/>
            </p:nvSpPr>
            <p:spPr>
              <a:xfrm>
                <a:off x="6943681" y="1649387"/>
                <a:ext cx="18000" cy="18000"/>
              </a:xfrm>
              <a:prstGeom prst="ellipse">
                <a:avLst/>
              </a:prstGeom>
              <a:solidFill>
                <a:srgbClr val="1EA3E0"/>
              </a:solidFill>
              <a:ln>
                <a:noFill/>
              </a:ln>
              <a:effectLst>
                <a:glow rad="63500">
                  <a:schemeClr val="accent5">
                    <a:satMod val="175000"/>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grpSp>
        <p:grpSp>
          <p:nvGrpSpPr>
            <p:cNvPr id="123" name="组合 122">
              <a:extLst>
                <a:ext uri="{FF2B5EF4-FFF2-40B4-BE49-F238E27FC236}">
                  <a16:creationId xmlns:a16="http://schemas.microsoft.com/office/drawing/2014/main" id="{6D2063C7-859E-41B6-9E12-4FB699A6F648}"/>
                </a:ext>
              </a:extLst>
            </p:cNvPr>
            <p:cNvGrpSpPr/>
            <p:nvPr/>
          </p:nvGrpSpPr>
          <p:grpSpPr>
            <a:xfrm flipH="1">
              <a:off x="7794533" y="1179462"/>
              <a:ext cx="195962" cy="386644"/>
              <a:chOff x="6942884" y="1280743"/>
              <a:chExt cx="195962" cy="386644"/>
            </a:xfrm>
          </p:grpSpPr>
          <p:grpSp>
            <p:nvGrpSpPr>
              <p:cNvPr id="136" name="组合 135">
                <a:extLst>
                  <a:ext uri="{FF2B5EF4-FFF2-40B4-BE49-F238E27FC236}">
                    <a16:creationId xmlns:a16="http://schemas.microsoft.com/office/drawing/2014/main" id="{17E25438-5848-46D8-A778-732E1062328D}"/>
                  </a:ext>
                </a:extLst>
              </p:cNvPr>
              <p:cNvGrpSpPr/>
              <p:nvPr/>
            </p:nvGrpSpPr>
            <p:grpSpPr>
              <a:xfrm rot="18000000">
                <a:off x="6813617" y="1410010"/>
                <a:ext cx="366324" cy="107790"/>
                <a:chOff x="7271385" y="1238411"/>
                <a:chExt cx="245474" cy="72229"/>
              </a:xfrm>
            </p:grpSpPr>
            <p:cxnSp>
              <p:nvCxnSpPr>
                <p:cNvPr id="139" name="直接连接符 138">
                  <a:extLst>
                    <a:ext uri="{FF2B5EF4-FFF2-40B4-BE49-F238E27FC236}">
                      <a16:creationId xmlns:a16="http://schemas.microsoft.com/office/drawing/2014/main" id="{FF2ABAD5-571D-4B51-8B7F-BA54AD05ED3D}"/>
                    </a:ext>
                  </a:extLst>
                </p:cNvPr>
                <p:cNvCxnSpPr>
                  <a:cxnSpLocks/>
                </p:cNvCxnSpPr>
                <p:nvPr/>
              </p:nvCxnSpPr>
              <p:spPr>
                <a:xfrm flipV="1">
                  <a:off x="7271385" y="1238411"/>
                  <a:ext cx="122737" cy="72229"/>
                </a:xfrm>
                <a:prstGeom prst="line">
                  <a:avLst/>
                </a:prstGeom>
                <a:ln w="0">
                  <a:solidFill>
                    <a:srgbClr val="1EA3E0">
                      <a:alpha val="60000"/>
                    </a:srgbClr>
                  </a:solidFill>
                </a:ln>
              </p:spPr>
              <p:style>
                <a:lnRef idx="1">
                  <a:schemeClr val="accent1"/>
                </a:lnRef>
                <a:fillRef idx="0">
                  <a:schemeClr val="accent1"/>
                </a:fillRef>
                <a:effectRef idx="0">
                  <a:schemeClr val="accent1"/>
                </a:effectRef>
                <a:fontRef idx="minor">
                  <a:schemeClr val="tx1"/>
                </a:fontRef>
              </p:style>
            </p:cxnSp>
            <p:cxnSp>
              <p:nvCxnSpPr>
                <p:cNvPr id="140" name="直接连接符 139">
                  <a:extLst>
                    <a:ext uri="{FF2B5EF4-FFF2-40B4-BE49-F238E27FC236}">
                      <a16:creationId xmlns:a16="http://schemas.microsoft.com/office/drawing/2014/main" id="{5F656BE9-5355-4F2F-844B-A00987C5E0FC}"/>
                    </a:ext>
                  </a:extLst>
                </p:cNvPr>
                <p:cNvCxnSpPr>
                  <a:cxnSpLocks/>
                </p:cNvCxnSpPr>
                <p:nvPr/>
              </p:nvCxnSpPr>
              <p:spPr>
                <a:xfrm flipH="1" flipV="1">
                  <a:off x="7394122" y="1238411"/>
                  <a:ext cx="122737" cy="72229"/>
                </a:xfrm>
                <a:prstGeom prst="line">
                  <a:avLst/>
                </a:prstGeom>
                <a:ln w="0">
                  <a:solidFill>
                    <a:srgbClr val="1EA3E0">
                      <a:alpha val="60000"/>
                    </a:srgbClr>
                  </a:solidFill>
                </a:ln>
              </p:spPr>
              <p:style>
                <a:lnRef idx="1">
                  <a:schemeClr val="accent1"/>
                </a:lnRef>
                <a:fillRef idx="0">
                  <a:schemeClr val="accent1"/>
                </a:fillRef>
                <a:effectRef idx="0">
                  <a:schemeClr val="accent1"/>
                </a:effectRef>
                <a:fontRef idx="minor">
                  <a:schemeClr val="tx1"/>
                </a:fontRef>
              </p:style>
            </p:cxnSp>
          </p:grpSp>
          <p:sp>
            <p:nvSpPr>
              <p:cNvPr id="137" name="椭圆 136">
                <a:extLst>
                  <a:ext uri="{FF2B5EF4-FFF2-40B4-BE49-F238E27FC236}">
                    <a16:creationId xmlns:a16="http://schemas.microsoft.com/office/drawing/2014/main" id="{4E67D262-1BBC-489B-8ABC-79D02CE2230A}"/>
                  </a:ext>
                </a:extLst>
              </p:cNvPr>
              <p:cNvSpPr/>
              <p:nvPr/>
            </p:nvSpPr>
            <p:spPr>
              <a:xfrm>
                <a:off x="7120846" y="1327442"/>
                <a:ext cx="18000" cy="18000"/>
              </a:xfrm>
              <a:prstGeom prst="ellipse">
                <a:avLst/>
              </a:prstGeom>
              <a:solidFill>
                <a:srgbClr val="1EA3E0"/>
              </a:solidFill>
              <a:ln>
                <a:noFill/>
              </a:ln>
              <a:effectLst>
                <a:glow rad="63500">
                  <a:schemeClr val="accent5">
                    <a:satMod val="175000"/>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sp>
            <p:nvSpPr>
              <p:cNvPr id="138" name="椭圆 137">
                <a:extLst>
                  <a:ext uri="{FF2B5EF4-FFF2-40B4-BE49-F238E27FC236}">
                    <a16:creationId xmlns:a16="http://schemas.microsoft.com/office/drawing/2014/main" id="{8A057FFB-C7D1-4405-A78A-9C7D3778B7E1}"/>
                  </a:ext>
                </a:extLst>
              </p:cNvPr>
              <p:cNvSpPr/>
              <p:nvPr/>
            </p:nvSpPr>
            <p:spPr>
              <a:xfrm>
                <a:off x="6943681" y="1649387"/>
                <a:ext cx="18000" cy="18000"/>
              </a:xfrm>
              <a:prstGeom prst="ellipse">
                <a:avLst/>
              </a:prstGeom>
              <a:solidFill>
                <a:srgbClr val="1EA3E0"/>
              </a:solidFill>
              <a:ln>
                <a:noFill/>
              </a:ln>
              <a:effectLst>
                <a:glow rad="63500">
                  <a:schemeClr val="accent5">
                    <a:satMod val="175000"/>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grpSp>
        <p:grpSp>
          <p:nvGrpSpPr>
            <p:cNvPr id="124" name="组合 123">
              <a:extLst>
                <a:ext uri="{FF2B5EF4-FFF2-40B4-BE49-F238E27FC236}">
                  <a16:creationId xmlns:a16="http://schemas.microsoft.com/office/drawing/2014/main" id="{2F07153C-D3C2-467C-90E0-5F012F86226A}"/>
                </a:ext>
              </a:extLst>
            </p:cNvPr>
            <p:cNvGrpSpPr/>
            <p:nvPr/>
          </p:nvGrpSpPr>
          <p:grpSpPr>
            <a:xfrm flipV="1">
              <a:off x="6797145" y="1810938"/>
              <a:ext cx="195962" cy="386644"/>
              <a:chOff x="6942884" y="1280743"/>
              <a:chExt cx="195962" cy="386644"/>
            </a:xfrm>
          </p:grpSpPr>
          <p:grpSp>
            <p:nvGrpSpPr>
              <p:cNvPr id="131" name="组合 130">
                <a:extLst>
                  <a:ext uri="{FF2B5EF4-FFF2-40B4-BE49-F238E27FC236}">
                    <a16:creationId xmlns:a16="http://schemas.microsoft.com/office/drawing/2014/main" id="{E6ED94B2-809C-419F-92EA-489E1BB58730}"/>
                  </a:ext>
                </a:extLst>
              </p:cNvPr>
              <p:cNvGrpSpPr/>
              <p:nvPr/>
            </p:nvGrpSpPr>
            <p:grpSpPr>
              <a:xfrm rot="18000000">
                <a:off x="6813617" y="1410010"/>
                <a:ext cx="366324" cy="107790"/>
                <a:chOff x="7271385" y="1238411"/>
                <a:chExt cx="245474" cy="72229"/>
              </a:xfrm>
            </p:grpSpPr>
            <p:cxnSp>
              <p:nvCxnSpPr>
                <p:cNvPr id="134" name="直接连接符 133">
                  <a:extLst>
                    <a:ext uri="{FF2B5EF4-FFF2-40B4-BE49-F238E27FC236}">
                      <a16:creationId xmlns:a16="http://schemas.microsoft.com/office/drawing/2014/main" id="{3CF5C39A-1174-491A-B9DE-F5C3413211FB}"/>
                    </a:ext>
                  </a:extLst>
                </p:cNvPr>
                <p:cNvCxnSpPr>
                  <a:cxnSpLocks/>
                </p:cNvCxnSpPr>
                <p:nvPr/>
              </p:nvCxnSpPr>
              <p:spPr>
                <a:xfrm flipV="1">
                  <a:off x="7271385" y="1238411"/>
                  <a:ext cx="122737" cy="72229"/>
                </a:xfrm>
                <a:prstGeom prst="line">
                  <a:avLst/>
                </a:prstGeom>
                <a:ln w="0">
                  <a:solidFill>
                    <a:srgbClr val="1EA3E0">
                      <a:alpha val="60000"/>
                    </a:srgbClr>
                  </a:solidFill>
                </a:ln>
              </p:spPr>
              <p:style>
                <a:lnRef idx="1">
                  <a:schemeClr val="accent1"/>
                </a:lnRef>
                <a:fillRef idx="0">
                  <a:schemeClr val="accent1"/>
                </a:fillRef>
                <a:effectRef idx="0">
                  <a:schemeClr val="accent1"/>
                </a:effectRef>
                <a:fontRef idx="minor">
                  <a:schemeClr val="tx1"/>
                </a:fontRef>
              </p:style>
            </p:cxnSp>
            <p:cxnSp>
              <p:nvCxnSpPr>
                <p:cNvPr id="135" name="直接连接符 134">
                  <a:extLst>
                    <a:ext uri="{FF2B5EF4-FFF2-40B4-BE49-F238E27FC236}">
                      <a16:creationId xmlns:a16="http://schemas.microsoft.com/office/drawing/2014/main" id="{F15D517A-7528-4C26-8C0B-C2859439A3FC}"/>
                    </a:ext>
                  </a:extLst>
                </p:cNvPr>
                <p:cNvCxnSpPr>
                  <a:cxnSpLocks/>
                </p:cNvCxnSpPr>
                <p:nvPr/>
              </p:nvCxnSpPr>
              <p:spPr>
                <a:xfrm flipH="1" flipV="1">
                  <a:off x="7394122" y="1238411"/>
                  <a:ext cx="122737" cy="72229"/>
                </a:xfrm>
                <a:prstGeom prst="line">
                  <a:avLst/>
                </a:prstGeom>
                <a:ln w="0">
                  <a:solidFill>
                    <a:srgbClr val="1EA3E0">
                      <a:alpha val="60000"/>
                    </a:srgbClr>
                  </a:solidFill>
                </a:ln>
              </p:spPr>
              <p:style>
                <a:lnRef idx="1">
                  <a:schemeClr val="accent1"/>
                </a:lnRef>
                <a:fillRef idx="0">
                  <a:schemeClr val="accent1"/>
                </a:fillRef>
                <a:effectRef idx="0">
                  <a:schemeClr val="accent1"/>
                </a:effectRef>
                <a:fontRef idx="minor">
                  <a:schemeClr val="tx1"/>
                </a:fontRef>
              </p:style>
            </p:cxnSp>
          </p:grpSp>
          <p:sp>
            <p:nvSpPr>
              <p:cNvPr id="132" name="椭圆 131">
                <a:extLst>
                  <a:ext uri="{FF2B5EF4-FFF2-40B4-BE49-F238E27FC236}">
                    <a16:creationId xmlns:a16="http://schemas.microsoft.com/office/drawing/2014/main" id="{408F14CC-E7F2-4782-8C17-F70855397AB9}"/>
                  </a:ext>
                </a:extLst>
              </p:cNvPr>
              <p:cNvSpPr/>
              <p:nvPr/>
            </p:nvSpPr>
            <p:spPr>
              <a:xfrm>
                <a:off x="7120846" y="1327442"/>
                <a:ext cx="18000" cy="18000"/>
              </a:xfrm>
              <a:prstGeom prst="ellipse">
                <a:avLst/>
              </a:prstGeom>
              <a:solidFill>
                <a:srgbClr val="1EA3E0"/>
              </a:solidFill>
              <a:ln>
                <a:noFill/>
              </a:ln>
              <a:effectLst>
                <a:glow rad="63500">
                  <a:schemeClr val="accent5">
                    <a:satMod val="175000"/>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sp>
            <p:nvSpPr>
              <p:cNvPr id="133" name="椭圆 132">
                <a:extLst>
                  <a:ext uri="{FF2B5EF4-FFF2-40B4-BE49-F238E27FC236}">
                    <a16:creationId xmlns:a16="http://schemas.microsoft.com/office/drawing/2014/main" id="{65A5ECA4-2A13-48E9-BE9C-B2FE1D340F69}"/>
                  </a:ext>
                </a:extLst>
              </p:cNvPr>
              <p:cNvSpPr/>
              <p:nvPr/>
            </p:nvSpPr>
            <p:spPr>
              <a:xfrm>
                <a:off x="6943681" y="1649387"/>
                <a:ext cx="18000" cy="18000"/>
              </a:xfrm>
              <a:prstGeom prst="ellipse">
                <a:avLst/>
              </a:prstGeom>
              <a:solidFill>
                <a:srgbClr val="1EA3E0"/>
              </a:solidFill>
              <a:ln>
                <a:noFill/>
              </a:ln>
              <a:effectLst>
                <a:glow rad="63500">
                  <a:schemeClr val="accent5">
                    <a:satMod val="175000"/>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grpSp>
        <p:grpSp>
          <p:nvGrpSpPr>
            <p:cNvPr id="125" name="组合 124">
              <a:extLst>
                <a:ext uri="{FF2B5EF4-FFF2-40B4-BE49-F238E27FC236}">
                  <a16:creationId xmlns:a16="http://schemas.microsoft.com/office/drawing/2014/main" id="{8E8F0124-0073-4F5C-8FD8-6059B142B3FB}"/>
                </a:ext>
              </a:extLst>
            </p:cNvPr>
            <p:cNvGrpSpPr/>
            <p:nvPr/>
          </p:nvGrpSpPr>
          <p:grpSpPr>
            <a:xfrm flipH="1" flipV="1">
              <a:off x="7794533" y="1810938"/>
              <a:ext cx="195962" cy="386644"/>
              <a:chOff x="6942884" y="1280743"/>
              <a:chExt cx="195962" cy="386644"/>
            </a:xfrm>
          </p:grpSpPr>
          <p:grpSp>
            <p:nvGrpSpPr>
              <p:cNvPr id="126" name="组合 125">
                <a:extLst>
                  <a:ext uri="{FF2B5EF4-FFF2-40B4-BE49-F238E27FC236}">
                    <a16:creationId xmlns:a16="http://schemas.microsoft.com/office/drawing/2014/main" id="{4B48DAED-DDF9-4F69-BA3F-3E84C99FF298}"/>
                  </a:ext>
                </a:extLst>
              </p:cNvPr>
              <p:cNvGrpSpPr/>
              <p:nvPr/>
            </p:nvGrpSpPr>
            <p:grpSpPr>
              <a:xfrm rot="18000000">
                <a:off x="6813617" y="1410010"/>
                <a:ext cx="366324" cy="107790"/>
                <a:chOff x="7271385" y="1238411"/>
                <a:chExt cx="245474" cy="72229"/>
              </a:xfrm>
            </p:grpSpPr>
            <p:cxnSp>
              <p:nvCxnSpPr>
                <p:cNvPr id="129" name="直接连接符 128">
                  <a:extLst>
                    <a:ext uri="{FF2B5EF4-FFF2-40B4-BE49-F238E27FC236}">
                      <a16:creationId xmlns:a16="http://schemas.microsoft.com/office/drawing/2014/main" id="{6A0DE94D-181D-4E68-B419-A149E3FBC1E7}"/>
                    </a:ext>
                  </a:extLst>
                </p:cNvPr>
                <p:cNvCxnSpPr>
                  <a:cxnSpLocks/>
                </p:cNvCxnSpPr>
                <p:nvPr/>
              </p:nvCxnSpPr>
              <p:spPr>
                <a:xfrm flipV="1">
                  <a:off x="7271385" y="1238411"/>
                  <a:ext cx="122737" cy="72229"/>
                </a:xfrm>
                <a:prstGeom prst="line">
                  <a:avLst/>
                </a:prstGeom>
                <a:ln w="0">
                  <a:solidFill>
                    <a:srgbClr val="1EA3E0">
                      <a:alpha val="60000"/>
                    </a:srgbClr>
                  </a:solidFill>
                </a:ln>
              </p:spPr>
              <p:style>
                <a:lnRef idx="1">
                  <a:schemeClr val="accent1"/>
                </a:lnRef>
                <a:fillRef idx="0">
                  <a:schemeClr val="accent1"/>
                </a:fillRef>
                <a:effectRef idx="0">
                  <a:schemeClr val="accent1"/>
                </a:effectRef>
                <a:fontRef idx="minor">
                  <a:schemeClr val="tx1"/>
                </a:fontRef>
              </p:style>
            </p:cxnSp>
            <p:cxnSp>
              <p:nvCxnSpPr>
                <p:cNvPr id="130" name="直接连接符 129">
                  <a:extLst>
                    <a:ext uri="{FF2B5EF4-FFF2-40B4-BE49-F238E27FC236}">
                      <a16:creationId xmlns:a16="http://schemas.microsoft.com/office/drawing/2014/main" id="{C0C6111B-B81A-423F-BEA1-7FE90157EE12}"/>
                    </a:ext>
                  </a:extLst>
                </p:cNvPr>
                <p:cNvCxnSpPr>
                  <a:cxnSpLocks/>
                </p:cNvCxnSpPr>
                <p:nvPr/>
              </p:nvCxnSpPr>
              <p:spPr>
                <a:xfrm flipH="1" flipV="1">
                  <a:off x="7394122" y="1238411"/>
                  <a:ext cx="122737" cy="72229"/>
                </a:xfrm>
                <a:prstGeom prst="line">
                  <a:avLst/>
                </a:prstGeom>
                <a:ln w="0">
                  <a:solidFill>
                    <a:srgbClr val="1EA3E0">
                      <a:alpha val="60000"/>
                    </a:srgbClr>
                  </a:solidFill>
                </a:ln>
              </p:spPr>
              <p:style>
                <a:lnRef idx="1">
                  <a:schemeClr val="accent1"/>
                </a:lnRef>
                <a:fillRef idx="0">
                  <a:schemeClr val="accent1"/>
                </a:fillRef>
                <a:effectRef idx="0">
                  <a:schemeClr val="accent1"/>
                </a:effectRef>
                <a:fontRef idx="minor">
                  <a:schemeClr val="tx1"/>
                </a:fontRef>
              </p:style>
            </p:cxnSp>
          </p:grpSp>
          <p:sp>
            <p:nvSpPr>
              <p:cNvPr id="127" name="椭圆 126">
                <a:extLst>
                  <a:ext uri="{FF2B5EF4-FFF2-40B4-BE49-F238E27FC236}">
                    <a16:creationId xmlns:a16="http://schemas.microsoft.com/office/drawing/2014/main" id="{75EF2F0B-0A15-4BF4-89C4-89DD3C0A6BA0}"/>
                  </a:ext>
                </a:extLst>
              </p:cNvPr>
              <p:cNvSpPr/>
              <p:nvPr/>
            </p:nvSpPr>
            <p:spPr>
              <a:xfrm>
                <a:off x="7120846" y="1327442"/>
                <a:ext cx="18000" cy="18000"/>
              </a:xfrm>
              <a:prstGeom prst="ellipse">
                <a:avLst/>
              </a:prstGeom>
              <a:solidFill>
                <a:srgbClr val="1EA3E0"/>
              </a:solidFill>
              <a:ln>
                <a:noFill/>
              </a:ln>
              <a:effectLst>
                <a:glow rad="63500">
                  <a:schemeClr val="accent5">
                    <a:satMod val="175000"/>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sp>
            <p:nvSpPr>
              <p:cNvPr id="128" name="椭圆 127">
                <a:extLst>
                  <a:ext uri="{FF2B5EF4-FFF2-40B4-BE49-F238E27FC236}">
                    <a16:creationId xmlns:a16="http://schemas.microsoft.com/office/drawing/2014/main" id="{0B6912B2-A731-49A6-A549-263111F6F508}"/>
                  </a:ext>
                </a:extLst>
              </p:cNvPr>
              <p:cNvSpPr/>
              <p:nvPr/>
            </p:nvSpPr>
            <p:spPr>
              <a:xfrm>
                <a:off x="6943681" y="1649387"/>
                <a:ext cx="18000" cy="18000"/>
              </a:xfrm>
              <a:prstGeom prst="ellipse">
                <a:avLst/>
              </a:prstGeom>
              <a:solidFill>
                <a:srgbClr val="1EA3E0"/>
              </a:solidFill>
              <a:ln>
                <a:noFill/>
              </a:ln>
              <a:effectLst>
                <a:glow rad="63500">
                  <a:schemeClr val="accent5">
                    <a:satMod val="175000"/>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grpSp>
      </p:grpSp>
      <p:grpSp>
        <p:nvGrpSpPr>
          <p:cNvPr id="152" name="组合 151">
            <a:extLst>
              <a:ext uri="{FF2B5EF4-FFF2-40B4-BE49-F238E27FC236}">
                <a16:creationId xmlns:a16="http://schemas.microsoft.com/office/drawing/2014/main" id="{51CB2192-93A0-415F-9950-8E948AE379F4}"/>
              </a:ext>
            </a:extLst>
          </p:cNvPr>
          <p:cNvGrpSpPr/>
          <p:nvPr/>
        </p:nvGrpSpPr>
        <p:grpSpPr>
          <a:xfrm>
            <a:off x="9108516" y="3345571"/>
            <a:ext cx="1907313" cy="1800359"/>
            <a:chOff x="6797145" y="1132065"/>
            <a:chExt cx="1193350" cy="1126432"/>
          </a:xfrm>
        </p:grpSpPr>
        <p:grpSp>
          <p:nvGrpSpPr>
            <p:cNvPr id="153" name="组合 152">
              <a:extLst>
                <a:ext uri="{FF2B5EF4-FFF2-40B4-BE49-F238E27FC236}">
                  <a16:creationId xmlns:a16="http://schemas.microsoft.com/office/drawing/2014/main" id="{5D55F6E8-9C07-4B4C-BE11-909EFBFC712E}"/>
                </a:ext>
              </a:extLst>
            </p:cNvPr>
            <p:cNvGrpSpPr/>
            <p:nvPr/>
          </p:nvGrpSpPr>
          <p:grpSpPr>
            <a:xfrm>
              <a:off x="6830906" y="1132065"/>
              <a:ext cx="1126432" cy="1126432"/>
              <a:chOff x="6986987" y="1290338"/>
              <a:chExt cx="814270" cy="814270"/>
            </a:xfrm>
          </p:grpSpPr>
          <p:sp>
            <p:nvSpPr>
              <p:cNvPr id="184" name="椭圆 183">
                <a:extLst>
                  <a:ext uri="{FF2B5EF4-FFF2-40B4-BE49-F238E27FC236}">
                    <a16:creationId xmlns:a16="http://schemas.microsoft.com/office/drawing/2014/main" id="{AA73A649-B1B7-4202-9DA3-2EA2B3B8E967}"/>
                  </a:ext>
                </a:extLst>
              </p:cNvPr>
              <p:cNvSpPr/>
              <p:nvPr/>
            </p:nvSpPr>
            <p:spPr>
              <a:xfrm>
                <a:off x="6986987" y="1290338"/>
                <a:ext cx="814270" cy="814270"/>
              </a:xfrm>
              <a:prstGeom prst="ellipse">
                <a:avLst/>
              </a:prstGeom>
              <a:gradFill flip="none" rotWithShape="1">
                <a:gsLst>
                  <a:gs pos="0">
                    <a:srgbClr val="1EA3E0"/>
                  </a:gs>
                  <a:gs pos="59000">
                    <a:srgbClr val="37E5E5">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sp>
            <p:nvSpPr>
              <p:cNvPr id="185" name="任意多边形: 形状 184">
                <a:extLst>
                  <a:ext uri="{FF2B5EF4-FFF2-40B4-BE49-F238E27FC236}">
                    <a16:creationId xmlns:a16="http://schemas.microsoft.com/office/drawing/2014/main" id="{A7D5AE74-735C-435A-8540-15EB31D34B1F}"/>
                  </a:ext>
                </a:extLst>
              </p:cNvPr>
              <p:cNvSpPr/>
              <p:nvPr/>
            </p:nvSpPr>
            <p:spPr>
              <a:xfrm rot="1800000">
                <a:off x="7007372" y="1360371"/>
                <a:ext cx="773501" cy="667975"/>
              </a:xfrm>
              <a:custGeom>
                <a:avLst/>
                <a:gdLst>
                  <a:gd name="connsiteX0" fmla="*/ 1448309 w 5823716"/>
                  <a:gd name="connsiteY0" fmla="*/ 0 h 5029200"/>
                  <a:gd name="connsiteX1" fmla="*/ 4365247 w 5823716"/>
                  <a:gd name="connsiteY1" fmla="*/ 0 h 5029200"/>
                  <a:gd name="connsiteX2" fmla="*/ 5823716 w 5823716"/>
                  <a:gd name="connsiteY2" fmla="*/ 2514600 h 5029200"/>
                  <a:gd name="connsiteX3" fmla="*/ 5813556 w 5823716"/>
                  <a:gd name="connsiteY3" fmla="*/ 2514600 h 5029200"/>
                  <a:gd name="connsiteX4" fmla="*/ 4360167 w 5823716"/>
                  <a:gd name="connsiteY4" fmla="*/ 5020442 h 5029200"/>
                  <a:gd name="connsiteX5" fmla="*/ 4365247 w 5823716"/>
                  <a:gd name="connsiteY5" fmla="*/ 5029200 h 5029200"/>
                  <a:gd name="connsiteX6" fmla="*/ 4355087 w 5823716"/>
                  <a:gd name="connsiteY6" fmla="*/ 5029200 h 5029200"/>
                  <a:gd name="connsiteX7" fmla="*/ 1458469 w 5823716"/>
                  <a:gd name="connsiteY7" fmla="*/ 5029200 h 5029200"/>
                  <a:gd name="connsiteX8" fmla="*/ 1448309 w 5823716"/>
                  <a:gd name="connsiteY8" fmla="*/ 5029200 h 5029200"/>
                  <a:gd name="connsiteX9" fmla="*/ 1453389 w 5823716"/>
                  <a:gd name="connsiteY9" fmla="*/ 5020442 h 5029200"/>
                  <a:gd name="connsiteX10" fmla="*/ 0 w 5823716"/>
                  <a:gd name="connsiteY10" fmla="*/ 2514600 h 5029200"/>
                  <a:gd name="connsiteX11" fmla="*/ 1453389 w 5823716"/>
                  <a:gd name="connsiteY11" fmla="*/ 8759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23716" h="5029200">
                    <a:moveTo>
                      <a:pt x="1448309" y="0"/>
                    </a:moveTo>
                    <a:lnTo>
                      <a:pt x="4365247" y="0"/>
                    </a:lnTo>
                    <a:lnTo>
                      <a:pt x="5823716" y="2514600"/>
                    </a:lnTo>
                    <a:lnTo>
                      <a:pt x="5813556" y="2514600"/>
                    </a:lnTo>
                    <a:lnTo>
                      <a:pt x="4360167" y="5020442"/>
                    </a:lnTo>
                    <a:lnTo>
                      <a:pt x="4365247" y="5029200"/>
                    </a:lnTo>
                    <a:lnTo>
                      <a:pt x="4355087" y="5029200"/>
                    </a:lnTo>
                    <a:lnTo>
                      <a:pt x="1458469" y="5029200"/>
                    </a:lnTo>
                    <a:lnTo>
                      <a:pt x="1448309" y="5029200"/>
                    </a:lnTo>
                    <a:lnTo>
                      <a:pt x="1453389" y="5020442"/>
                    </a:lnTo>
                    <a:lnTo>
                      <a:pt x="0" y="2514600"/>
                    </a:lnTo>
                    <a:lnTo>
                      <a:pt x="1453389" y="8759"/>
                    </a:lnTo>
                    <a:close/>
                  </a:path>
                </a:pathLst>
              </a:custGeom>
              <a:solidFill>
                <a:srgbClr val="1EA3E0">
                  <a:alpha val="5000"/>
                </a:srgbClr>
              </a:solidFill>
              <a:ln w="0">
                <a:solidFill>
                  <a:srgbClr val="1EA3E0">
                    <a:alpha val="3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grpSp>
        <p:grpSp>
          <p:nvGrpSpPr>
            <p:cNvPr id="154" name="组合 153">
              <a:extLst>
                <a:ext uri="{FF2B5EF4-FFF2-40B4-BE49-F238E27FC236}">
                  <a16:creationId xmlns:a16="http://schemas.microsoft.com/office/drawing/2014/main" id="{253EEE5A-D866-4C04-831D-E4F7110D77D9}"/>
                </a:ext>
              </a:extLst>
            </p:cNvPr>
            <p:cNvGrpSpPr/>
            <p:nvPr/>
          </p:nvGrpSpPr>
          <p:grpSpPr>
            <a:xfrm>
              <a:off x="7336865" y="1257678"/>
              <a:ext cx="114515" cy="33695"/>
              <a:chOff x="7271385" y="1238411"/>
              <a:chExt cx="245474" cy="72229"/>
            </a:xfrm>
          </p:grpSpPr>
          <p:cxnSp>
            <p:nvCxnSpPr>
              <p:cNvPr id="182" name="直接连接符 181">
                <a:extLst>
                  <a:ext uri="{FF2B5EF4-FFF2-40B4-BE49-F238E27FC236}">
                    <a16:creationId xmlns:a16="http://schemas.microsoft.com/office/drawing/2014/main" id="{2E266607-D1C2-435E-833B-9131C32B1CA9}"/>
                  </a:ext>
                </a:extLst>
              </p:cNvPr>
              <p:cNvCxnSpPr>
                <a:cxnSpLocks/>
              </p:cNvCxnSpPr>
              <p:nvPr/>
            </p:nvCxnSpPr>
            <p:spPr>
              <a:xfrm flipV="1">
                <a:off x="7271385" y="1238411"/>
                <a:ext cx="122737" cy="72229"/>
              </a:xfrm>
              <a:prstGeom prst="line">
                <a:avLst/>
              </a:prstGeom>
              <a:ln w="0">
                <a:solidFill>
                  <a:srgbClr val="1EA3E0">
                    <a:alpha val="40000"/>
                  </a:srgbClr>
                </a:solidFill>
              </a:ln>
            </p:spPr>
            <p:style>
              <a:lnRef idx="1">
                <a:schemeClr val="accent1"/>
              </a:lnRef>
              <a:fillRef idx="0">
                <a:schemeClr val="accent1"/>
              </a:fillRef>
              <a:effectRef idx="0">
                <a:schemeClr val="accent1"/>
              </a:effectRef>
              <a:fontRef idx="minor">
                <a:schemeClr val="tx1"/>
              </a:fontRef>
            </p:style>
          </p:cxnSp>
          <p:cxnSp>
            <p:nvCxnSpPr>
              <p:cNvPr id="183" name="直接连接符 182">
                <a:extLst>
                  <a:ext uri="{FF2B5EF4-FFF2-40B4-BE49-F238E27FC236}">
                    <a16:creationId xmlns:a16="http://schemas.microsoft.com/office/drawing/2014/main" id="{327C3A1B-D8C6-4CAA-B492-1B3AE30E96F3}"/>
                  </a:ext>
                </a:extLst>
              </p:cNvPr>
              <p:cNvCxnSpPr>
                <a:cxnSpLocks/>
              </p:cNvCxnSpPr>
              <p:nvPr/>
            </p:nvCxnSpPr>
            <p:spPr>
              <a:xfrm flipH="1" flipV="1">
                <a:off x="7394122" y="1238411"/>
                <a:ext cx="122737" cy="72229"/>
              </a:xfrm>
              <a:prstGeom prst="line">
                <a:avLst/>
              </a:prstGeom>
              <a:ln w="0">
                <a:solidFill>
                  <a:srgbClr val="1EA3E0">
                    <a:alpha val="40000"/>
                  </a:srgbClr>
                </a:solidFill>
              </a:ln>
            </p:spPr>
            <p:style>
              <a:lnRef idx="1">
                <a:schemeClr val="accent1"/>
              </a:lnRef>
              <a:fillRef idx="0">
                <a:schemeClr val="accent1"/>
              </a:fillRef>
              <a:effectRef idx="0">
                <a:schemeClr val="accent1"/>
              </a:effectRef>
              <a:fontRef idx="minor">
                <a:schemeClr val="tx1"/>
              </a:fontRef>
            </p:style>
          </p:cxnSp>
        </p:grpSp>
        <p:grpSp>
          <p:nvGrpSpPr>
            <p:cNvPr id="155" name="组合 154">
              <a:extLst>
                <a:ext uri="{FF2B5EF4-FFF2-40B4-BE49-F238E27FC236}">
                  <a16:creationId xmlns:a16="http://schemas.microsoft.com/office/drawing/2014/main" id="{910AB34C-AD93-4A37-BCF6-7EFC1B87C9BF}"/>
                </a:ext>
              </a:extLst>
            </p:cNvPr>
            <p:cNvGrpSpPr/>
            <p:nvPr/>
          </p:nvGrpSpPr>
          <p:grpSpPr>
            <a:xfrm flipV="1">
              <a:off x="7336865" y="2087760"/>
              <a:ext cx="114515" cy="33695"/>
              <a:chOff x="7271385" y="1238411"/>
              <a:chExt cx="245474" cy="72229"/>
            </a:xfrm>
          </p:grpSpPr>
          <p:cxnSp>
            <p:nvCxnSpPr>
              <p:cNvPr id="180" name="直接连接符 179">
                <a:extLst>
                  <a:ext uri="{FF2B5EF4-FFF2-40B4-BE49-F238E27FC236}">
                    <a16:creationId xmlns:a16="http://schemas.microsoft.com/office/drawing/2014/main" id="{E1A2A3EE-1B94-45B9-A680-E349CE307FDF}"/>
                  </a:ext>
                </a:extLst>
              </p:cNvPr>
              <p:cNvCxnSpPr>
                <a:cxnSpLocks/>
              </p:cNvCxnSpPr>
              <p:nvPr/>
            </p:nvCxnSpPr>
            <p:spPr>
              <a:xfrm flipV="1">
                <a:off x="7271385" y="1238411"/>
                <a:ext cx="122737" cy="72229"/>
              </a:xfrm>
              <a:prstGeom prst="line">
                <a:avLst/>
              </a:prstGeom>
              <a:ln w="0">
                <a:solidFill>
                  <a:srgbClr val="1EA3E0">
                    <a:alpha val="40000"/>
                  </a:srgbClr>
                </a:solidFill>
              </a:ln>
            </p:spPr>
            <p:style>
              <a:lnRef idx="1">
                <a:schemeClr val="accent1"/>
              </a:lnRef>
              <a:fillRef idx="0">
                <a:schemeClr val="accent1"/>
              </a:fillRef>
              <a:effectRef idx="0">
                <a:schemeClr val="accent1"/>
              </a:effectRef>
              <a:fontRef idx="minor">
                <a:schemeClr val="tx1"/>
              </a:fontRef>
            </p:style>
          </p:cxnSp>
          <p:cxnSp>
            <p:nvCxnSpPr>
              <p:cNvPr id="181" name="直接连接符 180">
                <a:extLst>
                  <a:ext uri="{FF2B5EF4-FFF2-40B4-BE49-F238E27FC236}">
                    <a16:creationId xmlns:a16="http://schemas.microsoft.com/office/drawing/2014/main" id="{4236D166-248C-46D8-AE6A-BB9DCE34A03C}"/>
                  </a:ext>
                </a:extLst>
              </p:cNvPr>
              <p:cNvCxnSpPr>
                <a:cxnSpLocks/>
              </p:cNvCxnSpPr>
              <p:nvPr/>
            </p:nvCxnSpPr>
            <p:spPr>
              <a:xfrm flipH="1" flipV="1">
                <a:off x="7394122" y="1238411"/>
                <a:ext cx="122737" cy="72229"/>
              </a:xfrm>
              <a:prstGeom prst="line">
                <a:avLst/>
              </a:prstGeom>
              <a:ln w="0">
                <a:solidFill>
                  <a:srgbClr val="1EA3E0">
                    <a:alpha val="40000"/>
                  </a:srgbClr>
                </a:solidFill>
              </a:ln>
            </p:spPr>
            <p:style>
              <a:lnRef idx="1">
                <a:schemeClr val="accent1"/>
              </a:lnRef>
              <a:fillRef idx="0">
                <a:schemeClr val="accent1"/>
              </a:fillRef>
              <a:effectRef idx="0">
                <a:schemeClr val="accent1"/>
              </a:effectRef>
              <a:fontRef idx="minor">
                <a:schemeClr val="tx1"/>
              </a:fontRef>
            </p:style>
          </p:cxnSp>
        </p:grpSp>
        <p:grpSp>
          <p:nvGrpSpPr>
            <p:cNvPr id="156" name="组合 155">
              <a:extLst>
                <a:ext uri="{FF2B5EF4-FFF2-40B4-BE49-F238E27FC236}">
                  <a16:creationId xmlns:a16="http://schemas.microsoft.com/office/drawing/2014/main" id="{4733610A-CD0B-468C-BE2C-60C87B502585}"/>
                </a:ext>
              </a:extLst>
            </p:cNvPr>
            <p:cNvGrpSpPr/>
            <p:nvPr/>
          </p:nvGrpSpPr>
          <p:grpSpPr>
            <a:xfrm>
              <a:off x="6797145" y="1179462"/>
              <a:ext cx="195962" cy="386644"/>
              <a:chOff x="6942884" y="1280743"/>
              <a:chExt cx="195962" cy="386644"/>
            </a:xfrm>
          </p:grpSpPr>
          <p:grpSp>
            <p:nvGrpSpPr>
              <p:cNvPr id="175" name="组合 174">
                <a:extLst>
                  <a:ext uri="{FF2B5EF4-FFF2-40B4-BE49-F238E27FC236}">
                    <a16:creationId xmlns:a16="http://schemas.microsoft.com/office/drawing/2014/main" id="{B0838868-8293-44E9-8734-F48423725B1D}"/>
                  </a:ext>
                </a:extLst>
              </p:cNvPr>
              <p:cNvGrpSpPr/>
              <p:nvPr/>
            </p:nvGrpSpPr>
            <p:grpSpPr>
              <a:xfrm rot="18000000">
                <a:off x="6813617" y="1410010"/>
                <a:ext cx="366324" cy="107790"/>
                <a:chOff x="7271385" y="1238411"/>
                <a:chExt cx="245474" cy="72229"/>
              </a:xfrm>
            </p:grpSpPr>
            <p:cxnSp>
              <p:nvCxnSpPr>
                <p:cNvPr id="178" name="直接连接符 177">
                  <a:extLst>
                    <a:ext uri="{FF2B5EF4-FFF2-40B4-BE49-F238E27FC236}">
                      <a16:creationId xmlns:a16="http://schemas.microsoft.com/office/drawing/2014/main" id="{3C758645-E2EE-4564-8746-03888EC147E6}"/>
                    </a:ext>
                  </a:extLst>
                </p:cNvPr>
                <p:cNvCxnSpPr>
                  <a:cxnSpLocks/>
                </p:cNvCxnSpPr>
                <p:nvPr/>
              </p:nvCxnSpPr>
              <p:spPr>
                <a:xfrm flipV="1">
                  <a:off x="7271385" y="1238411"/>
                  <a:ext cx="122737" cy="72229"/>
                </a:xfrm>
                <a:prstGeom prst="line">
                  <a:avLst/>
                </a:prstGeom>
                <a:ln w="0">
                  <a:solidFill>
                    <a:srgbClr val="1EA3E0">
                      <a:alpha val="60000"/>
                    </a:srgb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a:extLst>
                    <a:ext uri="{FF2B5EF4-FFF2-40B4-BE49-F238E27FC236}">
                      <a16:creationId xmlns:a16="http://schemas.microsoft.com/office/drawing/2014/main" id="{21E7A9D5-CB4B-43AD-AD5E-BCD6E01B4F46}"/>
                    </a:ext>
                  </a:extLst>
                </p:cNvPr>
                <p:cNvCxnSpPr>
                  <a:cxnSpLocks/>
                </p:cNvCxnSpPr>
                <p:nvPr/>
              </p:nvCxnSpPr>
              <p:spPr>
                <a:xfrm flipH="1" flipV="1">
                  <a:off x="7394122" y="1238411"/>
                  <a:ext cx="122737" cy="72229"/>
                </a:xfrm>
                <a:prstGeom prst="line">
                  <a:avLst/>
                </a:prstGeom>
                <a:ln w="0">
                  <a:solidFill>
                    <a:srgbClr val="1EA3E0">
                      <a:alpha val="60000"/>
                    </a:srgbClr>
                  </a:solidFill>
                </a:ln>
              </p:spPr>
              <p:style>
                <a:lnRef idx="1">
                  <a:schemeClr val="accent1"/>
                </a:lnRef>
                <a:fillRef idx="0">
                  <a:schemeClr val="accent1"/>
                </a:fillRef>
                <a:effectRef idx="0">
                  <a:schemeClr val="accent1"/>
                </a:effectRef>
                <a:fontRef idx="minor">
                  <a:schemeClr val="tx1"/>
                </a:fontRef>
              </p:style>
            </p:cxnSp>
          </p:grpSp>
          <p:sp>
            <p:nvSpPr>
              <p:cNvPr id="176" name="椭圆 175">
                <a:extLst>
                  <a:ext uri="{FF2B5EF4-FFF2-40B4-BE49-F238E27FC236}">
                    <a16:creationId xmlns:a16="http://schemas.microsoft.com/office/drawing/2014/main" id="{60D8229C-18B3-4C0D-BB9D-0363B613ED30}"/>
                  </a:ext>
                </a:extLst>
              </p:cNvPr>
              <p:cNvSpPr/>
              <p:nvPr/>
            </p:nvSpPr>
            <p:spPr>
              <a:xfrm>
                <a:off x="7120846" y="1327442"/>
                <a:ext cx="18000" cy="18000"/>
              </a:xfrm>
              <a:prstGeom prst="ellipse">
                <a:avLst/>
              </a:prstGeom>
              <a:solidFill>
                <a:srgbClr val="1EA3E0"/>
              </a:solidFill>
              <a:ln>
                <a:noFill/>
              </a:ln>
              <a:effectLst>
                <a:glow rad="63500">
                  <a:schemeClr val="accent5">
                    <a:satMod val="175000"/>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sp>
            <p:nvSpPr>
              <p:cNvPr id="177" name="椭圆 176">
                <a:extLst>
                  <a:ext uri="{FF2B5EF4-FFF2-40B4-BE49-F238E27FC236}">
                    <a16:creationId xmlns:a16="http://schemas.microsoft.com/office/drawing/2014/main" id="{86F32C4B-2138-4F2A-A391-830FF56064FB}"/>
                  </a:ext>
                </a:extLst>
              </p:cNvPr>
              <p:cNvSpPr/>
              <p:nvPr/>
            </p:nvSpPr>
            <p:spPr>
              <a:xfrm>
                <a:off x="6943681" y="1649387"/>
                <a:ext cx="18000" cy="18000"/>
              </a:xfrm>
              <a:prstGeom prst="ellipse">
                <a:avLst/>
              </a:prstGeom>
              <a:solidFill>
                <a:srgbClr val="1EA3E0"/>
              </a:solidFill>
              <a:ln>
                <a:noFill/>
              </a:ln>
              <a:effectLst>
                <a:glow rad="63500">
                  <a:schemeClr val="accent5">
                    <a:satMod val="175000"/>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grpSp>
        <p:grpSp>
          <p:nvGrpSpPr>
            <p:cNvPr id="157" name="组合 156">
              <a:extLst>
                <a:ext uri="{FF2B5EF4-FFF2-40B4-BE49-F238E27FC236}">
                  <a16:creationId xmlns:a16="http://schemas.microsoft.com/office/drawing/2014/main" id="{D774FD35-02CA-4948-A314-0F840620EC55}"/>
                </a:ext>
              </a:extLst>
            </p:cNvPr>
            <p:cNvGrpSpPr/>
            <p:nvPr/>
          </p:nvGrpSpPr>
          <p:grpSpPr>
            <a:xfrm flipH="1">
              <a:off x="7794533" y="1179462"/>
              <a:ext cx="195962" cy="386644"/>
              <a:chOff x="6942884" y="1280743"/>
              <a:chExt cx="195962" cy="386644"/>
            </a:xfrm>
          </p:grpSpPr>
          <p:grpSp>
            <p:nvGrpSpPr>
              <p:cNvPr id="170" name="组合 169">
                <a:extLst>
                  <a:ext uri="{FF2B5EF4-FFF2-40B4-BE49-F238E27FC236}">
                    <a16:creationId xmlns:a16="http://schemas.microsoft.com/office/drawing/2014/main" id="{E8070AB1-11BE-4984-9C0B-13B99FBC1D85}"/>
                  </a:ext>
                </a:extLst>
              </p:cNvPr>
              <p:cNvGrpSpPr/>
              <p:nvPr/>
            </p:nvGrpSpPr>
            <p:grpSpPr>
              <a:xfrm rot="18000000">
                <a:off x="6813617" y="1410010"/>
                <a:ext cx="366324" cy="107790"/>
                <a:chOff x="7271385" y="1238411"/>
                <a:chExt cx="245474" cy="72229"/>
              </a:xfrm>
            </p:grpSpPr>
            <p:cxnSp>
              <p:nvCxnSpPr>
                <p:cNvPr id="173" name="直接连接符 172">
                  <a:extLst>
                    <a:ext uri="{FF2B5EF4-FFF2-40B4-BE49-F238E27FC236}">
                      <a16:creationId xmlns:a16="http://schemas.microsoft.com/office/drawing/2014/main" id="{6E14BBCF-814A-4B17-9B1B-BAAFD661A79E}"/>
                    </a:ext>
                  </a:extLst>
                </p:cNvPr>
                <p:cNvCxnSpPr>
                  <a:cxnSpLocks/>
                </p:cNvCxnSpPr>
                <p:nvPr/>
              </p:nvCxnSpPr>
              <p:spPr>
                <a:xfrm flipV="1">
                  <a:off x="7271385" y="1238411"/>
                  <a:ext cx="122737" cy="72229"/>
                </a:xfrm>
                <a:prstGeom prst="line">
                  <a:avLst/>
                </a:prstGeom>
                <a:ln w="0">
                  <a:solidFill>
                    <a:srgbClr val="1EA3E0">
                      <a:alpha val="60000"/>
                    </a:srgbClr>
                  </a:solidFill>
                </a:ln>
              </p:spPr>
              <p:style>
                <a:lnRef idx="1">
                  <a:schemeClr val="accent1"/>
                </a:lnRef>
                <a:fillRef idx="0">
                  <a:schemeClr val="accent1"/>
                </a:fillRef>
                <a:effectRef idx="0">
                  <a:schemeClr val="accent1"/>
                </a:effectRef>
                <a:fontRef idx="minor">
                  <a:schemeClr val="tx1"/>
                </a:fontRef>
              </p:style>
            </p:cxnSp>
            <p:cxnSp>
              <p:nvCxnSpPr>
                <p:cNvPr id="174" name="直接连接符 173">
                  <a:extLst>
                    <a:ext uri="{FF2B5EF4-FFF2-40B4-BE49-F238E27FC236}">
                      <a16:creationId xmlns:a16="http://schemas.microsoft.com/office/drawing/2014/main" id="{4C6BBA2E-C46B-4CBA-AE32-90060D2965A9}"/>
                    </a:ext>
                  </a:extLst>
                </p:cNvPr>
                <p:cNvCxnSpPr>
                  <a:cxnSpLocks/>
                </p:cNvCxnSpPr>
                <p:nvPr/>
              </p:nvCxnSpPr>
              <p:spPr>
                <a:xfrm flipH="1" flipV="1">
                  <a:off x="7394122" y="1238411"/>
                  <a:ext cx="122737" cy="72229"/>
                </a:xfrm>
                <a:prstGeom prst="line">
                  <a:avLst/>
                </a:prstGeom>
                <a:ln w="0">
                  <a:solidFill>
                    <a:srgbClr val="1EA3E0">
                      <a:alpha val="60000"/>
                    </a:srgbClr>
                  </a:solidFill>
                </a:ln>
              </p:spPr>
              <p:style>
                <a:lnRef idx="1">
                  <a:schemeClr val="accent1"/>
                </a:lnRef>
                <a:fillRef idx="0">
                  <a:schemeClr val="accent1"/>
                </a:fillRef>
                <a:effectRef idx="0">
                  <a:schemeClr val="accent1"/>
                </a:effectRef>
                <a:fontRef idx="minor">
                  <a:schemeClr val="tx1"/>
                </a:fontRef>
              </p:style>
            </p:cxnSp>
          </p:grpSp>
          <p:sp>
            <p:nvSpPr>
              <p:cNvPr id="171" name="椭圆 170">
                <a:extLst>
                  <a:ext uri="{FF2B5EF4-FFF2-40B4-BE49-F238E27FC236}">
                    <a16:creationId xmlns:a16="http://schemas.microsoft.com/office/drawing/2014/main" id="{CFC92B8B-790A-4A51-9ECB-A08ECFA1A1CA}"/>
                  </a:ext>
                </a:extLst>
              </p:cNvPr>
              <p:cNvSpPr/>
              <p:nvPr/>
            </p:nvSpPr>
            <p:spPr>
              <a:xfrm>
                <a:off x="7120846" y="1327442"/>
                <a:ext cx="18000" cy="18000"/>
              </a:xfrm>
              <a:prstGeom prst="ellipse">
                <a:avLst/>
              </a:prstGeom>
              <a:solidFill>
                <a:srgbClr val="1EA3E0"/>
              </a:solidFill>
              <a:ln>
                <a:noFill/>
              </a:ln>
              <a:effectLst>
                <a:glow rad="63500">
                  <a:schemeClr val="accent5">
                    <a:satMod val="175000"/>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sp>
            <p:nvSpPr>
              <p:cNvPr id="172" name="椭圆 171">
                <a:extLst>
                  <a:ext uri="{FF2B5EF4-FFF2-40B4-BE49-F238E27FC236}">
                    <a16:creationId xmlns:a16="http://schemas.microsoft.com/office/drawing/2014/main" id="{887812A1-39E3-4B9B-8B45-14A3F71E86B0}"/>
                  </a:ext>
                </a:extLst>
              </p:cNvPr>
              <p:cNvSpPr/>
              <p:nvPr/>
            </p:nvSpPr>
            <p:spPr>
              <a:xfrm>
                <a:off x="6943681" y="1649387"/>
                <a:ext cx="18000" cy="18000"/>
              </a:xfrm>
              <a:prstGeom prst="ellipse">
                <a:avLst/>
              </a:prstGeom>
              <a:solidFill>
                <a:srgbClr val="1EA3E0"/>
              </a:solidFill>
              <a:ln>
                <a:noFill/>
              </a:ln>
              <a:effectLst>
                <a:glow rad="63500">
                  <a:schemeClr val="accent5">
                    <a:satMod val="175000"/>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grpSp>
        <p:grpSp>
          <p:nvGrpSpPr>
            <p:cNvPr id="158" name="组合 157">
              <a:extLst>
                <a:ext uri="{FF2B5EF4-FFF2-40B4-BE49-F238E27FC236}">
                  <a16:creationId xmlns:a16="http://schemas.microsoft.com/office/drawing/2014/main" id="{275FEEFB-C7D5-4B68-81BC-8D20015F0779}"/>
                </a:ext>
              </a:extLst>
            </p:cNvPr>
            <p:cNvGrpSpPr/>
            <p:nvPr/>
          </p:nvGrpSpPr>
          <p:grpSpPr>
            <a:xfrm flipV="1">
              <a:off x="6797145" y="1810938"/>
              <a:ext cx="195962" cy="386644"/>
              <a:chOff x="6942884" y="1280743"/>
              <a:chExt cx="195962" cy="386644"/>
            </a:xfrm>
          </p:grpSpPr>
          <p:grpSp>
            <p:nvGrpSpPr>
              <p:cNvPr id="165" name="组合 164">
                <a:extLst>
                  <a:ext uri="{FF2B5EF4-FFF2-40B4-BE49-F238E27FC236}">
                    <a16:creationId xmlns:a16="http://schemas.microsoft.com/office/drawing/2014/main" id="{34F23AAA-A85E-432E-97E2-02B5E5F68389}"/>
                  </a:ext>
                </a:extLst>
              </p:cNvPr>
              <p:cNvGrpSpPr/>
              <p:nvPr/>
            </p:nvGrpSpPr>
            <p:grpSpPr>
              <a:xfrm rot="18000000">
                <a:off x="6813617" y="1410010"/>
                <a:ext cx="366324" cy="107790"/>
                <a:chOff x="7271385" y="1238411"/>
                <a:chExt cx="245474" cy="72229"/>
              </a:xfrm>
            </p:grpSpPr>
            <p:cxnSp>
              <p:nvCxnSpPr>
                <p:cNvPr id="168" name="直接连接符 167">
                  <a:extLst>
                    <a:ext uri="{FF2B5EF4-FFF2-40B4-BE49-F238E27FC236}">
                      <a16:creationId xmlns:a16="http://schemas.microsoft.com/office/drawing/2014/main" id="{4F16D097-C211-418F-A0EA-8CB65BEDEF5A}"/>
                    </a:ext>
                  </a:extLst>
                </p:cNvPr>
                <p:cNvCxnSpPr>
                  <a:cxnSpLocks/>
                </p:cNvCxnSpPr>
                <p:nvPr/>
              </p:nvCxnSpPr>
              <p:spPr>
                <a:xfrm flipV="1">
                  <a:off x="7271385" y="1238411"/>
                  <a:ext cx="122737" cy="72229"/>
                </a:xfrm>
                <a:prstGeom prst="line">
                  <a:avLst/>
                </a:prstGeom>
                <a:ln w="0">
                  <a:solidFill>
                    <a:srgbClr val="1EA3E0">
                      <a:alpha val="60000"/>
                    </a:srgbClr>
                  </a:solidFill>
                </a:ln>
              </p:spPr>
              <p:style>
                <a:lnRef idx="1">
                  <a:schemeClr val="accent1"/>
                </a:lnRef>
                <a:fillRef idx="0">
                  <a:schemeClr val="accent1"/>
                </a:fillRef>
                <a:effectRef idx="0">
                  <a:schemeClr val="accent1"/>
                </a:effectRef>
                <a:fontRef idx="minor">
                  <a:schemeClr val="tx1"/>
                </a:fontRef>
              </p:style>
            </p:cxnSp>
            <p:cxnSp>
              <p:nvCxnSpPr>
                <p:cNvPr id="169" name="直接连接符 168">
                  <a:extLst>
                    <a:ext uri="{FF2B5EF4-FFF2-40B4-BE49-F238E27FC236}">
                      <a16:creationId xmlns:a16="http://schemas.microsoft.com/office/drawing/2014/main" id="{50AD78E1-9F45-4736-900D-DD2850920017}"/>
                    </a:ext>
                  </a:extLst>
                </p:cNvPr>
                <p:cNvCxnSpPr>
                  <a:cxnSpLocks/>
                </p:cNvCxnSpPr>
                <p:nvPr/>
              </p:nvCxnSpPr>
              <p:spPr>
                <a:xfrm flipH="1" flipV="1">
                  <a:off x="7394122" y="1238411"/>
                  <a:ext cx="122737" cy="72229"/>
                </a:xfrm>
                <a:prstGeom prst="line">
                  <a:avLst/>
                </a:prstGeom>
                <a:ln w="0">
                  <a:solidFill>
                    <a:srgbClr val="1EA3E0">
                      <a:alpha val="60000"/>
                    </a:srgbClr>
                  </a:solidFill>
                </a:ln>
              </p:spPr>
              <p:style>
                <a:lnRef idx="1">
                  <a:schemeClr val="accent1"/>
                </a:lnRef>
                <a:fillRef idx="0">
                  <a:schemeClr val="accent1"/>
                </a:fillRef>
                <a:effectRef idx="0">
                  <a:schemeClr val="accent1"/>
                </a:effectRef>
                <a:fontRef idx="minor">
                  <a:schemeClr val="tx1"/>
                </a:fontRef>
              </p:style>
            </p:cxnSp>
          </p:grpSp>
          <p:sp>
            <p:nvSpPr>
              <p:cNvPr id="166" name="椭圆 165">
                <a:extLst>
                  <a:ext uri="{FF2B5EF4-FFF2-40B4-BE49-F238E27FC236}">
                    <a16:creationId xmlns:a16="http://schemas.microsoft.com/office/drawing/2014/main" id="{780E608B-A298-42C8-9FF5-F0DD4A140FD7}"/>
                  </a:ext>
                </a:extLst>
              </p:cNvPr>
              <p:cNvSpPr/>
              <p:nvPr/>
            </p:nvSpPr>
            <p:spPr>
              <a:xfrm>
                <a:off x="7120846" y="1327442"/>
                <a:ext cx="18000" cy="18000"/>
              </a:xfrm>
              <a:prstGeom prst="ellipse">
                <a:avLst/>
              </a:prstGeom>
              <a:solidFill>
                <a:srgbClr val="1EA3E0"/>
              </a:solidFill>
              <a:ln>
                <a:noFill/>
              </a:ln>
              <a:effectLst>
                <a:glow rad="63500">
                  <a:schemeClr val="accent5">
                    <a:satMod val="175000"/>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sp>
            <p:nvSpPr>
              <p:cNvPr id="167" name="椭圆 166">
                <a:extLst>
                  <a:ext uri="{FF2B5EF4-FFF2-40B4-BE49-F238E27FC236}">
                    <a16:creationId xmlns:a16="http://schemas.microsoft.com/office/drawing/2014/main" id="{74B7D37C-B98E-4FDD-9771-53B75A07A79A}"/>
                  </a:ext>
                </a:extLst>
              </p:cNvPr>
              <p:cNvSpPr/>
              <p:nvPr/>
            </p:nvSpPr>
            <p:spPr>
              <a:xfrm>
                <a:off x="6943681" y="1649387"/>
                <a:ext cx="18000" cy="18000"/>
              </a:xfrm>
              <a:prstGeom prst="ellipse">
                <a:avLst/>
              </a:prstGeom>
              <a:solidFill>
                <a:srgbClr val="1EA3E0"/>
              </a:solidFill>
              <a:ln>
                <a:noFill/>
              </a:ln>
              <a:effectLst>
                <a:glow rad="63500">
                  <a:schemeClr val="accent5">
                    <a:satMod val="175000"/>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grpSp>
        <p:grpSp>
          <p:nvGrpSpPr>
            <p:cNvPr id="159" name="组合 158">
              <a:extLst>
                <a:ext uri="{FF2B5EF4-FFF2-40B4-BE49-F238E27FC236}">
                  <a16:creationId xmlns:a16="http://schemas.microsoft.com/office/drawing/2014/main" id="{A46559E7-9131-4993-B85B-FB3FA4B96EDD}"/>
                </a:ext>
              </a:extLst>
            </p:cNvPr>
            <p:cNvGrpSpPr/>
            <p:nvPr/>
          </p:nvGrpSpPr>
          <p:grpSpPr>
            <a:xfrm flipH="1" flipV="1">
              <a:off x="7794533" y="1810938"/>
              <a:ext cx="195962" cy="386644"/>
              <a:chOff x="6942884" y="1280743"/>
              <a:chExt cx="195962" cy="386644"/>
            </a:xfrm>
          </p:grpSpPr>
          <p:grpSp>
            <p:nvGrpSpPr>
              <p:cNvPr id="160" name="组合 159">
                <a:extLst>
                  <a:ext uri="{FF2B5EF4-FFF2-40B4-BE49-F238E27FC236}">
                    <a16:creationId xmlns:a16="http://schemas.microsoft.com/office/drawing/2014/main" id="{A6F0857F-E508-4564-BB6B-00E2789525F5}"/>
                  </a:ext>
                </a:extLst>
              </p:cNvPr>
              <p:cNvGrpSpPr/>
              <p:nvPr/>
            </p:nvGrpSpPr>
            <p:grpSpPr>
              <a:xfrm rot="18000000">
                <a:off x="6813617" y="1410010"/>
                <a:ext cx="366324" cy="107790"/>
                <a:chOff x="7271385" y="1238411"/>
                <a:chExt cx="245474" cy="72229"/>
              </a:xfrm>
            </p:grpSpPr>
            <p:cxnSp>
              <p:nvCxnSpPr>
                <p:cNvPr id="163" name="直接连接符 162">
                  <a:extLst>
                    <a:ext uri="{FF2B5EF4-FFF2-40B4-BE49-F238E27FC236}">
                      <a16:creationId xmlns:a16="http://schemas.microsoft.com/office/drawing/2014/main" id="{75100CEB-E809-439A-B5F5-71CFAD4EB459}"/>
                    </a:ext>
                  </a:extLst>
                </p:cNvPr>
                <p:cNvCxnSpPr>
                  <a:cxnSpLocks/>
                </p:cNvCxnSpPr>
                <p:nvPr/>
              </p:nvCxnSpPr>
              <p:spPr>
                <a:xfrm flipV="1">
                  <a:off x="7271385" y="1238411"/>
                  <a:ext cx="122737" cy="72229"/>
                </a:xfrm>
                <a:prstGeom prst="line">
                  <a:avLst/>
                </a:prstGeom>
                <a:ln w="0">
                  <a:solidFill>
                    <a:srgbClr val="1EA3E0">
                      <a:alpha val="60000"/>
                    </a:srgbClr>
                  </a:solidFill>
                </a:ln>
              </p:spPr>
              <p:style>
                <a:lnRef idx="1">
                  <a:schemeClr val="accent1"/>
                </a:lnRef>
                <a:fillRef idx="0">
                  <a:schemeClr val="accent1"/>
                </a:fillRef>
                <a:effectRef idx="0">
                  <a:schemeClr val="accent1"/>
                </a:effectRef>
                <a:fontRef idx="minor">
                  <a:schemeClr val="tx1"/>
                </a:fontRef>
              </p:style>
            </p:cxnSp>
            <p:cxnSp>
              <p:nvCxnSpPr>
                <p:cNvPr id="164" name="直接连接符 163">
                  <a:extLst>
                    <a:ext uri="{FF2B5EF4-FFF2-40B4-BE49-F238E27FC236}">
                      <a16:creationId xmlns:a16="http://schemas.microsoft.com/office/drawing/2014/main" id="{07DC7FA5-FF3A-4496-83B6-E3B015AA03C8}"/>
                    </a:ext>
                  </a:extLst>
                </p:cNvPr>
                <p:cNvCxnSpPr>
                  <a:cxnSpLocks/>
                </p:cNvCxnSpPr>
                <p:nvPr/>
              </p:nvCxnSpPr>
              <p:spPr>
                <a:xfrm flipH="1" flipV="1">
                  <a:off x="7394122" y="1238411"/>
                  <a:ext cx="122737" cy="72229"/>
                </a:xfrm>
                <a:prstGeom prst="line">
                  <a:avLst/>
                </a:prstGeom>
                <a:ln w="0">
                  <a:solidFill>
                    <a:srgbClr val="1EA3E0">
                      <a:alpha val="60000"/>
                    </a:srgbClr>
                  </a:solidFill>
                </a:ln>
              </p:spPr>
              <p:style>
                <a:lnRef idx="1">
                  <a:schemeClr val="accent1"/>
                </a:lnRef>
                <a:fillRef idx="0">
                  <a:schemeClr val="accent1"/>
                </a:fillRef>
                <a:effectRef idx="0">
                  <a:schemeClr val="accent1"/>
                </a:effectRef>
                <a:fontRef idx="minor">
                  <a:schemeClr val="tx1"/>
                </a:fontRef>
              </p:style>
            </p:cxnSp>
          </p:grpSp>
          <p:sp>
            <p:nvSpPr>
              <p:cNvPr id="161" name="椭圆 160">
                <a:extLst>
                  <a:ext uri="{FF2B5EF4-FFF2-40B4-BE49-F238E27FC236}">
                    <a16:creationId xmlns:a16="http://schemas.microsoft.com/office/drawing/2014/main" id="{53E350F6-57E7-4847-A716-311B41EAC8E9}"/>
                  </a:ext>
                </a:extLst>
              </p:cNvPr>
              <p:cNvSpPr/>
              <p:nvPr/>
            </p:nvSpPr>
            <p:spPr>
              <a:xfrm>
                <a:off x="7120846" y="1327442"/>
                <a:ext cx="18000" cy="18000"/>
              </a:xfrm>
              <a:prstGeom prst="ellipse">
                <a:avLst/>
              </a:prstGeom>
              <a:solidFill>
                <a:srgbClr val="1EA3E0"/>
              </a:solidFill>
              <a:ln>
                <a:noFill/>
              </a:ln>
              <a:effectLst>
                <a:glow rad="63500">
                  <a:schemeClr val="accent5">
                    <a:satMod val="175000"/>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sp>
            <p:nvSpPr>
              <p:cNvPr id="162" name="椭圆 161">
                <a:extLst>
                  <a:ext uri="{FF2B5EF4-FFF2-40B4-BE49-F238E27FC236}">
                    <a16:creationId xmlns:a16="http://schemas.microsoft.com/office/drawing/2014/main" id="{EBFCADC8-2A08-4F0E-AD4F-72D0ED0EAAE7}"/>
                  </a:ext>
                </a:extLst>
              </p:cNvPr>
              <p:cNvSpPr/>
              <p:nvPr/>
            </p:nvSpPr>
            <p:spPr>
              <a:xfrm>
                <a:off x="6943681" y="1649387"/>
                <a:ext cx="18000" cy="18000"/>
              </a:xfrm>
              <a:prstGeom prst="ellipse">
                <a:avLst/>
              </a:prstGeom>
              <a:solidFill>
                <a:srgbClr val="1EA3E0"/>
              </a:solidFill>
              <a:ln>
                <a:noFill/>
              </a:ln>
              <a:effectLst>
                <a:glow rad="63500">
                  <a:schemeClr val="accent5">
                    <a:satMod val="175000"/>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grpSp>
      </p:grpSp>
      <p:grpSp>
        <p:nvGrpSpPr>
          <p:cNvPr id="186" name="组合 185">
            <a:extLst>
              <a:ext uri="{FF2B5EF4-FFF2-40B4-BE49-F238E27FC236}">
                <a16:creationId xmlns:a16="http://schemas.microsoft.com/office/drawing/2014/main" id="{93419931-53C2-4643-93D9-EE8B70868619}"/>
              </a:ext>
            </a:extLst>
          </p:cNvPr>
          <p:cNvGrpSpPr/>
          <p:nvPr/>
        </p:nvGrpSpPr>
        <p:grpSpPr>
          <a:xfrm>
            <a:off x="7786461" y="1463803"/>
            <a:ext cx="1907313" cy="1800359"/>
            <a:chOff x="6797145" y="1132065"/>
            <a:chExt cx="1193350" cy="1126432"/>
          </a:xfrm>
        </p:grpSpPr>
        <p:grpSp>
          <p:nvGrpSpPr>
            <p:cNvPr id="187" name="组合 186">
              <a:extLst>
                <a:ext uri="{FF2B5EF4-FFF2-40B4-BE49-F238E27FC236}">
                  <a16:creationId xmlns:a16="http://schemas.microsoft.com/office/drawing/2014/main" id="{6DD1D098-F478-4F80-8D97-44AB062A74B5}"/>
                </a:ext>
              </a:extLst>
            </p:cNvPr>
            <p:cNvGrpSpPr/>
            <p:nvPr/>
          </p:nvGrpSpPr>
          <p:grpSpPr>
            <a:xfrm>
              <a:off x="6830906" y="1132065"/>
              <a:ext cx="1126432" cy="1126432"/>
              <a:chOff x="6986987" y="1290338"/>
              <a:chExt cx="814270" cy="814270"/>
            </a:xfrm>
          </p:grpSpPr>
          <p:sp>
            <p:nvSpPr>
              <p:cNvPr id="218" name="椭圆 217">
                <a:extLst>
                  <a:ext uri="{FF2B5EF4-FFF2-40B4-BE49-F238E27FC236}">
                    <a16:creationId xmlns:a16="http://schemas.microsoft.com/office/drawing/2014/main" id="{600B6C37-6B45-49AD-AB3B-29DDAD27AD49}"/>
                  </a:ext>
                </a:extLst>
              </p:cNvPr>
              <p:cNvSpPr/>
              <p:nvPr/>
            </p:nvSpPr>
            <p:spPr>
              <a:xfrm>
                <a:off x="6986987" y="1290338"/>
                <a:ext cx="814270" cy="814270"/>
              </a:xfrm>
              <a:prstGeom prst="ellipse">
                <a:avLst/>
              </a:prstGeom>
              <a:gradFill flip="none" rotWithShape="1">
                <a:gsLst>
                  <a:gs pos="0">
                    <a:srgbClr val="1EA3E0"/>
                  </a:gs>
                  <a:gs pos="59000">
                    <a:srgbClr val="37E5E5">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sp>
            <p:nvSpPr>
              <p:cNvPr id="219" name="任意多边形: 形状 218">
                <a:extLst>
                  <a:ext uri="{FF2B5EF4-FFF2-40B4-BE49-F238E27FC236}">
                    <a16:creationId xmlns:a16="http://schemas.microsoft.com/office/drawing/2014/main" id="{B9618E56-C957-43AE-9260-86461DA0D765}"/>
                  </a:ext>
                </a:extLst>
              </p:cNvPr>
              <p:cNvSpPr/>
              <p:nvPr/>
            </p:nvSpPr>
            <p:spPr>
              <a:xfrm rot="1800000">
                <a:off x="7007372" y="1360371"/>
                <a:ext cx="773501" cy="667975"/>
              </a:xfrm>
              <a:custGeom>
                <a:avLst/>
                <a:gdLst>
                  <a:gd name="connsiteX0" fmla="*/ 1448309 w 5823716"/>
                  <a:gd name="connsiteY0" fmla="*/ 0 h 5029200"/>
                  <a:gd name="connsiteX1" fmla="*/ 4365247 w 5823716"/>
                  <a:gd name="connsiteY1" fmla="*/ 0 h 5029200"/>
                  <a:gd name="connsiteX2" fmla="*/ 5823716 w 5823716"/>
                  <a:gd name="connsiteY2" fmla="*/ 2514600 h 5029200"/>
                  <a:gd name="connsiteX3" fmla="*/ 5813556 w 5823716"/>
                  <a:gd name="connsiteY3" fmla="*/ 2514600 h 5029200"/>
                  <a:gd name="connsiteX4" fmla="*/ 4360167 w 5823716"/>
                  <a:gd name="connsiteY4" fmla="*/ 5020442 h 5029200"/>
                  <a:gd name="connsiteX5" fmla="*/ 4365247 w 5823716"/>
                  <a:gd name="connsiteY5" fmla="*/ 5029200 h 5029200"/>
                  <a:gd name="connsiteX6" fmla="*/ 4355087 w 5823716"/>
                  <a:gd name="connsiteY6" fmla="*/ 5029200 h 5029200"/>
                  <a:gd name="connsiteX7" fmla="*/ 1458469 w 5823716"/>
                  <a:gd name="connsiteY7" fmla="*/ 5029200 h 5029200"/>
                  <a:gd name="connsiteX8" fmla="*/ 1448309 w 5823716"/>
                  <a:gd name="connsiteY8" fmla="*/ 5029200 h 5029200"/>
                  <a:gd name="connsiteX9" fmla="*/ 1453389 w 5823716"/>
                  <a:gd name="connsiteY9" fmla="*/ 5020442 h 5029200"/>
                  <a:gd name="connsiteX10" fmla="*/ 0 w 5823716"/>
                  <a:gd name="connsiteY10" fmla="*/ 2514600 h 5029200"/>
                  <a:gd name="connsiteX11" fmla="*/ 1453389 w 5823716"/>
                  <a:gd name="connsiteY11" fmla="*/ 8759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23716" h="5029200">
                    <a:moveTo>
                      <a:pt x="1448309" y="0"/>
                    </a:moveTo>
                    <a:lnTo>
                      <a:pt x="4365247" y="0"/>
                    </a:lnTo>
                    <a:lnTo>
                      <a:pt x="5823716" y="2514600"/>
                    </a:lnTo>
                    <a:lnTo>
                      <a:pt x="5813556" y="2514600"/>
                    </a:lnTo>
                    <a:lnTo>
                      <a:pt x="4360167" y="5020442"/>
                    </a:lnTo>
                    <a:lnTo>
                      <a:pt x="4365247" y="5029200"/>
                    </a:lnTo>
                    <a:lnTo>
                      <a:pt x="4355087" y="5029200"/>
                    </a:lnTo>
                    <a:lnTo>
                      <a:pt x="1458469" y="5029200"/>
                    </a:lnTo>
                    <a:lnTo>
                      <a:pt x="1448309" y="5029200"/>
                    </a:lnTo>
                    <a:lnTo>
                      <a:pt x="1453389" y="5020442"/>
                    </a:lnTo>
                    <a:lnTo>
                      <a:pt x="0" y="2514600"/>
                    </a:lnTo>
                    <a:lnTo>
                      <a:pt x="1453389" y="8759"/>
                    </a:lnTo>
                    <a:close/>
                  </a:path>
                </a:pathLst>
              </a:custGeom>
              <a:solidFill>
                <a:srgbClr val="1EA3E0">
                  <a:alpha val="5000"/>
                </a:srgbClr>
              </a:solidFill>
              <a:ln w="0">
                <a:solidFill>
                  <a:srgbClr val="1EA3E0">
                    <a:alpha val="3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grpSp>
        <p:grpSp>
          <p:nvGrpSpPr>
            <p:cNvPr id="188" name="组合 187">
              <a:extLst>
                <a:ext uri="{FF2B5EF4-FFF2-40B4-BE49-F238E27FC236}">
                  <a16:creationId xmlns:a16="http://schemas.microsoft.com/office/drawing/2014/main" id="{83B1AB6A-4B9F-4AAD-A898-6906B45126F2}"/>
                </a:ext>
              </a:extLst>
            </p:cNvPr>
            <p:cNvGrpSpPr/>
            <p:nvPr/>
          </p:nvGrpSpPr>
          <p:grpSpPr>
            <a:xfrm>
              <a:off x="7336865" y="1257678"/>
              <a:ext cx="114515" cy="33695"/>
              <a:chOff x="7271385" y="1238411"/>
              <a:chExt cx="245474" cy="72229"/>
            </a:xfrm>
          </p:grpSpPr>
          <p:cxnSp>
            <p:nvCxnSpPr>
              <p:cNvPr id="216" name="直接连接符 215">
                <a:extLst>
                  <a:ext uri="{FF2B5EF4-FFF2-40B4-BE49-F238E27FC236}">
                    <a16:creationId xmlns:a16="http://schemas.microsoft.com/office/drawing/2014/main" id="{75356BB3-3091-4FFE-891B-4EE6ADE1344F}"/>
                  </a:ext>
                </a:extLst>
              </p:cNvPr>
              <p:cNvCxnSpPr>
                <a:cxnSpLocks/>
              </p:cNvCxnSpPr>
              <p:nvPr/>
            </p:nvCxnSpPr>
            <p:spPr>
              <a:xfrm flipV="1">
                <a:off x="7271385" y="1238411"/>
                <a:ext cx="122737" cy="72229"/>
              </a:xfrm>
              <a:prstGeom prst="line">
                <a:avLst/>
              </a:prstGeom>
              <a:ln w="0">
                <a:solidFill>
                  <a:srgbClr val="1EA3E0">
                    <a:alpha val="40000"/>
                  </a:srgbClr>
                </a:solidFill>
              </a:ln>
            </p:spPr>
            <p:style>
              <a:lnRef idx="1">
                <a:schemeClr val="accent1"/>
              </a:lnRef>
              <a:fillRef idx="0">
                <a:schemeClr val="accent1"/>
              </a:fillRef>
              <a:effectRef idx="0">
                <a:schemeClr val="accent1"/>
              </a:effectRef>
              <a:fontRef idx="minor">
                <a:schemeClr val="tx1"/>
              </a:fontRef>
            </p:style>
          </p:cxnSp>
          <p:cxnSp>
            <p:nvCxnSpPr>
              <p:cNvPr id="217" name="直接连接符 216">
                <a:extLst>
                  <a:ext uri="{FF2B5EF4-FFF2-40B4-BE49-F238E27FC236}">
                    <a16:creationId xmlns:a16="http://schemas.microsoft.com/office/drawing/2014/main" id="{903E57A6-7077-41D2-B2CB-1BC6C4361F24}"/>
                  </a:ext>
                </a:extLst>
              </p:cNvPr>
              <p:cNvCxnSpPr>
                <a:cxnSpLocks/>
              </p:cNvCxnSpPr>
              <p:nvPr/>
            </p:nvCxnSpPr>
            <p:spPr>
              <a:xfrm flipH="1" flipV="1">
                <a:off x="7394122" y="1238411"/>
                <a:ext cx="122737" cy="72229"/>
              </a:xfrm>
              <a:prstGeom prst="line">
                <a:avLst/>
              </a:prstGeom>
              <a:ln w="0">
                <a:solidFill>
                  <a:srgbClr val="1EA3E0">
                    <a:alpha val="40000"/>
                  </a:srgbClr>
                </a:solidFill>
              </a:ln>
            </p:spPr>
            <p:style>
              <a:lnRef idx="1">
                <a:schemeClr val="accent1"/>
              </a:lnRef>
              <a:fillRef idx="0">
                <a:schemeClr val="accent1"/>
              </a:fillRef>
              <a:effectRef idx="0">
                <a:schemeClr val="accent1"/>
              </a:effectRef>
              <a:fontRef idx="minor">
                <a:schemeClr val="tx1"/>
              </a:fontRef>
            </p:style>
          </p:cxnSp>
        </p:grpSp>
        <p:grpSp>
          <p:nvGrpSpPr>
            <p:cNvPr id="189" name="组合 188">
              <a:extLst>
                <a:ext uri="{FF2B5EF4-FFF2-40B4-BE49-F238E27FC236}">
                  <a16:creationId xmlns:a16="http://schemas.microsoft.com/office/drawing/2014/main" id="{AF1170E3-00AE-41AF-9824-1AB2D3E6CFF6}"/>
                </a:ext>
              </a:extLst>
            </p:cNvPr>
            <p:cNvGrpSpPr/>
            <p:nvPr/>
          </p:nvGrpSpPr>
          <p:grpSpPr>
            <a:xfrm flipV="1">
              <a:off x="7336865" y="2087760"/>
              <a:ext cx="114515" cy="33695"/>
              <a:chOff x="7271385" y="1238411"/>
              <a:chExt cx="245474" cy="72229"/>
            </a:xfrm>
          </p:grpSpPr>
          <p:cxnSp>
            <p:nvCxnSpPr>
              <p:cNvPr id="214" name="直接连接符 213">
                <a:extLst>
                  <a:ext uri="{FF2B5EF4-FFF2-40B4-BE49-F238E27FC236}">
                    <a16:creationId xmlns:a16="http://schemas.microsoft.com/office/drawing/2014/main" id="{DE21603B-FAA1-4FFC-B99C-A006474CC076}"/>
                  </a:ext>
                </a:extLst>
              </p:cNvPr>
              <p:cNvCxnSpPr>
                <a:cxnSpLocks/>
              </p:cNvCxnSpPr>
              <p:nvPr/>
            </p:nvCxnSpPr>
            <p:spPr>
              <a:xfrm flipV="1">
                <a:off x="7271385" y="1238411"/>
                <a:ext cx="122737" cy="72229"/>
              </a:xfrm>
              <a:prstGeom prst="line">
                <a:avLst/>
              </a:prstGeom>
              <a:ln w="0">
                <a:solidFill>
                  <a:srgbClr val="1EA3E0">
                    <a:alpha val="40000"/>
                  </a:srgbClr>
                </a:solidFill>
              </a:ln>
            </p:spPr>
            <p:style>
              <a:lnRef idx="1">
                <a:schemeClr val="accent1"/>
              </a:lnRef>
              <a:fillRef idx="0">
                <a:schemeClr val="accent1"/>
              </a:fillRef>
              <a:effectRef idx="0">
                <a:schemeClr val="accent1"/>
              </a:effectRef>
              <a:fontRef idx="minor">
                <a:schemeClr val="tx1"/>
              </a:fontRef>
            </p:style>
          </p:cxnSp>
          <p:cxnSp>
            <p:nvCxnSpPr>
              <p:cNvPr id="215" name="直接连接符 214">
                <a:extLst>
                  <a:ext uri="{FF2B5EF4-FFF2-40B4-BE49-F238E27FC236}">
                    <a16:creationId xmlns:a16="http://schemas.microsoft.com/office/drawing/2014/main" id="{24E1BFB2-DFF5-44AD-BBF1-989A6DD8B3C0}"/>
                  </a:ext>
                </a:extLst>
              </p:cNvPr>
              <p:cNvCxnSpPr>
                <a:cxnSpLocks/>
              </p:cNvCxnSpPr>
              <p:nvPr/>
            </p:nvCxnSpPr>
            <p:spPr>
              <a:xfrm flipH="1" flipV="1">
                <a:off x="7394122" y="1238411"/>
                <a:ext cx="122737" cy="72229"/>
              </a:xfrm>
              <a:prstGeom prst="line">
                <a:avLst/>
              </a:prstGeom>
              <a:ln w="0">
                <a:solidFill>
                  <a:srgbClr val="1EA3E0">
                    <a:alpha val="40000"/>
                  </a:srgbClr>
                </a:solidFill>
              </a:ln>
            </p:spPr>
            <p:style>
              <a:lnRef idx="1">
                <a:schemeClr val="accent1"/>
              </a:lnRef>
              <a:fillRef idx="0">
                <a:schemeClr val="accent1"/>
              </a:fillRef>
              <a:effectRef idx="0">
                <a:schemeClr val="accent1"/>
              </a:effectRef>
              <a:fontRef idx="minor">
                <a:schemeClr val="tx1"/>
              </a:fontRef>
            </p:style>
          </p:cxnSp>
        </p:grpSp>
        <p:grpSp>
          <p:nvGrpSpPr>
            <p:cNvPr id="190" name="组合 189">
              <a:extLst>
                <a:ext uri="{FF2B5EF4-FFF2-40B4-BE49-F238E27FC236}">
                  <a16:creationId xmlns:a16="http://schemas.microsoft.com/office/drawing/2014/main" id="{83A37D2D-42EE-4A3B-8424-C78C08EA363A}"/>
                </a:ext>
              </a:extLst>
            </p:cNvPr>
            <p:cNvGrpSpPr/>
            <p:nvPr/>
          </p:nvGrpSpPr>
          <p:grpSpPr>
            <a:xfrm>
              <a:off x="6797145" y="1179462"/>
              <a:ext cx="195962" cy="386644"/>
              <a:chOff x="6942884" y="1280743"/>
              <a:chExt cx="195962" cy="386644"/>
            </a:xfrm>
          </p:grpSpPr>
          <p:grpSp>
            <p:nvGrpSpPr>
              <p:cNvPr id="209" name="组合 208">
                <a:extLst>
                  <a:ext uri="{FF2B5EF4-FFF2-40B4-BE49-F238E27FC236}">
                    <a16:creationId xmlns:a16="http://schemas.microsoft.com/office/drawing/2014/main" id="{84A16D74-307A-4E23-8771-1508397831DD}"/>
                  </a:ext>
                </a:extLst>
              </p:cNvPr>
              <p:cNvGrpSpPr/>
              <p:nvPr/>
            </p:nvGrpSpPr>
            <p:grpSpPr>
              <a:xfrm rot="18000000">
                <a:off x="6813617" y="1410010"/>
                <a:ext cx="366324" cy="107790"/>
                <a:chOff x="7271385" y="1238411"/>
                <a:chExt cx="245474" cy="72229"/>
              </a:xfrm>
            </p:grpSpPr>
            <p:cxnSp>
              <p:nvCxnSpPr>
                <p:cNvPr id="212" name="直接连接符 211">
                  <a:extLst>
                    <a:ext uri="{FF2B5EF4-FFF2-40B4-BE49-F238E27FC236}">
                      <a16:creationId xmlns:a16="http://schemas.microsoft.com/office/drawing/2014/main" id="{166F8FF8-AC35-4A2D-8172-2A31CE8EE9E7}"/>
                    </a:ext>
                  </a:extLst>
                </p:cNvPr>
                <p:cNvCxnSpPr>
                  <a:cxnSpLocks/>
                </p:cNvCxnSpPr>
                <p:nvPr/>
              </p:nvCxnSpPr>
              <p:spPr>
                <a:xfrm flipV="1">
                  <a:off x="7271385" y="1238411"/>
                  <a:ext cx="122737" cy="72229"/>
                </a:xfrm>
                <a:prstGeom prst="line">
                  <a:avLst/>
                </a:prstGeom>
                <a:ln w="0">
                  <a:solidFill>
                    <a:srgbClr val="1EA3E0">
                      <a:alpha val="60000"/>
                    </a:srgbClr>
                  </a:solidFill>
                </a:ln>
              </p:spPr>
              <p:style>
                <a:lnRef idx="1">
                  <a:schemeClr val="accent1"/>
                </a:lnRef>
                <a:fillRef idx="0">
                  <a:schemeClr val="accent1"/>
                </a:fillRef>
                <a:effectRef idx="0">
                  <a:schemeClr val="accent1"/>
                </a:effectRef>
                <a:fontRef idx="minor">
                  <a:schemeClr val="tx1"/>
                </a:fontRef>
              </p:style>
            </p:cxnSp>
            <p:cxnSp>
              <p:nvCxnSpPr>
                <p:cNvPr id="213" name="直接连接符 212">
                  <a:extLst>
                    <a:ext uri="{FF2B5EF4-FFF2-40B4-BE49-F238E27FC236}">
                      <a16:creationId xmlns:a16="http://schemas.microsoft.com/office/drawing/2014/main" id="{C0C7B84A-A54B-45A2-A681-D2D28120F841}"/>
                    </a:ext>
                  </a:extLst>
                </p:cNvPr>
                <p:cNvCxnSpPr>
                  <a:cxnSpLocks/>
                </p:cNvCxnSpPr>
                <p:nvPr/>
              </p:nvCxnSpPr>
              <p:spPr>
                <a:xfrm flipH="1" flipV="1">
                  <a:off x="7394122" y="1238411"/>
                  <a:ext cx="122737" cy="72229"/>
                </a:xfrm>
                <a:prstGeom prst="line">
                  <a:avLst/>
                </a:prstGeom>
                <a:ln w="0">
                  <a:solidFill>
                    <a:srgbClr val="1EA3E0">
                      <a:alpha val="60000"/>
                    </a:srgbClr>
                  </a:solidFill>
                </a:ln>
              </p:spPr>
              <p:style>
                <a:lnRef idx="1">
                  <a:schemeClr val="accent1"/>
                </a:lnRef>
                <a:fillRef idx="0">
                  <a:schemeClr val="accent1"/>
                </a:fillRef>
                <a:effectRef idx="0">
                  <a:schemeClr val="accent1"/>
                </a:effectRef>
                <a:fontRef idx="minor">
                  <a:schemeClr val="tx1"/>
                </a:fontRef>
              </p:style>
            </p:cxnSp>
          </p:grpSp>
          <p:sp>
            <p:nvSpPr>
              <p:cNvPr id="210" name="椭圆 209">
                <a:extLst>
                  <a:ext uri="{FF2B5EF4-FFF2-40B4-BE49-F238E27FC236}">
                    <a16:creationId xmlns:a16="http://schemas.microsoft.com/office/drawing/2014/main" id="{8358CDB7-9A76-40BD-886D-A3E9198D707A}"/>
                  </a:ext>
                </a:extLst>
              </p:cNvPr>
              <p:cNvSpPr/>
              <p:nvPr/>
            </p:nvSpPr>
            <p:spPr>
              <a:xfrm>
                <a:off x="7120846" y="1327442"/>
                <a:ext cx="18000" cy="18000"/>
              </a:xfrm>
              <a:prstGeom prst="ellipse">
                <a:avLst/>
              </a:prstGeom>
              <a:solidFill>
                <a:srgbClr val="1EA3E0"/>
              </a:solidFill>
              <a:ln>
                <a:noFill/>
              </a:ln>
              <a:effectLst>
                <a:glow rad="63500">
                  <a:schemeClr val="accent5">
                    <a:satMod val="175000"/>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sp>
            <p:nvSpPr>
              <p:cNvPr id="211" name="椭圆 210">
                <a:extLst>
                  <a:ext uri="{FF2B5EF4-FFF2-40B4-BE49-F238E27FC236}">
                    <a16:creationId xmlns:a16="http://schemas.microsoft.com/office/drawing/2014/main" id="{74631433-EF99-4B19-B473-3C884C423906}"/>
                  </a:ext>
                </a:extLst>
              </p:cNvPr>
              <p:cNvSpPr/>
              <p:nvPr/>
            </p:nvSpPr>
            <p:spPr>
              <a:xfrm>
                <a:off x="6943681" y="1649387"/>
                <a:ext cx="18000" cy="18000"/>
              </a:xfrm>
              <a:prstGeom prst="ellipse">
                <a:avLst/>
              </a:prstGeom>
              <a:solidFill>
                <a:srgbClr val="1EA3E0"/>
              </a:solidFill>
              <a:ln>
                <a:noFill/>
              </a:ln>
              <a:effectLst>
                <a:glow rad="63500">
                  <a:schemeClr val="accent5">
                    <a:satMod val="175000"/>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grpSp>
        <p:grpSp>
          <p:nvGrpSpPr>
            <p:cNvPr id="191" name="组合 190">
              <a:extLst>
                <a:ext uri="{FF2B5EF4-FFF2-40B4-BE49-F238E27FC236}">
                  <a16:creationId xmlns:a16="http://schemas.microsoft.com/office/drawing/2014/main" id="{FFB0F101-FAA4-470D-A5C8-0742078B8D19}"/>
                </a:ext>
              </a:extLst>
            </p:cNvPr>
            <p:cNvGrpSpPr/>
            <p:nvPr/>
          </p:nvGrpSpPr>
          <p:grpSpPr>
            <a:xfrm flipH="1">
              <a:off x="7794533" y="1179462"/>
              <a:ext cx="195962" cy="386644"/>
              <a:chOff x="6942884" y="1280743"/>
              <a:chExt cx="195962" cy="386644"/>
            </a:xfrm>
          </p:grpSpPr>
          <p:grpSp>
            <p:nvGrpSpPr>
              <p:cNvPr id="204" name="组合 203">
                <a:extLst>
                  <a:ext uri="{FF2B5EF4-FFF2-40B4-BE49-F238E27FC236}">
                    <a16:creationId xmlns:a16="http://schemas.microsoft.com/office/drawing/2014/main" id="{499612AE-08CB-406B-9282-8CC3AE4F26CF}"/>
                  </a:ext>
                </a:extLst>
              </p:cNvPr>
              <p:cNvGrpSpPr/>
              <p:nvPr/>
            </p:nvGrpSpPr>
            <p:grpSpPr>
              <a:xfrm rot="18000000">
                <a:off x="6813617" y="1410010"/>
                <a:ext cx="366324" cy="107790"/>
                <a:chOff x="7271385" y="1238411"/>
                <a:chExt cx="245474" cy="72229"/>
              </a:xfrm>
            </p:grpSpPr>
            <p:cxnSp>
              <p:nvCxnSpPr>
                <p:cNvPr id="207" name="直接连接符 206">
                  <a:extLst>
                    <a:ext uri="{FF2B5EF4-FFF2-40B4-BE49-F238E27FC236}">
                      <a16:creationId xmlns:a16="http://schemas.microsoft.com/office/drawing/2014/main" id="{DF0ABE5F-56F8-46BA-89DF-0ED8FB17BBB9}"/>
                    </a:ext>
                  </a:extLst>
                </p:cNvPr>
                <p:cNvCxnSpPr>
                  <a:cxnSpLocks/>
                </p:cNvCxnSpPr>
                <p:nvPr/>
              </p:nvCxnSpPr>
              <p:spPr>
                <a:xfrm flipV="1">
                  <a:off x="7271385" y="1238411"/>
                  <a:ext cx="122737" cy="72229"/>
                </a:xfrm>
                <a:prstGeom prst="line">
                  <a:avLst/>
                </a:prstGeom>
                <a:ln w="0">
                  <a:solidFill>
                    <a:srgbClr val="1EA3E0">
                      <a:alpha val="60000"/>
                    </a:srgbClr>
                  </a:solidFill>
                </a:ln>
              </p:spPr>
              <p:style>
                <a:lnRef idx="1">
                  <a:schemeClr val="accent1"/>
                </a:lnRef>
                <a:fillRef idx="0">
                  <a:schemeClr val="accent1"/>
                </a:fillRef>
                <a:effectRef idx="0">
                  <a:schemeClr val="accent1"/>
                </a:effectRef>
                <a:fontRef idx="minor">
                  <a:schemeClr val="tx1"/>
                </a:fontRef>
              </p:style>
            </p:cxnSp>
            <p:cxnSp>
              <p:nvCxnSpPr>
                <p:cNvPr id="208" name="直接连接符 207">
                  <a:extLst>
                    <a:ext uri="{FF2B5EF4-FFF2-40B4-BE49-F238E27FC236}">
                      <a16:creationId xmlns:a16="http://schemas.microsoft.com/office/drawing/2014/main" id="{DE880448-A844-49D7-8309-F989CDD77A3A}"/>
                    </a:ext>
                  </a:extLst>
                </p:cNvPr>
                <p:cNvCxnSpPr>
                  <a:cxnSpLocks/>
                </p:cNvCxnSpPr>
                <p:nvPr/>
              </p:nvCxnSpPr>
              <p:spPr>
                <a:xfrm flipH="1" flipV="1">
                  <a:off x="7394122" y="1238411"/>
                  <a:ext cx="122737" cy="72229"/>
                </a:xfrm>
                <a:prstGeom prst="line">
                  <a:avLst/>
                </a:prstGeom>
                <a:ln w="0">
                  <a:solidFill>
                    <a:srgbClr val="1EA3E0">
                      <a:alpha val="60000"/>
                    </a:srgbClr>
                  </a:solidFill>
                </a:ln>
              </p:spPr>
              <p:style>
                <a:lnRef idx="1">
                  <a:schemeClr val="accent1"/>
                </a:lnRef>
                <a:fillRef idx="0">
                  <a:schemeClr val="accent1"/>
                </a:fillRef>
                <a:effectRef idx="0">
                  <a:schemeClr val="accent1"/>
                </a:effectRef>
                <a:fontRef idx="minor">
                  <a:schemeClr val="tx1"/>
                </a:fontRef>
              </p:style>
            </p:cxnSp>
          </p:grpSp>
          <p:sp>
            <p:nvSpPr>
              <p:cNvPr id="205" name="椭圆 204">
                <a:extLst>
                  <a:ext uri="{FF2B5EF4-FFF2-40B4-BE49-F238E27FC236}">
                    <a16:creationId xmlns:a16="http://schemas.microsoft.com/office/drawing/2014/main" id="{5FCEC233-EFF8-486B-9A99-609732998797}"/>
                  </a:ext>
                </a:extLst>
              </p:cNvPr>
              <p:cNvSpPr/>
              <p:nvPr/>
            </p:nvSpPr>
            <p:spPr>
              <a:xfrm>
                <a:off x="7120846" y="1327442"/>
                <a:ext cx="18000" cy="18000"/>
              </a:xfrm>
              <a:prstGeom prst="ellipse">
                <a:avLst/>
              </a:prstGeom>
              <a:solidFill>
                <a:srgbClr val="1EA3E0"/>
              </a:solidFill>
              <a:ln>
                <a:noFill/>
              </a:ln>
              <a:effectLst>
                <a:glow rad="63500">
                  <a:schemeClr val="accent5">
                    <a:satMod val="175000"/>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sp>
            <p:nvSpPr>
              <p:cNvPr id="206" name="椭圆 205">
                <a:extLst>
                  <a:ext uri="{FF2B5EF4-FFF2-40B4-BE49-F238E27FC236}">
                    <a16:creationId xmlns:a16="http://schemas.microsoft.com/office/drawing/2014/main" id="{FAA9B3B2-1FD4-4506-9A91-72584C99C2F6}"/>
                  </a:ext>
                </a:extLst>
              </p:cNvPr>
              <p:cNvSpPr/>
              <p:nvPr/>
            </p:nvSpPr>
            <p:spPr>
              <a:xfrm>
                <a:off x="6943681" y="1649387"/>
                <a:ext cx="18000" cy="18000"/>
              </a:xfrm>
              <a:prstGeom prst="ellipse">
                <a:avLst/>
              </a:prstGeom>
              <a:solidFill>
                <a:srgbClr val="1EA3E0"/>
              </a:solidFill>
              <a:ln>
                <a:noFill/>
              </a:ln>
              <a:effectLst>
                <a:glow rad="63500">
                  <a:schemeClr val="accent5">
                    <a:satMod val="175000"/>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grpSp>
        <p:grpSp>
          <p:nvGrpSpPr>
            <p:cNvPr id="192" name="组合 191">
              <a:extLst>
                <a:ext uri="{FF2B5EF4-FFF2-40B4-BE49-F238E27FC236}">
                  <a16:creationId xmlns:a16="http://schemas.microsoft.com/office/drawing/2014/main" id="{4CF5BF8B-15DC-478A-8DAD-55AC252E08DA}"/>
                </a:ext>
              </a:extLst>
            </p:cNvPr>
            <p:cNvGrpSpPr/>
            <p:nvPr/>
          </p:nvGrpSpPr>
          <p:grpSpPr>
            <a:xfrm flipV="1">
              <a:off x="6797145" y="1810938"/>
              <a:ext cx="195962" cy="386644"/>
              <a:chOff x="6942884" y="1280743"/>
              <a:chExt cx="195962" cy="386644"/>
            </a:xfrm>
          </p:grpSpPr>
          <p:grpSp>
            <p:nvGrpSpPr>
              <p:cNvPr id="199" name="组合 198">
                <a:extLst>
                  <a:ext uri="{FF2B5EF4-FFF2-40B4-BE49-F238E27FC236}">
                    <a16:creationId xmlns:a16="http://schemas.microsoft.com/office/drawing/2014/main" id="{32AD644C-0985-431B-9E0E-0D23AE91CDA4}"/>
                  </a:ext>
                </a:extLst>
              </p:cNvPr>
              <p:cNvGrpSpPr/>
              <p:nvPr/>
            </p:nvGrpSpPr>
            <p:grpSpPr>
              <a:xfrm rot="18000000">
                <a:off x="6813617" y="1410010"/>
                <a:ext cx="366324" cy="107790"/>
                <a:chOff x="7271385" y="1238411"/>
                <a:chExt cx="245474" cy="72229"/>
              </a:xfrm>
            </p:grpSpPr>
            <p:cxnSp>
              <p:nvCxnSpPr>
                <p:cNvPr id="202" name="直接连接符 201">
                  <a:extLst>
                    <a:ext uri="{FF2B5EF4-FFF2-40B4-BE49-F238E27FC236}">
                      <a16:creationId xmlns:a16="http://schemas.microsoft.com/office/drawing/2014/main" id="{C1413142-4771-430A-BADD-DA72C9B2DAF3}"/>
                    </a:ext>
                  </a:extLst>
                </p:cNvPr>
                <p:cNvCxnSpPr>
                  <a:cxnSpLocks/>
                </p:cNvCxnSpPr>
                <p:nvPr/>
              </p:nvCxnSpPr>
              <p:spPr>
                <a:xfrm flipV="1">
                  <a:off x="7271385" y="1238411"/>
                  <a:ext cx="122737" cy="72229"/>
                </a:xfrm>
                <a:prstGeom prst="line">
                  <a:avLst/>
                </a:prstGeom>
                <a:ln w="0">
                  <a:solidFill>
                    <a:srgbClr val="1EA3E0">
                      <a:alpha val="60000"/>
                    </a:srgbClr>
                  </a:solidFill>
                </a:ln>
              </p:spPr>
              <p:style>
                <a:lnRef idx="1">
                  <a:schemeClr val="accent1"/>
                </a:lnRef>
                <a:fillRef idx="0">
                  <a:schemeClr val="accent1"/>
                </a:fillRef>
                <a:effectRef idx="0">
                  <a:schemeClr val="accent1"/>
                </a:effectRef>
                <a:fontRef idx="minor">
                  <a:schemeClr val="tx1"/>
                </a:fontRef>
              </p:style>
            </p:cxnSp>
            <p:cxnSp>
              <p:nvCxnSpPr>
                <p:cNvPr id="203" name="直接连接符 202">
                  <a:extLst>
                    <a:ext uri="{FF2B5EF4-FFF2-40B4-BE49-F238E27FC236}">
                      <a16:creationId xmlns:a16="http://schemas.microsoft.com/office/drawing/2014/main" id="{12FE7525-FE97-4319-AB65-E54B7CC2524E}"/>
                    </a:ext>
                  </a:extLst>
                </p:cNvPr>
                <p:cNvCxnSpPr>
                  <a:cxnSpLocks/>
                </p:cNvCxnSpPr>
                <p:nvPr/>
              </p:nvCxnSpPr>
              <p:spPr>
                <a:xfrm flipH="1" flipV="1">
                  <a:off x="7394122" y="1238411"/>
                  <a:ext cx="122737" cy="72229"/>
                </a:xfrm>
                <a:prstGeom prst="line">
                  <a:avLst/>
                </a:prstGeom>
                <a:ln w="0">
                  <a:solidFill>
                    <a:srgbClr val="1EA3E0">
                      <a:alpha val="60000"/>
                    </a:srgbClr>
                  </a:solidFill>
                </a:ln>
              </p:spPr>
              <p:style>
                <a:lnRef idx="1">
                  <a:schemeClr val="accent1"/>
                </a:lnRef>
                <a:fillRef idx="0">
                  <a:schemeClr val="accent1"/>
                </a:fillRef>
                <a:effectRef idx="0">
                  <a:schemeClr val="accent1"/>
                </a:effectRef>
                <a:fontRef idx="minor">
                  <a:schemeClr val="tx1"/>
                </a:fontRef>
              </p:style>
            </p:cxnSp>
          </p:grpSp>
          <p:sp>
            <p:nvSpPr>
              <p:cNvPr id="200" name="椭圆 199">
                <a:extLst>
                  <a:ext uri="{FF2B5EF4-FFF2-40B4-BE49-F238E27FC236}">
                    <a16:creationId xmlns:a16="http://schemas.microsoft.com/office/drawing/2014/main" id="{0B8739FD-1230-4B3C-947F-88F2792C4482}"/>
                  </a:ext>
                </a:extLst>
              </p:cNvPr>
              <p:cNvSpPr/>
              <p:nvPr/>
            </p:nvSpPr>
            <p:spPr>
              <a:xfrm>
                <a:off x="7120846" y="1327442"/>
                <a:ext cx="18000" cy="18000"/>
              </a:xfrm>
              <a:prstGeom prst="ellipse">
                <a:avLst/>
              </a:prstGeom>
              <a:solidFill>
                <a:srgbClr val="1EA3E0"/>
              </a:solidFill>
              <a:ln>
                <a:noFill/>
              </a:ln>
              <a:effectLst>
                <a:glow rad="63500">
                  <a:schemeClr val="accent5">
                    <a:satMod val="175000"/>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sp>
            <p:nvSpPr>
              <p:cNvPr id="201" name="椭圆 200">
                <a:extLst>
                  <a:ext uri="{FF2B5EF4-FFF2-40B4-BE49-F238E27FC236}">
                    <a16:creationId xmlns:a16="http://schemas.microsoft.com/office/drawing/2014/main" id="{49B8D9DA-5487-40A8-AE80-BD8ED101387A}"/>
                  </a:ext>
                </a:extLst>
              </p:cNvPr>
              <p:cNvSpPr/>
              <p:nvPr/>
            </p:nvSpPr>
            <p:spPr>
              <a:xfrm>
                <a:off x="6943681" y="1649387"/>
                <a:ext cx="18000" cy="18000"/>
              </a:xfrm>
              <a:prstGeom prst="ellipse">
                <a:avLst/>
              </a:prstGeom>
              <a:solidFill>
                <a:srgbClr val="1EA3E0"/>
              </a:solidFill>
              <a:ln>
                <a:noFill/>
              </a:ln>
              <a:effectLst>
                <a:glow rad="63500">
                  <a:schemeClr val="accent5">
                    <a:satMod val="175000"/>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grpSp>
        <p:grpSp>
          <p:nvGrpSpPr>
            <p:cNvPr id="193" name="组合 192">
              <a:extLst>
                <a:ext uri="{FF2B5EF4-FFF2-40B4-BE49-F238E27FC236}">
                  <a16:creationId xmlns:a16="http://schemas.microsoft.com/office/drawing/2014/main" id="{9CFF106C-0AE6-4919-BE84-20755F72C156}"/>
                </a:ext>
              </a:extLst>
            </p:cNvPr>
            <p:cNvGrpSpPr/>
            <p:nvPr/>
          </p:nvGrpSpPr>
          <p:grpSpPr>
            <a:xfrm flipH="1" flipV="1">
              <a:off x="7794533" y="1810938"/>
              <a:ext cx="195962" cy="386644"/>
              <a:chOff x="6942884" y="1280743"/>
              <a:chExt cx="195962" cy="386644"/>
            </a:xfrm>
          </p:grpSpPr>
          <p:grpSp>
            <p:nvGrpSpPr>
              <p:cNvPr id="194" name="组合 193">
                <a:extLst>
                  <a:ext uri="{FF2B5EF4-FFF2-40B4-BE49-F238E27FC236}">
                    <a16:creationId xmlns:a16="http://schemas.microsoft.com/office/drawing/2014/main" id="{A16C1859-F894-4C9F-8779-03541C0D1CB0}"/>
                  </a:ext>
                </a:extLst>
              </p:cNvPr>
              <p:cNvGrpSpPr/>
              <p:nvPr/>
            </p:nvGrpSpPr>
            <p:grpSpPr>
              <a:xfrm rot="18000000">
                <a:off x="6813617" y="1410010"/>
                <a:ext cx="366324" cy="107790"/>
                <a:chOff x="7271385" y="1238411"/>
                <a:chExt cx="245474" cy="72229"/>
              </a:xfrm>
            </p:grpSpPr>
            <p:cxnSp>
              <p:nvCxnSpPr>
                <p:cNvPr id="197" name="直接连接符 196">
                  <a:extLst>
                    <a:ext uri="{FF2B5EF4-FFF2-40B4-BE49-F238E27FC236}">
                      <a16:creationId xmlns:a16="http://schemas.microsoft.com/office/drawing/2014/main" id="{69B56591-5335-4389-87FE-8555F2489D8C}"/>
                    </a:ext>
                  </a:extLst>
                </p:cNvPr>
                <p:cNvCxnSpPr>
                  <a:cxnSpLocks/>
                </p:cNvCxnSpPr>
                <p:nvPr/>
              </p:nvCxnSpPr>
              <p:spPr>
                <a:xfrm flipV="1">
                  <a:off x="7271385" y="1238411"/>
                  <a:ext cx="122737" cy="72229"/>
                </a:xfrm>
                <a:prstGeom prst="line">
                  <a:avLst/>
                </a:prstGeom>
                <a:ln w="0">
                  <a:solidFill>
                    <a:srgbClr val="1EA3E0">
                      <a:alpha val="60000"/>
                    </a:srgbClr>
                  </a:solidFill>
                </a:ln>
              </p:spPr>
              <p:style>
                <a:lnRef idx="1">
                  <a:schemeClr val="accent1"/>
                </a:lnRef>
                <a:fillRef idx="0">
                  <a:schemeClr val="accent1"/>
                </a:fillRef>
                <a:effectRef idx="0">
                  <a:schemeClr val="accent1"/>
                </a:effectRef>
                <a:fontRef idx="minor">
                  <a:schemeClr val="tx1"/>
                </a:fontRef>
              </p:style>
            </p:cxnSp>
            <p:cxnSp>
              <p:nvCxnSpPr>
                <p:cNvPr id="198" name="直接连接符 197">
                  <a:extLst>
                    <a:ext uri="{FF2B5EF4-FFF2-40B4-BE49-F238E27FC236}">
                      <a16:creationId xmlns:a16="http://schemas.microsoft.com/office/drawing/2014/main" id="{A476E0DD-4409-4A9E-9520-5F5CEC6C1D3C}"/>
                    </a:ext>
                  </a:extLst>
                </p:cNvPr>
                <p:cNvCxnSpPr>
                  <a:cxnSpLocks/>
                </p:cNvCxnSpPr>
                <p:nvPr/>
              </p:nvCxnSpPr>
              <p:spPr>
                <a:xfrm flipH="1" flipV="1">
                  <a:off x="7394122" y="1238411"/>
                  <a:ext cx="122737" cy="72229"/>
                </a:xfrm>
                <a:prstGeom prst="line">
                  <a:avLst/>
                </a:prstGeom>
                <a:ln w="0">
                  <a:solidFill>
                    <a:srgbClr val="1EA3E0">
                      <a:alpha val="60000"/>
                    </a:srgbClr>
                  </a:solidFill>
                </a:ln>
              </p:spPr>
              <p:style>
                <a:lnRef idx="1">
                  <a:schemeClr val="accent1"/>
                </a:lnRef>
                <a:fillRef idx="0">
                  <a:schemeClr val="accent1"/>
                </a:fillRef>
                <a:effectRef idx="0">
                  <a:schemeClr val="accent1"/>
                </a:effectRef>
                <a:fontRef idx="minor">
                  <a:schemeClr val="tx1"/>
                </a:fontRef>
              </p:style>
            </p:cxnSp>
          </p:grpSp>
          <p:sp>
            <p:nvSpPr>
              <p:cNvPr id="195" name="椭圆 194">
                <a:extLst>
                  <a:ext uri="{FF2B5EF4-FFF2-40B4-BE49-F238E27FC236}">
                    <a16:creationId xmlns:a16="http://schemas.microsoft.com/office/drawing/2014/main" id="{51B96CC8-2FD9-47C9-A5BD-AA4BC283DC35}"/>
                  </a:ext>
                </a:extLst>
              </p:cNvPr>
              <p:cNvSpPr/>
              <p:nvPr/>
            </p:nvSpPr>
            <p:spPr>
              <a:xfrm>
                <a:off x="7120846" y="1327442"/>
                <a:ext cx="18000" cy="18000"/>
              </a:xfrm>
              <a:prstGeom prst="ellipse">
                <a:avLst/>
              </a:prstGeom>
              <a:solidFill>
                <a:srgbClr val="1EA3E0"/>
              </a:solidFill>
              <a:ln>
                <a:noFill/>
              </a:ln>
              <a:effectLst>
                <a:glow rad="63500">
                  <a:schemeClr val="accent5">
                    <a:satMod val="175000"/>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sp>
            <p:nvSpPr>
              <p:cNvPr id="196" name="椭圆 195">
                <a:extLst>
                  <a:ext uri="{FF2B5EF4-FFF2-40B4-BE49-F238E27FC236}">
                    <a16:creationId xmlns:a16="http://schemas.microsoft.com/office/drawing/2014/main" id="{A915771E-9C0B-4A35-BE66-89A129B48398}"/>
                  </a:ext>
                </a:extLst>
              </p:cNvPr>
              <p:cNvSpPr/>
              <p:nvPr/>
            </p:nvSpPr>
            <p:spPr>
              <a:xfrm>
                <a:off x="6943681" y="1649387"/>
                <a:ext cx="18000" cy="18000"/>
              </a:xfrm>
              <a:prstGeom prst="ellipse">
                <a:avLst/>
              </a:prstGeom>
              <a:solidFill>
                <a:srgbClr val="1EA3E0"/>
              </a:solidFill>
              <a:ln>
                <a:noFill/>
              </a:ln>
              <a:effectLst>
                <a:glow rad="63500">
                  <a:schemeClr val="accent5">
                    <a:satMod val="175000"/>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grpSp>
      </p:grpSp>
      <p:sp>
        <p:nvSpPr>
          <p:cNvPr id="221" name="文本框 220">
            <a:extLst>
              <a:ext uri="{FF2B5EF4-FFF2-40B4-BE49-F238E27FC236}">
                <a16:creationId xmlns:a16="http://schemas.microsoft.com/office/drawing/2014/main" id="{49D71212-D212-4AAF-9D38-935DD4E81B67}"/>
              </a:ext>
            </a:extLst>
          </p:cNvPr>
          <p:cNvSpPr txBox="1"/>
          <p:nvPr/>
        </p:nvSpPr>
        <p:spPr>
          <a:xfrm>
            <a:off x="5439749" y="2050794"/>
            <a:ext cx="1210588" cy="625877"/>
          </a:xfrm>
          <a:prstGeom prst="rect">
            <a:avLst/>
          </a:prstGeom>
          <a:noFill/>
        </p:spPr>
        <p:txBody>
          <a:bodyPr wrap="none" rtlCol="0" anchor="ctr">
            <a:spAutoFit/>
          </a:bodyPr>
          <a:lstStyle/>
          <a:p>
            <a:pPr algn="ctr">
              <a:lnSpc>
                <a:spcPct val="110000"/>
              </a:lnSpc>
            </a:pPr>
            <a:r>
              <a:rPr lang="zh-CN" altLang="en-US" sz="1600" b="1" dirty="0">
                <a:solidFill>
                  <a:schemeClr val="bg1"/>
                </a:solidFill>
                <a:cs typeface="+mn-ea"/>
                <a:sym typeface="+mn-lt"/>
              </a:rPr>
              <a:t>材料科学</a:t>
            </a:r>
            <a:endParaRPr lang="en-US" altLang="zh-CN" sz="1600" b="1" dirty="0">
              <a:solidFill>
                <a:schemeClr val="bg1"/>
              </a:solidFill>
              <a:cs typeface="+mn-ea"/>
              <a:sym typeface="+mn-lt"/>
            </a:endParaRPr>
          </a:p>
          <a:p>
            <a:pPr algn="ctr">
              <a:lnSpc>
                <a:spcPct val="110000"/>
              </a:lnSpc>
            </a:pPr>
            <a:r>
              <a:rPr lang="zh-CN" altLang="en-US" sz="1600" b="1" dirty="0">
                <a:solidFill>
                  <a:schemeClr val="bg1"/>
                </a:solidFill>
                <a:cs typeface="+mn-ea"/>
                <a:sym typeface="+mn-lt"/>
              </a:rPr>
              <a:t>与工程学院</a:t>
            </a:r>
          </a:p>
        </p:txBody>
      </p:sp>
      <p:sp>
        <p:nvSpPr>
          <p:cNvPr id="222" name="文本框 221">
            <a:extLst>
              <a:ext uri="{FF2B5EF4-FFF2-40B4-BE49-F238E27FC236}">
                <a16:creationId xmlns:a16="http://schemas.microsoft.com/office/drawing/2014/main" id="{5BF2D3C2-D6F1-42B8-9B9D-37D6581FCB3E}"/>
              </a:ext>
            </a:extLst>
          </p:cNvPr>
          <p:cNvSpPr txBox="1"/>
          <p:nvPr/>
        </p:nvSpPr>
        <p:spPr>
          <a:xfrm>
            <a:off x="8165033" y="2050794"/>
            <a:ext cx="1210588" cy="625877"/>
          </a:xfrm>
          <a:prstGeom prst="rect">
            <a:avLst/>
          </a:prstGeom>
          <a:noFill/>
        </p:spPr>
        <p:txBody>
          <a:bodyPr wrap="none" rtlCol="0" anchor="ctr">
            <a:spAutoFit/>
          </a:bodyPr>
          <a:lstStyle/>
          <a:p>
            <a:pPr algn="ctr">
              <a:lnSpc>
                <a:spcPct val="110000"/>
              </a:lnSpc>
            </a:pPr>
            <a:r>
              <a:rPr lang="zh-CN" altLang="en-US" sz="1600" b="1" dirty="0">
                <a:solidFill>
                  <a:schemeClr val="bg1"/>
                </a:solidFill>
                <a:cs typeface="+mn-ea"/>
                <a:sym typeface="+mn-lt"/>
              </a:rPr>
              <a:t>环境科学</a:t>
            </a:r>
            <a:endParaRPr lang="en-US" altLang="zh-CN" sz="1600" b="1" dirty="0">
              <a:solidFill>
                <a:schemeClr val="bg1"/>
              </a:solidFill>
              <a:cs typeface="+mn-ea"/>
              <a:sym typeface="+mn-lt"/>
            </a:endParaRPr>
          </a:p>
          <a:p>
            <a:pPr algn="ctr">
              <a:lnSpc>
                <a:spcPct val="110000"/>
              </a:lnSpc>
            </a:pPr>
            <a:r>
              <a:rPr lang="zh-CN" altLang="en-US" sz="1600" b="1" dirty="0">
                <a:solidFill>
                  <a:schemeClr val="bg1"/>
                </a:solidFill>
                <a:cs typeface="+mn-ea"/>
                <a:sym typeface="+mn-lt"/>
              </a:rPr>
              <a:t>与工程学院</a:t>
            </a:r>
          </a:p>
        </p:txBody>
      </p:sp>
      <p:sp>
        <p:nvSpPr>
          <p:cNvPr id="223" name="文本框 222">
            <a:extLst>
              <a:ext uri="{FF2B5EF4-FFF2-40B4-BE49-F238E27FC236}">
                <a16:creationId xmlns:a16="http://schemas.microsoft.com/office/drawing/2014/main" id="{21138D6B-BC45-41C4-8966-BF11E3E598A1}"/>
              </a:ext>
            </a:extLst>
          </p:cNvPr>
          <p:cNvSpPr txBox="1"/>
          <p:nvPr/>
        </p:nvSpPr>
        <p:spPr>
          <a:xfrm>
            <a:off x="1517993" y="3921231"/>
            <a:ext cx="1210588" cy="625877"/>
          </a:xfrm>
          <a:prstGeom prst="rect">
            <a:avLst/>
          </a:prstGeom>
          <a:noFill/>
        </p:spPr>
        <p:txBody>
          <a:bodyPr wrap="none" rtlCol="0" anchor="ctr">
            <a:spAutoFit/>
          </a:bodyPr>
          <a:lstStyle/>
          <a:p>
            <a:pPr algn="ctr">
              <a:lnSpc>
                <a:spcPct val="110000"/>
              </a:lnSpc>
            </a:pPr>
            <a:r>
              <a:rPr lang="zh-CN" altLang="en-US" sz="1600" b="1" dirty="0">
                <a:solidFill>
                  <a:schemeClr val="bg1"/>
                </a:solidFill>
                <a:cs typeface="+mn-ea"/>
                <a:sym typeface="+mn-lt"/>
              </a:rPr>
              <a:t>食品与生物</a:t>
            </a:r>
            <a:endParaRPr lang="en-US" altLang="zh-CN" sz="1600" b="1" dirty="0">
              <a:solidFill>
                <a:schemeClr val="bg1"/>
              </a:solidFill>
              <a:cs typeface="+mn-ea"/>
              <a:sym typeface="+mn-lt"/>
            </a:endParaRPr>
          </a:p>
          <a:p>
            <a:pPr algn="ctr">
              <a:lnSpc>
                <a:spcPct val="110000"/>
              </a:lnSpc>
            </a:pPr>
            <a:r>
              <a:rPr lang="zh-CN" altLang="en-US" sz="1600" b="1" dirty="0">
                <a:solidFill>
                  <a:schemeClr val="bg1"/>
                </a:solidFill>
                <a:cs typeface="+mn-ea"/>
                <a:sym typeface="+mn-lt"/>
              </a:rPr>
              <a:t>工程学院</a:t>
            </a:r>
          </a:p>
        </p:txBody>
      </p:sp>
      <p:sp>
        <p:nvSpPr>
          <p:cNvPr id="224" name="文本框 223">
            <a:extLst>
              <a:ext uri="{FF2B5EF4-FFF2-40B4-BE49-F238E27FC236}">
                <a16:creationId xmlns:a16="http://schemas.microsoft.com/office/drawing/2014/main" id="{51E058ED-E4DB-4DB8-8A9E-A32A0719C10A}"/>
              </a:ext>
            </a:extLst>
          </p:cNvPr>
          <p:cNvSpPr txBox="1"/>
          <p:nvPr/>
        </p:nvSpPr>
        <p:spPr>
          <a:xfrm>
            <a:off x="4132497" y="3921231"/>
            <a:ext cx="1210588" cy="625877"/>
          </a:xfrm>
          <a:prstGeom prst="rect">
            <a:avLst/>
          </a:prstGeom>
          <a:noFill/>
        </p:spPr>
        <p:txBody>
          <a:bodyPr wrap="none" rtlCol="0" anchor="ctr">
            <a:spAutoFit/>
          </a:bodyPr>
          <a:lstStyle/>
          <a:p>
            <a:pPr algn="ctr">
              <a:lnSpc>
                <a:spcPct val="110000"/>
              </a:lnSpc>
            </a:pPr>
            <a:r>
              <a:rPr lang="zh-CN" altLang="en-US" sz="1600" b="1" dirty="0">
                <a:solidFill>
                  <a:schemeClr val="bg1"/>
                </a:solidFill>
                <a:cs typeface="+mn-ea"/>
                <a:sym typeface="+mn-lt"/>
              </a:rPr>
              <a:t>电气与控制</a:t>
            </a:r>
            <a:endParaRPr lang="en-US" altLang="zh-CN" sz="1600" b="1" dirty="0">
              <a:solidFill>
                <a:schemeClr val="bg1"/>
              </a:solidFill>
              <a:cs typeface="+mn-ea"/>
              <a:sym typeface="+mn-lt"/>
            </a:endParaRPr>
          </a:p>
          <a:p>
            <a:pPr algn="ctr">
              <a:lnSpc>
                <a:spcPct val="110000"/>
              </a:lnSpc>
            </a:pPr>
            <a:r>
              <a:rPr lang="zh-CN" altLang="en-US" sz="1600" b="1" dirty="0">
                <a:solidFill>
                  <a:schemeClr val="bg1"/>
                </a:solidFill>
                <a:cs typeface="+mn-ea"/>
                <a:sym typeface="+mn-lt"/>
              </a:rPr>
              <a:t>工程学院</a:t>
            </a:r>
          </a:p>
        </p:txBody>
      </p:sp>
      <p:sp>
        <p:nvSpPr>
          <p:cNvPr id="225" name="文本框 224">
            <a:extLst>
              <a:ext uri="{FF2B5EF4-FFF2-40B4-BE49-F238E27FC236}">
                <a16:creationId xmlns:a16="http://schemas.microsoft.com/office/drawing/2014/main" id="{87F39782-7619-49AE-BBA5-BDD96744949F}"/>
              </a:ext>
            </a:extLst>
          </p:cNvPr>
          <p:cNvSpPr txBox="1"/>
          <p:nvPr/>
        </p:nvSpPr>
        <p:spPr>
          <a:xfrm>
            <a:off x="9566689" y="3921231"/>
            <a:ext cx="1005403" cy="625877"/>
          </a:xfrm>
          <a:prstGeom prst="rect">
            <a:avLst/>
          </a:prstGeom>
          <a:noFill/>
        </p:spPr>
        <p:txBody>
          <a:bodyPr wrap="none" rtlCol="0" anchor="ctr">
            <a:spAutoFit/>
          </a:bodyPr>
          <a:lstStyle/>
          <a:p>
            <a:pPr algn="ctr">
              <a:lnSpc>
                <a:spcPct val="110000"/>
              </a:lnSpc>
            </a:pPr>
            <a:r>
              <a:rPr lang="zh-CN" altLang="en-US" sz="1600" b="1" dirty="0">
                <a:solidFill>
                  <a:schemeClr val="bg1"/>
                </a:solidFill>
                <a:cs typeface="+mn-ea"/>
                <a:sym typeface="+mn-lt"/>
              </a:rPr>
              <a:t>经济与</a:t>
            </a:r>
            <a:endParaRPr lang="en-US" altLang="zh-CN" sz="1600" b="1" dirty="0">
              <a:solidFill>
                <a:schemeClr val="bg1"/>
              </a:solidFill>
              <a:cs typeface="+mn-ea"/>
              <a:sym typeface="+mn-lt"/>
            </a:endParaRPr>
          </a:p>
          <a:p>
            <a:pPr algn="ctr">
              <a:lnSpc>
                <a:spcPct val="110000"/>
              </a:lnSpc>
            </a:pPr>
            <a:r>
              <a:rPr lang="zh-CN" altLang="en-US" sz="1600" b="1" dirty="0">
                <a:solidFill>
                  <a:schemeClr val="bg1"/>
                </a:solidFill>
                <a:cs typeface="+mn-ea"/>
                <a:sym typeface="+mn-lt"/>
              </a:rPr>
              <a:t>管理学院</a:t>
            </a:r>
          </a:p>
        </p:txBody>
      </p:sp>
      <p:grpSp>
        <p:nvGrpSpPr>
          <p:cNvPr id="264" name="组合 263">
            <a:extLst>
              <a:ext uri="{FF2B5EF4-FFF2-40B4-BE49-F238E27FC236}">
                <a16:creationId xmlns:a16="http://schemas.microsoft.com/office/drawing/2014/main" id="{76DA19C3-43FB-4139-A92D-2A60E8E79FC7}"/>
              </a:ext>
            </a:extLst>
          </p:cNvPr>
          <p:cNvGrpSpPr/>
          <p:nvPr/>
        </p:nvGrpSpPr>
        <p:grpSpPr>
          <a:xfrm>
            <a:off x="2498229" y="1463803"/>
            <a:ext cx="1907313" cy="1800359"/>
            <a:chOff x="6797145" y="1132065"/>
            <a:chExt cx="1193350" cy="1126432"/>
          </a:xfrm>
        </p:grpSpPr>
        <p:grpSp>
          <p:nvGrpSpPr>
            <p:cNvPr id="265" name="组合 264">
              <a:extLst>
                <a:ext uri="{FF2B5EF4-FFF2-40B4-BE49-F238E27FC236}">
                  <a16:creationId xmlns:a16="http://schemas.microsoft.com/office/drawing/2014/main" id="{1589BD4F-7247-4F6C-875A-F821A3CDE563}"/>
                </a:ext>
              </a:extLst>
            </p:cNvPr>
            <p:cNvGrpSpPr/>
            <p:nvPr/>
          </p:nvGrpSpPr>
          <p:grpSpPr>
            <a:xfrm>
              <a:off x="6830906" y="1132065"/>
              <a:ext cx="1126432" cy="1126432"/>
              <a:chOff x="6986987" y="1290338"/>
              <a:chExt cx="814270" cy="814270"/>
            </a:xfrm>
          </p:grpSpPr>
          <p:sp>
            <p:nvSpPr>
              <p:cNvPr id="296" name="椭圆 295">
                <a:extLst>
                  <a:ext uri="{FF2B5EF4-FFF2-40B4-BE49-F238E27FC236}">
                    <a16:creationId xmlns:a16="http://schemas.microsoft.com/office/drawing/2014/main" id="{32DAFF8F-B9FB-4DE4-81D2-8EA84EC62422}"/>
                  </a:ext>
                </a:extLst>
              </p:cNvPr>
              <p:cNvSpPr/>
              <p:nvPr/>
            </p:nvSpPr>
            <p:spPr>
              <a:xfrm>
                <a:off x="6986987" y="1290338"/>
                <a:ext cx="814270" cy="814270"/>
              </a:xfrm>
              <a:prstGeom prst="ellipse">
                <a:avLst/>
              </a:prstGeom>
              <a:gradFill flip="none" rotWithShape="1">
                <a:gsLst>
                  <a:gs pos="0">
                    <a:srgbClr val="1EA3E0"/>
                  </a:gs>
                  <a:gs pos="59000">
                    <a:srgbClr val="37E5E5">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sp>
            <p:nvSpPr>
              <p:cNvPr id="297" name="任意多边形: 形状 296">
                <a:extLst>
                  <a:ext uri="{FF2B5EF4-FFF2-40B4-BE49-F238E27FC236}">
                    <a16:creationId xmlns:a16="http://schemas.microsoft.com/office/drawing/2014/main" id="{64F5F915-C0AF-4A2D-BAD4-BC78F911C43C}"/>
                  </a:ext>
                </a:extLst>
              </p:cNvPr>
              <p:cNvSpPr/>
              <p:nvPr/>
            </p:nvSpPr>
            <p:spPr>
              <a:xfrm rot="1800000">
                <a:off x="7007372" y="1360371"/>
                <a:ext cx="773501" cy="667975"/>
              </a:xfrm>
              <a:custGeom>
                <a:avLst/>
                <a:gdLst>
                  <a:gd name="connsiteX0" fmla="*/ 1448309 w 5823716"/>
                  <a:gd name="connsiteY0" fmla="*/ 0 h 5029200"/>
                  <a:gd name="connsiteX1" fmla="*/ 4365247 w 5823716"/>
                  <a:gd name="connsiteY1" fmla="*/ 0 h 5029200"/>
                  <a:gd name="connsiteX2" fmla="*/ 5823716 w 5823716"/>
                  <a:gd name="connsiteY2" fmla="*/ 2514600 h 5029200"/>
                  <a:gd name="connsiteX3" fmla="*/ 5813556 w 5823716"/>
                  <a:gd name="connsiteY3" fmla="*/ 2514600 h 5029200"/>
                  <a:gd name="connsiteX4" fmla="*/ 4360167 w 5823716"/>
                  <a:gd name="connsiteY4" fmla="*/ 5020442 h 5029200"/>
                  <a:gd name="connsiteX5" fmla="*/ 4365247 w 5823716"/>
                  <a:gd name="connsiteY5" fmla="*/ 5029200 h 5029200"/>
                  <a:gd name="connsiteX6" fmla="*/ 4355087 w 5823716"/>
                  <a:gd name="connsiteY6" fmla="*/ 5029200 h 5029200"/>
                  <a:gd name="connsiteX7" fmla="*/ 1458469 w 5823716"/>
                  <a:gd name="connsiteY7" fmla="*/ 5029200 h 5029200"/>
                  <a:gd name="connsiteX8" fmla="*/ 1448309 w 5823716"/>
                  <a:gd name="connsiteY8" fmla="*/ 5029200 h 5029200"/>
                  <a:gd name="connsiteX9" fmla="*/ 1453389 w 5823716"/>
                  <a:gd name="connsiteY9" fmla="*/ 5020442 h 5029200"/>
                  <a:gd name="connsiteX10" fmla="*/ 0 w 5823716"/>
                  <a:gd name="connsiteY10" fmla="*/ 2514600 h 5029200"/>
                  <a:gd name="connsiteX11" fmla="*/ 1453389 w 5823716"/>
                  <a:gd name="connsiteY11" fmla="*/ 8759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23716" h="5029200">
                    <a:moveTo>
                      <a:pt x="1448309" y="0"/>
                    </a:moveTo>
                    <a:lnTo>
                      <a:pt x="4365247" y="0"/>
                    </a:lnTo>
                    <a:lnTo>
                      <a:pt x="5823716" y="2514600"/>
                    </a:lnTo>
                    <a:lnTo>
                      <a:pt x="5813556" y="2514600"/>
                    </a:lnTo>
                    <a:lnTo>
                      <a:pt x="4360167" y="5020442"/>
                    </a:lnTo>
                    <a:lnTo>
                      <a:pt x="4365247" y="5029200"/>
                    </a:lnTo>
                    <a:lnTo>
                      <a:pt x="4355087" y="5029200"/>
                    </a:lnTo>
                    <a:lnTo>
                      <a:pt x="1458469" y="5029200"/>
                    </a:lnTo>
                    <a:lnTo>
                      <a:pt x="1448309" y="5029200"/>
                    </a:lnTo>
                    <a:lnTo>
                      <a:pt x="1453389" y="5020442"/>
                    </a:lnTo>
                    <a:lnTo>
                      <a:pt x="0" y="2514600"/>
                    </a:lnTo>
                    <a:lnTo>
                      <a:pt x="1453389" y="8759"/>
                    </a:lnTo>
                    <a:close/>
                  </a:path>
                </a:pathLst>
              </a:custGeom>
              <a:solidFill>
                <a:srgbClr val="1EA3E0">
                  <a:alpha val="5000"/>
                </a:srgbClr>
              </a:solidFill>
              <a:ln w="0">
                <a:solidFill>
                  <a:srgbClr val="1EA3E0">
                    <a:alpha val="3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grpSp>
        <p:grpSp>
          <p:nvGrpSpPr>
            <p:cNvPr id="266" name="组合 265">
              <a:extLst>
                <a:ext uri="{FF2B5EF4-FFF2-40B4-BE49-F238E27FC236}">
                  <a16:creationId xmlns:a16="http://schemas.microsoft.com/office/drawing/2014/main" id="{CB493212-4740-49FC-9135-58596C651023}"/>
                </a:ext>
              </a:extLst>
            </p:cNvPr>
            <p:cNvGrpSpPr/>
            <p:nvPr/>
          </p:nvGrpSpPr>
          <p:grpSpPr>
            <a:xfrm>
              <a:off x="7336865" y="1257678"/>
              <a:ext cx="114515" cy="33695"/>
              <a:chOff x="7271385" y="1238411"/>
              <a:chExt cx="245474" cy="72229"/>
            </a:xfrm>
          </p:grpSpPr>
          <p:cxnSp>
            <p:nvCxnSpPr>
              <p:cNvPr id="294" name="直接连接符 293">
                <a:extLst>
                  <a:ext uri="{FF2B5EF4-FFF2-40B4-BE49-F238E27FC236}">
                    <a16:creationId xmlns:a16="http://schemas.microsoft.com/office/drawing/2014/main" id="{B3C75E1C-2004-488C-A8BD-C3BA35010E43}"/>
                  </a:ext>
                </a:extLst>
              </p:cNvPr>
              <p:cNvCxnSpPr>
                <a:cxnSpLocks/>
              </p:cNvCxnSpPr>
              <p:nvPr/>
            </p:nvCxnSpPr>
            <p:spPr>
              <a:xfrm flipV="1">
                <a:off x="7271385" y="1238411"/>
                <a:ext cx="122737" cy="72229"/>
              </a:xfrm>
              <a:prstGeom prst="line">
                <a:avLst/>
              </a:prstGeom>
              <a:ln w="0">
                <a:solidFill>
                  <a:srgbClr val="1EA3E0">
                    <a:alpha val="40000"/>
                  </a:srgbClr>
                </a:solidFill>
              </a:ln>
            </p:spPr>
            <p:style>
              <a:lnRef idx="1">
                <a:schemeClr val="accent1"/>
              </a:lnRef>
              <a:fillRef idx="0">
                <a:schemeClr val="accent1"/>
              </a:fillRef>
              <a:effectRef idx="0">
                <a:schemeClr val="accent1"/>
              </a:effectRef>
              <a:fontRef idx="minor">
                <a:schemeClr val="tx1"/>
              </a:fontRef>
            </p:style>
          </p:cxnSp>
          <p:cxnSp>
            <p:nvCxnSpPr>
              <p:cNvPr id="295" name="直接连接符 294">
                <a:extLst>
                  <a:ext uri="{FF2B5EF4-FFF2-40B4-BE49-F238E27FC236}">
                    <a16:creationId xmlns:a16="http://schemas.microsoft.com/office/drawing/2014/main" id="{E6C16415-5BB3-4D8E-9136-46EBEF421F35}"/>
                  </a:ext>
                </a:extLst>
              </p:cNvPr>
              <p:cNvCxnSpPr>
                <a:cxnSpLocks/>
              </p:cNvCxnSpPr>
              <p:nvPr/>
            </p:nvCxnSpPr>
            <p:spPr>
              <a:xfrm flipH="1" flipV="1">
                <a:off x="7394122" y="1238411"/>
                <a:ext cx="122737" cy="72229"/>
              </a:xfrm>
              <a:prstGeom prst="line">
                <a:avLst/>
              </a:prstGeom>
              <a:ln w="0">
                <a:solidFill>
                  <a:srgbClr val="1EA3E0">
                    <a:alpha val="40000"/>
                  </a:srgbClr>
                </a:solidFill>
              </a:ln>
            </p:spPr>
            <p:style>
              <a:lnRef idx="1">
                <a:schemeClr val="accent1"/>
              </a:lnRef>
              <a:fillRef idx="0">
                <a:schemeClr val="accent1"/>
              </a:fillRef>
              <a:effectRef idx="0">
                <a:schemeClr val="accent1"/>
              </a:effectRef>
              <a:fontRef idx="minor">
                <a:schemeClr val="tx1"/>
              </a:fontRef>
            </p:style>
          </p:cxnSp>
        </p:grpSp>
        <p:grpSp>
          <p:nvGrpSpPr>
            <p:cNvPr id="267" name="组合 266">
              <a:extLst>
                <a:ext uri="{FF2B5EF4-FFF2-40B4-BE49-F238E27FC236}">
                  <a16:creationId xmlns:a16="http://schemas.microsoft.com/office/drawing/2014/main" id="{3F5E0020-1C70-40C0-A00A-6B819545C20C}"/>
                </a:ext>
              </a:extLst>
            </p:cNvPr>
            <p:cNvGrpSpPr/>
            <p:nvPr/>
          </p:nvGrpSpPr>
          <p:grpSpPr>
            <a:xfrm flipV="1">
              <a:off x="7336865" y="2087760"/>
              <a:ext cx="114515" cy="33695"/>
              <a:chOff x="7271385" y="1238411"/>
              <a:chExt cx="245474" cy="72229"/>
            </a:xfrm>
          </p:grpSpPr>
          <p:cxnSp>
            <p:nvCxnSpPr>
              <p:cNvPr id="292" name="直接连接符 291">
                <a:extLst>
                  <a:ext uri="{FF2B5EF4-FFF2-40B4-BE49-F238E27FC236}">
                    <a16:creationId xmlns:a16="http://schemas.microsoft.com/office/drawing/2014/main" id="{BA5D3633-9674-4B8D-905D-1CEF8DF05874}"/>
                  </a:ext>
                </a:extLst>
              </p:cNvPr>
              <p:cNvCxnSpPr>
                <a:cxnSpLocks/>
              </p:cNvCxnSpPr>
              <p:nvPr/>
            </p:nvCxnSpPr>
            <p:spPr>
              <a:xfrm flipV="1">
                <a:off x="7271385" y="1238411"/>
                <a:ext cx="122737" cy="72229"/>
              </a:xfrm>
              <a:prstGeom prst="line">
                <a:avLst/>
              </a:prstGeom>
              <a:ln w="0">
                <a:solidFill>
                  <a:srgbClr val="1EA3E0">
                    <a:alpha val="40000"/>
                  </a:srgbClr>
                </a:solidFill>
              </a:ln>
            </p:spPr>
            <p:style>
              <a:lnRef idx="1">
                <a:schemeClr val="accent1"/>
              </a:lnRef>
              <a:fillRef idx="0">
                <a:schemeClr val="accent1"/>
              </a:fillRef>
              <a:effectRef idx="0">
                <a:schemeClr val="accent1"/>
              </a:effectRef>
              <a:fontRef idx="minor">
                <a:schemeClr val="tx1"/>
              </a:fontRef>
            </p:style>
          </p:cxnSp>
          <p:cxnSp>
            <p:nvCxnSpPr>
              <p:cNvPr id="293" name="直接连接符 292">
                <a:extLst>
                  <a:ext uri="{FF2B5EF4-FFF2-40B4-BE49-F238E27FC236}">
                    <a16:creationId xmlns:a16="http://schemas.microsoft.com/office/drawing/2014/main" id="{6DA5EC77-7789-4ADF-B58E-387DC5535802}"/>
                  </a:ext>
                </a:extLst>
              </p:cNvPr>
              <p:cNvCxnSpPr>
                <a:cxnSpLocks/>
              </p:cNvCxnSpPr>
              <p:nvPr/>
            </p:nvCxnSpPr>
            <p:spPr>
              <a:xfrm flipH="1" flipV="1">
                <a:off x="7394122" y="1238411"/>
                <a:ext cx="122737" cy="72229"/>
              </a:xfrm>
              <a:prstGeom prst="line">
                <a:avLst/>
              </a:prstGeom>
              <a:ln w="0">
                <a:solidFill>
                  <a:srgbClr val="1EA3E0">
                    <a:alpha val="40000"/>
                  </a:srgbClr>
                </a:solidFill>
              </a:ln>
            </p:spPr>
            <p:style>
              <a:lnRef idx="1">
                <a:schemeClr val="accent1"/>
              </a:lnRef>
              <a:fillRef idx="0">
                <a:schemeClr val="accent1"/>
              </a:fillRef>
              <a:effectRef idx="0">
                <a:schemeClr val="accent1"/>
              </a:effectRef>
              <a:fontRef idx="minor">
                <a:schemeClr val="tx1"/>
              </a:fontRef>
            </p:style>
          </p:cxnSp>
        </p:grpSp>
        <p:grpSp>
          <p:nvGrpSpPr>
            <p:cNvPr id="268" name="组合 267">
              <a:extLst>
                <a:ext uri="{FF2B5EF4-FFF2-40B4-BE49-F238E27FC236}">
                  <a16:creationId xmlns:a16="http://schemas.microsoft.com/office/drawing/2014/main" id="{BFF754FD-3E51-4476-AC4F-82B633288822}"/>
                </a:ext>
              </a:extLst>
            </p:cNvPr>
            <p:cNvGrpSpPr/>
            <p:nvPr/>
          </p:nvGrpSpPr>
          <p:grpSpPr>
            <a:xfrm>
              <a:off x="6797145" y="1179462"/>
              <a:ext cx="195962" cy="386644"/>
              <a:chOff x="6942884" y="1280743"/>
              <a:chExt cx="195962" cy="386644"/>
            </a:xfrm>
          </p:grpSpPr>
          <p:grpSp>
            <p:nvGrpSpPr>
              <p:cNvPr id="287" name="组合 286">
                <a:extLst>
                  <a:ext uri="{FF2B5EF4-FFF2-40B4-BE49-F238E27FC236}">
                    <a16:creationId xmlns:a16="http://schemas.microsoft.com/office/drawing/2014/main" id="{E38BAF3C-9BC9-4E1B-A221-745262DC59AA}"/>
                  </a:ext>
                </a:extLst>
              </p:cNvPr>
              <p:cNvGrpSpPr/>
              <p:nvPr/>
            </p:nvGrpSpPr>
            <p:grpSpPr>
              <a:xfrm rot="18000000">
                <a:off x="6813617" y="1410010"/>
                <a:ext cx="366324" cy="107790"/>
                <a:chOff x="7271385" y="1238411"/>
                <a:chExt cx="245474" cy="72229"/>
              </a:xfrm>
            </p:grpSpPr>
            <p:cxnSp>
              <p:nvCxnSpPr>
                <p:cNvPr id="290" name="直接连接符 289">
                  <a:extLst>
                    <a:ext uri="{FF2B5EF4-FFF2-40B4-BE49-F238E27FC236}">
                      <a16:creationId xmlns:a16="http://schemas.microsoft.com/office/drawing/2014/main" id="{61F1892A-688F-4BEC-A7ED-415D6A3B530A}"/>
                    </a:ext>
                  </a:extLst>
                </p:cNvPr>
                <p:cNvCxnSpPr>
                  <a:cxnSpLocks/>
                </p:cNvCxnSpPr>
                <p:nvPr/>
              </p:nvCxnSpPr>
              <p:spPr>
                <a:xfrm flipV="1">
                  <a:off x="7271385" y="1238411"/>
                  <a:ext cx="122737" cy="72229"/>
                </a:xfrm>
                <a:prstGeom prst="line">
                  <a:avLst/>
                </a:prstGeom>
                <a:ln w="0">
                  <a:solidFill>
                    <a:srgbClr val="1EA3E0">
                      <a:alpha val="60000"/>
                    </a:srgbClr>
                  </a:solidFill>
                </a:ln>
              </p:spPr>
              <p:style>
                <a:lnRef idx="1">
                  <a:schemeClr val="accent1"/>
                </a:lnRef>
                <a:fillRef idx="0">
                  <a:schemeClr val="accent1"/>
                </a:fillRef>
                <a:effectRef idx="0">
                  <a:schemeClr val="accent1"/>
                </a:effectRef>
                <a:fontRef idx="minor">
                  <a:schemeClr val="tx1"/>
                </a:fontRef>
              </p:style>
            </p:cxnSp>
            <p:cxnSp>
              <p:nvCxnSpPr>
                <p:cNvPr id="291" name="直接连接符 290">
                  <a:extLst>
                    <a:ext uri="{FF2B5EF4-FFF2-40B4-BE49-F238E27FC236}">
                      <a16:creationId xmlns:a16="http://schemas.microsoft.com/office/drawing/2014/main" id="{B1D2E7CA-CF02-485D-9982-1A909FA2D5B3}"/>
                    </a:ext>
                  </a:extLst>
                </p:cNvPr>
                <p:cNvCxnSpPr>
                  <a:cxnSpLocks/>
                </p:cNvCxnSpPr>
                <p:nvPr/>
              </p:nvCxnSpPr>
              <p:spPr>
                <a:xfrm flipH="1" flipV="1">
                  <a:off x="7394122" y="1238411"/>
                  <a:ext cx="122737" cy="72229"/>
                </a:xfrm>
                <a:prstGeom prst="line">
                  <a:avLst/>
                </a:prstGeom>
                <a:ln w="0">
                  <a:solidFill>
                    <a:srgbClr val="1EA3E0">
                      <a:alpha val="60000"/>
                    </a:srgbClr>
                  </a:solidFill>
                </a:ln>
              </p:spPr>
              <p:style>
                <a:lnRef idx="1">
                  <a:schemeClr val="accent1"/>
                </a:lnRef>
                <a:fillRef idx="0">
                  <a:schemeClr val="accent1"/>
                </a:fillRef>
                <a:effectRef idx="0">
                  <a:schemeClr val="accent1"/>
                </a:effectRef>
                <a:fontRef idx="minor">
                  <a:schemeClr val="tx1"/>
                </a:fontRef>
              </p:style>
            </p:cxnSp>
          </p:grpSp>
          <p:sp>
            <p:nvSpPr>
              <p:cNvPr id="288" name="椭圆 287">
                <a:extLst>
                  <a:ext uri="{FF2B5EF4-FFF2-40B4-BE49-F238E27FC236}">
                    <a16:creationId xmlns:a16="http://schemas.microsoft.com/office/drawing/2014/main" id="{B992E8C5-4911-4705-9BF3-04A2C1891088}"/>
                  </a:ext>
                </a:extLst>
              </p:cNvPr>
              <p:cNvSpPr/>
              <p:nvPr/>
            </p:nvSpPr>
            <p:spPr>
              <a:xfrm>
                <a:off x="7120846" y="1327442"/>
                <a:ext cx="18000" cy="18000"/>
              </a:xfrm>
              <a:prstGeom prst="ellipse">
                <a:avLst/>
              </a:prstGeom>
              <a:solidFill>
                <a:srgbClr val="1EA3E0"/>
              </a:solidFill>
              <a:ln>
                <a:noFill/>
              </a:ln>
              <a:effectLst>
                <a:glow rad="63500">
                  <a:schemeClr val="accent5">
                    <a:satMod val="175000"/>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sp>
            <p:nvSpPr>
              <p:cNvPr id="289" name="椭圆 288">
                <a:extLst>
                  <a:ext uri="{FF2B5EF4-FFF2-40B4-BE49-F238E27FC236}">
                    <a16:creationId xmlns:a16="http://schemas.microsoft.com/office/drawing/2014/main" id="{1B4D6FE3-0E2D-46C8-B87A-E79A8E395A48}"/>
                  </a:ext>
                </a:extLst>
              </p:cNvPr>
              <p:cNvSpPr/>
              <p:nvPr/>
            </p:nvSpPr>
            <p:spPr>
              <a:xfrm>
                <a:off x="6943681" y="1649387"/>
                <a:ext cx="18000" cy="18000"/>
              </a:xfrm>
              <a:prstGeom prst="ellipse">
                <a:avLst/>
              </a:prstGeom>
              <a:solidFill>
                <a:srgbClr val="1EA3E0"/>
              </a:solidFill>
              <a:ln>
                <a:noFill/>
              </a:ln>
              <a:effectLst>
                <a:glow rad="63500">
                  <a:schemeClr val="accent5">
                    <a:satMod val="175000"/>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grpSp>
        <p:grpSp>
          <p:nvGrpSpPr>
            <p:cNvPr id="269" name="组合 268">
              <a:extLst>
                <a:ext uri="{FF2B5EF4-FFF2-40B4-BE49-F238E27FC236}">
                  <a16:creationId xmlns:a16="http://schemas.microsoft.com/office/drawing/2014/main" id="{BF033A08-F523-47A4-A3EB-445E6E80FF9D}"/>
                </a:ext>
              </a:extLst>
            </p:cNvPr>
            <p:cNvGrpSpPr/>
            <p:nvPr/>
          </p:nvGrpSpPr>
          <p:grpSpPr>
            <a:xfrm flipH="1">
              <a:off x="7794533" y="1179462"/>
              <a:ext cx="195962" cy="386644"/>
              <a:chOff x="6942884" y="1280743"/>
              <a:chExt cx="195962" cy="386644"/>
            </a:xfrm>
          </p:grpSpPr>
          <p:grpSp>
            <p:nvGrpSpPr>
              <p:cNvPr id="282" name="组合 281">
                <a:extLst>
                  <a:ext uri="{FF2B5EF4-FFF2-40B4-BE49-F238E27FC236}">
                    <a16:creationId xmlns:a16="http://schemas.microsoft.com/office/drawing/2014/main" id="{E45982DA-ADD4-4A3F-8024-63AB83562708}"/>
                  </a:ext>
                </a:extLst>
              </p:cNvPr>
              <p:cNvGrpSpPr/>
              <p:nvPr/>
            </p:nvGrpSpPr>
            <p:grpSpPr>
              <a:xfrm rot="18000000">
                <a:off x="6813617" y="1410010"/>
                <a:ext cx="366324" cy="107790"/>
                <a:chOff x="7271385" y="1238411"/>
                <a:chExt cx="245474" cy="72229"/>
              </a:xfrm>
            </p:grpSpPr>
            <p:cxnSp>
              <p:nvCxnSpPr>
                <p:cNvPr id="285" name="直接连接符 284">
                  <a:extLst>
                    <a:ext uri="{FF2B5EF4-FFF2-40B4-BE49-F238E27FC236}">
                      <a16:creationId xmlns:a16="http://schemas.microsoft.com/office/drawing/2014/main" id="{CEE9ED71-D931-4120-ACA5-4293BA7F9471}"/>
                    </a:ext>
                  </a:extLst>
                </p:cNvPr>
                <p:cNvCxnSpPr>
                  <a:cxnSpLocks/>
                </p:cNvCxnSpPr>
                <p:nvPr/>
              </p:nvCxnSpPr>
              <p:spPr>
                <a:xfrm flipV="1">
                  <a:off x="7271385" y="1238411"/>
                  <a:ext cx="122737" cy="72229"/>
                </a:xfrm>
                <a:prstGeom prst="line">
                  <a:avLst/>
                </a:prstGeom>
                <a:ln w="0">
                  <a:solidFill>
                    <a:srgbClr val="1EA3E0">
                      <a:alpha val="60000"/>
                    </a:srgbClr>
                  </a:solidFill>
                </a:ln>
              </p:spPr>
              <p:style>
                <a:lnRef idx="1">
                  <a:schemeClr val="accent1"/>
                </a:lnRef>
                <a:fillRef idx="0">
                  <a:schemeClr val="accent1"/>
                </a:fillRef>
                <a:effectRef idx="0">
                  <a:schemeClr val="accent1"/>
                </a:effectRef>
                <a:fontRef idx="minor">
                  <a:schemeClr val="tx1"/>
                </a:fontRef>
              </p:style>
            </p:cxnSp>
            <p:cxnSp>
              <p:nvCxnSpPr>
                <p:cNvPr id="286" name="直接连接符 285">
                  <a:extLst>
                    <a:ext uri="{FF2B5EF4-FFF2-40B4-BE49-F238E27FC236}">
                      <a16:creationId xmlns:a16="http://schemas.microsoft.com/office/drawing/2014/main" id="{7FDB918F-FDBC-4385-90D4-CABD5E1974F0}"/>
                    </a:ext>
                  </a:extLst>
                </p:cNvPr>
                <p:cNvCxnSpPr>
                  <a:cxnSpLocks/>
                </p:cNvCxnSpPr>
                <p:nvPr/>
              </p:nvCxnSpPr>
              <p:spPr>
                <a:xfrm flipH="1" flipV="1">
                  <a:off x="7394122" y="1238411"/>
                  <a:ext cx="122737" cy="72229"/>
                </a:xfrm>
                <a:prstGeom prst="line">
                  <a:avLst/>
                </a:prstGeom>
                <a:ln w="0">
                  <a:solidFill>
                    <a:srgbClr val="1EA3E0">
                      <a:alpha val="60000"/>
                    </a:srgbClr>
                  </a:solidFill>
                </a:ln>
              </p:spPr>
              <p:style>
                <a:lnRef idx="1">
                  <a:schemeClr val="accent1"/>
                </a:lnRef>
                <a:fillRef idx="0">
                  <a:schemeClr val="accent1"/>
                </a:fillRef>
                <a:effectRef idx="0">
                  <a:schemeClr val="accent1"/>
                </a:effectRef>
                <a:fontRef idx="minor">
                  <a:schemeClr val="tx1"/>
                </a:fontRef>
              </p:style>
            </p:cxnSp>
          </p:grpSp>
          <p:sp>
            <p:nvSpPr>
              <p:cNvPr id="283" name="椭圆 282">
                <a:extLst>
                  <a:ext uri="{FF2B5EF4-FFF2-40B4-BE49-F238E27FC236}">
                    <a16:creationId xmlns:a16="http://schemas.microsoft.com/office/drawing/2014/main" id="{49487263-42B7-4A64-BA61-09F85D5E25E2}"/>
                  </a:ext>
                </a:extLst>
              </p:cNvPr>
              <p:cNvSpPr/>
              <p:nvPr/>
            </p:nvSpPr>
            <p:spPr>
              <a:xfrm>
                <a:off x="7120846" y="1327442"/>
                <a:ext cx="18000" cy="18000"/>
              </a:xfrm>
              <a:prstGeom prst="ellipse">
                <a:avLst/>
              </a:prstGeom>
              <a:solidFill>
                <a:srgbClr val="1EA3E0"/>
              </a:solidFill>
              <a:ln>
                <a:noFill/>
              </a:ln>
              <a:effectLst>
                <a:glow rad="63500">
                  <a:schemeClr val="accent5">
                    <a:satMod val="175000"/>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sp>
            <p:nvSpPr>
              <p:cNvPr id="284" name="椭圆 283">
                <a:extLst>
                  <a:ext uri="{FF2B5EF4-FFF2-40B4-BE49-F238E27FC236}">
                    <a16:creationId xmlns:a16="http://schemas.microsoft.com/office/drawing/2014/main" id="{E8AEB2D5-41D2-4F7C-97D5-F290017E95BC}"/>
                  </a:ext>
                </a:extLst>
              </p:cNvPr>
              <p:cNvSpPr/>
              <p:nvPr/>
            </p:nvSpPr>
            <p:spPr>
              <a:xfrm>
                <a:off x="6943681" y="1649387"/>
                <a:ext cx="18000" cy="18000"/>
              </a:xfrm>
              <a:prstGeom prst="ellipse">
                <a:avLst/>
              </a:prstGeom>
              <a:solidFill>
                <a:srgbClr val="1EA3E0"/>
              </a:solidFill>
              <a:ln>
                <a:noFill/>
              </a:ln>
              <a:effectLst>
                <a:glow rad="63500">
                  <a:schemeClr val="accent5">
                    <a:satMod val="175000"/>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grpSp>
        <p:grpSp>
          <p:nvGrpSpPr>
            <p:cNvPr id="270" name="组合 269">
              <a:extLst>
                <a:ext uri="{FF2B5EF4-FFF2-40B4-BE49-F238E27FC236}">
                  <a16:creationId xmlns:a16="http://schemas.microsoft.com/office/drawing/2014/main" id="{34D5DF5E-793E-4FEC-A9E6-43E20BAD5769}"/>
                </a:ext>
              </a:extLst>
            </p:cNvPr>
            <p:cNvGrpSpPr/>
            <p:nvPr/>
          </p:nvGrpSpPr>
          <p:grpSpPr>
            <a:xfrm flipV="1">
              <a:off x="6797145" y="1810938"/>
              <a:ext cx="195962" cy="386644"/>
              <a:chOff x="6942884" y="1280743"/>
              <a:chExt cx="195962" cy="386644"/>
            </a:xfrm>
          </p:grpSpPr>
          <p:grpSp>
            <p:nvGrpSpPr>
              <p:cNvPr id="277" name="组合 276">
                <a:extLst>
                  <a:ext uri="{FF2B5EF4-FFF2-40B4-BE49-F238E27FC236}">
                    <a16:creationId xmlns:a16="http://schemas.microsoft.com/office/drawing/2014/main" id="{3C95699A-C6CD-4326-8E57-C2F1E0CBB8AC}"/>
                  </a:ext>
                </a:extLst>
              </p:cNvPr>
              <p:cNvGrpSpPr/>
              <p:nvPr/>
            </p:nvGrpSpPr>
            <p:grpSpPr>
              <a:xfrm rot="18000000">
                <a:off x="6813617" y="1410010"/>
                <a:ext cx="366324" cy="107790"/>
                <a:chOff x="7271385" y="1238411"/>
                <a:chExt cx="245474" cy="72229"/>
              </a:xfrm>
            </p:grpSpPr>
            <p:cxnSp>
              <p:nvCxnSpPr>
                <p:cNvPr id="280" name="直接连接符 279">
                  <a:extLst>
                    <a:ext uri="{FF2B5EF4-FFF2-40B4-BE49-F238E27FC236}">
                      <a16:creationId xmlns:a16="http://schemas.microsoft.com/office/drawing/2014/main" id="{444AF1D7-CC4B-4B55-ACC6-134A4B66AD64}"/>
                    </a:ext>
                  </a:extLst>
                </p:cNvPr>
                <p:cNvCxnSpPr>
                  <a:cxnSpLocks/>
                </p:cNvCxnSpPr>
                <p:nvPr/>
              </p:nvCxnSpPr>
              <p:spPr>
                <a:xfrm flipV="1">
                  <a:off x="7271385" y="1238411"/>
                  <a:ext cx="122737" cy="72229"/>
                </a:xfrm>
                <a:prstGeom prst="line">
                  <a:avLst/>
                </a:prstGeom>
                <a:ln w="0">
                  <a:solidFill>
                    <a:srgbClr val="1EA3E0">
                      <a:alpha val="60000"/>
                    </a:srgbClr>
                  </a:solidFill>
                </a:ln>
              </p:spPr>
              <p:style>
                <a:lnRef idx="1">
                  <a:schemeClr val="accent1"/>
                </a:lnRef>
                <a:fillRef idx="0">
                  <a:schemeClr val="accent1"/>
                </a:fillRef>
                <a:effectRef idx="0">
                  <a:schemeClr val="accent1"/>
                </a:effectRef>
                <a:fontRef idx="minor">
                  <a:schemeClr val="tx1"/>
                </a:fontRef>
              </p:style>
            </p:cxnSp>
            <p:cxnSp>
              <p:nvCxnSpPr>
                <p:cNvPr id="281" name="直接连接符 280">
                  <a:extLst>
                    <a:ext uri="{FF2B5EF4-FFF2-40B4-BE49-F238E27FC236}">
                      <a16:creationId xmlns:a16="http://schemas.microsoft.com/office/drawing/2014/main" id="{7526EC22-4D91-41B2-8E77-E9B516E132F3}"/>
                    </a:ext>
                  </a:extLst>
                </p:cNvPr>
                <p:cNvCxnSpPr>
                  <a:cxnSpLocks/>
                </p:cNvCxnSpPr>
                <p:nvPr/>
              </p:nvCxnSpPr>
              <p:spPr>
                <a:xfrm flipH="1" flipV="1">
                  <a:off x="7394122" y="1238411"/>
                  <a:ext cx="122737" cy="72229"/>
                </a:xfrm>
                <a:prstGeom prst="line">
                  <a:avLst/>
                </a:prstGeom>
                <a:ln w="0">
                  <a:solidFill>
                    <a:srgbClr val="1EA3E0">
                      <a:alpha val="60000"/>
                    </a:srgbClr>
                  </a:solidFill>
                </a:ln>
              </p:spPr>
              <p:style>
                <a:lnRef idx="1">
                  <a:schemeClr val="accent1"/>
                </a:lnRef>
                <a:fillRef idx="0">
                  <a:schemeClr val="accent1"/>
                </a:fillRef>
                <a:effectRef idx="0">
                  <a:schemeClr val="accent1"/>
                </a:effectRef>
                <a:fontRef idx="minor">
                  <a:schemeClr val="tx1"/>
                </a:fontRef>
              </p:style>
            </p:cxnSp>
          </p:grpSp>
          <p:sp>
            <p:nvSpPr>
              <p:cNvPr id="278" name="椭圆 277">
                <a:extLst>
                  <a:ext uri="{FF2B5EF4-FFF2-40B4-BE49-F238E27FC236}">
                    <a16:creationId xmlns:a16="http://schemas.microsoft.com/office/drawing/2014/main" id="{C0863AB8-7C04-4540-842E-62DBA1C9E9E2}"/>
                  </a:ext>
                </a:extLst>
              </p:cNvPr>
              <p:cNvSpPr/>
              <p:nvPr/>
            </p:nvSpPr>
            <p:spPr>
              <a:xfrm>
                <a:off x="7120846" y="1327442"/>
                <a:ext cx="18000" cy="18000"/>
              </a:xfrm>
              <a:prstGeom prst="ellipse">
                <a:avLst/>
              </a:prstGeom>
              <a:solidFill>
                <a:srgbClr val="1EA3E0"/>
              </a:solidFill>
              <a:ln>
                <a:noFill/>
              </a:ln>
              <a:effectLst>
                <a:glow rad="63500">
                  <a:schemeClr val="accent5">
                    <a:satMod val="175000"/>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sp>
            <p:nvSpPr>
              <p:cNvPr id="279" name="椭圆 278">
                <a:extLst>
                  <a:ext uri="{FF2B5EF4-FFF2-40B4-BE49-F238E27FC236}">
                    <a16:creationId xmlns:a16="http://schemas.microsoft.com/office/drawing/2014/main" id="{65756DEB-B230-4215-9BA8-B33738253F3F}"/>
                  </a:ext>
                </a:extLst>
              </p:cNvPr>
              <p:cNvSpPr/>
              <p:nvPr/>
            </p:nvSpPr>
            <p:spPr>
              <a:xfrm>
                <a:off x="6943681" y="1649387"/>
                <a:ext cx="18000" cy="18000"/>
              </a:xfrm>
              <a:prstGeom prst="ellipse">
                <a:avLst/>
              </a:prstGeom>
              <a:solidFill>
                <a:srgbClr val="1EA3E0"/>
              </a:solidFill>
              <a:ln>
                <a:noFill/>
              </a:ln>
              <a:effectLst>
                <a:glow rad="63500">
                  <a:schemeClr val="accent5">
                    <a:satMod val="175000"/>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grpSp>
        <p:grpSp>
          <p:nvGrpSpPr>
            <p:cNvPr id="271" name="组合 270">
              <a:extLst>
                <a:ext uri="{FF2B5EF4-FFF2-40B4-BE49-F238E27FC236}">
                  <a16:creationId xmlns:a16="http://schemas.microsoft.com/office/drawing/2014/main" id="{BA5D7BB3-B0EF-4308-B80E-6C820B688AC9}"/>
                </a:ext>
              </a:extLst>
            </p:cNvPr>
            <p:cNvGrpSpPr/>
            <p:nvPr/>
          </p:nvGrpSpPr>
          <p:grpSpPr>
            <a:xfrm flipH="1" flipV="1">
              <a:off x="7794533" y="1810938"/>
              <a:ext cx="195962" cy="386644"/>
              <a:chOff x="6942884" y="1280743"/>
              <a:chExt cx="195962" cy="386644"/>
            </a:xfrm>
          </p:grpSpPr>
          <p:grpSp>
            <p:nvGrpSpPr>
              <p:cNvPr id="272" name="组合 271">
                <a:extLst>
                  <a:ext uri="{FF2B5EF4-FFF2-40B4-BE49-F238E27FC236}">
                    <a16:creationId xmlns:a16="http://schemas.microsoft.com/office/drawing/2014/main" id="{83DB3287-E233-4F50-9298-8937465AAC0F}"/>
                  </a:ext>
                </a:extLst>
              </p:cNvPr>
              <p:cNvGrpSpPr/>
              <p:nvPr/>
            </p:nvGrpSpPr>
            <p:grpSpPr>
              <a:xfrm rot="18000000">
                <a:off x="6813617" y="1410010"/>
                <a:ext cx="366324" cy="107790"/>
                <a:chOff x="7271385" y="1238411"/>
                <a:chExt cx="245474" cy="72229"/>
              </a:xfrm>
            </p:grpSpPr>
            <p:cxnSp>
              <p:nvCxnSpPr>
                <p:cNvPr id="275" name="直接连接符 274">
                  <a:extLst>
                    <a:ext uri="{FF2B5EF4-FFF2-40B4-BE49-F238E27FC236}">
                      <a16:creationId xmlns:a16="http://schemas.microsoft.com/office/drawing/2014/main" id="{8EE98998-D622-417D-B680-7A0E0E553CDD}"/>
                    </a:ext>
                  </a:extLst>
                </p:cNvPr>
                <p:cNvCxnSpPr>
                  <a:cxnSpLocks/>
                </p:cNvCxnSpPr>
                <p:nvPr/>
              </p:nvCxnSpPr>
              <p:spPr>
                <a:xfrm flipV="1">
                  <a:off x="7271385" y="1238411"/>
                  <a:ext cx="122737" cy="72229"/>
                </a:xfrm>
                <a:prstGeom prst="line">
                  <a:avLst/>
                </a:prstGeom>
                <a:ln w="0">
                  <a:solidFill>
                    <a:srgbClr val="1EA3E0">
                      <a:alpha val="60000"/>
                    </a:srgbClr>
                  </a:solidFill>
                </a:ln>
              </p:spPr>
              <p:style>
                <a:lnRef idx="1">
                  <a:schemeClr val="accent1"/>
                </a:lnRef>
                <a:fillRef idx="0">
                  <a:schemeClr val="accent1"/>
                </a:fillRef>
                <a:effectRef idx="0">
                  <a:schemeClr val="accent1"/>
                </a:effectRef>
                <a:fontRef idx="minor">
                  <a:schemeClr val="tx1"/>
                </a:fontRef>
              </p:style>
            </p:cxnSp>
            <p:cxnSp>
              <p:nvCxnSpPr>
                <p:cNvPr id="276" name="直接连接符 275">
                  <a:extLst>
                    <a:ext uri="{FF2B5EF4-FFF2-40B4-BE49-F238E27FC236}">
                      <a16:creationId xmlns:a16="http://schemas.microsoft.com/office/drawing/2014/main" id="{8E7CA10A-1CD2-4F4A-8D96-7EDE45261D93}"/>
                    </a:ext>
                  </a:extLst>
                </p:cNvPr>
                <p:cNvCxnSpPr>
                  <a:cxnSpLocks/>
                </p:cNvCxnSpPr>
                <p:nvPr/>
              </p:nvCxnSpPr>
              <p:spPr>
                <a:xfrm flipH="1" flipV="1">
                  <a:off x="7394122" y="1238411"/>
                  <a:ext cx="122737" cy="72229"/>
                </a:xfrm>
                <a:prstGeom prst="line">
                  <a:avLst/>
                </a:prstGeom>
                <a:ln w="0">
                  <a:solidFill>
                    <a:srgbClr val="1EA3E0">
                      <a:alpha val="60000"/>
                    </a:srgbClr>
                  </a:solidFill>
                </a:ln>
              </p:spPr>
              <p:style>
                <a:lnRef idx="1">
                  <a:schemeClr val="accent1"/>
                </a:lnRef>
                <a:fillRef idx="0">
                  <a:schemeClr val="accent1"/>
                </a:fillRef>
                <a:effectRef idx="0">
                  <a:schemeClr val="accent1"/>
                </a:effectRef>
                <a:fontRef idx="minor">
                  <a:schemeClr val="tx1"/>
                </a:fontRef>
              </p:style>
            </p:cxnSp>
          </p:grpSp>
          <p:sp>
            <p:nvSpPr>
              <p:cNvPr id="273" name="椭圆 272">
                <a:extLst>
                  <a:ext uri="{FF2B5EF4-FFF2-40B4-BE49-F238E27FC236}">
                    <a16:creationId xmlns:a16="http://schemas.microsoft.com/office/drawing/2014/main" id="{696DE166-44A7-4AA1-94E4-9B5CD2717BE1}"/>
                  </a:ext>
                </a:extLst>
              </p:cNvPr>
              <p:cNvSpPr/>
              <p:nvPr/>
            </p:nvSpPr>
            <p:spPr>
              <a:xfrm>
                <a:off x="7120846" y="1327442"/>
                <a:ext cx="18000" cy="18000"/>
              </a:xfrm>
              <a:prstGeom prst="ellipse">
                <a:avLst/>
              </a:prstGeom>
              <a:solidFill>
                <a:srgbClr val="1EA3E0"/>
              </a:solidFill>
              <a:ln>
                <a:noFill/>
              </a:ln>
              <a:effectLst>
                <a:glow rad="63500">
                  <a:schemeClr val="accent5">
                    <a:satMod val="175000"/>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sp>
            <p:nvSpPr>
              <p:cNvPr id="274" name="椭圆 273">
                <a:extLst>
                  <a:ext uri="{FF2B5EF4-FFF2-40B4-BE49-F238E27FC236}">
                    <a16:creationId xmlns:a16="http://schemas.microsoft.com/office/drawing/2014/main" id="{3D062D4A-9849-45FF-9A83-6C6CD8EB099B}"/>
                  </a:ext>
                </a:extLst>
              </p:cNvPr>
              <p:cNvSpPr/>
              <p:nvPr/>
            </p:nvSpPr>
            <p:spPr>
              <a:xfrm>
                <a:off x="6943681" y="1649387"/>
                <a:ext cx="18000" cy="18000"/>
              </a:xfrm>
              <a:prstGeom prst="ellipse">
                <a:avLst/>
              </a:prstGeom>
              <a:solidFill>
                <a:srgbClr val="1EA3E0"/>
              </a:solidFill>
              <a:ln>
                <a:noFill/>
              </a:ln>
              <a:effectLst>
                <a:glow rad="63500">
                  <a:schemeClr val="accent5">
                    <a:satMod val="175000"/>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grpSp>
      </p:grpSp>
      <p:sp>
        <p:nvSpPr>
          <p:cNvPr id="298" name="文本框 297">
            <a:extLst>
              <a:ext uri="{FF2B5EF4-FFF2-40B4-BE49-F238E27FC236}">
                <a16:creationId xmlns:a16="http://schemas.microsoft.com/office/drawing/2014/main" id="{2035B925-041B-4554-A5D9-AA48C1622B2C}"/>
              </a:ext>
            </a:extLst>
          </p:cNvPr>
          <p:cNvSpPr txBox="1"/>
          <p:nvPr/>
        </p:nvSpPr>
        <p:spPr>
          <a:xfrm>
            <a:off x="2825245" y="2050794"/>
            <a:ext cx="1210588" cy="625877"/>
          </a:xfrm>
          <a:prstGeom prst="rect">
            <a:avLst/>
          </a:prstGeom>
          <a:noFill/>
        </p:spPr>
        <p:txBody>
          <a:bodyPr wrap="none" rtlCol="0" anchor="ctr">
            <a:spAutoFit/>
          </a:bodyPr>
          <a:lstStyle/>
          <a:p>
            <a:pPr algn="ctr">
              <a:lnSpc>
                <a:spcPct val="110000"/>
              </a:lnSpc>
            </a:pPr>
            <a:r>
              <a:rPr lang="zh-CN" altLang="en-US" sz="1600" b="1" dirty="0">
                <a:solidFill>
                  <a:schemeClr val="bg1"/>
                </a:solidFill>
                <a:cs typeface="+mn-ea"/>
                <a:sym typeface="+mn-lt"/>
              </a:rPr>
              <a:t>轻工科学</a:t>
            </a:r>
            <a:endParaRPr lang="en-US" altLang="zh-CN" sz="1600" b="1" dirty="0">
              <a:solidFill>
                <a:schemeClr val="bg1"/>
              </a:solidFill>
              <a:cs typeface="+mn-ea"/>
              <a:sym typeface="+mn-lt"/>
            </a:endParaRPr>
          </a:p>
          <a:p>
            <a:pPr algn="ctr">
              <a:lnSpc>
                <a:spcPct val="110000"/>
              </a:lnSpc>
            </a:pPr>
            <a:r>
              <a:rPr lang="zh-CN" altLang="en-US" sz="1600" b="1" dirty="0">
                <a:solidFill>
                  <a:schemeClr val="bg1"/>
                </a:solidFill>
                <a:cs typeface="+mn-ea"/>
                <a:sym typeface="+mn-lt"/>
              </a:rPr>
              <a:t>与工程学院</a:t>
            </a:r>
          </a:p>
        </p:txBody>
      </p:sp>
      <p:grpSp>
        <p:nvGrpSpPr>
          <p:cNvPr id="323" name="组合 322">
            <a:extLst>
              <a:ext uri="{FF2B5EF4-FFF2-40B4-BE49-F238E27FC236}">
                <a16:creationId xmlns:a16="http://schemas.microsoft.com/office/drawing/2014/main" id="{1959E677-3362-4F7D-8D6B-553CCB733085}"/>
              </a:ext>
            </a:extLst>
          </p:cNvPr>
          <p:cNvGrpSpPr/>
          <p:nvPr/>
        </p:nvGrpSpPr>
        <p:grpSpPr>
          <a:xfrm>
            <a:off x="6464403" y="3345571"/>
            <a:ext cx="1907313" cy="1800359"/>
            <a:chOff x="6797145" y="1132065"/>
            <a:chExt cx="1193350" cy="1126432"/>
          </a:xfrm>
        </p:grpSpPr>
        <p:grpSp>
          <p:nvGrpSpPr>
            <p:cNvPr id="324" name="组合 323">
              <a:extLst>
                <a:ext uri="{FF2B5EF4-FFF2-40B4-BE49-F238E27FC236}">
                  <a16:creationId xmlns:a16="http://schemas.microsoft.com/office/drawing/2014/main" id="{6A55B285-4440-41FE-A972-042451DB1A66}"/>
                </a:ext>
              </a:extLst>
            </p:cNvPr>
            <p:cNvGrpSpPr/>
            <p:nvPr/>
          </p:nvGrpSpPr>
          <p:grpSpPr>
            <a:xfrm>
              <a:off x="6830906" y="1132065"/>
              <a:ext cx="1126432" cy="1126432"/>
              <a:chOff x="6986987" y="1290338"/>
              <a:chExt cx="814270" cy="814270"/>
            </a:xfrm>
          </p:grpSpPr>
          <p:sp>
            <p:nvSpPr>
              <p:cNvPr id="355" name="椭圆 354">
                <a:extLst>
                  <a:ext uri="{FF2B5EF4-FFF2-40B4-BE49-F238E27FC236}">
                    <a16:creationId xmlns:a16="http://schemas.microsoft.com/office/drawing/2014/main" id="{80921C47-5BDC-4DCB-82AF-9AB5B115CB9F}"/>
                  </a:ext>
                </a:extLst>
              </p:cNvPr>
              <p:cNvSpPr/>
              <p:nvPr/>
            </p:nvSpPr>
            <p:spPr>
              <a:xfrm>
                <a:off x="6986987" y="1290338"/>
                <a:ext cx="814270" cy="814270"/>
              </a:xfrm>
              <a:prstGeom prst="ellipse">
                <a:avLst/>
              </a:prstGeom>
              <a:gradFill flip="none" rotWithShape="1">
                <a:gsLst>
                  <a:gs pos="0">
                    <a:srgbClr val="1EA3E0"/>
                  </a:gs>
                  <a:gs pos="59000">
                    <a:srgbClr val="37E5E5">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sp>
            <p:nvSpPr>
              <p:cNvPr id="356" name="任意多边形: 形状 355">
                <a:extLst>
                  <a:ext uri="{FF2B5EF4-FFF2-40B4-BE49-F238E27FC236}">
                    <a16:creationId xmlns:a16="http://schemas.microsoft.com/office/drawing/2014/main" id="{1E9E6800-1286-46F3-9140-CCAC170FF2A7}"/>
                  </a:ext>
                </a:extLst>
              </p:cNvPr>
              <p:cNvSpPr/>
              <p:nvPr/>
            </p:nvSpPr>
            <p:spPr>
              <a:xfrm rot="1800000">
                <a:off x="7007372" y="1360371"/>
                <a:ext cx="773501" cy="667975"/>
              </a:xfrm>
              <a:custGeom>
                <a:avLst/>
                <a:gdLst>
                  <a:gd name="connsiteX0" fmla="*/ 1448309 w 5823716"/>
                  <a:gd name="connsiteY0" fmla="*/ 0 h 5029200"/>
                  <a:gd name="connsiteX1" fmla="*/ 4365247 w 5823716"/>
                  <a:gd name="connsiteY1" fmla="*/ 0 h 5029200"/>
                  <a:gd name="connsiteX2" fmla="*/ 5823716 w 5823716"/>
                  <a:gd name="connsiteY2" fmla="*/ 2514600 h 5029200"/>
                  <a:gd name="connsiteX3" fmla="*/ 5813556 w 5823716"/>
                  <a:gd name="connsiteY3" fmla="*/ 2514600 h 5029200"/>
                  <a:gd name="connsiteX4" fmla="*/ 4360167 w 5823716"/>
                  <a:gd name="connsiteY4" fmla="*/ 5020442 h 5029200"/>
                  <a:gd name="connsiteX5" fmla="*/ 4365247 w 5823716"/>
                  <a:gd name="connsiteY5" fmla="*/ 5029200 h 5029200"/>
                  <a:gd name="connsiteX6" fmla="*/ 4355087 w 5823716"/>
                  <a:gd name="connsiteY6" fmla="*/ 5029200 h 5029200"/>
                  <a:gd name="connsiteX7" fmla="*/ 1458469 w 5823716"/>
                  <a:gd name="connsiteY7" fmla="*/ 5029200 h 5029200"/>
                  <a:gd name="connsiteX8" fmla="*/ 1448309 w 5823716"/>
                  <a:gd name="connsiteY8" fmla="*/ 5029200 h 5029200"/>
                  <a:gd name="connsiteX9" fmla="*/ 1453389 w 5823716"/>
                  <a:gd name="connsiteY9" fmla="*/ 5020442 h 5029200"/>
                  <a:gd name="connsiteX10" fmla="*/ 0 w 5823716"/>
                  <a:gd name="connsiteY10" fmla="*/ 2514600 h 5029200"/>
                  <a:gd name="connsiteX11" fmla="*/ 1453389 w 5823716"/>
                  <a:gd name="connsiteY11" fmla="*/ 8759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23716" h="5029200">
                    <a:moveTo>
                      <a:pt x="1448309" y="0"/>
                    </a:moveTo>
                    <a:lnTo>
                      <a:pt x="4365247" y="0"/>
                    </a:lnTo>
                    <a:lnTo>
                      <a:pt x="5823716" y="2514600"/>
                    </a:lnTo>
                    <a:lnTo>
                      <a:pt x="5813556" y="2514600"/>
                    </a:lnTo>
                    <a:lnTo>
                      <a:pt x="4360167" y="5020442"/>
                    </a:lnTo>
                    <a:lnTo>
                      <a:pt x="4365247" y="5029200"/>
                    </a:lnTo>
                    <a:lnTo>
                      <a:pt x="4355087" y="5029200"/>
                    </a:lnTo>
                    <a:lnTo>
                      <a:pt x="1458469" y="5029200"/>
                    </a:lnTo>
                    <a:lnTo>
                      <a:pt x="1448309" y="5029200"/>
                    </a:lnTo>
                    <a:lnTo>
                      <a:pt x="1453389" y="5020442"/>
                    </a:lnTo>
                    <a:lnTo>
                      <a:pt x="0" y="2514600"/>
                    </a:lnTo>
                    <a:lnTo>
                      <a:pt x="1453389" y="8759"/>
                    </a:lnTo>
                    <a:close/>
                  </a:path>
                </a:pathLst>
              </a:custGeom>
              <a:solidFill>
                <a:srgbClr val="1EA3E0">
                  <a:alpha val="5000"/>
                </a:srgbClr>
              </a:solidFill>
              <a:ln w="0">
                <a:solidFill>
                  <a:srgbClr val="1EA3E0">
                    <a:alpha val="3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grpSp>
        <p:grpSp>
          <p:nvGrpSpPr>
            <p:cNvPr id="325" name="组合 324">
              <a:extLst>
                <a:ext uri="{FF2B5EF4-FFF2-40B4-BE49-F238E27FC236}">
                  <a16:creationId xmlns:a16="http://schemas.microsoft.com/office/drawing/2014/main" id="{811F16AE-6D0E-42CE-AF37-EF079BC88899}"/>
                </a:ext>
              </a:extLst>
            </p:cNvPr>
            <p:cNvGrpSpPr/>
            <p:nvPr/>
          </p:nvGrpSpPr>
          <p:grpSpPr>
            <a:xfrm>
              <a:off x="7336865" y="1257678"/>
              <a:ext cx="114515" cy="33695"/>
              <a:chOff x="7271385" y="1238411"/>
              <a:chExt cx="245474" cy="72229"/>
            </a:xfrm>
          </p:grpSpPr>
          <p:cxnSp>
            <p:nvCxnSpPr>
              <p:cNvPr id="353" name="直接连接符 352">
                <a:extLst>
                  <a:ext uri="{FF2B5EF4-FFF2-40B4-BE49-F238E27FC236}">
                    <a16:creationId xmlns:a16="http://schemas.microsoft.com/office/drawing/2014/main" id="{5B4D7704-ADC9-491D-8DFE-9C26988644C6}"/>
                  </a:ext>
                </a:extLst>
              </p:cNvPr>
              <p:cNvCxnSpPr>
                <a:cxnSpLocks/>
              </p:cNvCxnSpPr>
              <p:nvPr/>
            </p:nvCxnSpPr>
            <p:spPr>
              <a:xfrm flipV="1">
                <a:off x="7271385" y="1238411"/>
                <a:ext cx="122737" cy="72229"/>
              </a:xfrm>
              <a:prstGeom prst="line">
                <a:avLst/>
              </a:prstGeom>
              <a:ln w="0">
                <a:solidFill>
                  <a:srgbClr val="1EA3E0">
                    <a:alpha val="40000"/>
                  </a:srgbClr>
                </a:solidFill>
              </a:ln>
            </p:spPr>
            <p:style>
              <a:lnRef idx="1">
                <a:schemeClr val="accent1"/>
              </a:lnRef>
              <a:fillRef idx="0">
                <a:schemeClr val="accent1"/>
              </a:fillRef>
              <a:effectRef idx="0">
                <a:schemeClr val="accent1"/>
              </a:effectRef>
              <a:fontRef idx="minor">
                <a:schemeClr val="tx1"/>
              </a:fontRef>
            </p:style>
          </p:cxnSp>
          <p:cxnSp>
            <p:nvCxnSpPr>
              <p:cNvPr id="354" name="直接连接符 353">
                <a:extLst>
                  <a:ext uri="{FF2B5EF4-FFF2-40B4-BE49-F238E27FC236}">
                    <a16:creationId xmlns:a16="http://schemas.microsoft.com/office/drawing/2014/main" id="{7E63C8F6-F411-4F4D-80E9-CC096D5EC159}"/>
                  </a:ext>
                </a:extLst>
              </p:cNvPr>
              <p:cNvCxnSpPr>
                <a:cxnSpLocks/>
              </p:cNvCxnSpPr>
              <p:nvPr/>
            </p:nvCxnSpPr>
            <p:spPr>
              <a:xfrm flipH="1" flipV="1">
                <a:off x="7394122" y="1238411"/>
                <a:ext cx="122737" cy="72229"/>
              </a:xfrm>
              <a:prstGeom prst="line">
                <a:avLst/>
              </a:prstGeom>
              <a:ln w="0">
                <a:solidFill>
                  <a:srgbClr val="1EA3E0">
                    <a:alpha val="40000"/>
                  </a:srgbClr>
                </a:solidFill>
              </a:ln>
            </p:spPr>
            <p:style>
              <a:lnRef idx="1">
                <a:schemeClr val="accent1"/>
              </a:lnRef>
              <a:fillRef idx="0">
                <a:schemeClr val="accent1"/>
              </a:fillRef>
              <a:effectRef idx="0">
                <a:schemeClr val="accent1"/>
              </a:effectRef>
              <a:fontRef idx="minor">
                <a:schemeClr val="tx1"/>
              </a:fontRef>
            </p:style>
          </p:cxnSp>
        </p:grpSp>
        <p:grpSp>
          <p:nvGrpSpPr>
            <p:cNvPr id="326" name="组合 325">
              <a:extLst>
                <a:ext uri="{FF2B5EF4-FFF2-40B4-BE49-F238E27FC236}">
                  <a16:creationId xmlns:a16="http://schemas.microsoft.com/office/drawing/2014/main" id="{190FF109-95E5-4FFC-8450-8C530BA423B3}"/>
                </a:ext>
              </a:extLst>
            </p:cNvPr>
            <p:cNvGrpSpPr/>
            <p:nvPr/>
          </p:nvGrpSpPr>
          <p:grpSpPr>
            <a:xfrm flipV="1">
              <a:off x="7336865" y="2087760"/>
              <a:ext cx="114515" cy="33695"/>
              <a:chOff x="7271385" y="1238411"/>
              <a:chExt cx="245474" cy="72229"/>
            </a:xfrm>
          </p:grpSpPr>
          <p:cxnSp>
            <p:nvCxnSpPr>
              <p:cNvPr id="351" name="直接连接符 350">
                <a:extLst>
                  <a:ext uri="{FF2B5EF4-FFF2-40B4-BE49-F238E27FC236}">
                    <a16:creationId xmlns:a16="http://schemas.microsoft.com/office/drawing/2014/main" id="{596663B6-04E4-414F-8081-C9E523193C67}"/>
                  </a:ext>
                </a:extLst>
              </p:cNvPr>
              <p:cNvCxnSpPr>
                <a:cxnSpLocks/>
              </p:cNvCxnSpPr>
              <p:nvPr/>
            </p:nvCxnSpPr>
            <p:spPr>
              <a:xfrm flipV="1">
                <a:off x="7271385" y="1238411"/>
                <a:ext cx="122737" cy="72229"/>
              </a:xfrm>
              <a:prstGeom prst="line">
                <a:avLst/>
              </a:prstGeom>
              <a:ln w="0">
                <a:solidFill>
                  <a:srgbClr val="1EA3E0">
                    <a:alpha val="40000"/>
                  </a:srgbClr>
                </a:solidFill>
              </a:ln>
            </p:spPr>
            <p:style>
              <a:lnRef idx="1">
                <a:schemeClr val="accent1"/>
              </a:lnRef>
              <a:fillRef idx="0">
                <a:schemeClr val="accent1"/>
              </a:fillRef>
              <a:effectRef idx="0">
                <a:schemeClr val="accent1"/>
              </a:effectRef>
              <a:fontRef idx="minor">
                <a:schemeClr val="tx1"/>
              </a:fontRef>
            </p:style>
          </p:cxnSp>
          <p:cxnSp>
            <p:nvCxnSpPr>
              <p:cNvPr id="352" name="直接连接符 351">
                <a:extLst>
                  <a:ext uri="{FF2B5EF4-FFF2-40B4-BE49-F238E27FC236}">
                    <a16:creationId xmlns:a16="http://schemas.microsoft.com/office/drawing/2014/main" id="{E23738BC-7163-4972-94A4-F5D05C8B45F8}"/>
                  </a:ext>
                </a:extLst>
              </p:cNvPr>
              <p:cNvCxnSpPr>
                <a:cxnSpLocks/>
              </p:cNvCxnSpPr>
              <p:nvPr/>
            </p:nvCxnSpPr>
            <p:spPr>
              <a:xfrm flipH="1" flipV="1">
                <a:off x="7394122" y="1238411"/>
                <a:ext cx="122737" cy="72229"/>
              </a:xfrm>
              <a:prstGeom prst="line">
                <a:avLst/>
              </a:prstGeom>
              <a:ln w="0">
                <a:solidFill>
                  <a:srgbClr val="1EA3E0">
                    <a:alpha val="40000"/>
                  </a:srgbClr>
                </a:solidFill>
              </a:ln>
            </p:spPr>
            <p:style>
              <a:lnRef idx="1">
                <a:schemeClr val="accent1"/>
              </a:lnRef>
              <a:fillRef idx="0">
                <a:schemeClr val="accent1"/>
              </a:fillRef>
              <a:effectRef idx="0">
                <a:schemeClr val="accent1"/>
              </a:effectRef>
              <a:fontRef idx="minor">
                <a:schemeClr val="tx1"/>
              </a:fontRef>
            </p:style>
          </p:cxnSp>
        </p:grpSp>
        <p:grpSp>
          <p:nvGrpSpPr>
            <p:cNvPr id="327" name="组合 326">
              <a:extLst>
                <a:ext uri="{FF2B5EF4-FFF2-40B4-BE49-F238E27FC236}">
                  <a16:creationId xmlns:a16="http://schemas.microsoft.com/office/drawing/2014/main" id="{8942C3EE-213B-4152-8B95-9802AED4686C}"/>
                </a:ext>
              </a:extLst>
            </p:cNvPr>
            <p:cNvGrpSpPr/>
            <p:nvPr/>
          </p:nvGrpSpPr>
          <p:grpSpPr>
            <a:xfrm>
              <a:off x="6797145" y="1179462"/>
              <a:ext cx="195962" cy="386644"/>
              <a:chOff x="6942884" y="1280743"/>
              <a:chExt cx="195962" cy="386644"/>
            </a:xfrm>
          </p:grpSpPr>
          <p:grpSp>
            <p:nvGrpSpPr>
              <p:cNvPr id="346" name="组合 345">
                <a:extLst>
                  <a:ext uri="{FF2B5EF4-FFF2-40B4-BE49-F238E27FC236}">
                    <a16:creationId xmlns:a16="http://schemas.microsoft.com/office/drawing/2014/main" id="{63FE8C75-87F7-49A1-B057-D05755F24EDA}"/>
                  </a:ext>
                </a:extLst>
              </p:cNvPr>
              <p:cNvGrpSpPr/>
              <p:nvPr/>
            </p:nvGrpSpPr>
            <p:grpSpPr>
              <a:xfrm rot="18000000">
                <a:off x="6813617" y="1410010"/>
                <a:ext cx="366324" cy="107790"/>
                <a:chOff x="7271385" y="1238411"/>
                <a:chExt cx="245474" cy="72229"/>
              </a:xfrm>
            </p:grpSpPr>
            <p:cxnSp>
              <p:nvCxnSpPr>
                <p:cNvPr id="349" name="直接连接符 348">
                  <a:extLst>
                    <a:ext uri="{FF2B5EF4-FFF2-40B4-BE49-F238E27FC236}">
                      <a16:creationId xmlns:a16="http://schemas.microsoft.com/office/drawing/2014/main" id="{6003F864-E513-4411-8C2E-88E7D920E3CE}"/>
                    </a:ext>
                  </a:extLst>
                </p:cNvPr>
                <p:cNvCxnSpPr>
                  <a:cxnSpLocks/>
                </p:cNvCxnSpPr>
                <p:nvPr/>
              </p:nvCxnSpPr>
              <p:spPr>
                <a:xfrm flipV="1">
                  <a:off x="7271385" y="1238411"/>
                  <a:ext cx="122737" cy="72229"/>
                </a:xfrm>
                <a:prstGeom prst="line">
                  <a:avLst/>
                </a:prstGeom>
                <a:ln w="0">
                  <a:solidFill>
                    <a:srgbClr val="1EA3E0">
                      <a:alpha val="60000"/>
                    </a:srgbClr>
                  </a:solidFill>
                </a:ln>
              </p:spPr>
              <p:style>
                <a:lnRef idx="1">
                  <a:schemeClr val="accent1"/>
                </a:lnRef>
                <a:fillRef idx="0">
                  <a:schemeClr val="accent1"/>
                </a:fillRef>
                <a:effectRef idx="0">
                  <a:schemeClr val="accent1"/>
                </a:effectRef>
                <a:fontRef idx="minor">
                  <a:schemeClr val="tx1"/>
                </a:fontRef>
              </p:style>
            </p:cxnSp>
            <p:cxnSp>
              <p:nvCxnSpPr>
                <p:cNvPr id="350" name="直接连接符 349">
                  <a:extLst>
                    <a:ext uri="{FF2B5EF4-FFF2-40B4-BE49-F238E27FC236}">
                      <a16:creationId xmlns:a16="http://schemas.microsoft.com/office/drawing/2014/main" id="{72B1A805-4C90-4D7B-81BD-5E67BA187D17}"/>
                    </a:ext>
                  </a:extLst>
                </p:cNvPr>
                <p:cNvCxnSpPr>
                  <a:cxnSpLocks/>
                </p:cNvCxnSpPr>
                <p:nvPr/>
              </p:nvCxnSpPr>
              <p:spPr>
                <a:xfrm flipH="1" flipV="1">
                  <a:off x="7394122" y="1238411"/>
                  <a:ext cx="122737" cy="72229"/>
                </a:xfrm>
                <a:prstGeom prst="line">
                  <a:avLst/>
                </a:prstGeom>
                <a:ln w="0">
                  <a:solidFill>
                    <a:srgbClr val="1EA3E0">
                      <a:alpha val="60000"/>
                    </a:srgbClr>
                  </a:solidFill>
                </a:ln>
              </p:spPr>
              <p:style>
                <a:lnRef idx="1">
                  <a:schemeClr val="accent1"/>
                </a:lnRef>
                <a:fillRef idx="0">
                  <a:schemeClr val="accent1"/>
                </a:fillRef>
                <a:effectRef idx="0">
                  <a:schemeClr val="accent1"/>
                </a:effectRef>
                <a:fontRef idx="minor">
                  <a:schemeClr val="tx1"/>
                </a:fontRef>
              </p:style>
            </p:cxnSp>
          </p:grpSp>
          <p:sp>
            <p:nvSpPr>
              <p:cNvPr id="347" name="椭圆 346">
                <a:extLst>
                  <a:ext uri="{FF2B5EF4-FFF2-40B4-BE49-F238E27FC236}">
                    <a16:creationId xmlns:a16="http://schemas.microsoft.com/office/drawing/2014/main" id="{8434BFEA-E60B-43D3-BFE7-B8B89D9667A1}"/>
                  </a:ext>
                </a:extLst>
              </p:cNvPr>
              <p:cNvSpPr/>
              <p:nvPr/>
            </p:nvSpPr>
            <p:spPr>
              <a:xfrm>
                <a:off x="7120846" y="1327442"/>
                <a:ext cx="18000" cy="18000"/>
              </a:xfrm>
              <a:prstGeom prst="ellipse">
                <a:avLst/>
              </a:prstGeom>
              <a:solidFill>
                <a:srgbClr val="1EA3E0"/>
              </a:solidFill>
              <a:ln>
                <a:noFill/>
              </a:ln>
              <a:effectLst>
                <a:glow rad="63500">
                  <a:schemeClr val="accent5">
                    <a:satMod val="175000"/>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sp>
            <p:nvSpPr>
              <p:cNvPr id="348" name="椭圆 347">
                <a:extLst>
                  <a:ext uri="{FF2B5EF4-FFF2-40B4-BE49-F238E27FC236}">
                    <a16:creationId xmlns:a16="http://schemas.microsoft.com/office/drawing/2014/main" id="{F5A9E218-78EF-4F1E-B9C3-1C957384F4CF}"/>
                  </a:ext>
                </a:extLst>
              </p:cNvPr>
              <p:cNvSpPr/>
              <p:nvPr/>
            </p:nvSpPr>
            <p:spPr>
              <a:xfrm>
                <a:off x="6943681" y="1649387"/>
                <a:ext cx="18000" cy="18000"/>
              </a:xfrm>
              <a:prstGeom prst="ellipse">
                <a:avLst/>
              </a:prstGeom>
              <a:solidFill>
                <a:srgbClr val="1EA3E0"/>
              </a:solidFill>
              <a:ln>
                <a:noFill/>
              </a:ln>
              <a:effectLst>
                <a:glow rad="63500">
                  <a:schemeClr val="accent5">
                    <a:satMod val="175000"/>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grpSp>
        <p:grpSp>
          <p:nvGrpSpPr>
            <p:cNvPr id="328" name="组合 327">
              <a:extLst>
                <a:ext uri="{FF2B5EF4-FFF2-40B4-BE49-F238E27FC236}">
                  <a16:creationId xmlns:a16="http://schemas.microsoft.com/office/drawing/2014/main" id="{D8E7CBE7-AE18-4E11-9B26-8833773BEECF}"/>
                </a:ext>
              </a:extLst>
            </p:cNvPr>
            <p:cNvGrpSpPr/>
            <p:nvPr/>
          </p:nvGrpSpPr>
          <p:grpSpPr>
            <a:xfrm flipH="1">
              <a:off x="7794533" y="1179462"/>
              <a:ext cx="195962" cy="386644"/>
              <a:chOff x="6942884" y="1280743"/>
              <a:chExt cx="195962" cy="386644"/>
            </a:xfrm>
          </p:grpSpPr>
          <p:grpSp>
            <p:nvGrpSpPr>
              <p:cNvPr id="341" name="组合 340">
                <a:extLst>
                  <a:ext uri="{FF2B5EF4-FFF2-40B4-BE49-F238E27FC236}">
                    <a16:creationId xmlns:a16="http://schemas.microsoft.com/office/drawing/2014/main" id="{6A9E5BB1-2063-4881-9F91-36E31BCBCD7A}"/>
                  </a:ext>
                </a:extLst>
              </p:cNvPr>
              <p:cNvGrpSpPr/>
              <p:nvPr/>
            </p:nvGrpSpPr>
            <p:grpSpPr>
              <a:xfrm rot="18000000">
                <a:off x="6813617" y="1410010"/>
                <a:ext cx="366324" cy="107790"/>
                <a:chOff x="7271385" y="1238411"/>
                <a:chExt cx="245474" cy="72229"/>
              </a:xfrm>
            </p:grpSpPr>
            <p:cxnSp>
              <p:nvCxnSpPr>
                <p:cNvPr id="344" name="直接连接符 343">
                  <a:extLst>
                    <a:ext uri="{FF2B5EF4-FFF2-40B4-BE49-F238E27FC236}">
                      <a16:creationId xmlns:a16="http://schemas.microsoft.com/office/drawing/2014/main" id="{355310E0-90F2-4BE8-AC6F-E7F7FF2C11FB}"/>
                    </a:ext>
                  </a:extLst>
                </p:cNvPr>
                <p:cNvCxnSpPr>
                  <a:cxnSpLocks/>
                </p:cNvCxnSpPr>
                <p:nvPr/>
              </p:nvCxnSpPr>
              <p:spPr>
                <a:xfrm flipV="1">
                  <a:off x="7271385" y="1238411"/>
                  <a:ext cx="122737" cy="72229"/>
                </a:xfrm>
                <a:prstGeom prst="line">
                  <a:avLst/>
                </a:prstGeom>
                <a:ln w="0">
                  <a:solidFill>
                    <a:srgbClr val="1EA3E0">
                      <a:alpha val="60000"/>
                    </a:srgbClr>
                  </a:solidFill>
                </a:ln>
              </p:spPr>
              <p:style>
                <a:lnRef idx="1">
                  <a:schemeClr val="accent1"/>
                </a:lnRef>
                <a:fillRef idx="0">
                  <a:schemeClr val="accent1"/>
                </a:fillRef>
                <a:effectRef idx="0">
                  <a:schemeClr val="accent1"/>
                </a:effectRef>
                <a:fontRef idx="minor">
                  <a:schemeClr val="tx1"/>
                </a:fontRef>
              </p:style>
            </p:cxnSp>
            <p:cxnSp>
              <p:nvCxnSpPr>
                <p:cNvPr id="345" name="直接连接符 344">
                  <a:extLst>
                    <a:ext uri="{FF2B5EF4-FFF2-40B4-BE49-F238E27FC236}">
                      <a16:creationId xmlns:a16="http://schemas.microsoft.com/office/drawing/2014/main" id="{B610B3E8-B580-4FD0-9765-E5226E9D2F4B}"/>
                    </a:ext>
                  </a:extLst>
                </p:cNvPr>
                <p:cNvCxnSpPr>
                  <a:cxnSpLocks/>
                </p:cNvCxnSpPr>
                <p:nvPr/>
              </p:nvCxnSpPr>
              <p:spPr>
                <a:xfrm flipH="1" flipV="1">
                  <a:off x="7394122" y="1238411"/>
                  <a:ext cx="122737" cy="72229"/>
                </a:xfrm>
                <a:prstGeom prst="line">
                  <a:avLst/>
                </a:prstGeom>
                <a:ln w="0">
                  <a:solidFill>
                    <a:srgbClr val="1EA3E0">
                      <a:alpha val="60000"/>
                    </a:srgbClr>
                  </a:solidFill>
                </a:ln>
              </p:spPr>
              <p:style>
                <a:lnRef idx="1">
                  <a:schemeClr val="accent1"/>
                </a:lnRef>
                <a:fillRef idx="0">
                  <a:schemeClr val="accent1"/>
                </a:fillRef>
                <a:effectRef idx="0">
                  <a:schemeClr val="accent1"/>
                </a:effectRef>
                <a:fontRef idx="minor">
                  <a:schemeClr val="tx1"/>
                </a:fontRef>
              </p:style>
            </p:cxnSp>
          </p:grpSp>
          <p:sp>
            <p:nvSpPr>
              <p:cNvPr id="342" name="椭圆 341">
                <a:extLst>
                  <a:ext uri="{FF2B5EF4-FFF2-40B4-BE49-F238E27FC236}">
                    <a16:creationId xmlns:a16="http://schemas.microsoft.com/office/drawing/2014/main" id="{5E806E38-0C5C-4324-BC33-DAD95118138F}"/>
                  </a:ext>
                </a:extLst>
              </p:cNvPr>
              <p:cNvSpPr/>
              <p:nvPr/>
            </p:nvSpPr>
            <p:spPr>
              <a:xfrm>
                <a:off x="7120846" y="1327442"/>
                <a:ext cx="18000" cy="18000"/>
              </a:xfrm>
              <a:prstGeom prst="ellipse">
                <a:avLst/>
              </a:prstGeom>
              <a:solidFill>
                <a:srgbClr val="1EA3E0"/>
              </a:solidFill>
              <a:ln>
                <a:noFill/>
              </a:ln>
              <a:effectLst>
                <a:glow rad="63500">
                  <a:schemeClr val="accent5">
                    <a:satMod val="175000"/>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sp>
            <p:nvSpPr>
              <p:cNvPr id="343" name="椭圆 342">
                <a:extLst>
                  <a:ext uri="{FF2B5EF4-FFF2-40B4-BE49-F238E27FC236}">
                    <a16:creationId xmlns:a16="http://schemas.microsoft.com/office/drawing/2014/main" id="{8CAA0D56-D8D1-4399-B351-7488C37A3548}"/>
                  </a:ext>
                </a:extLst>
              </p:cNvPr>
              <p:cNvSpPr/>
              <p:nvPr/>
            </p:nvSpPr>
            <p:spPr>
              <a:xfrm>
                <a:off x="6943681" y="1649387"/>
                <a:ext cx="18000" cy="18000"/>
              </a:xfrm>
              <a:prstGeom prst="ellipse">
                <a:avLst/>
              </a:prstGeom>
              <a:solidFill>
                <a:srgbClr val="1EA3E0"/>
              </a:solidFill>
              <a:ln>
                <a:noFill/>
              </a:ln>
              <a:effectLst>
                <a:glow rad="63500">
                  <a:schemeClr val="accent5">
                    <a:satMod val="175000"/>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grpSp>
        <p:grpSp>
          <p:nvGrpSpPr>
            <p:cNvPr id="329" name="组合 328">
              <a:extLst>
                <a:ext uri="{FF2B5EF4-FFF2-40B4-BE49-F238E27FC236}">
                  <a16:creationId xmlns:a16="http://schemas.microsoft.com/office/drawing/2014/main" id="{2A1B03B5-216D-449B-9FD0-7C35461EA490}"/>
                </a:ext>
              </a:extLst>
            </p:cNvPr>
            <p:cNvGrpSpPr/>
            <p:nvPr/>
          </p:nvGrpSpPr>
          <p:grpSpPr>
            <a:xfrm flipV="1">
              <a:off x="6797145" y="1810938"/>
              <a:ext cx="195962" cy="386644"/>
              <a:chOff x="6942884" y="1280743"/>
              <a:chExt cx="195962" cy="386644"/>
            </a:xfrm>
          </p:grpSpPr>
          <p:grpSp>
            <p:nvGrpSpPr>
              <p:cNvPr id="336" name="组合 335">
                <a:extLst>
                  <a:ext uri="{FF2B5EF4-FFF2-40B4-BE49-F238E27FC236}">
                    <a16:creationId xmlns:a16="http://schemas.microsoft.com/office/drawing/2014/main" id="{98145DA0-0F16-4661-9878-60E9647907A4}"/>
                  </a:ext>
                </a:extLst>
              </p:cNvPr>
              <p:cNvGrpSpPr/>
              <p:nvPr/>
            </p:nvGrpSpPr>
            <p:grpSpPr>
              <a:xfrm rot="18000000">
                <a:off x="6813617" y="1410010"/>
                <a:ext cx="366324" cy="107790"/>
                <a:chOff x="7271385" y="1238411"/>
                <a:chExt cx="245474" cy="72229"/>
              </a:xfrm>
            </p:grpSpPr>
            <p:cxnSp>
              <p:nvCxnSpPr>
                <p:cNvPr id="339" name="直接连接符 338">
                  <a:extLst>
                    <a:ext uri="{FF2B5EF4-FFF2-40B4-BE49-F238E27FC236}">
                      <a16:creationId xmlns:a16="http://schemas.microsoft.com/office/drawing/2014/main" id="{93A1E91C-499F-4104-A0F7-DC111902C353}"/>
                    </a:ext>
                  </a:extLst>
                </p:cNvPr>
                <p:cNvCxnSpPr>
                  <a:cxnSpLocks/>
                </p:cNvCxnSpPr>
                <p:nvPr/>
              </p:nvCxnSpPr>
              <p:spPr>
                <a:xfrm flipV="1">
                  <a:off x="7271385" y="1238411"/>
                  <a:ext cx="122737" cy="72229"/>
                </a:xfrm>
                <a:prstGeom prst="line">
                  <a:avLst/>
                </a:prstGeom>
                <a:ln w="0">
                  <a:solidFill>
                    <a:srgbClr val="1EA3E0">
                      <a:alpha val="60000"/>
                    </a:srgbClr>
                  </a:solidFill>
                </a:ln>
              </p:spPr>
              <p:style>
                <a:lnRef idx="1">
                  <a:schemeClr val="accent1"/>
                </a:lnRef>
                <a:fillRef idx="0">
                  <a:schemeClr val="accent1"/>
                </a:fillRef>
                <a:effectRef idx="0">
                  <a:schemeClr val="accent1"/>
                </a:effectRef>
                <a:fontRef idx="minor">
                  <a:schemeClr val="tx1"/>
                </a:fontRef>
              </p:style>
            </p:cxnSp>
            <p:cxnSp>
              <p:nvCxnSpPr>
                <p:cNvPr id="340" name="直接连接符 339">
                  <a:extLst>
                    <a:ext uri="{FF2B5EF4-FFF2-40B4-BE49-F238E27FC236}">
                      <a16:creationId xmlns:a16="http://schemas.microsoft.com/office/drawing/2014/main" id="{75E69703-7DB3-4EBC-9401-77C2E431D898}"/>
                    </a:ext>
                  </a:extLst>
                </p:cNvPr>
                <p:cNvCxnSpPr>
                  <a:cxnSpLocks/>
                </p:cNvCxnSpPr>
                <p:nvPr/>
              </p:nvCxnSpPr>
              <p:spPr>
                <a:xfrm flipH="1" flipV="1">
                  <a:off x="7394122" y="1238411"/>
                  <a:ext cx="122737" cy="72229"/>
                </a:xfrm>
                <a:prstGeom prst="line">
                  <a:avLst/>
                </a:prstGeom>
                <a:ln w="0">
                  <a:solidFill>
                    <a:srgbClr val="1EA3E0">
                      <a:alpha val="60000"/>
                    </a:srgbClr>
                  </a:solidFill>
                </a:ln>
              </p:spPr>
              <p:style>
                <a:lnRef idx="1">
                  <a:schemeClr val="accent1"/>
                </a:lnRef>
                <a:fillRef idx="0">
                  <a:schemeClr val="accent1"/>
                </a:fillRef>
                <a:effectRef idx="0">
                  <a:schemeClr val="accent1"/>
                </a:effectRef>
                <a:fontRef idx="minor">
                  <a:schemeClr val="tx1"/>
                </a:fontRef>
              </p:style>
            </p:cxnSp>
          </p:grpSp>
          <p:sp>
            <p:nvSpPr>
              <p:cNvPr id="337" name="椭圆 336">
                <a:extLst>
                  <a:ext uri="{FF2B5EF4-FFF2-40B4-BE49-F238E27FC236}">
                    <a16:creationId xmlns:a16="http://schemas.microsoft.com/office/drawing/2014/main" id="{F59FD374-A47B-4570-9DBB-E1D1A50B5A99}"/>
                  </a:ext>
                </a:extLst>
              </p:cNvPr>
              <p:cNvSpPr/>
              <p:nvPr/>
            </p:nvSpPr>
            <p:spPr>
              <a:xfrm>
                <a:off x="7120846" y="1327442"/>
                <a:ext cx="18000" cy="18000"/>
              </a:xfrm>
              <a:prstGeom prst="ellipse">
                <a:avLst/>
              </a:prstGeom>
              <a:solidFill>
                <a:srgbClr val="1EA3E0"/>
              </a:solidFill>
              <a:ln>
                <a:noFill/>
              </a:ln>
              <a:effectLst>
                <a:glow rad="63500">
                  <a:schemeClr val="accent5">
                    <a:satMod val="175000"/>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sp>
            <p:nvSpPr>
              <p:cNvPr id="338" name="椭圆 337">
                <a:extLst>
                  <a:ext uri="{FF2B5EF4-FFF2-40B4-BE49-F238E27FC236}">
                    <a16:creationId xmlns:a16="http://schemas.microsoft.com/office/drawing/2014/main" id="{A1F2BDA3-29FF-4CDC-B05D-38A62D822F5F}"/>
                  </a:ext>
                </a:extLst>
              </p:cNvPr>
              <p:cNvSpPr/>
              <p:nvPr/>
            </p:nvSpPr>
            <p:spPr>
              <a:xfrm>
                <a:off x="6943681" y="1649387"/>
                <a:ext cx="18000" cy="18000"/>
              </a:xfrm>
              <a:prstGeom prst="ellipse">
                <a:avLst/>
              </a:prstGeom>
              <a:solidFill>
                <a:srgbClr val="1EA3E0"/>
              </a:solidFill>
              <a:ln>
                <a:noFill/>
              </a:ln>
              <a:effectLst>
                <a:glow rad="63500">
                  <a:schemeClr val="accent5">
                    <a:satMod val="175000"/>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grpSp>
        <p:grpSp>
          <p:nvGrpSpPr>
            <p:cNvPr id="330" name="组合 329">
              <a:extLst>
                <a:ext uri="{FF2B5EF4-FFF2-40B4-BE49-F238E27FC236}">
                  <a16:creationId xmlns:a16="http://schemas.microsoft.com/office/drawing/2014/main" id="{0053B9C9-5FF9-499E-B23D-2CDAED41498A}"/>
                </a:ext>
              </a:extLst>
            </p:cNvPr>
            <p:cNvGrpSpPr/>
            <p:nvPr/>
          </p:nvGrpSpPr>
          <p:grpSpPr>
            <a:xfrm flipH="1" flipV="1">
              <a:off x="7794533" y="1810938"/>
              <a:ext cx="195962" cy="386644"/>
              <a:chOff x="6942884" y="1280743"/>
              <a:chExt cx="195962" cy="386644"/>
            </a:xfrm>
          </p:grpSpPr>
          <p:grpSp>
            <p:nvGrpSpPr>
              <p:cNvPr id="331" name="组合 330">
                <a:extLst>
                  <a:ext uri="{FF2B5EF4-FFF2-40B4-BE49-F238E27FC236}">
                    <a16:creationId xmlns:a16="http://schemas.microsoft.com/office/drawing/2014/main" id="{AF0FE7E5-4A0E-49BC-9605-D843EDDB4B8A}"/>
                  </a:ext>
                </a:extLst>
              </p:cNvPr>
              <p:cNvGrpSpPr/>
              <p:nvPr/>
            </p:nvGrpSpPr>
            <p:grpSpPr>
              <a:xfrm rot="18000000">
                <a:off x="6813617" y="1410010"/>
                <a:ext cx="366324" cy="107790"/>
                <a:chOff x="7271385" y="1238411"/>
                <a:chExt cx="245474" cy="72229"/>
              </a:xfrm>
            </p:grpSpPr>
            <p:cxnSp>
              <p:nvCxnSpPr>
                <p:cNvPr id="334" name="直接连接符 333">
                  <a:extLst>
                    <a:ext uri="{FF2B5EF4-FFF2-40B4-BE49-F238E27FC236}">
                      <a16:creationId xmlns:a16="http://schemas.microsoft.com/office/drawing/2014/main" id="{44ED1AD5-6808-4E83-90F6-BE1776B2E9C9}"/>
                    </a:ext>
                  </a:extLst>
                </p:cNvPr>
                <p:cNvCxnSpPr>
                  <a:cxnSpLocks/>
                </p:cNvCxnSpPr>
                <p:nvPr/>
              </p:nvCxnSpPr>
              <p:spPr>
                <a:xfrm flipV="1">
                  <a:off x="7271385" y="1238411"/>
                  <a:ext cx="122737" cy="72229"/>
                </a:xfrm>
                <a:prstGeom prst="line">
                  <a:avLst/>
                </a:prstGeom>
                <a:ln w="0">
                  <a:solidFill>
                    <a:srgbClr val="1EA3E0">
                      <a:alpha val="60000"/>
                    </a:srgbClr>
                  </a:solidFill>
                </a:ln>
              </p:spPr>
              <p:style>
                <a:lnRef idx="1">
                  <a:schemeClr val="accent1"/>
                </a:lnRef>
                <a:fillRef idx="0">
                  <a:schemeClr val="accent1"/>
                </a:fillRef>
                <a:effectRef idx="0">
                  <a:schemeClr val="accent1"/>
                </a:effectRef>
                <a:fontRef idx="minor">
                  <a:schemeClr val="tx1"/>
                </a:fontRef>
              </p:style>
            </p:cxnSp>
            <p:cxnSp>
              <p:nvCxnSpPr>
                <p:cNvPr id="335" name="直接连接符 334">
                  <a:extLst>
                    <a:ext uri="{FF2B5EF4-FFF2-40B4-BE49-F238E27FC236}">
                      <a16:creationId xmlns:a16="http://schemas.microsoft.com/office/drawing/2014/main" id="{65430E3E-F997-4A9D-9849-9D21CDEDF781}"/>
                    </a:ext>
                  </a:extLst>
                </p:cNvPr>
                <p:cNvCxnSpPr>
                  <a:cxnSpLocks/>
                </p:cNvCxnSpPr>
                <p:nvPr/>
              </p:nvCxnSpPr>
              <p:spPr>
                <a:xfrm flipH="1" flipV="1">
                  <a:off x="7394122" y="1238411"/>
                  <a:ext cx="122737" cy="72229"/>
                </a:xfrm>
                <a:prstGeom prst="line">
                  <a:avLst/>
                </a:prstGeom>
                <a:ln w="0">
                  <a:solidFill>
                    <a:srgbClr val="1EA3E0">
                      <a:alpha val="60000"/>
                    </a:srgbClr>
                  </a:solidFill>
                </a:ln>
              </p:spPr>
              <p:style>
                <a:lnRef idx="1">
                  <a:schemeClr val="accent1"/>
                </a:lnRef>
                <a:fillRef idx="0">
                  <a:schemeClr val="accent1"/>
                </a:fillRef>
                <a:effectRef idx="0">
                  <a:schemeClr val="accent1"/>
                </a:effectRef>
                <a:fontRef idx="minor">
                  <a:schemeClr val="tx1"/>
                </a:fontRef>
              </p:style>
            </p:cxnSp>
          </p:grpSp>
          <p:sp>
            <p:nvSpPr>
              <p:cNvPr id="332" name="椭圆 331">
                <a:extLst>
                  <a:ext uri="{FF2B5EF4-FFF2-40B4-BE49-F238E27FC236}">
                    <a16:creationId xmlns:a16="http://schemas.microsoft.com/office/drawing/2014/main" id="{6E2EBDED-EA4A-4472-92C2-F2F692541675}"/>
                  </a:ext>
                </a:extLst>
              </p:cNvPr>
              <p:cNvSpPr/>
              <p:nvPr/>
            </p:nvSpPr>
            <p:spPr>
              <a:xfrm>
                <a:off x="7120846" y="1327442"/>
                <a:ext cx="18000" cy="18000"/>
              </a:xfrm>
              <a:prstGeom prst="ellipse">
                <a:avLst/>
              </a:prstGeom>
              <a:solidFill>
                <a:srgbClr val="1EA3E0"/>
              </a:solidFill>
              <a:ln>
                <a:noFill/>
              </a:ln>
              <a:effectLst>
                <a:glow rad="63500">
                  <a:schemeClr val="accent5">
                    <a:satMod val="175000"/>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sp>
            <p:nvSpPr>
              <p:cNvPr id="333" name="椭圆 332">
                <a:extLst>
                  <a:ext uri="{FF2B5EF4-FFF2-40B4-BE49-F238E27FC236}">
                    <a16:creationId xmlns:a16="http://schemas.microsoft.com/office/drawing/2014/main" id="{2BFD8F85-A510-4105-819C-9FEED7AEB261}"/>
                  </a:ext>
                </a:extLst>
              </p:cNvPr>
              <p:cNvSpPr/>
              <p:nvPr/>
            </p:nvSpPr>
            <p:spPr>
              <a:xfrm>
                <a:off x="6943681" y="1649387"/>
                <a:ext cx="18000" cy="18000"/>
              </a:xfrm>
              <a:prstGeom prst="ellipse">
                <a:avLst/>
              </a:prstGeom>
              <a:solidFill>
                <a:srgbClr val="1EA3E0"/>
              </a:solidFill>
              <a:ln>
                <a:noFill/>
              </a:ln>
              <a:effectLst>
                <a:glow rad="63500">
                  <a:schemeClr val="accent5">
                    <a:satMod val="175000"/>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cs typeface="+mn-ea"/>
                  <a:sym typeface="+mn-lt"/>
                </a:endParaRPr>
              </a:p>
            </p:txBody>
          </p:sp>
        </p:grpSp>
      </p:grpSp>
      <p:sp>
        <p:nvSpPr>
          <p:cNvPr id="357" name="文本框 356">
            <a:extLst>
              <a:ext uri="{FF2B5EF4-FFF2-40B4-BE49-F238E27FC236}">
                <a16:creationId xmlns:a16="http://schemas.microsoft.com/office/drawing/2014/main" id="{C3A61D38-A766-4145-8086-84DB4DF591EF}"/>
              </a:ext>
            </a:extLst>
          </p:cNvPr>
          <p:cNvSpPr txBox="1"/>
          <p:nvPr/>
        </p:nvSpPr>
        <p:spPr>
          <a:xfrm>
            <a:off x="6700810" y="3921231"/>
            <a:ext cx="1415772" cy="625877"/>
          </a:xfrm>
          <a:prstGeom prst="rect">
            <a:avLst/>
          </a:prstGeom>
          <a:noFill/>
        </p:spPr>
        <p:txBody>
          <a:bodyPr wrap="none" rtlCol="0" anchor="ctr">
            <a:spAutoFit/>
          </a:bodyPr>
          <a:lstStyle/>
          <a:p>
            <a:pPr algn="ctr">
              <a:lnSpc>
                <a:spcPct val="110000"/>
              </a:lnSpc>
            </a:pPr>
            <a:r>
              <a:rPr lang="zh-CN" altLang="en-US" sz="1600" b="1" dirty="0">
                <a:solidFill>
                  <a:schemeClr val="bg1"/>
                </a:solidFill>
                <a:cs typeface="+mn-ea"/>
                <a:sym typeface="+mn-lt"/>
              </a:rPr>
              <a:t>电子信息与</a:t>
            </a:r>
            <a:endParaRPr lang="en-US" altLang="zh-CN" sz="1600" b="1" dirty="0">
              <a:solidFill>
                <a:schemeClr val="bg1"/>
              </a:solidFill>
              <a:cs typeface="+mn-ea"/>
              <a:sym typeface="+mn-lt"/>
            </a:endParaRPr>
          </a:p>
          <a:p>
            <a:pPr algn="ctr">
              <a:lnSpc>
                <a:spcPct val="110000"/>
              </a:lnSpc>
            </a:pPr>
            <a:r>
              <a:rPr lang="zh-CN" altLang="en-US" sz="1600" b="1" dirty="0">
                <a:solidFill>
                  <a:schemeClr val="bg1"/>
                </a:solidFill>
                <a:cs typeface="+mn-ea"/>
                <a:sym typeface="+mn-lt"/>
              </a:rPr>
              <a:t>人工智能学院</a:t>
            </a:r>
          </a:p>
        </p:txBody>
      </p:sp>
    </p:spTree>
    <p:extLst>
      <p:ext uri="{BB962C8B-B14F-4D97-AF65-F5344CB8AC3E}">
        <p14:creationId xmlns:p14="http://schemas.microsoft.com/office/powerpoint/2010/main" val="1521318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53C024B0-3296-46BB-BF13-F7FDA51A0DB9}"/>
              </a:ext>
            </a:extLst>
          </p:cNvPr>
          <p:cNvSpPr/>
          <p:nvPr/>
        </p:nvSpPr>
        <p:spPr>
          <a:xfrm>
            <a:off x="0" y="4664596"/>
            <a:ext cx="12192000" cy="21934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文本框 4">
            <a:extLst>
              <a:ext uri="{FF2B5EF4-FFF2-40B4-BE49-F238E27FC236}">
                <a16:creationId xmlns:a16="http://schemas.microsoft.com/office/drawing/2014/main" id="{2BF421F0-C72B-4AFE-8B3A-10DB34D02A97}"/>
              </a:ext>
            </a:extLst>
          </p:cNvPr>
          <p:cNvSpPr txBox="1"/>
          <p:nvPr/>
        </p:nvSpPr>
        <p:spPr>
          <a:xfrm>
            <a:off x="695396" y="5555331"/>
            <a:ext cx="2502147" cy="754117"/>
          </a:xfrm>
          <a:prstGeom prst="rect">
            <a:avLst/>
          </a:prstGeom>
          <a:noFill/>
        </p:spPr>
        <p:txBody>
          <a:bodyPr wrap="square" rtlCol="0">
            <a:spAutoFit/>
          </a:bodyPr>
          <a:lstStyle/>
          <a:p>
            <a:pPr algn="ctr">
              <a:lnSpc>
                <a:spcPct val="150000"/>
              </a:lnSpc>
            </a:pPr>
            <a:r>
              <a:rPr lang="zh-CN" altLang="en-US" sz="1500" dirty="0">
                <a:solidFill>
                  <a:schemeClr val="tx1">
                    <a:lumMod val="75000"/>
                    <a:lumOff val="25000"/>
                  </a:schemeClr>
                </a:solidFill>
                <a:cs typeface="+mn-ea"/>
                <a:sym typeface="+mn-lt"/>
              </a:rPr>
              <a:t>涉及</a:t>
            </a:r>
            <a:r>
              <a:rPr lang="en-US" altLang="zh-CN" sz="1500" dirty="0">
                <a:solidFill>
                  <a:schemeClr val="tx1">
                    <a:lumMod val="75000"/>
                    <a:lumOff val="25000"/>
                  </a:schemeClr>
                </a:solidFill>
                <a:cs typeface="+mn-ea"/>
                <a:sym typeface="+mn-lt"/>
              </a:rPr>
              <a:t>9</a:t>
            </a:r>
            <a:r>
              <a:rPr lang="zh-CN" altLang="en-US" sz="1500" dirty="0">
                <a:solidFill>
                  <a:schemeClr val="tx1">
                    <a:lumMod val="75000"/>
                    <a:lumOff val="25000"/>
                  </a:schemeClr>
                </a:solidFill>
                <a:cs typeface="+mn-ea"/>
                <a:sym typeface="+mn-lt"/>
              </a:rPr>
              <a:t>大学科门类</a:t>
            </a:r>
            <a:endParaRPr lang="en-US" altLang="zh-CN" sz="1500" dirty="0">
              <a:solidFill>
                <a:schemeClr val="tx1">
                  <a:lumMod val="75000"/>
                  <a:lumOff val="25000"/>
                </a:schemeClr>
              </a:solidFill>
              <a:cs typeface="+mn-ea"/>
              <a:sym typeface="+mn-lt"/>
            </a:endParaRPr>
          </a:p>
          <a:p>
            <a:pPr algn="ctr">
              <a:lnSpc>
                <a:spcPct val="150000"/>
              </a:lnSpc>
            </a:pPr>
            <a:r>
              <a:rPr lang="zh-CN" altLang="en-US" sz="1500" dirty="0">
                <a:solidFill>
                  <a:schemeClr val="tx1">
                    <a:lumMod val="75000"/>
                    <a:lumOff val="25000"/>
                  </a:schemeClr>
                </a:solidFill>
                <a:cs typeface="+mn-ea"/>
                <a:sym typeface="+mn-lt"/>
              </a:rPr>
              <a:t>专业共</a:t>
            </a:r>
            <a:r>
              <a:rPr lang="en-US" altLang="zh-CN" sz="1500" dirty="0">
                <a:solidFill>
                  <a:schemeClr val="tx1">
                    <a:lumMod val="75000"/>
                    <a:lumOff val="25000"/>
                  </a:schemeClr>
                </a:solidFill>
                <a:cs typeface="+mn-ea"/>
                <a:sym typeface="+mn-lt"/>
              </a:rPr>
              <a:t>59</a:t>
            </a:r>
            <a:r>
              <a:rPr lang="zh-CN" altLang="en-US" sz="1500" dirty="0">
                <a:solidFill>
                  <a:schemeClr val="tx1">
                    <a:lumMod val="75000"/>
                    <a:lumOff val="25000"/>
                  </a:schemeClr>
                </a:solidFill>
                <a:cs typeface="+mn-ea"/>
                <a:sym typeface="+mn-lt"/>
              </a:rPr>
              <a:t>个</a:t>
            </a:r>
          </a:p>
        </p:txBody>
      </p:sp>
      <p:sp>
        <p:nvSpPr>
          <p:cNvPr id="92" name="文本框 91">
            <a:extLst>
              <a:ext uri="{FF2B5EF4-FFF2-40B4-BE49-F238E27FC236}">
                <a16:creationId xmlns:a16="http://schemas.microsoft.com/office/drawing/2014/main" id="{EEFB7FFB-3D75-4AFE-B41C-FFECD1A45341}"/>
              </a:ext>
            </a:extLst>
          </p:cNvPr>
          <p:cNvSpPr txBox="1"/>
          <p:nvPr/>
        </p:nvSpPr>
        <p:spPr>
          <a:xfrm>
            <a:off x="1241471" y="5089938"/>
            <a:ext cx="1407645" cy="295603"/>
          </a:xfrm>
          <a:prstGeom prst="roundRect">
            <a:avLst>
              <a:gd name="adj" fmla="val 50000"/>
            </a:avLst>
          </a:prstGeom>
          <a:gradFill>
            <a:gsLst>
              <a:gs pos="21000">
                <a:schemeClr val="accent3">
                  <a:lumMod val="50000"/>
                </a:schemeClr>
              </a:gs>
              <a:gs pos="88000">
                <a:schemeClr val="accent1"/>
              </a:gs>
            </a:gsLst>
            <a:path path="circle">
              <a:fillToRect l="50000" t="-80000" r="50000" b="180000"/>
            </a:path>
          </a:gra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1500" spc="300">
                <a:cs typeface="+mn-ea"/>
                <a:sym typeface="+mn-lt"/>
              </a:rPr>
              <a:t>本科</a:t>
            </a:r>
            <a:endParaRPr lang="en-US" altLang="zh-CN" sz="1500" spc="300" dirty="0">
              <a:cs typeface="+mn-ea"/>
              <a:sym typeface="+mn-lt"/>
            </a:endParaRPr>
          </a:p>
        </p:txBody>
      </p:sp>
      <p:sp>
        <p:nvSpPr>
          <p:cNvPr id="97" name="文本框 96">
            <a:extLst>
              <a:ext uri="{FF2B5EF4-FFF2-40B4-BE49-F238E27FC236}">
                <a16:creationId xmlns:a16="http://schemas.microsoft.com/office/drawing/2014/main" id="{854313B3-E228-48B5-B9EA-8CB03CA5FCA1}"/>
              </a:ext>
            </a:extLst>
          </p:cNvPr>
          <p:cNvSpPr txBox="1"/>
          <p:nvPr/>
        </p:nvSpPr>
        <p:spPr>
          <a:xfrm>
            <a:off x="3479778" y="5555331"/>
            <a:ext cx="2502147" cy="754117"/>
          </a:xfrm>
          <a:prstGeom prst="rect">
            <a:avLst/>
          </a:prstGeom>
          <a:noFill/>
        </p:spPr>
        <p:txBody>
          <a:bodyPr wrap="square" rtlCol="0">
            <a:spAutoFit/>
          </a:bodyPr>
          <a:lstStyle/>
          <a:p>
            <a:pPr algn="ctr">
              <a:lnSpc>
                <a:spcPct val="150000"/>
              </a:lnSpc>
            </a:pPr>
            <a:r>
              <a:rPr lang="zh-CN" altLang="en-US" sz="1500" dirty="0">
                <a:solidFill>
                  <a:schemeClr val="tx1">
                    <a:lumMod val="75000"/>
                    <a:lumOff val="25000"/>
                  </a:schemeClr>
                </a:solidFill>
                <a:cs typeface="+mn-ea"/>
                <a:sym typeface="+mn-lt"/>
              </a:rPr>
              <a:t>学位授权一级学科</a:t>
            </a:r>
            <a:r>
              <a:rPr lang="en-US" altLang="zh-CN" sz="1500" dirty="0">
                <a:solidFill>
                  <a:schemeClr val="tx1">
                    <a:lumMod val="75000"/>
                    <a:lumOff val="25000"/>
                  </a:schemeClr>
                </a:solidFill>
                <a:cs typeface="+mn-ea"/>
                <a:sym typeface="+mn-lt"/>
              </a:rPr>
              <a:t>19</a:t>
            </a:r>
            <a:r>
              <a:rPr lang="zh-CN" altLang="en-US" sz="1500" dirty="0">
                <a:solidFill>
                  <a:schemeClr val="tx1">
                    <a:lumMod val="75000"/>
                    <a:lumOff val="25000"/>
                  </a:schemeClr>
                </a:solidFill>
                <a:cs typeface="+mn-ea"/>
                <a:sym typeface="+mn-lt"/>
              </a:rPr>
              <a:t>个</a:t>
            </a:r>
            <a:endParaRPr lang="en-US" altLang="zh-CN" sz="1500" dirty="0">
              <a:solidFill>
                <a:schemeClr val="tx1">
                  <a:lumMod val="75000"/>
                  <a:lumOff val="25000"/>
                </a:schemeClr>
              </a:solidFill>
              <a:cs typeface="+mn-ea"/>
              <a:sym typeface="+mn-lt"/>
            </a:endParaRPr>
          </a:p>
          <a:p>
            <a:pPr algn="ctr">
              <a:lnSpc>
                <a:spcPct val="150000"/>
              </a:lnSpc>
            </a:pPr>
            <a:r>
              <a:rPr lang="zh-CN" altLang="en-US" sz="1500" dirty="0">
                <a:solidFill>
                  <a:schemeClr val="tx1">
                    <a:lumMod val="75000"/>
                    <a:lumOff val="25000"/>
                  </a:schemeClr>
                </a:solidFill>
                <a:cs typeface="+mn-ea"/>
                <a:sym typeface="+mn-lt"/>
              </a:rPr>
              <a:t>二级学科</a:t>
            </a:r>
            <a:r>
              <a:rPr lang="en-US" altLang="zh-CN" sz="1500" dirty="0">
                <a:solidFill>
                  <a:schemeClr val="tx1">
                    <a:lumMod val="75000"/>
                    <a:lumOff val="25000"/>
                  </a:schemeClr>
                </a:solidFill>
                <a:cs typeface="+mn-ea"/>
                <a:sym typeface="+mn-lt"/>
              </a:rPr>
              <a:t>87</a:t>
            </a:r>
            <a:r>
              <a:rPr lang="zh-CN" altLang="en-US" sz="1500" dirty="0">
                <a:solidFill>
                  <a:schemeClr val="tx1">
                    <a:lumMod val="75000"/>
                    <a:lumOff val="25000"/>
                  </a:schemeClr>
                </a:solidFill>
                <a:cs typeface="+mn-ea"/>
                <a:sym typeface="+mn-lt"/>
              </a:rPr>
              <a:t>个</a:t>
            </a:r>
          </a:p>
        </p:txBody>
      </p:sp>
      <p:sp>
        <p:nvSpPr>
          <p:cNvPr id="98" name="文本框 97">
            <a:extLst>
              <a:ext uri="{FF2B5EF4-FFF2-40B4-BE49-F238E27FC236}">
                <a16:creationId xmlns:a16="http://schemas.microsoft.com/office/drawing/2014/main" id="{5274A0F7-5BAC-416B-8BAA-81360906F64E}"/>
              </a:ext>
            </a:extLst>
          </p:cNvPr>
          <p:cNvSpPr txBox="1"/>
          <p:nvPr/>
        </p:nvSpPr>
        <p:spPr>
          <a:xfrm>
            <a:off x="4025853" y="5089938"/>
            <a:ext cx="1407645" cy="295603"/>
          </a:xfrm>
          <a:prstGeom prst="roundRect">
            <a:avLst>
              <a:gd name="adj" fmla="val 50000"/>
            </a:avLst>
          </a:prstGeom>
          <a:gradFill>
            <a:gsLst>
              <a:gs pos="21000">
                <a:schemeClr val="accent3">
                  <a:lumMod val="50000"/>
                </a:schemeClr>
              </a:gs>
              <a:gs pos="88000">
                <a:schemeClr val="accent1"/>
              </a:gs>
            </a:gsLst>
            <a:path path="circle">
              <a:fillToRect l="50000" t="-80000" r="50000" b="180000"/>
            </a:path>
          </a:gra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lgn="ctr">
              <a:defRPr sz="1500" spc="300">
                <a:latin typeface="OPPOSans M" panose="00020600040101010101" pitchFamily="18" charset="-122"/>
                <a:ea typeface="OPPOSans M" panose="00020600040101010101" pitchFamily="18" charset="-122"/>
                <a:cs typeface="OPPOSans M" panose="00020600040101010101" pitchFamily="18"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a:latin typeface="+mn-lt"/>
                <a:ea typeface="+mn-ea"/>
                <a:cs typeface="+mn-ea"/>
                <a:sym typeface="+mn-lt"/>
              </a:rPr>
              <a:t>硕士</a:t>
            </a:r>
            <a:endParaRPr lang="en-US" altLang="zh-CN" dirty="0">
              <a:latin typeface="+mn-lt"/>
              <a:ea typeface="+mn-ea"/>
              <a:cs typeface="+mn-ea"/>
              <a:sym typeface="+mn-lt"/>
            </a:endParaRPr>
          </a:p>
        </p:txBody>
      </p:sp>
      <p:sp>
        <p:nvSpPr>
          <p:cNvPr id="99" name="文本框 98">
            <a:extLst>
              <a:ext uri="{FF2B5EF4-FFF2-40B4-BE49-F238E27FC236}">
                <a16:creationId xmlns:a16="http://schemas.microsoft.com/office/drawing/2014/main" id="{8BAF5684-96A7-4585-8A12-44904C6368DE}"/>
              </a:ext>
            </a:extLst>
          </p:cNvPr>
          <p:cNvSpPr txBox="1"/>
          <p:nvPr/>
        </p:nvSpPr>
        <p:spPr>
          <a:xfrm>
            <a:off x="6264160" y="5555331"/>
            <a:ext cx="2502147" cy="754117"/>
          </a:xfrm>
          <a:prstGeom prst="rect">
            <a:avLst/>
          </a:prstGeom>
          <a:noFill/>
        </p:spPr>
        <p:txBody>
          <a:bodyPr wrap="square" rtlCol="0">
            <a:spAutoFit/>
          </a:bodyPr>
          <a:lstStyle/>
          <a:p>
            <a:pPr algn="ctr">
              <a:lnSpc>
                <a:spcPct val="150000"/>
              </a:lnSpc>
            </a:pPr>
            <a:r>
              <a:rPr lang="zh-CN" altLang="en-US" sz="1500" dirty="0">
                <a:solidFill>
                  <a:schemeClr val="tx1">
                    <a:lumMod val="75000"/>
                    <a:lumOff val="25000"/>
                  </a:schemeClr>
                </a:solidFill>
                <a:cs typeface="+mn-ea"/>
                <a:sym typeface="+mn-lt"/>
              </a:rPr>
              <a:t>学位授权一级学科</a:t>
            </a:r>
            <a:r>
              <a:rPr lang="en-US" altLang="zh-CN" sz="1500" dirty="0">
                <a:solidFill>
                  <a:schemeClr val="tx1">
                    <a:lumMod val="75000"/>
                    <a:lumOff val="25000"/>
                  </a:schemeClr>
                </a:solidFill>
                <a:cs typeface="+mn-ea"/>
                <a:sym typeface="+mn-lt"/>
              </a:rPr>
              <a:t>4</a:t>
            </a:r>
            <a:r>
              <a:rPr lang="zh-CN" altLang="en-US" sz="1500" dirty="0">
                <a:solidFill>
                  <a:schemeClr val="tx1">
                    <a:lumMod val="75000"/>
                    <a:lumOff val="25000"/>
                  </a:schemeClr>
                </a:solidFill>
                <a:cs typeface="+mn-ea"/>
                <a:sym typeface="+mn-lt"/>
              </a:rPr>
              <a:t>个</a:t>
            </a:r>
            <a:endParaRPr lang="en-US" altLang="zh-CN" sz="1500" dirty="0">
              <a:solidFill>
                <a:schemeClr val="tx1">
                  <a:lumMod val="75000"/>
                  <a:lumOff val="25000"/>
                </a:schemeClr>
              </a:solidFill>
              <a:cs typeface="+mn-ea"/>
              <a:sym typeface="+mn-lt"/>
            </a:endParaRPr>
          </a:p>
          <a:p>
            <a:pPr algn="ctr">
              <a:lnSpc>
                <a:spcPct val="150000"/>
              </a:lnSpc>
            </a:pPr>
            <a:r>
              <a:rPr lang="zh-CN" altLang="en-US" sz="1500" dirty="0">
                <a:solidFill>
                  <a:schemeClr val="tx1">
                    <a:lumMod val="75000"/>
                    <a:lumOff val="25000"/>
                  </a:schemeClr>
                </a:solidFill>
                <a:cs typeface="+mn-ea"/>
                <a:sym typeface="+mn-lt"/>
              </a:rPr>
              <a:t>二级学科</a:t>
            </a:r>
            <a:r>
              <a:rPr lang="en-US" altLang="zh-CN" sz="1500" dirty="0">
                <a:solidFill>
                  <a:schemeClr val="tx1">
                    <a:lumMod val="75000"/>
                    <a:lumOff val="25000"/>
                  </a:schemeClr>
                </a:solidFill>
                <a:cs typeface="+mn-ea"/>
                <a:sym typeface="+mn-lt"/>
              </a:rPr>
              <a:t>19</a:t>
            </a:r>
            <a:r>
              <a:rPr lang="zh-CN" altLang="en-US" sz="1500" dirty="0">
                <a:solidFill>
                  <a:schemeClr val="tx1">
                    <a:lumMod val="75000"/>
                    <a:lumOff val="25000"/>
                  </a:schemeClr>
                </a:solidFill>
                <a:cs typeface="+mn-ea"/>
                <a:sym typeface="+mn-lt"/>
              </a:rPr>
              <a:t>个</a:t>
            </a:r>
          </a:p>
        </p:txBody>
      </p:sp>
      <p:sp>
        <p:nvSpPr>
          <p:cNvPr id="100" name="文本框 99">
            <a:extLst>
              <a:ext uri="{FF2B5EF4-FFF2-40B4-BE49-F238E27FC236}">
                <a16:creationId xmlns:a16="http://schemas.microsoft.com/office/drawing/2014/main" id="{6AC2122A-97D9-4E14-B812-B7E1490ED482}"/>
              </a:ext>
            </a:extLst>
          </p:cNvPr>
          <p:cNvSpPr txBox="1"/>
          <p:nvPr/>
        </p:nvSpPr>
        <p:spPr>
          <a:xfrm>
            <a:off x="6810235" y="5089938"/>
            <a:ext cx="1407645" cy="295603"/>
          </a:xfrm>
          <a:prstGeom prst="roundRect">
            <a:avLst>
              <a:gd name="adj" fmla="val 50000"/>
            </a:avLst>
          </a:prstGeom>
          <a:gradFill>
            <a:gsLst>
              <a:gs pos="21000">
                <a:schemeClr val="accent3">
                  <a:lumMod val="50000"/>
                </a:schemeClr>
              </a:gs>
              <a:gs pos="88000">
                <a:schemeClr val="accent1"/>
              </a:gs>
            </a:gsLst>
            <a:path path="circle">
              <a:fillToRect l="50000" t="-80000" r="50000" b="180000"/>
            </a:path>
          </a:gra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lgn="ctr">
              <a:defRPr sz="1500" spc="300">
                <a:latin typeface="OPPOSans M" panose="00020600040101010101" pitchFamily="18" charset="-122"/>
                <a:ea typeface="OPPOSans M" panose="00020600040101010101" pitchFamily="18" charset="-122"/>
                <a:cs typeface="OPPOSans M" panose="00020600040101010101" pitchFamily="18"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a:latin typeface="+mn-lt"/>
                <a:ea typeface="+mn-ea"/>
                <a:cs typeface="+mn-ea"/>
                <a:sym typeface="+mn-lt"/>
              </a:rPr>
              <a:t>博士</a:t>
            </a:r>
            <a:endParaRPr lang="en-US" altLang="zh-CN" dirty="0">
              <a:latin typeface="+mn-lt"/>
              <a:ea typeface="+mn-ea"/>
              <a:cs typeface="+mn-ea"/>
              <a:sym typeface="+mn-lt"/>
            </a:endParaRPr>
          </a:p>
        </p:txBody>
      </p:sp>
      <p:sp>
        <p:nvSpPr>
          <p:cNvPr id="101" name="文本框 100">
            <a:extLst>
              <a:ext uri="{FF2B5EF4-FFF2-40B4-BE49-F238E27FC236}">
                <a16:creationId xmlns:a16="http://schemas.microsoft.com/office/drawing/2014/main" id="{147A3489-26D7-4138-84BD-9449CBADC42B}"/>
              </a:ext>
            </a:extLst>
          </p:cNvPr>
          <p:cNvSpPr txBox="1"/>
          <p:nvPr/>
        </p:nvSpPr>
        <p:spPr>
          <a:xfrm>
            <a:off x="9048542" y="5555331"/>
            <a:ext cx="2502147" cy="407869"/>
          </a:xfrm>
          <a:prstGeom prst="rect">
            <a:avLst/>
          </a:prstGeom>
          <a:noFill/>
        </p:spPr>
        <p:txBody>
          <a:bodyPr wrap="square" rtlCol="0">
            <a:spAutoFit/>
          </a:bodyPr>
          <a:lstStyle/>
          <a:p>
            <a:pPr algn="ctr">
              <a:lnSpc>
                <a:spcPct val="150000"/>
              </a:lnSpc>
            </a:pPr>
            <a:r>
              <a:rPr lang="zh-CN" altLang="en-US" sz="1500" dirty="0">
                <a:solidFill>
                  <a:schemeClr val="tx1">
                    <a:lumMod val="75000"/>
                    <a:lumOff val="25000"/>
                  </a:schemeClr>
                </a:solidFill>
                <a:cs typeface="+mn-ea"/>
                <a:sym typeface="+mn-lt"/>
              </a:rPr>
              <a:t>科研流动站</a:t>
            </a:r>
            <a:r>
              <a:rPr lang="en-US" altLang="zh-CN" sz="1500" dirty="0">
                <a:solidFill>
                  <a:schemeClr val="tx1">
                    <a:lumMod val="75000"/>
                    <a:lumOff val="25000"/>
                  </a:schemeClr>
                </a:solidFill>
                <a:cs typeface="+mn-ea"/>
                <a:sym typeface="+mn-lt"/>
              </a:rPr>
              <a:t>3</a:t>
            </a:r>
            <a:r>
              <a:rPr lang="zh-CN" altLang="en-US" sz="1500" dirty="0">
                <a:solidFill>
                  <a:schemeClr val="tx1">
                    <a:lumMod val="75000"/>
                    <a:lumOff val="25000"/>
                  </a:schemeClr>
                </a:solidFill>
                <a:cs typeface="+mn-ea"/>
                <a:sym typeface="+mn-lt"/>
              </a:rPr>
              <a:t>个</a:t>
            </a:r>
          </a:p>
        </p:txBody>
      </p:sp>
      <p:sp>
        <p:nvSpPr>
          <p:cNvPr id="102" name="文本框 101">
            <a:extLst>
              <a:ext uri="{FF2B5EF4-FFF2-40B4-BE49-F238E27FC236}">
                <a16:creationId xmlns:a16="http://schemas.microsoft.com/office/drawing/2014/main" id="{9B37FBA1-5458-4BA5-B934-0C481FB6F362}"/>
              </a:ext>
            </a:extLst>
          </p:cNvPr>
          <p:cNvSpPr txBox="1"/>
          <p:nvPr/>
        </p:nvSpPr>
        <p:spPr>
          <a:xfrm>
            <a:off x="9594617" y="5089938"/>
            <a:ext cx="1407645" cy="295603"/>
          </a:xfrm>
          <a:prstGeom prst="roundRect">
            <a:avLst>
              <a:gd name="adj" fmla="val 50000"/>
            </a:avLst>
          </a:prstGeom>
          <a:gradFill>
            <a:gsLst>
              <a:gs pos="21000">
                <a:schemeClr val="accent3">
                  <a:lumMod val="50000"/>
                </a:schemeClr>
              </a:gs>
              <a:gs pos="88000">
                <a:schemeClr val="accent1"/>
              </a:gs>
            </a:gsLst>
            <a:path path="circle">
              <a:fillToRect l="50000" t="-80000" r="50000" b="180000"/>
            </a:path>
          </a:gra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lgn="ctr">
              <a:defRPr sz="1500" spc="300">
                <a:latin typeface="OPPOSans M" panose="00020600040101010101" pitchFamily="18" charset="-122"/>
                <a:ea typeface="OPPOSans M" panose="00020600040101010101" pitchFamily="18" charset="-122"/>
                <a:cs typeface="OPPOSans M" panose="00020600040101010101" pitchFamily="18"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a:latin typeface="+mn-lt"/>
                <a:ea typeface="+mn-ea"/>
                <a:cs typeface="+mn-ea"/>
                <a:sym typeface="+mn-lt"/>
              </a:rPr>
              <a:t>博士后</a:t>
            </a:r>
            <a:endParaRPr lang="en-US" altLang="zh-CN" dirty="0">
              <a:latin typeface="+mn-lt"/>
              <a:ea typeface="+mn-ea"/>
              <a:cs typeface="+mn-ea"/>
              <a:sym typeface="+mn-lt"/>
            </a:endParaRPr>
          </a:p>
        </p:txBody>
      </p:sp>
      <p:sp>
        <p:nvSpPr>
          <p:cNvPr id="7" name="矩形 6">
            <a:extLst>
              <a:ext uri="{FF2B5EF4-FFF2-40B4-BE49-F238E27FC236}">
                <a16:creationId xmlns:a16="http://schemas.microsoft.com/office/drawing/2014/main" id="{406CBE80-8A97-4FA4-8194-484D29E285A6}"/>
              </a:ext>
            </a:extLst>
          </p:cNvPr>
          <p:cNvSpPr/>
          <p:nvPr/>
        </p:nvSpPr>
        <p:spPr>
          <a:xfrm>
            <a:off x="809463" y="1468003"/>
            <a:ext cx="2566418" cy="553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8" name="矩形 7">
            <a:extLst>
              <a:ext uri="{FF2B5EF4-FFF2-40B4-BE49-F238E27FC236}">
                <a16:creationId xmlns:a16="http://schemas.microsoft.com/office/drawing/2014/main" id="{5172D26D-E3B1-4CC8-B860-E46452BFC661}"/>
              </a:ext>
            </a:extLst>
          </p:cNvPr>
          <p:cNvSpPr/>
          <p:nvPr/>
        </p:nvSpPr>
        <p:spPr>
          <a:xfrm>
            <a:off x="894923" y="1528090"/>
            <a:ext cx="1800493" cy="307777"/>
          </a:xfrm>
          <a:prstGeom prst="rect">
            <a:avLst/>
          </a:prstGeom>
        </p:spPr>
        <p:txBody>
          <a:bodyPr wrap="none">
            <a:spAutoFit/>
          </a:bodyPr>
          <a:lstStyle/>
          <a:p>
            <a:r>
              <a:rPr lang="zh-CN" altLang="en-US" sz="1400" dirty="0">
                <a:cs typeface="+mn-ea"/>
                <a:sym typeface="+mn-lt"/>
              </a:rPr>
              <a:t>轻工科学与工程学院</a:t>
            </a:r>
          </a:p>
        </p:txBody>
      </p:sp>
      <p:sp>
        <p:nvSpPr>
          <p:cNvPr id="9" name="矩形 8">
            <a:extLst>
              <a:ext uri="{FF2B5EF4-FFF2-40B4-BE49-F238E27FC236}">
                <a16:creationId xmlns:a16="http://schemas.microsoft.com/office/drawing/2014/main" id="{8D70E317-E1E9-4D5D-BCBE-E47F1D6EC1A4}"/>
              </a:ext>
            </a:extLst>
          </p:cNvPr>
          <p:cNvSpPr/>
          <p:nvPr/>
        </p:nvSpPr>
        <p:spPr>
          <a:xfrm>
            <a:off x="891445" y="1768204"/>
            <a:ext cx="2627642" cy="230832"/>
          </a:xfrm>
          <a:prstGeom prst="rect">
            <a:avLst/>
          </a:prstGeom>
        </p:spPr>
        <p:txBody>
          <a:bodyPr wrap="none">
            <a:spAutoFit/>
          </a:bodyPr>
          <a:lstStyle/>
          <a:p>
            <a:r>
              <a:rPr lang="en-US" altLang="zh-CN" sz="900" dirty="0">
                <a:solidFill>
                  <a:schemeClr val="tx1">
                    <a:lumMod val="65000"/>
                    <a:lumOff val="35000"/>
                    <a:alpha val="50000"/>
                  </a:schemeClr>
                </a:solidFill>
                <a:cs typeface="+mn-ea"/>
                <a:sym typeface="+mn-lt"/>
              </a:rPr>
              <a:t>School of light industry science and engineering</a:t>
            </a:r>
          </a:p>
        </p:txBody>
      </p:sp>
      <p:sp>
        <p:nvSpPr>
          <p:cNvPr id="11" name="矩形 10">
            <a:extLst>
              <a:ext uri="{FF2B5EF4-FFF2-40B4-BE49-F238E27FC236}">
                <a16:creationId xmlns:a16="http://schemas.microsoft.com/office/drawing/2014/main" id="{55CD950E-D1B5-4E98-BF89-39E1BF81A81E}"/>
              </a:ext>
            </a:extLst>
          </p:cNvPr>
          <p:cNvSpPr/>
          <p:nvPr/>
        </p:nvSpPr>
        <p:spPr>
          <a:xfrm>
            <a:off x="3479778" y="1468003"/>
            <a:ext cx="2566418" cy="553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12" name="矩形 11">
            <a:extLst>
              <a:ext uri="{FF2B5EF4-FFF2-40B4-BE49-F238E27FC236}">
                <a16:creationId xmlns:a16="http://schemas.microsoft.com/office/drawing/2014/main" id="{9C3178C7-F45A-44E1-9831-C2AC77C8FB48}"/>
              </a:ext>
            </a:extLst>
          </p:cNvPr>
          <p:cNvSpPr/>
          <p:nvPr/>
        </p:nvSpPr>
        <p:spPr>
          <a:xfrm>
            <a:off x="3565238" y="1528090"/>
            <a:ext cx="1800493" cy="307777"/>
          </a:xfrm>
          <a:prstGeom prst="rect">
            <a:avLst/>
          </a:prstGeom>
        </p:spPr>
        <p:txBody>
          <a:bodyPr wrap="none">
            <a:spAutoFit/>
          </a:bodyPr>
          <a:lstStyle/>
          <a:p>
            <a:r>
              <a:rPr lang="zh-CN" altLang="en-US" sz="1400" dirty="0">
                <a:cs typeface="+mn-ea"/>
                <a:sym typeface="+mn-lt"/>
              </a:rPr>
              <a:t>材料科学与工程学院</a:t>
            </a:r>
          </a:p>
        </p:txBody>
      </p:sp>
      <p:sp>
        <p:nvSpPr>
          <p:cNvPr id="15" name="矩形 14">
            <a:extLst>
              <a:ext uri="{FF2B5EF4-FFF2-40B4-BE49-F238E27FC236}">
                <a16:creationId xmlns:a16="http://schemas.microsoft.com/office/drawing/2014/main" id="{B84219E3-856A-4BEB-AE3F-4CA28B556362}"/>
              </a:ext>
            </a:extLst>
          </p:cNvPr>
          <p:cNvSpPr/>
          <p:nvPr/>
        </p:nvSpPr>
        <p:spPr>
          <a:xfrm>
            <a:off x="6150093" y="1468003"/>
            <a:ext cx="2566418" cy="553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16" name="矩形 15">
            <a:extLst>
              <a:ext uri="{FF2B5EF4-FFF2-40B4-BE49-F238E27FC236}">
                <a16:creationId xmlns:a16="http://schemas.microsoft.com/office/drawing/2014/main" id="{C8E33670-39C9-4BD6-9F8C-40806F5D3D5A}"/>
              </a:ext>
            </a:extLst>
          </p:cNvPr>
          <p:cNvSpPr/>
          <p:nvPr/>
        </p:nvSpPr>
        <p:spPr>
          <a:xfrm>
            <a:off x="6235553" y="1528090"/>
            <a:ext cx="1800493" cy="307777"/>
          </a:xfrm>
          <a:prstGeom prst="rect">
            <a:avLst/>
          </a:prstGeom>
        </p:spPr>
        <p:txBody>
          <a:bodyPr wrap="none">
            <a:spAutoFit/>
          </a:bodyPr>
          <a:lstStyle/>
          <a:p>
            <a:r>
              <a:rPr lang="zh-CN" altLang="en-US" sz="1400" dirty="0">
                <a:cs typeface="+mn-ea"/>
                <a:sym typeface="+mn-lt"/>
              </a:rPr>
              <a:t>环境科学与工程学院</a:t>
            </a:r>
          </a:p>
        </p:txBody>
      </p:sp>
      <p:sp>
        <p:nvSpPr>
          <p:cNvPr id="19" name="矩形 18">
            <a:extLst>
              <a:ext uri="{FF2B5EF4-FFF2-40B4-BE49-F238E27FC236}">
                <a16:creationId xmlns:a16="http://schemas.microsoft.com/office/drawing/2014/main" id="{949657B4-87B9-4FAE-81CB-259C5BBD7344}"/>
              </a:ext>
            </a:extLst>
          </p:cNvPr>
          <p:cNvSpPr/>
          <p:nvPr/>
        </p:nvSpPr>
        <p:spPr>
          <a:xfrm>
            <a:off x="8820409" y="1468003"/>
            <a:ext cx="2566418" cy="553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20" name="矩形 19">
            <a:extLst>
              <a:ext uri="{FF2B5EF4-FFF2-40B4-BE49-F238E27FC236}">
                <a16:creationId xmlns:a16="http://schemas.microsoft.com/office/drawing/2014/main" id="{8F5511ED-E6A0-4C20-9D6B-11FDA1D4F164}"/>
              </a:ext>
            </a:extLst>
          </p:cNvPr>
          <p:cNvSpPr/>
          <p:nvPr/>
        </p:nvSpPr>
        <p:spPr>
          <a:xfrm>
            <a:off x="8905869" y="1528090"/>
            <a:ext cx="1800493" cy="307777"/>
          </a:xfrm>
          <a:prstGeom prst="rect">
            <a:avLst/>
          </a:prstGeom>
        </p:spPr>
        <p:txBody>
          <a:bodyPr wrap="none">
            <a:spAutoFit/>
          </a:bodyPr>
          <a:lstStyle/>
          <a:p>
            <a:r>
              <a:rPr lang="zh-CN" altLang="en-US" sz="1400" dirty="0">
                <a:cs typeface="+mn-ea"/>
                <a:sym typeface="+mn-lt"/>
              </a:rPr>
              <a:t>食品与生物工程学院</a:t>
            </a:r>
          </a:p>
        </p:txBody>
      </p:sp>
      <p:sp>
        <p:nvSpPr>
          <p:cNvPr id="23" name="矩形 22">
            <a:extLst>
              <a:ext uri="{FF2B5EF4-FFF2-40B4-BE49-F238E27FC236}">
                <a16:creationId xmlns:a16="http://schemas.microsoft.com/office/drawing/2014/main" id="{5396881C-8F21-4052-8234-C76E78BBCE05}"/>
              </a:ext>
            </a:extLst>
          </p:cNvPr>
          <p:cNvSpPr/>
          <p:nvPr/>
        </p:nvSpPr>
        <p:spPr>
          <a:xfrm>
            <a:off x="809463" y="2183233"/>
            <a:ext cx="2566418" cy="553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24" name="矩形 23">
            <a:extLst>
              <a:ext uri="{FF2B5EF4-FFF2-40B4-BE49-F238E27FC236}">
                <a16:creationId xmlns:a16="http://schemas.microsoft.com/office/drawing/2014/main" id="{D4C2A2D7-F3F1-4C38-BA0D-C24B045CF742}"/>
              </a:ext>
            </a:extLst>
          </p:cNvPr>
          <p:cNvSpPr/>
          <p:nvPr/>
        </p:nvSpPr>
        <p:spPr>
          <a:xfrm>
            <a:off x="894923" y="2243320"/>
            <a:ext cx="1261884" cy="307777"/>
          </a:xfrm>
          <a:prstGeom prst="rect">
            <a:avLst/>
          </a:prstGeom>
        </p:spPr>
        <p:txBody>
          <a:bodyPr wrap="none">
            <a:spAutoFit/>
          </a:bodyPr>
          <a:lstStyle/>
          <a:p>
            <a:r>
              <a:rPr lang="zh-CN" altLang="en-US" sz="1400" dirty="0">
                <a:cs typeface="+mn-ea"/>
                <a:sym typeface="+mn-lt"/>
              </a:rPr>
              <a:t>机电工程学院</a:t>
            </a:r>
          </a:p>
        </p:txBody>
      </p:sp>
      <p:sp>
        <p:nvSpPr>
          <p:cNvPr id="27" name="矩形 26">
            <a:extLst>
              <a:ext uri="{FF2B5EF4-FFF2-40B4-BE49-F238E27FC236}">
                <a16:creationId xmlns:a16="http://schemas.microsoft.com/office/drawing/2014/main" id="{6E4E59AF-4BE2-4430-85A7-3DE41313E9DC}"/>
              </a:ext>
            </a:extLst>
          </p:cNvPr>
          <p:cNvSpPr/>
          <p:nvPr/>
        </p:nvSpPr>
        <p:spPr>
          <a:xfrm>
            <a:off x="3479778" y="2183233"/>
            <a:ext cx="2566418" cy="553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28" name="矩形 27">
            <a:extLst>
              <a:ext uri="{FF2B5EF4-FFF2-40B4-BE49-F238E27FC236}">
                <a16:creationId xmlns:a16="http://schemas.microsoft.com/office/drawing/2014/main" id="{40EABAF9-97BC-451A-BB94-F83A190897B8}"/>
              </a:ext>
            </a:extLst>
          </p:cNvPr>
          <p:cNvSpPr/>
          <p:nvPr/>
        </p:nvSpPr>
        <p:spPr>
          <a:xfrm>
            <a:off x="3565238" y="2243320"/>
            <a:ext cx="1800493" cy="307777"/>
          </a:xfrm>
          <a:prstGeom prst="rect">
            <a:avLst/>
          </a:prstGeom>
        </p:spPr>
        <p:txBody>
          <a:bodyPr wrap="none">
            <a:spAutoFit/>
          </a:bodyPr>
          <a:lstStyle/>
          <a:p>
            <a:r>
              <a:rPr lang="zh-CN" altLang="en-US" sz="1400" dirty="0">
                <a:cs typeface="+mn-ea"/>
                <a:sym typeface="+mn-lt"/>
              </a:rPr>
              <a:t>电气与控制工程学院</a:t>
            </a:r>
          </a:p>
        </p:txBody>
      </p:sp>
      <p:sp>
        <p:nvSpPr>
          <p:cNvPr id="31" name="矩形 30">
            <a:extLst>
              <a:ext uri="{FF2B5EF4-FFF2-40B4-BE49-F238E27FC236}">
                <a16:creationId xmlns:a16="http://schemas.microsoft.com/office/drawing/2014/main" id="{0EE5B2EC-865E-4825-84AA-4AC6041CAD73}"/>
              </a:ext>
            </a:extLst>
          </p:cNvPr>
          <p:cNvSpPr/>
          <p:nvPr/>
        </p:nvSpPr>
        <p:spPr>
          <a:xfrm>
            <a:off x="6150093" y="2183233"/>
            <a:ext cx="2566418" cy="553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32" name="矩形 31">
            <a:extLst>
              <a:ext uri="{FF2B5EF4-FFF2-40B4-BE49-F238E27FC236}">
                <a16:creationId xmlns:a16="http://schemas.microsoft.com/office/drawing/2014/main" id="{2DAC4CC4-F408-449A-A223-2490DACC47E8}"/>
              </a:ext>
            </a:extLst>
          </p:cNvPr>
          <p:cNvSpPr/>
          <p:nvPr/>
        </p:nvSpPr>
        <p:spPr>
          <a:xfrm>
            <a:off x="6235553" y="2243320"/>
            <a:ext cx="2159566" cy="307777"/>
          </a:xfrm>
          <a:prstGeom prst="rect">
            <a:avLst/>
          </a:prstGeom>
        </p:spPr>
        <p:txBody>
          <a:bodyPr wrap="none">
            <a:spAutoFit/>
          </a:bodyPr>
          <a:lstStyle/>
          <a:p>
            <a:r>
              <a:rPr lang="zh-CN" altLang="en-US" sz="1400" dirty="0">
                <a:cs typeface="+mn-ea"/>
                <a:sym typeface="+mn-lt"/>
              </a:rPr>
              <a:t>电子信息与人工智能学院</a:t>
            </a:r>
          </a:p>
        </p:txBody>
      </p:sp>
      <p:sp>
        <p:nvSpPr>
          <p:cNvPr id="35" name="矩形 34">
            <a:extLst>
              <a:ext uri="{FF2B5EF4-FFF2-40B4-BE49-F238E27FC236}">
                <a16:creationId xmlns:a16="http://schemas.microsoft.com/office/drawing/2014/main" id="{0A31C2E5-1F07-4358-A7AB-870EC22026A2}"/>
              </a:ext>
            </a:extLst>
          </p:cNvPr>
          <p:cNvSpPr/>
          <p:nvPr/>
        </p:nvSpPr>
        <p:spPr>
          <a:xfrm>
            <a:off x="8820409" y="2183233"/>
            <a:ext cx="2566418" cy="553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36" name="矩形 35">
            <a:extLst>
              <a:ext uri="{FF2B5EF4-FFF2-40B4-BE49-F238E27FC236}">
                <a16:creationId xmlns:a16="http://schemas.microsoft.com/office/drawing/2014/main" id="{A8CF329F-2C39-4902-8A79-E0D691699AE2}"/>
              </a:ext>
            </a:extLst>
          </p:cNvPr>
          <p:cNvSpPr/>
          <p:nvPr/>
        </p:nvSpPr>
        <p:spPr>
          <a:xfrm>
            <a:off x="8905869" y="2243320"/>
            <a:ext cx="1441420" cy="307777"/>
          </a:xfrm>
          <a:prstGeom prst="rect">
            <a:avLst/>
          </a:prstGeom>
        </p:spPr>
        <p:txBody>
          <a:bodyPr wrap="none">
            <a:spAutoFit/>
          </a:bodyPr>
          <a:lstStyle/>
          <a:p>
            <a:r>
              <a:rPr lang="zh-CN" altLang="en-US" sz="1400" dirty="0">
                <a:cs typeface="+mn-ea"/>
                <a:sym typeface="+mn-lt"/>
              </a:rPr>
              <a:t>经济与管理学院</a:t>
            </a:r>
          </a:p>
        </p:txBody>
      </p:sp>
      <p:sp>
        <p:nvSpPr>
          <p:cNvPr id="39" name="矩形 38">
            <a:extLst>
              <a:ext uri="{FF2B5EF4-FFF2-40B4-BE49-F238E27FC236}">
                <a16:creationId xmlns:a16="http://schemas.microsoft.com/office/drawing/2014/main" id="{F072652E-A60C-4CA3-BE58-F1391635380B}"/>
              </a:ext>
            </a:extLst>
          </p:cNvPr>
          <p:cNvSpPr/>
          <p:nvPr/>
        </p:nvSpPr>
        <p:spPr>
          <a:xfrm>
            <a:off x="809463" y="2888303"/>
            <a:ext cx="2566418" cy="553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40" name="矩形 39">
            <a:extLst>
              <a:ext uri="{FF2B5EF4-FFF2-40B4-BE49-F238E27FC236}">
                <a16:creationId xmlns:a16="http://schemas.microsoft.com/office/drawing/2014/main" id="{0B74A0DD-3E6B-4B2C-9979-0163161A6698}"/>
              </a:ext>
            </a:extLst>
          </p:cNvPr>
          <p:cNvSpPr/>
          <p:nvPr/>
        </p:nvSpPr>
        <p:spPr>
          <a:xfrm>
            <a:off x="894923" y="2948390"/>
            <a:ext cx="1441420" cy="307777"/>
          </a:xfrm>
          <a:prstGeom prst="rect">
            <a:avLst/>
          </a:prstGeom>
        </p:spPr>
        <p:txBody>
          <a:bodyPr wrap="none">
            <a:spAutoFit/>
          </a:bodyPr>
          <a:lstStyle/>
          <a:p>
            <a:r>
              <a:rPr lang="zh-CN" altLang="en-US" sz="1400" dirty="0">
                <a:cs typeface="+mn-ea"/>
                <a:sym typeface="+mn-lt"/>
              </a:rPr>
              <a:t>化学与化工学院</a:t>
            </a:r>
          </a:p>
        </p:txBody>
      </p:sp>
      <p:sp>
        <p:nvSpPr>
          <p:cNvPr id="43" name="矩形 42">
            <a:extLst>
              <a:ext uri="{FF2B5EF4-FFF2-40B4-BE49-F238E27FC236}">
                <a16:creationId xmlns:a16="http://schemas.microsoft.com/office/drawing/2014/main" id="{B4C18B13-177A-415D-9FE8-B5CB9B0A12AA}"/>
              </a:ext>
            </a:extLst>
          </p:cNvPr>
          <p:cNvSpPr/>
          <p:nvPr/>
        </p:nvSpPr>
        <p:spPr>
          <a:xfrm>
            <a:off x="3479778" y="2888303"/>
            <a:ext cx="2566418" cy="553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44" name="矩形 43">
            <a:extLst>
              <a:ext uri="{FF2B5EF4-FFF2-40B4-BE49-F238E27FC236}">
                <a16:creationId xmlns:a16="http://schemas.microsoft.com/office/drawing/2014/main" id="{ED656DBC-5118-43E1-896F-FD314E041784}"/>
              </a:ext>
            </a:extLst>
          </p:cNvPr>
          <p:cNvSpPr/>
          <p:nvPr/>
        </p:nvSpPr>
        <p:spPr>
          <a:xfrm>
            <a:off x="3565238" y="2948390"/>
            <a:ext cx="1441420" cy="307777"/>
          </a:xfrm>
          <a:prstGeom prst="rect">
            <a:avLst/>
          </a:prstGeom>
        </p:spPr>
        <p:txBody>
          <a:bodyPr wrap="none">
            <a:spAutoFit/>
          </a:bodyPr>
          <a:lstStyle/>
          <a:p>
            <a:r>
              <a:rPr lang="zh-CN" altLang="en-US" sz="1400" dirty="0">
                <a:cs typeface="+mn-ea"/>
                <a:sym typeface="+mn-lt"/>
              </a:rPr>
              <a:t>设计与艺术学院</a:t>
            </a:r>
          </a:p>
        </p:txBody>
      </p:sp>
      <p:sp>
        <p:nvSpPr>
          <p:cNvPr id="47" name="矩形 46">
            <a:extLst>
              <a:ext uri="{FF2B5EF4-FFF2-40B4-BE49-F238E27FC236}">
                <a16:creationId xmlns:a16="http://schemas.microsoft.com/office/drawing/2014/main" id="{DE2BAC26-37C7-497B-A337-34F5F7B7401C}"/>
              </a:ext>
            </a:extLst>
          </p:cNvPr>
          <p:cNvSpPr/>
          <p:nvPr/>
        </p:nvSpPr>
        <p:spPr>
          <a:xfrm>
            <a:off x="6150093" y="2888303"/>
            <a:ext cx="2566418" cy="553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48" name="矩形 47">
            <a:extLst>
              <a:ext uri="{FF2B5EF4-FFF2-40B4-BE49-F238E27FC236}">
                <a16:creationId xmlns:a16="http://schemas.microsoft.com/office/drawing/2014/main" id="{56C279AC-4A90-42EE-8221-6372BAC4ECDF}"/>
              </a:ext>
            </a:extLst>
          </p:cNvPr>
          <p:cNvSpPr/>
          <p:nvPr/>
        </p:nvSpPr>
        <p:spPr>
          <a:xfrm>
            <a:off x="6235553" y="2948390"/>
            <a:ext cx="902811" cy="307777"/>
          </a:xfrm>
          <a:prstGeom prst="rect">
            <a:avLst/>
          </a:prstGeom>
        </p:spPr>
        <p:txBody>
          <a:bodyPr wrap="none">
            <a:spAutoFit/>
          </a:bodyPr>
          <a:lstStyle/>
          <a:p>
            <a:r>
              <a:rPr lang="zh-CN" altLang="en-US" sz="1400" dirty="0">
                <a:cs typeface="+mn-ea"/>
                <a:sym typeface="+mn-lt"/>
              </a:rPr>
              <a:t>文理学院</a:t>
            </a:r>
          </a:p>
        </p:txBody>
      </p:sp>
      <p:sp>
        <p:nvSpPr>
          <p:cNvPr id="51" name="矩形 50">
            <a:extLst>
              <a:ext uri="{FF2B5EF4-FFF2-40B4-BE49-F238E27FC236}">
                <a16:creationId xmlns:a16="http://schemas.microsoft.com/office/drawing/2014/main" id="{B819726D-CD12-492A-9934-2FAA2D24FE45}"/>
              </a:ext>
            </a:extLst>
          </p:cNvPr>
          <p:cNvSpPr/>
          <p:nvPr/>
        </p:nvSpPr>
        <p:spPr>
          <a:xfrm>
            <a:off x="8820409" y="2888303"/>
            <a:ext cx="2566418" cy="553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52" name="矩形 51">
            <a:extLst>
              <a:ext uri="{FF2B5EF4-FFF2-40B4-BE49-F238E27FC236}">
                <a16:creationId xmlns:a16="http://schemas.microsoft.com/office/drawing/2014/main" id="{AB02BDE7-A031-4169-9068-F5655B669066}"/>
              </a:ext>
            </a:extLst>
          </p:cNvPr>
          <p:cNvSpPr/>
          <p:nvPr/>
        </p:nvSpPr>
        <p:spPr>
          <a:xfrm>
            <a:off x="8905869" y="2948390"/>
            <a:ext cx="902811" cy="307777"/>
          </a:xfrm>
          <a:prstGeom prst="rect">
            <a:avLst/>
          </a:prstGeom>
        </p:spPr>
        <p:txBody>
          <a:bodyPr wrap="none">
            <a:spAutoFit/>
          </a:bodyPr>
          <a:lstStyle/>
          <a:p>
            <a:r>
              <a:rPr lang="zh-CN" altLang="en-US" sz="1400" dirty="0">
                <a:cs typeface="+mn-ea"/>
                <a:sym typeface="+mn-lt"/>
              </a:rPr>
              <a:t>教育学院</a:t>
            </a:r>
            <a:endParaRPr lang="zh-CN" altLang="en-US" sz="1100" dirty="0">
              <a:cs typeface="+mn-ea"/>
              <a:sym typeface="+mn-lt"/>
            </a:endParaRPr>
          </a:p>
        </p:txBody>
      </p:sp>
      <p:sp>
        <p:nvSpPr>
          <p:cNvPr id="53" name="矩形 52">
            <a:extLst>
              <a:ext uri="{FF2B5EF4-FFF2-40B4-BE49-F238E27FC236}">
                <a16:creationId xmlns:a16="http://schemas.microsoft.com/office/drawing/2014/main" id="{7CAD70A5-F85C-4FDE-9C3A-0F42ED644F2F}"/>
              </a:ext>
            </a:extLst>
          </p:cNvPr>
          <p:cNvSpPr/>
          <p:nvPr/>
        </p:nvSpPr>
        <p:spPr>
          <a:xfrm>
            <a:off x="809463" y="3585941"/>
            <a:ext cx="2566418" cy="553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54" name="矩形 53">
            <a:extLst>
              <a:ext uri="{FF2B5EF4-FFF2-40B4-BE49-F238E27FC236}">
                <a16:creationId xmlns:a16="http://schemas.microsoft.com/office/drawing/2014/main" id="{F92C65A4-5D22-46E1-971E-8AF7ED657737}"/>
              </a:ext>
            </a:extLst>
          </p:cNvPr>
          <p:cNvSpPr/>
          <p:nvPr/>
        </p:nvSpPr>
        <p:spPr>
          <a:xfrm>
            <a:off x="894923" y="3646028"/>
            <a:ext cx="1441420" cy="307777"/>
          </a:xfrm>
          <a:prstGeom prst="rect">
            <a:avLst/>
          </a:prstGeom>
        </p:spPr>
        <p:txBody>
          <a:bodyPr wrap="none">
            <a:spAutoFit/>
          </a:bodyPr>
          <a:lstStyle/>
          <a:p>
            <a:r>
              <a:rPr lang="zh-CN" altLang="en-US" sz="1400" dirty="0">
                <a:cs typeface="+mn-ea"/>
                <a:sym typeface="+mn-lt"/>
              </a:rPr>
              <a:t>马克思主义学院</a:t>
            </a:r>
          </a:p>
        </p:txBody>
      </p:sp>
      <p:sp>
        <p:nvSpPr>
          <p:cNvPr id="56" name="矩形 55">
            <a:extLst>
              <a:ext uri="{FF2B5EF4-FFF2-40B4-BE49-F238E27FC236}">
                <a16:creationId xmlns:a16="http://schemas.microsoft.com/office/drawing/2014/main" id="{6F19703B-38B7-4FD0-A6BB-DAD006A9BE76}"/>
              </a:ext>
            </a:extLst>
          </p:cNvPr>
          <p:cNvSpPr/>
          <p:nvPr/>
        </p:nvSpPr>
        <p:spPr>
          <a:xfrm>
            <a:off x="3479778" y="3585941"/>
            <a:ext cx="2566418" cy="553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57" name="矩形 56">
            <a:extLst>
              <a:ext uri="{FF2B5EF4-FFF2-40B4-BE49-F238E27FC236}">
                <a16:creationId xmlns:a16="http://schemas.microsoft.com/office/drawing/2014/main" id="{2FED13AF-1250-4AEE-B108-57D2B62AC980}"/>
              </a:ext>
            </a:extLst>
          </p:cNvPr>
          <p:cNvSpPr/>
          <p:nvPr/>
        </p:nvSpPr>
        <p:spPr>
          <a:xfrm>
            <a:off x="3565238" y="3646028"/>
            <a:ext cx="1261884" cy="307777"/>
          </a:xfrm>
          <a:prstGeom prst="rect">
            <a:avLst/>
          </a:prstGeom>
        </p:spPr>
        <p:txBody>
          <a:bodyPr wrap="none">
            <a:spAutoFit/>
          </a:bodyPr>
          <a:lstStyle/>
          <a:p>
            <a:r>
              <a:rPr lang="zh-CN" altLang="en-US" sz="1400" dirty="0">
                <a:cs typeface="+mn-ea"/>
                <a:sym typeface="+mn-lt"/>
              </a:rPr>
              <a:t>阿尔斯特学院</a:t>
            </a:r>
          </a:p>
        </p:txBody>
      </p:sp>
      <p:sp>
        <p:nvSpPr>
          <p:cNvPr id="59" name="矩形 58">
            <a:extLst>
              <a:ext uri="{FF2B5EF4-FFF2-40B4-BE49-F238E27FC236}">
                <a16:creationId xmlns:a16="http://schemas.microsoft.com/office/drawing/2014/main" id="{56038A0A-298A-4E9B-AB2F-F94B98800DF1}"/>
              </a:ext>
            </a:extLst>
          </p:cNvPr>
          <p:cNvSpPr/>
          <p:nvPr/>
        </p:nvSpPr>
        <p:spPr>
          <a:xfrm>
            <a:off x="6150093" y="3585941"/>
            <a:ext cx="2566418" cy="553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cs typeface="+mn-ea"/>
              <a:sym typeface="+mn-lt"/>
            </a:endParaRPr>
          </a:p>
        </p:txBody>
      </p:sp>
      <p:sp>
        <p:nvSpPr>
          <p:cNvPr id="60" name="矩形 59">
            <a:extLst>
              <a:ext uri="{FF2B5EF4-FFF2-40B4-BE49-F238E27FC236}">
                <a16:creationId xmlns:a16="http://schemas.microsoft.com/office/drawing/2014/main" id="{FCD144E7-7DAF-4DFA-A1B9-63A80044F2EB}"/>
              </a:ext>
            </a:extLst>
          </p:cNvPr>
          <p:cNvSpPr/>
          <p:nvPr/>
        </p:nvSpPr>
        <p:spPr>
          <a:xfrm>
            <a:off x="6235553" y="3646028"/>
            <a:ext cx="723275" cy="307777"/>
          </a:xfrm>
          <a:prstGeom prst="rect">
            <a:avLst/>
          </a:prstGeom>
        </p:spPr>
        <p:txBody>
          <a:bodyPr wrap="none">
            <a:spAutoFit/>
          </a:bodyPr>
          <a:lstStyle/>
          <a:p>
            <a:r>
              <a:rPr lang="zh-CN" altLang="en-US" sz="1400" dirty="0">
                <a:cs typeface="+mn-ea"/>
                <a:sym typeface="+mn-lt"/>
              </a:rPr>
              <a:t>体育部</a:t>
            </a:r>
          </a:p>
        </p:txBody>
      </p:sp>
      <p:sp>
        <p:nvSpPr>
          <p:cNvPr id="66" name="矩形 65">
            <a:extLst>
              <a:ext uri="{FF2B5EF4-FFF2-40B4-BE49-F238E27FC236}">
                <a16:creationId xmlns:a16="http://schemas.microsoft.com/office/drawing/2014/main" id="{A6D173A9-125E-4C60-BFC4-2AE4FB25139E}"/>
              </a:ext>
            </a:extLst>
          </p:cNvPr>
          <p:cNvSpPr/>
          <p:nvPr/>
        </p:nvSpPr>
        <p:spPr>
          <a:xfrm>
            <a:off x="891445" y="2477863"/>
            <a:ext cx="2627642" cy="230832"/>
          </a:xfrm>
          <a:prstGeom prst="rect">
            <a:avLst/>
          </a:prstGeom>
        </p:spPr>
        <p:txBody>
          <a:bodyPr wrap="none">
            <a:spAutoFit/>
          </a:bodyPr>
          <a:lstStyle/>
          <a:p>
            <a:r>
              <a:rPr lang="en-US" altLang="zh-CN" sz="900" dirty="0">
                <a:solidFill>
                  <a:schemeClr val="tx1">
                    <a:lumMod val="65000"/>
                    <a:lumOff val="35000"/>
                    <a:alpha val="50000"/>
                  </a:schemeClr>
                </a:solidFill>
                <a:cs typeface="+mn-ea"/>
                <a:sym typeface="+mn-lt"/>
              </a:rPr>
              <a:t>School of mechanical and electrical engineering</a:t>
            </a:r>
          </a:p>
        </p:txBody>
      </p:sp>
      <p:sp>
        <p:nvSpPr>
          <p:cNvPr id="67" name="矩形 66">
            <a:extLst>
              <a:ext uri="{FF2B5EF4-FFF2-40B4-BE49-F238E27FC236}">
                <a16:creationId xmlns:a16="http://schemas.microsoft.com/office/drawing/2014/main" id="{6995EDD8-49EE-4192-9B58-4F49196E0673}"/>
              </a:ext>
            </a:extLst>
          </p:cNvPr>
          <p:cNvSpPr/>
          <p:nvPr/>
        </p:nvSpPr>
        <p:spPr>
          <a:xfrm>
            <a:off x="891445" y="3187522"/>
            <a:ext cx="2576346" cy="230832"/>
          </a:xfrm>
          <a:prstGeom prst="rect">
            <a:avLst/>
          </a:prstGeom>
        </p:spPr>
        <p:txBody>
          <a:bodyPr wrap="none">
            <a:spAutoFit/>
          </a:bodyPr>
          <a:lstStyle/>
          <a:p>
            <a:r>
              <a:rPr lang="en-US" altLang="zh-CN" sz="900" dirty="0">
                <a:solidFill>
                  <a:schemeClr val="tx1">
                    <a:lumMod val="65000"/>
                    <a:lumOff val="35000"/>
                    <a:alpha val="50000"/>
                  </a:schemeClr>
                </a:solidFill>
                <a:cs typeface="+mn-ea"/>
                <a:sym typeface="+mn-lt"/>
              </a:rPr>
              <a:t>College of chemistry and chemical engineering</a:t>
            </a:r>
          </a:p>
        </p:txBody>
      </p:sp>
      <p:sp>
        <p:nvSpPr>
          <p:cNvPr id="68" name="矩形 67">
            <a:extLst>
              <a:ext uri="{FF2B5EF4-FFF2-40B4-BE49-F238E27FC236}">
                <a16:creationId xmlns:a16="http://schemas.microsoft.com/office/drawing/2014/main" id="{215E6B39-0822-465E-B49A-7888F567AF9B}"/>
              </a:ext>
            </a:extLst>
          </p:cNvPr>
          <p:cNvSpPr/>
          <p:nvPr/>
        </p:nvSpPr>
        <p:spPr>
          <a:xfrm>
            <a:off x="891445" y="3897180"/>
            <a:ext cx="1172116" cy="230832"/>
          </a:xfrm>
          <a:prstGeom prst="rect">
            <a:avLst/>
          </a:prstGeom>
        </p:spPr>
        <p:txBody>
          <a:bodyPr wrap="none">
            <a:spAutoFit/>
          </a:bodyPr>
          <a:lstStyle/>
          <a:p>
            <a:r>
              <a:rPr lang="en-US" altLang="zh-CN" sz="900" dirty="0">
                <a:solidFill>
                  <a:schemeClr val="tx1">
                    <a:lumMod val="65000"/>
                    <a:lumOff val="35000"/>
                    <a:alpha val="50000"/>
                  </a:schemeClr>
                </a:solidFill>
                <a:cs typeface="+mn-ea"/>
                <a:sym typeface="+mn-lt"/>
              </a:rPr>
              <a:t>College of </a:t>
            </a:r>
            <a:r>
              <a:rPr lang="en-US" altLang="zh-CN" sz="900" dirty="0" err="1">
                <a:solidFill>
                  <a:schemeClr val="tx1">
                    <a:lumMod val="65000"/>
                    <a:lumOff val="35000"/>
                    <a:alpha val="50000"/>
                  </a:schemeClr>
                </a:solidFill>
                <a:cs typeface="+mn-ea"/>
                <a:sym typeface="+mn-lt"/>
              </a:rPr>
              <a:t>marxism</a:t>
            </a:r>
            <a:endParaRPr lang="en-US" altLang="zh-CN" sz="900" dirty="0">
              <a:solidFill>
                <a:schemeClr val="tx1">
                  <a:lumMod val="65000"/>
                  <a:lumOff val="35000"/>
                  <a:alpha val="50000"/>
                </a:schemeClr>
              </a:solidFill>
              <a:cs typeface="+mn-ea"/>
              <a:sym typeface="+mn-lt"/>
            </a:endParaRPr>
          </a:p>
        </p:txBody>
      </p:sp>
      <p:sp>
        <p:nvSpPr>
          <p:cNvPr id="74" name="矩形 73">
            <a:extLst>
              <a:ext uri="{FF2B5EF4-FFF2-40B4-BE49-F238E27FC236}">
                <a16:creationId xmlns:a16="http://schemas.microsoft.com/office/drawing/2014/main" id="{72FE735D-2AEB-42F2-86B0-160507DBFBF4}"/>
              </a:ext>
            </a:extLst>
          </p:cNvPr>
          <p:cNvSpPr/>
          <p:nvPr/>
        </p:nvSpPr>
        <p:spPr>
          <a:xfrm>
            <a:off x="3565238" y="1768204"/>
            <a:ext cx="2448106" cy="230832"/>
          </a:xfrm>
          <a:prstGeom prst="rect">
            <a:avLst/>
          </a:prstGeom>
        </p:spPr>
        <p:txBody>
          <a:bodyPr wrap="none">
            <a:spAutoFit/>
          </a:bodyPr>
          <a:lstStyle/>
          <a:p>
            <a:r>
              <a:rPr lang="en-US" altLang="zh-CN" sz="900" dirty="0">
                <a:solidFill>
                  <a:schemeClr val="tx1">
                    <a:lumMod val="65000"/>
                    <a:lumOff val="35000"/>
                    <a:alpha val="50000"/>
                  </a:schemeClr>
                </a:solidFill>
                <a:cs typeface="+mn-ea"/>
                <a:sym typeface="+mn-lt"/>
              </a:rPr>
              <a:t>School of materials science and engineering</a:t>
            </a:r>
          </a:p>
        </p:txBody>
      </p:sp>
      <p:sp>
        <p:nvSpPr>
          <p:cNvPr id="75" name="矩形 74">
            <a:extLst>
              <a:ext uri="{FF2B5EF4-FFF2-40B4-BE49-F238E27FC236}">
                <a16:creationId xmlns:a16="http://schemas.microsoft.com/office/drawing/2014/main" id="{839939C2-2355-4864-A496-34748B91A9D0}"/>
              </a:ext>
            </a:extLst>
          </p:cNvPr>
          <p:cNvSpPr/>
          <p:nvPr/>
        </p:nvSpPr>
        <p:spPr>
          <a:xfrm>
            <a:off x="3565238" y="2477863"/>
            <a:ext cx="2390398" cy="230832"/>
          </a:xfrm>
          <a:prstGeom prst="rect">
            <a:avLst/>
          </a:prstGeom>
        </p:spPr>
        <p:txBody>
          <a:bodyPr wrap="none">
            <a:spAutoFit/>
          </a:bodyPr>
          <a:lstStyle/>
          <a:p>
            <a:r>
              <a:rPr lang="en-US" altLang="zh-CN" sz="900" dirty="0">
                <a:solidFill>
                  <a:schemeClr val="tx1">
                    <a:lumMod val="65000"/>
                    <a:lumOff val="35000"/>
                    <a:alpha val="50000"/>
                  </a:schemeClr>
                </a:solidFill>
                <a:cs typeface="+mn-ea"/>
                <a:sym typeface="+mn-lt"/>
              </a:rPr>
              <a:t>School of electrical and control engineering</a:t>
            </a:r>
          </a:p>
        </p:txBody>
      </p:sp>
      <p:sp>
        <p:nvSpPr>
          <p:cNvPr id="76" name="矩形 75">
            <a:extLst>
              <a:ext uri="{FF2B5EF4-FFF2-40B4-BE49-F238E27FC236}">
                <a16:creationId xmlns:a16="http://schemas.microsoft.com/office/drawing/2014/main" id="{B4299509-5E15-4A53-B790-8EAFFA108D3F}"/>
              </a:ext>
            </a:extLst>
          </p:cNvPr>
          <p:cNvSpPr/>
          <p:nvPr/>
        </p:nvSpPr>
        <p:spPr>
          <a:xfrm>
            <a:off x="3565238" y="3187522"/>
            <a:ext cx="1428596" cy="230832"/>
          </a:xfrm>
          <a:prstGeom prst="rect">
            <a:avLst/>
          </a:prstGeom>
        </p:spPr>
        <p:txBody>
          <a:bodyPr wrap="none">
            <a:spAutoFit/>
          </a:bodyPr>
          <a:lstStyle/>
          <a:p>
            <a:r>
              <a:rPr lang="en-US" altLang="zh-CN" sz="900" dirty="0">
                <a:solidFill>
                  <a:schemeClr val="tx1">
                    <a:lumMod val="65000"/>
                    <a:lumOff val="35000"/>
                    <a:alpha val="50000"/>
                  </a:schemeClr>
                </a:solidFill>
                <a:cs typeface="+mn-ea"/>
                <a:sym typeface="+mn-lt"/>
              </a:rPr>
              <a:t>School of design and art</a:t>
            </a:r>
          </a:p>
        </p:txBody>
      </p:sp>
      <p:sp>
        <p:nvSpPr>
          <p:cNvPr id="77" name="矩形 76">
            <a:extLst>
              <a:ext uri="{FF2B5EF4-FFF2-40B4-BE49-F238E27FC236}">
                <a16:creationId xmlns:a16="http://schemas.microsoft.com/office/drawing/2014/main" id="{6E5A0B0B-72CF-4D76-BAB1-2C8747ADB564}"/>
              </a:ext>
            </a:extLst>
          </p:cNvPr>
          <p:cNvSpPr/>
          <p:nvPr/>
        </p:nvSpPr>
        <p:spPr>
          <a:xfrm>
            <a:off x="3565238" y="3897180"/>
            <a:ext cx="883575" cy="230832"/>
          </a:xfrm>
          <a:prstGeom prst="rect">
            <a:avLst/>
          </a:prstGeom>
        </p:spPr>
        <p:txBody>
          <a:bodyPr wrap="none">
            <a:spAutoFit/>
          </a:bodyPr>
          <a:lstStyle/>
          <a:p>
            <a:r>
              <a:rPr lang="en-US" altLang="zh-CN" sz="900" dirty="0">
                <a:solidFill>
                  <a:schemeClr val="tx1">
                    <a:lumMod val="65000"/>
                    <a:lumOff val="35000"/>
                    <a:alpha val="50000"/>
                  </a:schemeClr>
                </a:solidFill>
                <a:cs typeface="+mn-ea"/>
                <a:sym typeface="+mn-lt"/>
              </a:rPr>
              <a:t>Ulster college</a:t>
            </a:r>
          </a:p>
        </p:txBody>
      </p:sp>
      <p:sp>
        <p:nvSpPr>
          <p:cNvPr id="78" name="矩形 77">
            <a:extLst>
              <a:ext uri="{FF2B5EF4-FFF2-40B4-BE49-F238E27FC236}">
                <a16:creationId xmlns:a16="http://schemas.microsoft.com/office/drawing/2014/main" id="{FA9B4AEE-5AF0-41DD-B9E0-A75A56365043}"/>
              </a:ext>
            </a:extLst>
          </p:cNvPr>
          <p:cNvSpPr/>
          <p:nvPr/>
        </p:nvSpPr>
        <p:spPr>
          <a:xfrm>
            <a:off x="6235553" y="1768204"/>
            <a:ext cx="2704587" cy="230832"/>
          </a:xfrm>
          <a:prstGeom prst="rect">
            <a:avLst/>
          </a:prstGeom>
        </p:spPr>
        <p:txBody>
          <a:bodyPr wrap="none">
            <a:spAutoFit/>
          </a:bodyPr>
          <a:lstStyle/>
          <a:p>
            <a:r>
              <a:rPr lang="en-US" altLang="zh-CN" sz="900" dirty="0">
                <a:solidFill>
                  <a:schemeClr val="tx1">
                    <a:lumMod val="65000"/>
                    <a:lumOff val="35000"/>
                    <a:alpha val="50000"/>
                  </a:schemeClr>
                </a:solidFill>
                <a:cs typeface="+mn-ea"/>
                <a:sym typeface="+mn-lt"/>
              </a:rPr>
              <a:t>School of environmental science and engineering</a:t>
            </a:r>
          </a:p>
        </p:txBody>
      </p:sp>
      <p:sp>
        <p:nvSpPr>
          <p:cNvPr id="79" name="矩形 78">
            <a:extLst>
              <a:ext uri="{FF2B5EF4-FFF2-40B4-BE49-F238E27FC236}">
                <a16:creationId xmlns:a16="http://schemas.microsoft.com/office/drawing/2014/main" id="{49CE58EC-37BE-4BBC-A211-E77637B31EB5}"/>
              </a:ext>
            </a:extLst>
          </p:cNvPr>
          <p:cNvSpPr/>
          <p:nvPr/>
        </p:nvSpPr>
        <p:spPr>
          <a:xfrm>
            <a:off x="6235553" y="2477863"/>
            <a:ext cx="2698175" cy="230832"/>
          </a:xfrm>
          <a:prstGeom prst="rect">
            <a:avLst/>
          </a:prstGeom>
        </p:spPr>
        <p:txBody>
          <a:bodyPr wrap="none">
            <a:spAutoFit/>
          </a:bodyPr>
          <a:lstStyle/>
          <a:p>
            <a:r>
              <a:rPr lang="en-US" altLang="zh-CN" sz="900" spc="-50" dirty="0">
                <a:solidFill>
                  <a:schemeClr val="tx1">
                    <a:lumMod val="65000"/>
                    <a:lumOff val="35000"/>
                    <a:alpha val="50000"/>
                  </a:schemeClr>
                </a:solidFill>
                <a:cs typeface="+mn-ea"/>
                <a:sym typeface="+mn-lt"/>
              </a:rPr>
              <a:t>Institute of electronic information and artificial intelligence</a:t>
            </a:r>
          </a:p>
        </p:txBody>
      </p:sp>
      <p:sp>
        <p:nvSpPr>
          <p:cNvPr id="80" name="矩形 79">
            <a:extLst>
              <a:ext uri="{FF2B5EF4-FFF2-40B4-BE49-F238E27FC236}">
                <a16:creationId xmlns:a16="http://schemas.microsoft.com/office/drawing/2014/main" id="{581CE18B-EA3B-4F98-8F84-D5BA2EFC2AC5}"/>
              </a:ext>
            </a:extLst>
          </p:cNvPr>
          <p:cNvSpPr/>
          <p:nvPr/>
        </p:nvSpPr>
        <p:spPr>
          <a:xfrm>
            <a:off x="6235553" y="3187522"/>
            <a:ext cx="1152880" cy="230832"/>
          </a:xfrm>
          <a:prstGeom prst="rect">
            <a:avLst/>
          </a:prstGeom>
        </p:spPr>
        <p:txBody>
          <a:bodyPr wrap="none">
            <a:spAutoFit/>
          </a:bodyPr>
          <a:lstStyle/>
          <a:p>
            <a:r>
              <a:rPr lang="en-US" altLang="zh-CN" sz="900" dirty="0">
                <a:solidFill>
                  <a:schemeClr val="tx1">
                    <a:lumMod val="65000"/>
                    <a:lumOff val="35000"/>
                    <a:alpha val="50000"/>
                  </a:schemeClr>
                </a:solidFill>
                <a:cs typeface="+mn-ea"/>
                <a:sym typeface="+mn-lt"/>
              </a:rPr>
              <a:t>Liberal arts college</a:t>
            </a:r>
          </a:p>
        </p:txBody>
      </p:sp>
      <p:sp>
        <p:nvSpPr>
          <p:cNvPr id="81" name="矩形 80">
            <a:extLst>
              <a:ext uri="{FF2B5EF4-FFF2-40B4-BE49-F238E27FC236}">
                <a16:creationId xmlns:a16="http://schemas.microsoft.com/office/drawing/2014/main" id="{F9799A93-14E8-4CB5-9C75-7E85D14AE8BE}"/>
              </a:ext>
            </a:extLst>
          </p:cNvPr>
          <p:cNvSpPr/>
          <p:nvPr/>
        </p:nvSpPr>
        <p:spPr>
          <a:xfrm>
            <a:off x="6235553" y="3897180"/>
            <a:ext cx="1133644" cy="230832"/>
          </a:xfrm>
          <a:prstGeom prst="rect">
            <a:avLst/>
          </a:prstGeom>
        </p:spPr>
        <p:txBody>
          <a:bodyPr wrap="none">
            <a:spAutoFit/>
          </a:bodyPr>
          <a:lstStyle/>
          <a:p>
            <a:r>
              <a:rPr lang="en-US" altLang="zh-CN" sz="900" dirty="0">
                <a:solidFill>
                  <a:schemeClr val="tx1">
                    <a:lumMod val="65000"/>
                    <a:lumOff val="35000"/>
                    <a:alpha val="50000"/>
                  </a:schemeClr>
                </a:solidFill>
                <a:cs typeface="+mn-ea"/>
                <a:sym typeface="+mn-lt"/>
              </a:rPr>
              <a:t>Sports department</a:t>
            </a:r>
          </a:p>
        </p:txBody>
      </p:sp>
      <p:sp>
        <p:nvSpPr>
          <p:cNvPr id="82" name="矩形 81">
            <a:extLst>
              <a:ext uri="{FF2B5EF4-FFF2-40B4-BE49-F238E27FC236}">
                <a16:creationId xmlns:a16="http://schemas.microsoft.com/office/drawing/2014/main" id="{97BC5773-2C4C-4A1F-89ED-957A2D1E92DE}"/>
              </a:ext>
            </a:extLst>
          </p:cNvPr>
          <p:cNvSpPr/>
          <p:nvPr/>
        </p:nvSpPr>
        <p:spPr>
          <a:xfrm>
            <a:off x="8905869" y="1768204"/>
            <a:ext cx="2294218" cy="230832"/>
          </a:xfrm>
          <a:prstGeom prst="rect">
            <a:avLst/>
          </a:prstGeom>
        </p:spPr>
        <p:txBody>
          <a:bodyPr wrap="none">
            <a:spAutoFit/>
          </a:bodyPr>
          <a:lstStyle/>
          <a:p>
            <a:r>
              <a:rPr lang="en-US" altLang="zh-CN" sz="900" dirty="0">
                <a:solidFill>
                  <a:schemeClr val="tx1">
                    <a:lumMod val="65000"/>
                    <a:lumOff val="35000"/>
                    <a:alpha val="50000"/>
                  </a:schemeClr>
                </a:solidFill>
                <a:cs typeface="+mn-ea"/>
                <a:sym typeface="+mn-lt"/>
              </a:rPr>
              <a:t>School of food and biological engineering</a:t>
            </a:r>
          </a:p>
        </p:txBody>
      </p:sp>
      <p:sp>
        <p:nvSpPr>
          <p:cNvPr id="83" name="矩形 82">
            <a:extLst>
              <a:ext uri="{FF2B5EF4-FFF2-40B4-BE49-F238E27FC236}">
                <a16:creationId xmlns:a16="http://schemas.microsoft.com/office/drawing/2014/main" id="{4CF67F7C-A6EE-493A-A971-3B05749F16B5}"/>
              </a:ext>
            </a:extLst>
          </p:cNvPr>
          <p:cNvSpPr/>
          <p:nvPr/>
        </p:nvSpPr>
        <p:spPr>
          <a:xfrm>
            <a:off x="8905869" y="2477863"/>
            <a:ext cx="2178802" cy="230832"/>
          </a:xfrm>
          <a:prstGeom prst="rect">
            <a:avLst/>
          </a:prstGeom>
        </p:spPr>
        <p:txBody>
          <a:bodyPr wrap="none">
            <a:spAutoFit/>
          </a:bodyPr>
          <a:lstStyle/>
          <a:p>
            <a:r>
              <a:rPr lang="en-US" altLang="zh-CN" sz="900" dirty="0">
                <a:solidFill>
                  <a:schemeClr val="tx1">
                    <a:lumMod val="65000"/>
                    <a:lumOff val="35000"/>
                    <a:alpha val="50000"/>
                  </a:schemeClr>
                </a:solidFill>
                <a:cs typeface="+mn-ea"/>
                <a:sym typeface="+mn-lt"/>
              </a:rPr>
              <a:t>School of economics and management</a:t>
            </a:r>
          </a:p>
        </p:txBody>
      </p:sp>
      <p:sp>
        <p:nvSpPr>
          <p:cNvPr id="84" name="矩形 83">
            <a:extLst>
              <a:ext uri="{FF2B5EF4-FFF2-40B4-BE49-F238E27FC236}">
                <a16:creationId xmlns:a16="http://schemas.microsoft.com/office/drawing/2014/main" id="{6F3EE616-7078-4C93-AAC1-674B852ED442}"/>
              </a:ext>
            </a:extLst>
          </p:cNvPr>
          <p:cNvSpPr/>
          <p:nvPr/>
        </p:nvSpPr>
        <p:spPr>
          <a:xfrm>
            <a:off x="8905869" y="3187522"/>
            <a:ext cx="1249060" cy="230832"/>
          </a:xfrm>
          <a:prstGeom prst="rect">
            <a:avLst/>
          </a:prstGeom>
        </p:spPr>
        <p:txBody>
          <a:bodyPr wrap="none">
            <a:spAutoFit/>
          </a:bodyPr>
          <a:lstStyle/>
          <a:p>
            <a:r>
              <a:rPr lang="en-US" altLang="zh-CN" sz="900" dirty="0">
                <a:solidFill>
                  <a:schemeClr val="tx1">
                    <a:lumMod val="65000"/>
                    <a:lumOff val="35000"/>
                    <a:alpha val="50000"/>
                  </a:schemeClr>
                </a:solidFill>
                <a:cs typeface="+mn-ea"/>
                <a:sym typeface="+mn-lt"/>
              </a:rPr>
              <a:t>Institute of education</a:t>
            </a:r>
          </a:p>
        </p:txBody>
      </p:sp>
      <p:sp>
        <p:nvSpPr>
          <p:cNvPr id="90" name="矩形 89">
            <a:extLst>
              <a:ext uri="{FF2B5EF4-FFF2-40B4-BE49-F238E27FC236}">
                <a16:creationId xmlns:a16="http://schemas.microsoft.com/office/drawing/2014/main" id="{C816E205-2F78-47FD-85B1-0E1631457CDA}"/>
              </a:ext>
            </a:extLst>
          </p:cNvPr>
          <p:cNvSpPr/>
          <p:nvPr/>
        </p:nvSpPr>
        <p:spPr>
          <a:xfrm>
            <a:off x="8820408" y="3585941"/>
            <a:ext cx="2566418" cy="553862"/>
          </a:xfrm>
          <a:prstGeom prst="rect">
            <a:avLst/>
          </a:prstGeom>
          <a:solidFill>
            <a:schemeClr val="bg1">
              <a:alpha val="90000"/>
            </a:schemeClr>
          </a:solidFill>
          <a:ln w="6350">
            <a:gradFill flip="none" rotWithShape="1">
              <a:gsLst>
                <a:gs pos="8000">
                  <a:srgbClr val="37E5E5">
                    <a:alpha val="0"/>
                  </a:srgbClr>
                </a:gs>
                <a:gs pos="100000">
                  <a:srgbClr val="035FFE"/>
                </a:gs>
              </a:gsLst>
              <a:path path="shape">
                <a:fillToRect l="50000" t="50000" r="50000" b="50000"/>
              </a:path>
              <a:tileRect/>
            </a:gradFill>
          </a:ln>
        </p:spPr>
        <p:txBody>
          <a:bodyPr wrap="none" rtlCol="0" anchor="ctr">
            <a:noAutofit/>
          </a:bodyPr>
          <a:lstStyle/>
          <a:p>
            <a:pPr algn="ctr" defTabSz="812810">
              <a:buSzPct val="90000"/>
            </a:pPr>
            <a:endParaRPr lang="zh-CN" altLang="en-US" sz="1500" kern="0">
              <a:solidFill>
                <a:schemeClr val="accent1"/>
              </a:solidFill>
              <a:cs typeface="+mn-ea"/>
              <a:sym typeface="+mn-lt"/>
            </a:endParaRPr>
          </a:p>
        </p:txBody>
      </p:sp>
      <p:sp>
        <p:nvSpPr>
          <p:cNvPr id="91" name="矩形 90">
            <a:extLst>
              <a:ext uri="{FF2B5EF4-FFF2-40B4-BE49-F238E27FC236}">
                <a16:creationId xmlns:a16="http://schemas.microsoft.com/office/drawing/2014/main" id="{30E2BF91-1644-4253-9F81-EE38AEFEB72B}"/>
              </a:ext>
            </a:extLst>
          </p:cNvPr>
          <p:cNvSpPr/>
          <p:nvPr/>
        </p:nvSpPr>
        <p:spPr>
          <a:xfrm>
            <a:off x="8872771" y="3665906"/>
            <a:ext cx="1991251" cy="369332"/>
          </a:xfrm>
          <a:prstGeom prst="rect">
            <a:avLst/>
          </a:prstGeom>
        </p:spPr>
        <p:txBody>
          <a:bodyPr wrap="none">
            <a:spAutoFit/>
          </a:bodyPr>
          <a:lstStyle/>
          <a:p>
            <a:r>
              <a:rPr lang="zh-CN" altLang="en-US" sz="1400" dirty="0">
                <a:cs typeface="+mn-ea"/>
                <a:sym typeface="+mn-lt"/>
              </a:rPr>
              <a:t>共计 </a:t>
            </a:r>
            <a:r>
              <a:rPr lang="en-US" altLang="zh-CN" b="1" dirty="0">
                <a:gradFill>
                  <a:gsLst>
                    <a:gs pos="49966">
                      <a:schemeClr val="tx2"/>
                    </a:gs>
                    <a:gs pos="7000">
                      <a:srgbClr val="37E5E5"/>
                    </a:gs>
                    <a:gs pos="92000">
                      <a:schemeClr val="accent1"/>
                    </a:gs>
                  </a:gsLst>
                  <a:path path="shape">
                    <a:fillToRect l="50000" t="50000" r="50000" b="50000"/>
                  </a:path>
                </a:gradFill>
                <a:cs typeface="+mn-ea"/>
                <a:sym typeface="+mn-lt"/>
              </a:rPr>
              <a:t>15 </a:t>
            </a:r>
            <a:r>
              <a:rPr lang="zh-CN" altLang="en-US" sz="1400" dirty="0">
                <a:cs typeface="+mn-ea"/>
                <a:sym typeface="+mn-lt"/>
              </a:rPr>
              <a:t>个学院（部）</a:t>
            </a:r>
          </a:p>
        </p:txBody>
      </p:sp>
      <p:sp>
        <p:nvSpPr>
          <p:cNvPr id="6" name="文本占位符 5">
            <a:extLst>
              <a:ext uri="{FF2B5EF4-FFF2-40B4-BE49-F238E27FC236}">
                <a16:creationId xmlns:a16="http://schemas.microsoft.com/office/drawing/2014/main" id="{46639740-9177-48BC-BABC-A8C949BCD3A5}"/>
              </a:ext>
            </a:extLst>
          </p:cNvPr>
          <p:cNvSpPr>
            <a:spLocks noGrp="1"/>
          </p:cNvSpPr>
          <p:nvPr>
            <p:ph type="body" sz="quarter" idx="10"/>
          </p:nvPr>
        </p:nvSpPr>
        <p:spPr>
          <a:xfrm>
            <a:off x="1814117" y="443111"/>
            <a:ext cx="7240943" cy="437414"/>
          </a:xfrm>
        </p:spPr>
        <p:txBody>
          <a:bodyPr/>
          <a:lstStyle/>
          <a:p>
            <a:r>
              <a:rPr lang="zh-CN" altLang="en-US" dirty="0">
                <a:latin typeface="+mn-lt"/>
                <a:ea typeface="+mn-ea"/>
                <a:cs typeface="+mn-ea"/>
                <a:sym typeface="+mn-lt"/>
              </a:rPr>
              <a:t>学院专业</a:t>
            </a:r>
          </a:p>
        </p:txBody>
      </p:sp>
    </p:spTree>
    <p:extLst>
      <p:ext uri="{BB962C8B-B14F-4D97-AF65-F5344CB8AC3E}">
        <p14:creationId xmlns:p14="http://schemas.microsoft.com/office/powerpoint/2010/main" val="296928585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6BACC1AE-5320-4F9C-A8E0-70576CA69E6C}"/>
              </a:ext>
            </a:extLst>
          </p:cNvPr>
          <p:cNvSpPr>
            <a:spLocks noGrp="1"/>
          </p:cNvSpPr>
          <p:nvPr>
            <p:ph type="body" sz="quarter" idx="10"/>
          </p:nvPr>
        </p:nvSpPr>
        <p:spPr>
          <a:xfrm>
            <a:off x="1814117" y="443111"/>
            <a:ext cx="7240943" cy="437414"/>
          </a:xfrm>
        </p:spPr>
        <p:txBody>
          <a:bodyPr/>
          <a:lstStyle/>
          <a:p>
            <a:r>
              <a:rPr lang="zh-CN" altLang="en-US" dirty="0">
                <a:latin typeface="+mn-lt"/>
                <a:ea typeface="+mn-ea"/>
                <a:cs typeface="+mn-ea"/>
                <a:sym typeface="+mn-lt"/>
              </a:rPr>
              <a:t>深色控</a:t>
            </a:r>
          </a:p>
        </p:txBody>
      </p:sp>
      <p:pic>
        <p:nvPicPr>
          <p:cNvPr id="4" name="图片 3">
            <a:extLst>
              <a:ext uri="{FF2B5EF4-FFF2-40B4-BE49-F238E27FC236}">
                <a16:creationId xmlns:a16="http://schemas.microsoft.com/office/drawing/2014/main" id="{26734D67-DD48-46A4-B91C-A14A04C0B753}"/>
              </a:ext>
            </a:extLst>
          </p:cNvPr>
          <p:cNvPicPr>
            <a:picLocks noChangeAspect="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056650" y="1501105"/>
            <a:ext cx="606991" cy="606991"/>
          </a:xfrm>
          <a:prstGeom prst="rect">
            <a:avLst/>
          </a:prstGeom>
        </p:spPr>
      </p:pic>
      <p:sp>
        <p:nvSpPr>
          <p:cNvPr id="5" name="矩形: 圆角 4">
            <a:extLst>
              <a:ext uri="{FF2B5EF4-FFF2-40B4-BE49-F238E27FC236}">
                <a16:creationId xmlns:a16="http://schemas.microsoft.com/office/drawing/2014/main" id="{DF14C832-04A7-445F-A2C3-1D1100BF009C}"/>
              </a:ext>
            </a:extLst>
          </p:cNvPr>
          <p:cNvSpPr/>
          <p:nvPr/>
        </p:nvSpPr>
        <p:spPr>
          <a:xfrm>
            <a:off x="987989" y="1839325"/>
            <a:ext cx="2748019" cy="368808"/>
          </a:xfrm>
          <a:prstGeom prst="roundRect">
            <a:avLst>
              <a:gd name="adj" fmla="val 50000"/>
            </a:avLst>
          </a:prstGeom>
          <a:gradFill>
            <a:gsLst>
              <a:gs pos="13000">
                <a:schemeClr val="accent3">
                  <a:lumMod val="50000"/>
                </a:schemeClr>
              </a:gs>
              <a:gs pos="88000">
                <a:schemeClr val="accent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700" b="1" dirty="0">
                <a:gradFill>
                  <a:gsLst>
                    <a:gs pos="71000">
                      <a:schemeClr val="bg1"/>
                    </a:gs>
                    <a:gs pos="43000">
                      <a:schemeClr val="bg1"/>
                    </a:gs>
                    <a:gs pos="27000">
                      <a:schemeClr val="bg1">
                        <a:lumMod val="85000"/>
                      </a:schemeClr>
                    </a:gs>
                    <a:gs pos="86000">
                      <a:schemeClr val="bg1">
                        <a:lumMod val="75000"/>
                      </a:schemeClr>
                    </a:gs>
                  </a:gsLst>
                  <a:lin ang="5400000" scaled="0"/>
                </a:gradFill>
                <a:cs typeface="+mn-ea"/>
                <a:sym typeface="+mn-lt"/>
              </a:rPr>
              <a:t>轻工科学</a:t>
            </a:r>
          </a:p>
        </p:txBody>
      </p:sp>
      <p:pic>
        <p:nvPicPr>
          <p:cNvPr id="8" name="图片 7">
            <a:extLst>
              <a:ext uri="{FF2B5EF4-FFF2-40B4-BE49-F238E27FC236}">
                <a16:creationId xmlns:a16="http://schemas.microsoft.com/office/drawing/2014/main" id="{BF987914-2D17-4DAE-900B-DF419976975C}"/>
              </a:ext>
            </a:extLst>
          </p:cNvPr>
          <p:cNvPicPr>
            <a:picLocks noChangeAspect="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818751" y="1501105"/>
            <a:ext cx="606991" cy="606991"/>
          </a:xfrm>
          <a:prstGeom prst="rect">
            <a:avLst/>
          </a:prstGeom>
        </p:spPr>
      </p:pic>
      <p:sp>
        <p:nvSpPr>
          <p:cNvPr id="9" name="矩形: 圆角 8">
            <a:extLst>
              <a:ext uri="{FF2B5EF4-FFF2-40B4-BE49-F238E27FC236}">
                <a16:creationId xmlns:a16="http://schemas.microsoft.com/office/drawing/2014/main" id="{FB84734B-2787-4BD1-8BAF-47C5FB071ED1}"/>
              </a:ext>
            </a:extLst>
          </p:cNvPr>
          <p:cNvSpPr/>
          <p:nvPr/>
        </p:nvSpPr>
        <p:spPr>
          <a:xfrm>
            <a:off x="4750090" y="1839325"/>
            <a:ext cx="2748019" cy="368808"/>
          </a:xfrm>
          <a:prstGeom prst="roundRect">
            <a:avLst>
              <a:gd name="adj" fmla="val 50000"/>
            </a:avLst>
          </a:prstGeom>
          <a:gradFill>
            <a:gsLst>
              <a:gs pos="13000">
                <a:schemeClr val="accent3">
                  <a:lumMod val="50000"/>
                </a:schemeClr>
              </a:gs>
              <a:gs pos="88000">
                <a:schemeClr val="accent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700" b="1" dirty="0">
                <a:gradFill>
                  <a:gsLst>
                    <a:gs pos="71000">
                      <a:schemeClr val="bg1"/>
                    </a:gs>
                    <a:gs pos="43000">
                      <a:schemeClr val="bg1"/>
                    </a:gs>
                    <a:gs pos="27000">
                      <a:schemeClr val="bg1">
                        <a:lumMod val="85000"/>
                      </a:schemeClr>
                    </a:gs>
                    <a:gs pos="86000">
                      <a:schemeClr val="bg1">
                        <a:lumMod val="75000"/>
                      </a:schemeClr>
                    </a:gs>
                  </a:gsLst>
                  <a:lin ang="5400000" scaled="0"/>
                </a:gradFill>
                <a:cs typeface="+mn-ea"/>
                <a:sym typeface="+mn-lt"/>
              </a:rPr>
              <a:t>材料科学</a:t>
            </a:r>
          </a:p>
        </p:txBody>
      </p:sp>
      <p:pic>
        <p:nvPicPr>
          <p:cNvPr id="12" name="图片 11">
            <a:extLst>
              <a:ext uri="{FF2B5EF4-FFF2-40B4-BE49-F238E27FC236}">
                <a16:creationId xmlns:a16="http://schemas.microsoft.com/office/drawing/2014/main" id="{9B408BC9-3F48-4F3F-952A-9A3B52F9DE53}"/>
              </a:ext>
            </a:extLst>
          </p:cNvPr>
          <p:cNvPicPr>
            <a:picLocks noChangeAspect="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9577146" y="1501105"/>
            <a:ext cx="606991" cy="606991"/>
          </a:xfrm>
          <a:prstGeom prst="rect">
            <a:avLst/>
          </a:prstGeom>
        </p:spPr>
      </p:pic>
      <p:sp>
        <p:nvSpPr>
          <p:cNvPr id="13" name="矩形: 圆角 12">
            <a:extLst>
              <a:ext uri="{FF2B5EF4-FFF2-40B4-BE49-F238E27FC236}">
                <a16:creationId xmlns:a16="http://schemas.microsoft.com/office/drawing/2014/main" id="{B661E24E-E795-406F-BE20-E8D6DB18AD57}"/>
              </a:ext>
            </a:extLst>
          </p:cNvPr>
          <p:cNvSpPr/>
          <p:nvPr/>
        </p:nvSpPr>
        <p:spPr>
          <a:xfrm>
            <a:off x="8508485" y="1839325"/>
            <a:ext cx="2748019" cy="368808"/>
          </a:xfrm>
          <a:prstGeom prst="roundRect">
            <a:avLst>
              <a:gd name="adj" fmla="val 50000"/>
            </a:avLst>
          </a:prstGeom>
          <a:gradFill>
            <a:gsLst>
              <a:gs pos="13000">
                <a:schemeClr val="accent3">
                  <a:lumMod val="50000"/>
                </a:schemeClr>
              </a:gs>
              <a:gs pos="88000">
                <a:schemeClr val="accent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700" b="1" dirty="0">
                <a:gradFill>
                  <a:gsLst>
                    <a:gs pos="71000">
                      <a:schemeClr val="bg1"/>
                    </a:gs>
                    <a:gs pos="43000">
                      <a:schemeClr val="bg1"/>
                    </a:gs>
                    <a:gs pos="27000">
                      <a:schemeClr val="bg1">
                        <a:lumMod val="85000"/>
                      </a:schemeClr>
                    </a:gs>
                    <a:gs pos="86000">
                      <a:schemeClr val="bg1">
                        <a:lumMod val="75000"/>
                      </a:schemeClr>
                    </a:gs>
                  </a:gsLst>
                  <a:lin ang="5400000" scaled="0"/>
                </a:gradFill>
                <a:cs typeface="+mn-ea"/>
                <a:sym typeface="+mn-lt"/>
              </a:rPr>
              <a:t>环境科学</a:t>
            </a:r>
          </a:p>
        </p:txBody>
      </p:sp>
      <p:pic>
        <p:nvPicPr>
          <p:cNvPr id="16" name="图片 15">
            <a:extLst>
              <a:ext uri="{FF2B5EF4-FFF2-40B4-BE49-F238E27FC236}">
                <a16:creationId xmlns:a16="http://schemas.microsoft.com/office/drawing/2014/main" id="{EA9BD0C6-4FAD-4420-A6A6-CFCE776E3865}"/>
              </a:ext>
            </a:extLst>
          </p:cNvPr>
          <p:cNvPicPr>
            <a:picLocks noChangeAspect="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056650" y="3910294"/>
            <a:ext cx="606991" cy="606991"/>
          </a:xfrm>
          <a:prstGeom prst="rect">
            <a:avLst/>
          </a:prstGeom>
        </p:spPr>
      </p:pic>
      <p:sp>
        <p:nvSpPr>
          <p:cNvPr id="17" name="矩形: 圆角 16">
            <a:extLst>
              <a:ext uri="{FF2B5EF4-FFF2-40B4-BE49-F238E27FC236}">
                <a16:creationId xmlns:a16="http://schemas.microsoft.com/office/drawing/2014/main" id="{41CE5F9E-6F5D-4A41-8E4A-0E701E457867}"/>
              </a:ext>
            </a:extLst>
          </p:cNvPr>
          <p:cNvSpPr/>
          <p:nvPr/>
        </p:nvSpPr>
        <p:spPr>
          <a:xfrm>
            <a:off x="987989" y="4248514"/>
            <a:ext cx="2748019" cy="368808"/>
          </a:xfrm>
          <a:prstGeom prst="roundRect">
            <a:avLst>
              <a:gd name="adj" fmla="val 50000"/>
            </a:avLst>
          </a:prstGeom>
          <a:gradFill>
            <a:gsLst>
              <a:gs pos="13000">
                <a:schemeClr val="accent3">
                  <a:lumMod val="50000"/>
                </a:schemeClr>
              </a:gs>
              <a:gs pos="88000">
                <a:schemeClr val="accent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700" b="1" dirty="0">
                <a:gradFill>
                  <a:gsLst>
                    <a:gs pos="71000">
                      <a:schemeClr val="bg1"/>
                    </a:gs>
                    <a:gs pos="43000">
                      <a:schemeClr val="bg1"/>
                    </a:gs>
                    <a:gs pos="27000">
                      <a:schemeClr val="bg1">
                        <a:lumMod val="85000"/>
                      </a:schemeClr>
                    </a:gs>
                    <a:gs pos="86000">
                      <a:schemeClr val="bg1">
                        <a:lumMod val="75000"/>
                      </a:schemeClr>
                    </a:gs>
                  </a:gsLst>
                  <a:lin ang="5400000" scaled="0"/>
                </a:gradFill>
                <a:cs typeface="+mn-ea"/>
                <a:sym typeface="+mn-lt"/>
              </a:rPr>
              <a:t>电气控制</a:t>
            </a:r>
          </a:p>
        </p:txBody>
      </p:sp>
      <p:pic>
        <p:nvPicPr>
          <p:cNvPr id="20" name="图片 19">
            <a:extLst>
              <a:ext uri="{FF2B5EF4-FFF2-40B4-BE49-F238E27FC236}">
                <a16:creationId xmlns:a16="http://schemas.microsoft.com/office/drawing/2014/main" id="{CBCFB620-877A-4CCD-BEC4-E9DBC57B889D}"/>
              </a:ext>
            </a:extLst>
          </p:cNvPr>
          <p:cNvPicPr>
            <a:picLocks noChangeAspect="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818751" y="3910294"/>
            <a:ext cx="606991" cy="606991"/>
          </a:xfrm>
          <a:prstGeom prst="rect">
            <a:avLst/>
          </a:prstGeom>
        </p:spPr>
      </p:pic>
      <p:sp>
        <p:nvSpPr>
          <p:cNvPr id="21" name="矩形: 圆角 20">
            <a:extLst>
              <a:ext uri="{FF2B5EF4-FFF2-40B4-BE49-F238E27FC236}">
                <a16:creationId xmlns:a16="http://schemas.microsoft.com/office/drawing/2014/main" id="{998905BE-42AC-45C7-A933-65B4210EBBF4}"/>
              </a:ext>
            </a:extLst>
          </p:cNvPr>
          <p:cNvSpPr/>
          <p:nvPr/>
        </p:nvSpPr>
        <p:spPr>
          <a:xfrm>
            <a:off x="4750090" y="4248514"/>
            <a:ext cx="2748019" cy="368808"/>
          </a:xfrm>
          <a:prstGeom prst="roundRect">
            <a:avLst>
              <a:gd name="adj" fmla="val 50000"/>
            </a:avLst>
          </a:prstGeom>
          <a:gradFill>
            <a:gsLst>
              <a:gs pos="13000">
                <a:schemeClr val="accent3">
                  <a:lumMod val="50000"/>
                </a:schemeClr>
              </a:gs>
              <a:gs pos="88000">
                <a:schemeClr val="accent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700" b="1" dirty="0">
                <a:gradFill>
                  <a:gsLst>
                    <a:gs pos="71000">
                      <a:schemeClr val="bg1"/>
                    </a:gs>
                    <a:gs pos="43000">
                      <a:schemeClr val="bg1"/>
                    </a:gs>
                    <a:gs pos="27000">
                      <a:schemeClr val="bg1">
                        <a:lumMod val="85000"/>
                      </a:schemeClr>
                    </a:gs>
                    <a:gs pos="86000">
                      <a:schemeClr val="bg1">
                        <a:lumMod val="75000"/>
                      </a:schemeClr>
                    </a:gs>
                  </a:gsLst>
                  <a:lin ang="5400000" scaled="0"/>
                </a:gradFill>
                <a:cs typeface="+mn-ea"/>
                <a:sym typeface="+mn-lt"/>
              </a:rPr>
              <a:t>人工智能</a:t>
            </a:r>
          </a:p>
        </p:txBody>
      </p:sp>
      <p:pic>
        <p:nvPicPr>
          <p:cNvPr id="24" name="图片 23">
            <a:extLst>
              <a:ext uri="{FF2B5EF4-FFF2-40B4-BE49-F238E27FC236}">
                <a16:creationId xmlns:a16="http://schemas.microsoft.com/office/drawing/2014/main" id="{46FA2E2D-A370-47B5-95DF-4B8EFF785BA8}"/>
              </a:ext>
            </a:extLst>
          </p:cNvPr>
          <p:cNvPicPr>
            <a:picLocks noChangeAspect="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9577146" y="3910294"/>
            <a:ext cx="606991" cy="606991"/>
          </a:xfrm>
          <a:prstGeom prst="rect">
            <a:avLst/>
          </a:prstGeom>
        </p:spPr>
      </p:pic>
      <p:sp>
        <p:nvSpPr>
          <p:cNvPr id="25" name="矩形: 圆角 24">
            <a:extLst>
              <a:ext uri="{FF2B5EF4-FFF2-40B4-BE49-F238E27FC236}">
                <a16:creationId xmlns:a16="http://schemas.microsoft.com/office/drawing/2014/main" id="{B92AF41F-6BA7-43B4-8B00-63CE8685C8B7}"/>
              </a:ext>
            </a:extLst>
          </p:cNvPr>
          <p:cNvSpPr/>
          <p:nvPr/>
        </p:nvSpPr>
        <p:spPr>
          <a:xfrm>
            <a:off x="8508485" y="4248514"/>
            <a:ext cx="2748019" cy="368808"/>
          </a:xfrm>
          <a:prstGeom prst="roundRect">
            <a:avLst>
              <a:gd name="adj" fmla="val 50000"/>
            </a:avLst>
          </a:prstGeom>
          <a:gradFill>
            <a:gsLst>
              <a:gs pos="13000">
                <a:schemeClr val="accent3">
                  <a:lumMod val="50000"/>
                </a:schemeClr>
              </a:gs>
              <a:gs pos="88000">
                <a:schemeClr val="accent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1700" b="1" dirty="0">
                <a:gradFill>
                  <a:gsLst>
                    <a:gs pos="71000">
                      <a:schemeClr val="bg1"/>
                    </a:gs>
                    <a:gs pos="43000">
                      <a:schemeClr val="bg1"/>
                    </a:gs>
                    <a:gs pos="27000">
                      <a:schemeClr val="bg1">
                        <a:lumMod val="85000"/>
                      </a:schemeClr>
                    </a:gs>
                    <a:gs pos="86000">
                      <a:schemeClr val="bg1">
                        <a:lumMod val="75000"/>
                      </a:schemeClr>
                    </a:gs>
                  </a:gsLst>
                  <a:lin ang="5400000" scaled="0"/>
                </a:gradFill>
                <a:cs typeface="+mn-ea"/>
                <a:sym typeface="+mn-lt"/>
              </a:rPr>
              <a:t>电子信息</a:t>
            </a:r>
          </a:p>
        </p:txBody>
      </p:sp>
      <p:pic>
        <p:nvPicPr>
          <p:cNvPr id="27" name="图片 26">
            <a:extLst>
              <a:ext uri="{FF2B5EF4-FFF2-40B4-BE49-F238E27FC236}">
                <a16:creationId xmlns:a16="http://schemas.microsoft.com/office/drawing/2014/main" id="{E159F01C-7B38-4C33-B9C0-0C3A640D279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75259" y="1867987"/>
            <a:ext cx="311483" cy="311483"/>
          </a:xfrm>
          <a:prstGeom prst="rect">
            <a:avLst/>
          </a:prstGeom>
        </p:spPr>
      </p:pic>
      <p:pic>
        <p:nvPicPr>
          <p:cNvPr id="28" name="图片 27">
            <a:extLst>
              <a:ext uri="{FF2B5EF4-FFF2-40B4-BE49-F238E27FC236}">
                <a16:creationId xmlns:a16="http://schemas.microsoft.com/office/drawing/2014/main" id="{55E2D109-2AD7-4FB1-9FFC-6D3DD3EABD7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54947" y="1899256"/>
            <a:ext cx="234022" cy="234022"/>
          </a:xfrm>
          <a:prstGeom prst="rect">
            <a:avLst/>
          </a:prstGeom>
        </p:spPr>
      </p:pic>
      <p:pic>
        <p:nvPicPr>
          <p:cNvPr id="29" name="图片 28">
            <a:extLst>
              <a:ext uri="{FF2B5EF4-FFF2-40B4-BE49-F238E27FC236}">
                <a16:creationId xmlns:a16="http://schemas.microsoft.com/office/drawing/2014/main" id="{3073B44F-9928-44F4-BCFF-7E8BD77F9D3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52465" y="1921469"/>
            <a:ext cx="212747" cy="212747"/>
          </a:xfrm>
          <a:prstGeom prst="rect">
            <a:avLst/>
          </a:prstGeom>
        </p:spPr>
      </p:pic>
      <p:pic>
        <p:nvPicPr>
          <p:cNvPr id="30" name="图片 29">
            <a:extLst>
              <a:ext uri="{FF2B5EF4-FFF2-40B4-BE49-F238E27FC236}">
                <a16:creationId xmlns:a16="http://schemas.microsoft.com/office/drawing/2014/main" id="{0011782B-9621-42AC-9D8A-380B85867F2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967818" y="4304206"/>
            <a:ext cx="257424" cy="257424"/>
          </a:xfrm>
          <a:prstGeom prst="rect">
            <a:avLst/>
          </a:prstGeom>
        </p:spPr>
      </p:pic>
      <p:pic>
        <p:nvPicPr>
          <p:cNvPr id="31" name="图片 30">
            <a:extLst>
              <a:ext uri="{FF2B5EF4-FFF2-40B4-BE49-F238E27FC236}">
                <a16:creationId xmlns:a16="http://schemas.microsoft.com/office/drawing/2014/main" id="{AB1F86D2-74EF-4F06-932F-A401168F0A5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58038" y="4297596"/>
            <a:ext cx="272932" cy="272932"/>
          </a:xfrm>
          <a:prstGeom prst="rect">
            <a:avLst/>
          </a:prstGeom>
        </p:spPr>
      </p:pic>
      <p:pic>
        <p:nvPicPr>
          <p:cNvPr id="32" name="图片 31">
            <a:extLst>
              <a:ext uri="{FF2B5EF4-FFF2-40B4-BE49-F238E27FC236}">
                <a16:creationId xmlns:a16="http://schemas.microsoft.com/office/drawing/2014/main" id="{17389CAD-B1F6-40BB-8FEF-B6418448B79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29572" y="4307100"/>
            <a:ext cx="258531" cy="258531"/>
          </a:xfrm>
          <a:prstGeom prst="rect">
            <a:avLst/>
          </a:prstGeom>
        </p:spPr>
      </p:pic>
      <p:sp>
        <p:nvSpPr>
          <p:cNvPr id="39" name="矩形 38">
            <a:extLst>
              <a:ext uri="{FF2B5EF4-FFF2-40B4-BE49-F238E27FC236}">
                <a16:creationId xmlns:a16="http://schemas.microsoft.com/office/drawing/2014/main" id="{17DCA860-A1A6-4378-9195-72C992A0790C}"/>
              </a:ext>
            </a:extLst>
          </p:cNvPr>
          <p:cNvSpPr/>
          <p:nvPr/>
        </p:nvSpPr>
        <p:spPr>
          <a:xfrm>
            <a:off x="1067241" y="2366247"/>
            <a:ext cx="2585808" cy="1212640"/>
          </a:xfrm>
          <a:prstGeom prst="rect">
            <a:avLst/>
          </a:prstGeom>
        </p:spPr>
        <p:txBody>
          <a:bodyPr wrap="square">
            <a:spAutoFit/>
          </a:bodyPr>
          <a:lstStyle/>
          <a:p>
            <a:pPr eaLnBrk="0" fontAlgn="ctr">
              <a:lnSpc>
                <a:spcPct val="130000"/>
              </a:lnSpc>
            </a:pPr>
            <a:r>
              <a:rPr lang="zh-CN" altLang="en-US" sz="1400" dirty="0">
                <a:solidFill>
                  <a:schemeClr val="bg1">
                    <a:lumMod val="95000"/>
                  </a:schemeClr>
                </a:solidFill>
                <a:cs typeface="+mn-ea"/>
                <a:sym typeface="+mn-lt"/>
              </a:rPr>
              <a:t>学校高度重视科技创新，积极为经济社会发展服务。“十二五”以来共承担各类纵向科研项目</a:t>
            </a:r>
            <a:r>
              <a:rPr lang="en-US" altLang="zh-CN" sz="1400" dirty="0">
                <a:solidFill>
                  <a:schemeClr val="bg1">
                    <a:lumMod val="95000"/>
                  </a:schemeClr>
                </a:solidFill>
                <a:cs typeface="+mn-ea"/>
                <a:sym typeface="+mn-lt"/>
              </a:rPr>
              <a:t>1934</a:t>
            </a:r>
            <a:r>
              <a:rPr lang="zh-CN" altLang="en-US" sz="1400" dirty="0">
                <a:solidFill>
                  <a:schemeClr val="bg1">
                    <a:lumMod val="95000"/>
                  </a:schemeClr>
                </a:solidFill>
                <a:cs typeface="+mn-ea"/>
                <a:sym typeface="+mn-lt"/>
              </a:rPr>
              <a:t>项。</a:t>
            </a:r>
          </a:p>
        </p:txBody>
      </p:sp>
      <p:sp>
        <p:nvSpPr>
          <p:cNvPr id="40" name="矩形 39">
            <a:extLst>
              <a:ext uri="{FF2B5EF4-FFF2-40B4-BE49-F238E27FC236}">
                <a16:creationId xmlns:a16="http://schemas.microsoft.com/office/drawing/2014/main" id="{BA91DE1C-834A-4231-AA8F-68A05D49F2DA}"/>
              </a:ext>
            </a:extLst>
          </p:cNvPr>
          <p:cNvSpPr/>
          <p:nvPr/>
        </p:nvSpPr>
        <p:spPr>
          <a:xfrm>
            <a:off x="4829342" y="2366247"/>
            <a:ext cx="2585808" cy="1212640"/>
          </a:xfrm>
          <a:prstGeom prst="rect">
            <a:avLst/>
          </a:prstGeom>
        </p:spPr>
        <p:txBody>
          <a:bodyPr wrap="square">
            <a:spAutoFit/>
          </a:bodyPr>
          <a:lstStyle/>
          <a:p>
            <a:pPr eaLnBrk="0" fontAlgn="ctr">
              <a:lnSpc>
                <a:spcPct val="130000"/>
              </a:lnSpc>
            </a:pPr>
            <a:r>
              <a:rPr lang="zh-CN" altLang="en-US" sz="1400" dirty="0">
                <a:solidFill>
                  <a:schemeClr val="bg1">
                    <a:lumMod val="95000"/>
                  </a:schemeClr>
                </a:solidFill>
                <a:cs typeface="+mn-ea"/>
                <a:sym typeface="+mn-lt"/>
              </a:rPr>
              <a:t>学校高度重视科技创新，积极为经济社会发展服务。“十二五”以来共承担各类纵向科研项目</a:t>
            </a:r>
            <a:r>
              <a:rPr lang="en-US" altLang="zh-CN" sz="1400" dirty="0">
                <a:solidFill>
                  <a:schemeClr val="bg1">
                    <a:lumMod val="95000"/>
                  </a:schemeClr>
                </a:solidFill>
                <a:cs typeface="+mn-ea"/>
                <a:sym typeface="+mn-lt"/>
              </a:rPr>
              <a:t>1934</a:t>
            </a:r>
            <a:r>
              <a:rPr lang="zh-CN" altLang="en-US" sz="1400" dirty="0">
                <a:solidFill>
                  <a:schemeClr val="bg1">
                    <a:lumMod val="95000"/>
                  </a:schemeClr>
                </a:solidFill>
                <a:cs typeface="+mn-ea"/>
                <a:sym typeface="+mn-lt"/>
              </a:rPr>
              <a:t>项。</a:t>
            </a:r>
          </a:p>
        </p:txBody>
      </p:sp>
      <p:sp>
        <p:nvSpPr>
          <p:cNvPr id="41" name="矩形 40">
            <a:extLst>
              <a:ext uri="{FF2B5EF4-FFF2-40B4-BE49-F238E27FC236}">
                <a16:creationId xmlns:a16="http://schemas.microsoft.com/office/drawing/2014/main" id="{1F97403D-5031-4C76-A8E0-42A93D4821E3}"/>
              </a:ext>
            </a:extLst>
          </p:cNvPr>
          <p:cNvSpPr/>
          <p:nvPr/>
        </p:nvSpPr>
        <p:spPr>
          <a:xfrm>
            <a:off x="8591443" y="2366247"/>
            <a:ext cx="2585808" cy="1212640"/>
          </a:xfrm>
          <a:prstGeom prst="rect">
            <a:avLst/>
          </a:prstGeom>
        </p:spPr>
        <p:txBody>
          <a:bodyPr wrap="square">
            <a:spAutoFit/>
          </a:bodyPr>
          <a:lstStyle/>
          <a:p>
            <a:pPr eaLnBrk="0" fontAlgn="ctr">
              <a:lnSpc>
                <a:spcPct val="130000"/>
              </a:lnSpc>
            </a:pPr>
            <a:r>
              <a:rPr lang="zh-CN" altLang="en-US" sz="1400" dirty="0">
                <a:solidFill>
                  <a:schemeClr val="bg1">
                    <a:lumMod val="95000"/>
                  </a:schemeClr>
                </a:solidFill>
                <a:cs typeface="+mn-ea"/>
                <a:sym typeface="+mn-lt"/>
              </a:rPr>
              <a:t>学校高度重视科技创新，积极为经济社会发展服务。“十二五”以来共承担各类纵向科研项目</a:t>
            </a:r>
            <a:r>
              <a:rPr lang="en-US" altLang="zh-CN" sz="1400" dirty="0">
                <a:solidFill>
                  <a:schemeClr val="bg1">
                    <a:lumMod val="95000"/>
                  </a:schemeClr>
                </a:solidFill>
                <a:cs typeface="+mn-ea"/>
                <a:sym typeface="+mn-lt"/>
              </a:rPr>
              <a:t>1934</a:t>
            </a:r>
            <a:r>
              <a:rPr lang="zh-CN" altLang="en-US" sz="1400" dirty="0">
                <a:solidFill>
                  <a:schemeClr val="bg1">
                    <a:lumMod val="95000"/>
                  </a:schemeClr>
                </a:solidFill>
                <a:cs typeface="+mn-ea"/>
                <a:sym typeface="+mn-lt"/>
              </a:rPr>
              <a:t>项。</a:t>
            </a:r>
          </a:p>
        </p:txBody>
      </p:sp>
      <p:sp>
        <p:nvSpPr>
          <p:cNvPr id="42" name="矩形 41">
            <a:extLst>
              <a:ext uri="{FF2B5EF4-FFF2-40B4-BE49-F238E27FC236}">
                <a16:creationId xmlns:a16="http://schemas.microsoft.com/office/drawing/2014/main" id="{90CA344C-52D8-4C63-A4E2-A64816EA8FD2}"/>
              </a:ext>
            </a:extLst>
          </p:cNvPr>
          <p:cNvSpPr/>
          <p:nvPr/>
        </p:nvSpPr>
        <p:spPr>
          <a:xfrm>
            <a:off x="1067241" y="4766944"/>
            <a:ext cx="2585808" cy="1212640"/>
          </a:xfrm>
          <a:prstGeom prst="rect">
            <a:avLst/>
          </a:prstGeom>
        </p:spPr>
        <p:txBody>
          <a:bodyPr wrap="square">
            <a:spAutoFit/>
          </a:bodyPr>
          <a:lstStyle/>
          <a:p>
            <a:pPr eaLnBrk="0" fontAlgn="ctr">
              <a:lnSpc>
                <a:spcPct val="130000"/>
              </a:lnSpc>
            </a:pPr>
            <a:r>
              <a:rPr lang="zh-CN" altLang="en-US" sz="1400" dirty="0">
                <a:solidFill>
                  <a:schemeClr val="bg1">
                    <a:lumMod val="95000"/>
                  </a:schemeClr>
                </a:solidFill>
                <a:cs typeface="+mn-ea"/>
                <a:sym typeface="+mn-lt"/>
              </a:rPr>
              <a:t>学校高度重视科技创新，积极为经济社会发展服务。“十二五”以来共承担各类纵向科研项目</a:t>
            </a:r>
            <a:r>
              <a:rPr lang="en-US" altLang="zh-CN" sz="1400" dirty="0">
                <a:solidFill>
                  <a:schemeClr val="bg1">
                    <a:lumMod val="95000"/>
                  </a:schemeClr>
                </a:solidFill>
                <a:cs typeface="+mn-ea"/>
                <a:sym typeface="+mn-lt"/>
              </a:rPr>
              <a:t>1934</a:t>
            </a:r>
            <a:r>
              <a:rPr lang="zh-CN" altLang="en-US" sz="1400" dirty="0">
                <a:solidFill>
                  <a:schemeClr val="bg1">
                    <a:lumMod val="95000"/>
                  </a:schemeClr>
                </a:solidFill>
                <a:cs typeface="+mn-ea"/>
                <a:sym typeface="+mn-lt"/>
              </a:rPr>
              <a:t>项。</a:t>
            </a:r>
          </a:p>
        </p:txBody>
      </p:sp>
      <p:sp>
        <p:nvSpPr>
          <p:cNvPr id="43" name="矩形 42">
            <a:extLst>
              <a:ext uri="{FF2B5EF4-FFF2-40B4-BE49-F238E27FC236}">
                <a16:creationId xmlns:a16="http://schemas.microsoft.com/office/drawing/2014/main" id="{E6B97A45-908F-498C-8B75-F49D6FE45E14}"/>
              </a:ext>
            </a:extLst>
          </p:cNvPr>
          <p:cNvSpPr/>
          <p:nvPr/>
        </p:nvSpPr>
        <p:spPr>
          <a:xfrm>
            <a:off x="4829342" y="4766944"/>
            <a:ext cx="2585808" cy="1212640"/>
          </a:xfrm>
          <a:prstGeom prst="rect">
            <a:avLst/>
          </a:prstGeom>
        </p:spPr>
        <p:txBody>
          <a:bodyPr wrap="square">
            <a:spAutoFit/>
          </a:bodyPr>
          <a:lstStyle/>
          <a:p>
            <a:pPr eaLnBrk="0" fontAlgn="ctr">
              <a:lnSpc>
                <a:spcPct val="130000"/>
              </a:lnSpc>
            </a:pPr>
            <a:r>
              <a:rPr lang="zh-CN" altLang="en-US" sz="1400" dirty="0">
                <a:solidFill>
                  <a:schemeClr val="bg1">
                    <a:lumMod val="95000"/>
                  </a:schemeClr>
                </a:solidFill>
                <a:cs typeface="+mn-ea"/>
                <a:sym typeface="+mn-lt"/>
              </a:rPr>
              <a:t>学校高度重视科技创新，积极为经济社会发展服务。“十二五”以来共承担各类纵向科研项目</a:t>
            </a:r>
            <a:r>
              <a:rPr lang="en-US" altLang="zh-CN" sz="1400" dirty="0">
                <a:solidFill>
                  <a:schemeClr val="bg1">
                    <a:lumMod val="95000"/>
                  </a:schemeClr>
                </a:solidFill>
                <a:cs typeface="+mn-ea"/>
                <a:sym typeface="+mn-lt"/>
              </a:rPr>
              <a:t>1934</a:t>
            </a:r>
            <a:r>
              <a:rPr lang="zh-CN" altLang="en-US" sz="1400" dirty="0">
                <a:solidFill>
                  <a:schemeClr val="bg1">
                    <a:lumMod val="95000"/>
                  </a:schemeClr>
                </a:solidFill>
                <a:cs typeface="+mn-ea"/>
                <a:sym typeface="+mn-lt"/>
              </a:rPr>
              <a:t>项。</a:t>
            </a:r>
          </a:p>
        </p:txBody>
      </p:sp>
      <p:sp>
        <p:nvSpPr>
          <p:cNvPr id="44" name="矩形 43">
            <a:extLst>
              <a:ext uri="{FF2B5EF4-FFF2-40B4-BE49-F238E27FC236}">
                <a16:creationId xmlns:a16="http://schemas.microsoft.com/office/drawing/2014/main" id="{154BFCBE-9804-481B-8DAA-D340BAE46AAA}"/>
              </a:ext>
            </a:extLst>
          </p:cNvPr>
          <p:cNvSpPr/>
          <p:nvPr/>
        </p:nvSpPr>
        <p:spPr>
          <a:xfrm>
            <a:off x="8591443" y="4766944"/>
            <a:ext cx="2585808" cy="1212640"/>
          </a:xfrm>
          <a:prstGeom prst="rect">
            <a:avLst/>
          </a:prstGeom>
        </p:spPr>
        <p:txBody>
          <a:bodyPr wrap="square">
            <a:spAutoFit/>
          </a:bodyPr>
          <a:lstStyle/>
          <a:p>
            <a:pPr eaLnBrk="0" fontAlgn="ctr">
              <a:lnSpc>
                <a:spcPct val="130000"/>
              </a:lnSpc>
            </a:pPr>
            <a:r>
              <a:rPr lang="zh-CN" altLang="en-US" sz="1400" dirty="0">
                <a:solidFill>
                  <a:schemeClr val="bg1">
                    <a:lumMod val="95000"/>
                  </a:schemeClr>
                </a:solidFill>
                <a:cs typeface="+mn-ea"/>
                <a:sym typeface="+mn-lt"/>
              </a:rPr>
              <a:t>学校高度重视科技创新，积极为经济社会发展服务。“十二五”以来共承担各类纵向科研项目</a:t>
            </a:r>
            <a:r>
              <a:rPr lang="en-US" altLang="zh-CN" sz="1400" dirty="0">
                <a:solidFill>
                  <a:schemeClr val="bg1">
                    <a:lumMod val="95000"/>
                  </a:schemeClr>
                </a:solidFill>
                <a:cs typeface="+mn-ea"/>
                <a:sym typeface="+mn-lt"/>
              </a:rPr>
              <a:t>1934</a:t>
            </a:r>
            <a:r>
              <a:rPr lang="zh-CN" altLang="en-US" sz="1400" dirty="0">
                <a:solidFill>
                  <a:schemeClr val="bg1">
                    <a:lumMod val="95000"/>
                  </a:schemeClr>
                </a:solidFill>
                <a:cs typeface="+mn-ea"/>
                <a:sym typeface="+mn-lt"/>
              </a:rPr>
              <a:t>项。</a:t>
            </a:r>
          </a:p>
        </p:txBody>
      </p:sp>
    </p:spTree>
    <p:extLst>
      <p:ext uri="{BB962C8B-B14F-4D97-AF65-F5344CB8AC3E}">
        <p14:creationId xmlns:p14="http://schemas.microsoft.com/office/powerpoint/2010/main" val="102304160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C478B917-6B4F-4C38-A053-BC467AC68BE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182" y="2595"/>
            <a:ext cx="12185635" cy="6852810"/>
          </a:xfrm>
          <a:prstGeom prst="rect">
            <a:avLst/>
          </a:prstGeom>
        </p:spPr>
      </p:pic>
      <p:sp>
        <p:nvSpPr>
          <p:cNvPr id="10" name="矩形 9">
            <a:extLst>
              <a:ext uri="{FF2B5EF4-FFF2-40B4-BE49-F238E27FC236}">
                <a16:creationId xmlns:a16="http://schemas.microsoft.com/office/drawing/2014/main" id="{A4C2068D-47BA-452C-BC5C-EFABD125AB43}"/>
              </a:ext>
            </a:extLst>
          </p:cNvPr>
          <p:cNvSpPr/>
          <p:nvPr/>
        </p:nvSpPr>
        <p:spPr>
          <a:xfrm>
            <a:off x="0" y="-1"/>
            <a:ext cx="12185634" cy="6858001"/>
          </a:xfrm>
          <a:prstGeom prst="rect">
            <a:avLst/>
          </a:prstGeom>
          <a:gradFill flip="none" rotWithShape="1">
            <a:gsLst>
              <a:gs pos="79000">
                <a:schemeClr val="accent1"/>
              </a:gs>
              <a:gs pos="0">
                <a:schemeClr val="accent1">
                  <a:alpha val="25000"/>
                </a:schemeClr>
              </a:gs>
            </a:gsLst>
            <a:lin ang="5400000" scaled="0"/>
            <a:tileRect/>
          </a:gra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pc="-300" dirty="0">
              <a:cs typeface="+mn-ea"/>
              <a:sym typeface="+mn-lt"/>
            </a:endParaRPr>
          </a:p>
        </p:txBody>
      </p:sp>
      <p:sp>
        <p:nvSpPr>
          <p:cNvPr id="7" name="文本框 6">
            <a:extLst>
              <a:ext uri="{FF2B5EF4-FFF2-40B4-BE49-F238E27FC236}">
                <a16:creationId xmlns:a16="http://schemas.microsoft.com/office/drawing/2014/main" id="{F0EFA5EA-71B6-4FBE-A3AB-2911BB297A49}"/>
              </a:ext>
            </a:extLst>
          </p:cNvPr>
          <p:cNvSpPr txBox="1"/>
          <p:nvPr/>
        </p:nvSpPr>
        <p:spPr>
          <a:xfrm>
            <a:off x="1871767" y="3823791"/>
            <a:ext cx="1415772"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800" b="0" i="0" u="none" strike="noStrike" kern="1200" cap="none" spc="0" normalizeH="0" baseline="0" noProof="0" dirty="0">
                <a:ln>
                  <a:noFill/>
                </a:ln>
                <a:solidFill>
                  <a:prstClr val="white"/>
                </a:solidFill>
                <a:effectLst/>
                <a:uLnTx/>
                <a:uFillTx/>
                <a:cs typeface="+mn-ea"/>
                <a:sym typeface="+mn-lt"/>
              </a:rPr>
              <a:t>致谢</a:t>
            </a:r>
            <a:endParaRPr kumimoji="0" lang="zh-CN" altLang="en-US" sz="4800" b="0" i="0" u="none" strike="noStrike" kern="1200" cap="none" spc="0" normalizeH="0" baseline="0" noProof="0" dirty="0">
              <a:ln>
                <a:noFill/>
              </a:ln>
              <a:solidFill>
                <a:schemeClr val="accent6">
                  <a:lumMod val="75000"/>
                </a:schemeClr>
              </a:solidFill>
              <a:effectLst/>
              <a:uLnTx/>
              <a:uFillTx/>
              <a:cs typeface="+mn-ea"/>
              <a:sym typeface="+mn-lt"/>
            </a:endParaRPr>
          </a:p>
        </p:txBody>
      </p:sp>
      <p:sp>
        <p:nvSpPr>
          <p:cNvPr id="9" name="矩形 8">
            <a:extLst>
              <a:ext uri="{FF2B5EF4-FFF2-40B4-BE49-F238E27FC236}">
                <a16:creationId xmlns:a16="http://schemas.microsoft.com/office/drawing/2014/main" id="{07D969E1-6357-415A-BBB5-D9658396F49D}"/>
              </a:ext>
            </a:extLst>
          </p:cNvPr>
          <p:cNvSpPr/>
          <p:nvPr/>
        </p:nvSpPr>
        <p:spPr>
          <a:xfrm>
            <a:off x="1871767" y="4654788"/>
            <a:ext cx="422423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300" normalizeH="0" baseline="0" noProof="0" dirty="0">
                <a:ln>
                  <a:noFill/>
                </a:ln>
                <a:solidFill>
                  <a:prstClr val="white"/>
                </a:solidFill>
                <a:effectLst/>
                <a:uLnTx/>
                <a:uFillTx/>
                <a:cs typeface="+mn-ea"/>
                <a:sym typeface="+mn-lt"/>
              </a:rPr>
              <a:t>路漫漫其修远兮，吾将上下而求索</a:t>
            </a:r>
          </a:p>
        </p:txBody>
      </p:sp>
      <p:sp>
        <p:nvSpPr>
          <p:cNvPr id="11" name="矩形 10">
            <a:extLst>
              <a:ext uri="{FF2B5EF4-FFF2-40B4-BE49-F238E27FC236}">
                <a16:creationId xmlns:a16="http://schemas.microsoft.com/office/drawing/2014/main" id="{73262D77-F306-4394-B8C2-9748BC0430BA}"/>
              </a:ext>
            </a:extLst>
          </p:cNvPr>
          <p:cNvSpPr/>
          <p:nvPr/>
        </p:nvSpPr>
        <p:spPr>
          <a:xfrm>
            <a:off x="1714500" y="3952558"/>
            <a:ext cx="80963" cy="981075"/>
          </a:xfrm>
          <a:prstGeom prst="rect">
            <a:avLst/>
          </a:prstGeom>
          <a:gradFill>
            <a:gsLst>
              <a:gs pos="87000">
                <a:schemeClr val="accent1">
                  <a:lumMod val="60000"/>
                  <a:lumOff val="40000"/>
                </a:schemeClr>
              </a:gs>
              <a:gs pos="0">
                <a:schemeClr val="accent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Tree>
    <p:extLst>
      <p:ext uri="{BB962C8B-B14F-4D97-AF65-F5344CB8AC3E}">
        <p14:creationId xmlns:p14="http://schemas.microsoft.com/office/powerpoint/2010/main" val="121862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A351ED18-5658-4ABB-80C3-B441C2997860}"/>
              </a:ext>
            </a:extLst>
          </p:cNvPr>
          <p:cNvGrpSpPr/>
          <p:nvPr/>
        </p:nvGrpSpPr>
        <p:grpSpPr>
          <a:xfrm>
            <a:off x="8184591" y="1719153"/>
            <a:ext cx="2902408" cy="4461167"/>
            <a:chOff x="8184591" y="1719153"/>
            <a:chExt cx="2902408" cy="4461167"/>
          </a:xfrm>
        </p:grpSpPr>
        <p:sp>
          <p:nvSpPr>
            <p:cNvPr id="18" name="矩形 17">
              <a:extLst>
                <a:ext uri="{FF2B5EF4-FFF2-40B4-BE49-F238E27FC236}">
                  <a16:creationId xmlns:a16="http://schemas.microsoft.com/office/drawing/2014/main" id="{E5DABB3F-63F3-4EE9-985D-A8DBC5F93EE0}"/>
                </a:ext>
              </a:extLst>
            </p:cNvPr>
            <p:cNvSpPr/>
            <p:nvPr/>
          </p:nvSpPr>
          <p:spPr>
            <a:xfrm>
              <a:off x="8184591" y="1719153"/>
              <a:ext cx="2902408" cy="4461167"/>
            </a:xfrm>
            <a:prstGeom prst="rect">
              <a:avLst/>
            </a:prstGeom>
            <a:solidFill>
              <a:schemeClr val="accent3">
                <a:lumMod val="50000"/>
                <a:alpha val="20000"/>
              </a:schemeClr>
            </a:solidFill>
            <a:ln w="6350" cap="rnd" algn="ctr">
              <a:noFill/>
              <a:prstDash val="sysDot"/>
              <a:round/>
              <a:headEnd/>
              <a:tailEnd/>
            </a:ln>
          </p:spPr>
          <p:txBody>
            <a:bodyPr wrap="none" rIns="576000" anchor="ctr"/>
            <a:lstStyle/>
            <a:p>
              <a:pPr algn="r" latinLnBrk="1"/>
              <a:endParaRPr kumimoji="1" lang="zh-CN" altLang="en-US" sz="1600" b="1">
                <a:solidFill>
                  <a:srgbClr val="000000"/>
                </a:solidFill>
                <a:cs typeface="+mn-ea"/>
                <a:sym typeface="+mn-lt"/>
              </a:endParaRPr>
            </a:p>
          </p:txBody>
        </p:sp>
        <p:sp>
          <p:nvSpPr>
            <p:cNvPr id="19" name="半闭框 18">
              <a:extLst>
                <a:ext uri="{FF2B5EF4-FFF2-40B4-BE49-F238E27FC236}">
                  <a16:creationId xmlns:a16="http://schemas.microsoft.com/office/drawing/2014/main" id="{EAA55B3F-2175-4D95-A6B0-FE9FF8413095}"/>
                </a:ext>
              </a:extLst>
            </p:cNvPr>
            <p:cNvSpPr/>
            <p:nvPr/>
          </p:nvSpPr>
          <p:spPr>
            <a:xfrm>
              <a:off x="8255078" y="1803163"/>
              <a:ext cx="1148080" cy="1148080"/>
            </a:xfrm>
            <a:prstGeom prst="halfFrame">
              <a:avLst>
                <a:gd name="adj1" fmla="val 28023"/>
                <a:gd name="adj2" fmla="val 28023"/>
              </a:avLst>
            </a:prstGeom>
            <a:gradFill flip="none" rotWithShape="1">
              <a:gsLst>
                <a:gs pos="13000">
                  <a:schemeClr val="accent2">
                    <a:alpha val="50000"/>
                  </a:schemeClr>
                </a:gs>
                <a:gs pos="100000">
                  <a:schemeClr val="accent1"/>
                </a:gs>
                <a:gs pos="60000">
                  <a:schemeClr val="accent1">
                    <a:alpha val="60000"/>
                  </a:schemeClr>
                </a:gs>
              </a:gsLst>
              <a:lin ang="4200000" scaled="0"/>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20" name="半闭框 19">
              <a:extLst>
                <a:ext uri="{FF2B5EF4-FFF2-40B4-BE49-F238E27FC236}">
                  <a16:creationId xmlns:a16="http://schemas.microsoft.com/office/drawing/2014/main" id="{FE5FA3E3-28F6-49E7-B5DE-2B44C7D1DD98}"/>
                </a:ext>
              </a:extLst>
            </p:cNvPr>
            <p:cNvSpPr/>
            <p:nvPr/>
          </p:nvSpPr>
          <p:spPr>
            <a:xfrm flipH="1" flipV="1">
              <a:off x="9880005" y="4948229"/>
              <a:ext cx="1148080" cy="1148080"/>
            </a:xfrm>
            <a:prstGeom prst="halfFrame">
              <a:avLst>
                <a:gd name="adj1" fmla="val 28023"/>
                <a:gd name="adj2" fmla="val 28023"/>
              </a:avLst>
            </a:prstGeom>
            <a:gradFill flip="none" rotWithShape="1">
              <a:gsLst>
                <a:gs pos="13000">
                  <a:schemeClr val="accent2">
                    <a:alpha val="50000"/>
                  </a:schemeClr>
                </a:gs>
                <a:gs pos="100000">
                  <a:schemeClr val="accent1"/>
                </a:gs>
                <a:gs pos="60000">
                  <a:schemeClr val="accent1">
                    <a:alpha val="60000"/>
                  </a:schemeClr>
                </a:gs>
              </a:gsLst>
              <a:lin ang="4200000" scaled="0"/>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grpSp>
      <p:grpSp>
        <p:nvGrpSpPr>
          <p:cNvPr id="3" name="组合 2">
            <a:extLst>
              <a:ext uri="{FF2B5EF4-FFF2-40B4-BE49-F238E27FC236}">
                <a16:creationId xmlns:a16="http://schemas.microsoft.com/office/drawing/2014/main" id="{E1BE43A6-0D49-46C2-B946-BBCB2C4EC692}"/>
              </a:ext>
            </a:extLst>
          </p:cNvPr>
          <p:cNvGrpSpPr/>
          <p:nvPr/>
        </p:nvGrpSpPr>
        <p:grpSpPr>
          <a:xfrm>
            <a:off x="1105001" y="1730728"/>
            <a:ext cx="2902408" cy="4461167"/>
            <a:chOff x="1105001" y="1730728"/>
            <a:chExt cx="2902408" cy="4461167"/>
          </a:xfrm>
        </p:grpSpPr>
        <p:sp>
          <p:nvSpPr>
            <p:cNvPr id="14" name="矩形 13">
              <a:extLst>
                <a:ext uri="{FF2B5EF4-FFF2-40B4-BE49-F238E27FC236}">
                  <a16:creationId xmlns:a16="http://schemas.microsoft.com/office/drawing/2014/main" id="{88D06B43-CBBE-4C4A-AF40-7D8916F4725D}"/>
                </a:ext>
              </a:extLst>
            </p:cNvPr>
            <p:cNvSpPr/>
            <p:nvPr/>
          </p:nvSpPr>
          <p:spPr>
            <a:xfrm>
              <a:off x="1105001" y="1730728"/>
              <a:ext cx="2902408" cy="4461167"/>
            </a:xfrm>
            <a:prstGeom prst="rect">
              <a:avLst/>
            </a:prstGeom>
            <a:solidFill>
              <a:schemeClr val="accent3">
                <a:lumMod val="50000"/>
                <a:alpha val="20000"/>
              </a:schemeClr>
            </a:solidFill>
            <a:ln w="6350" cap="rnd" algn="ctr">
              <a:noFill/>
              <a:prstDash val="sysDot"/>
              <a:round/>
              <a:headEnd/>
              <a:tailEnd/>
            </a:ln>
          </p:spPr>
          <p:txBody>
            <a:bodyPr wrap="none" rIns="576000" anchor="ctr"/>
            <a:lstStyle/>
            <a:p>
              <a:pPr algn="r" latinLnBrk="1"/>
              <a:endParaRPr kumimoji="1" lang="zh-CN" altLang="en-US" sz="1600" b="1">
                <a:solidFill>
                  <a:srgbClr val="000000"/>
                </a:solidFill>
                <a:cs typeface="+mn-ea"/>
                <a:sym typeface="+mn-lt"/>
              </a:endParaRPr>
            </a:p>
          </p:txBody>
        </p:sp>
        <p:sp>
          <p:nvSpPr>
            <p:cNvPr id="15" name="半闭框 14">
              <a:extLst>
                <a:ext uri="{FF2B5EF4-FFF2-40B4-BE49-F238E27FC236}">
                  <a16:creationId xmlns:a16="http://schemas.microsoft.com/office/drawing/2014/main" id="{66387468-98C8-486F-91F6-E198BC866E54}"/>
                </a:ext>
              </a:extLst>
            </p:cNvPr>
            <p:cNvSpPr/>
            <p:nvPr/>
          </p:nvSpPr>
          <p:spPr>
            <a:xfrm>
              <a:off x="1175488" y="1814738"/>
              <a:ext cx="1148080" cy="1148080"/>
            </a:xfrm>
            <a:prstGeom prst="halfFrame">
              <a:avLst>
                <a:gd name="adj1" fmla="val 28023"/>
                <a:gd name="adj2" fmla="val 28023"/>
              </a:avLst>
            </a:prstGeom>
            <a:gradFill flip="none" rotWithShape="1">
              <a:gsLst>
                <a:gs pos="13000">
                  <a:schemeClr val="accent2">
                    <a:alpha val="50000"/>
                  </a:schemeClr>
                </a:gs>
                <a:gs pos="100000">
                  <a:schemeClr val="accent1"/>
                </a:gs>
                <a:gs pos="60000">
                  <a:schemeClr val="accent1">
                    <a:alpha val="60000"/>
                  </a:schemeClr>
                </a:gs>
              </a:gsLst>
              <a:lin ang="4200000" scaled="0"/>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16" name="半闭框 15">
              <a:extLst>
                <a:ext uri="{FF2B5EF4-FFF2-40B4-BE49-F238E27FC236}">
                  <a16:creationId xmlns:a16="http://schemas.microsoft.com/office/drawing/2014/main" id="{85DD80D3-54B8-40C6-9F06-E1569D6DF24C}"/>
                </a:ext>
              </a:extLst>
            </p:cNvPr>
            <p:cNvSpPr/>
            <p:nvPr/>
          </p:nvSpPr>
          <p:spPr>
            <a:xfrm flipH="1" flipV="1">
              <a:off x="2800415" y="4959804"/>
              <a:ext cx="1148080" cy="1148080"/>
            </a:xfrm>
            <a:prstGeom prst="halfFrame">
              <a:avLst>
                <a:gd name="adj1" fmla="val 28023"/>
                <a:gd name="adj2" fmla="val 28023"/>
              </a:avLst>
            </a:prstGeom>
            <a:gradFill flip="none" rotWithShape="1">
              <a:gsLst>
                <a:gs pos="13000">
                  <a:schemeClr val="accent2">
                    <a:alpha val="50000"/>
                  </a:schemeClr>
                </a:gs>
                <a:gs pos="100000">
                  <a:schemeClr val="accent1"/>
                </a:gs>
                <a:gs pos="60000">
                  <a:schemeClr val="accent1">
                    <a:alpha val="60000"/>
                  </a:schemeClr>
                </a:gs>
              </a:gsLst>
              <a:lin ang="4200000" scaled="0"/>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grpSp>
      <p:sp>
        <p:nvSpPr>
          <p:cNvPr id="50" name="任意多边形: 形状 49">
            <a:extLst>
              <a:ext uri="{FF2B5EF4-FFF2-40B4-BE49-F238E27FC236}">
                <a16:creationId xmlns:a16="http://schemas.microsoft.com/office/drawing/2014/main" id="{CF031ECF-8BC3-4E72-AC59-B9AB155B0685}"/>
              </a:ext>
            </a:extLst>
          </p:cNvPr>
          <p:cNvSpPr/>
          <p:nvPr/>
        </p:nvSpPr>
        <p:spPr>
          <a:xfrm>
            <a:off x="0" y="4772211"/>
            <a:ext cx="12207083" cy="2085790"/>
          </a:xfrm>
          <a:custGeom>
            <a:avLst/>
            <a:gdLst>
              <a:gd name="connsiteX0" fmla="*/ 12207083 w 12207083"/>
              <a:gd name="connsiteY0" fmla="*/ 0 h 2085790"/>
              <a:gd name="connsiteX1" fmla="*/ 12207083 w 12207083"/>
              <a:gd name="connsiteY1" fmla="*/ 2085790 h 2085790"/>
              <a:gd name="connsiteX2" fmla="*/ 0 w 12207083"/>
              <a:gd name="connsiteY2" fmla="*/ 2085790 h 2085790"/>
              <a:gd name="connsiteX3" fmla="*/ 0 w 12207083"/>
              <a:gd name="connsiteY3" fmla="*/ 6682 h 2085790"/>
              <a:gd name="connsiteX4" fmla="*/ 199730 w 12207083"/>
              <a:gd name="connsiteY4" fmla="*/ 87874 h 2085790"/>
              <a:gd name="connsiteX5" fmla="*/ 6096002 w 12207083"/>
              <a:gd name="connsiteY5" fmla="*/ 775090 h 2085790"/>
              <a:gd name="connsiteX6" fmla="*/ 12068013 w 12207083"/>
              <a:gd name="connsiteY6" fmla="*/ 59763 h 2085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7083" h="2085790">
                <a:moveTo>
                  <a:pt x="12207083" y="0"/>
                </a:moveTo>
                <a:lnTo>
                  <a:pt x="12207083" y="2085790"/>
                </a:lnTo>
                <a:lnTo>
                  <a:pt x="0" y="2085790"/>
                </a:lnTo>
                <a:lnTo>
                  <a:pt x="0" y="6682"/>
                </a:lnTo>
                <a:lnTo>
                  <a:pt x="199730" y="87874"/>
                </a:lnTo>
                <a:cubicBezTo>
                  <a:pt x="1335252" y="497211"/>
                  <a:pt x="3549913" y="775090"/>
                  <a:pt x="6096002" y="775090"/>
                </a:cubicBezTo>
                <a:cubicBezTo>
                  <a:pt x="8699955" y="775090"/>
                  <a:pt x="10957245" y="484436"/>
                  <a:pt x="12068013" y="59763"/>
                </a:cubicBezTo>
                <a:close/>
              </a:path>
            </a:pathLst>
          </a:custGeom>
          <a:gradFill>
            <a:gsLst>
              <a:gs pos="21000">
                <a:schemeClr val="accent3">
                  <a:lumMod val="50000"/>
                </a:schemeClr>
              </a:gs>
              <a:gs pos="88000">
                <a:schemeClr val="accent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cs typeface="+mn-ea"/>
              <a:sym typeface="+mn-lt"/>
            </a:endParaRPr>
          </a:p>
        </p:txBody>
      </p:sp>
      <p:sp>
        <p:nvSpPr>
          <p:cNvPr id="22" name="文本框 21">
            <a:extLst>
              <a:ext uri="{FF2B5EF4-FFF2-40B4-BE49-F238E27FC236}">
                <a16:creationId xmlns:a16="http://schemas.microsoft.com/office/drawing/2014/main" id="{CB852561-3E6C-4720-9201-F5AD6451DFCF}"/>
              </a:ext>
            </a:extLst>
          </p:cNvPr>
          <p:cNvSpPr txBox="1"/>
          <p:nvPr/>
        </p:nvSpPr>
        <p:spPr>
          <a:xfrm>
            <a:off x="1694430" y="3267751"/>
            <a:ext cx="1723550" cy="553998"/>
          </a:xfrm>
          <a:prstGeom prst="rect">
            <a:avLst/>
          </a:prstGeom>
          <a:noFill/>
          <a:effectLst/>
        </p:spPr>
        <p:txBody>
          <a:bodyPr wrap="none" rtlCol="0">
            <a:spAutoFit/>
          </a:bodyPr>
          <a:lstStyle/>
          <a:p>
            <a:pPr algn="ctr"/>
            <a:r>
              <a:rPr lang="zh-CN" altLang="en-US" sz="3000" dirty="0">
                <a:gradFill>
                  <a:gsLst>
                    <a:gs pos="42000">
                      <a:schemeClr val="accent3">
                        <a:lumMod val="50000"/>
                      </a:schemeClr>
                    </a:gs>
                    <a:gs pos="85000">
                      <a:schemeClr val="accent1"/>
                    </a:gs>
                  </a:gsLst>
                  <a:path path="circle">
                    <a:fillToRect l="100000" t="100000"/>
                  </a:path>
                </a:gradFill>
                <a:cs typeface="+mn-ea"/>
                <a:sym typeface="+mn-lt"/>
              </a:rPr>
              <a:t>科大易班</a:t>
            </a:r>
          </a:p>
        </p:txBody>
      </p:sp>
      <p:grpSp>
        <p:nvGrpSpPr>
          <p:cNvPr id="56" name="组合 55">
            <a:extLst>
              <a:ext uri="{FF2B5EF4-FFF2-40B4-BE49-F238E27FC236}">
                <a16:creationId xmlns:a16="http://schemas.microsoft.com/office/drawing/2014/main" id="{2AFEE312-6B92-4827-934A-43FCA2145136}"/>
              </a:ext>
            </a:extLst>
          </p:cNvPr>
          <p:cNvGrpSpPr/>
          <p:nvPr/>
        </p:nvGrpSpPr>
        <p:grpSpPr>
          <a:xfrm>
            <a:off x="2197785" y="2456590"/>
            <a:ext cx="716837" cy="716837"/>
            <a:chOff x="2197785" y="2340840"/>
            <a:chExt cx="716837" cy="716837"/>
          </a:xfrm>
        </p:grpSpPr>
        <p:grpSp>
          <p:nvGrpSpPr>
            <p:cNvPr id="30" name="组合 29">
              <a:extLst>
                <a:ext uri="{FF2B5EF4-FFF2-40B4-BE49-F238E27FC236}">
                  <a16:creationId xmlns:a16="http://schemas.microsoft.com/office/drawing/2014/main" id="{64D3FC38-FBED-440C-9DDA-D8ADB07F44D5}"/>
                </a:ext>
              </a:extLst>
            </p:cNvPr>
            <p:cNvGrpSpPr/>
            <p:nvPr/>
          </p:nvGrpSpPr>
          <p:grpSpPr>
            <a:xfrm>
              <a:off x="2197785" y="2340840"/>
              <a:ext cx="716837" cy="716837"/>
              <a:chOff x="179346" y="3577246"/>
              <a:chExt cx="867373" cy="867373"/>
            </a:xfrm>
          </p:grpSpPr>
          <p:sp>
            <p:nvSpPr>
              <p:cNvPr id="31" name="椭圆 30">
                <a:extLst>
                  <a:ext uri="{FF2B5EF4-FFF2-40B4-BE49-F238E27FC236}">
                    <a16:creationId xmlns:a16="http://schemas.microsoft.com/office/drawing/2014/main" id="{000257FF-016D-4404-B69C-A4CA73552A50}"/>
                  </a:ext>
                </a:extLst>
              </p:cNvPr>
              <p:cNvSpPr/>
              <p:nvPr/>
            </p:nvSpPr>
            <p:spPr>
              <a:xfrm rot="8206315" flipH="1">
                <a:off x="179346" y="3577246"/>
                <a:ext cx="867373" cy="867373"/>
              </a:xfrm>
              <a:prstGeom prst="ellipse">
                <a:avLst/>
              </a:prstGeom>
              <a:gradFill flip="none" rotWithShape="1">
                <a:gsLst>
                  <a:gs pos="62000">
                    <a:schemeClr val="accent1">
                      <a:lumMod val="0"/>
                      <a:lumOff val="100000"/>
                      <a:alpha val="0"/>
                    </a:schemeClr>
                  </a:gs>
                  <a:gs pos="82000">
                    <a:schemeClr val="accent3">
                      <a:lumMod val="50000"/>
                      <a:alpha val="20000"/>
                    </a:schemeClr>
                  </a:gs>
                  <a:gs pos="94000">
                    <a:schemeClr val="accent3">
                      <a:lumMod val="50000"/>
                    </a:schemeClr>
                  </a:gs>
                </a:gsLst>
                <a:path path="circle">
                  <a:fillToRect l="100000" t="100000"/>
                </a:path>
                <a:tileRect r="-100000" b="-100000"/>
              </a:gradFill>
              <a:ln>
                <a:noFill/>
              </a:ln>
              <a:effectLst>
                <a:glow>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32" name="椭圆 31">
                <a:extLst>
                  <a:ext uri="{FF2B5EF4-FFF2-40B4-BE49-F238E27FC236}">
                    <a16:creationId xmlns:a16="http://schemas.microsoft.com/office/drawing/2014/main" id="{EAE69CD7-8652-483C-80F5-2519D0A71E07}"/>
                  </a:ext>
                </a:extLst>
              </p:cNvPr>
              <p:cNvSpPr/>
              <p:nvPr/>
            </p:nvSpPr>
            <p:spPr>
              <a:xfrm rot="13393685" flipH="1" flipV="1">
                <a:off x="179346" y="3577246"/>
                <a:ext cx="867373" cy="867373"/>
              </a:xfrm>
              <a:prstGeom prst="ellipse">
                <a:avLst/>
              </a:prstGeom>
              <a:gradFill flip="none" rotWithShape="1">
                <a:gsLst>
                  <a:gs pos="62000">
                    <a:schemeClr val="accent1">
                      <a:lumMod val="0"/>
                      <a:lumOff val="100000"/>
                      <a:alpha val="0"/>
                    </a:schemeClr>
                  </a:gs>
                  <a:gs pos="82000">
                    <a:schemeClr val="accent3">
                      <a:lumMod val="50000"/>
                      <a:alpha val="20000"/>
                    </a:schemeClr>
                  </a:gs>
                  <a:gs pos="94000">
                    <a:schemeClr val="accent3">
                      <a:lumMod val="50000"/>
                    </a:schemeClr>
                  </a:gs>
                </a:gsLst>
                <a:path path="circle">
                  <a:fillToRect l="100000" t="100000"/>
                </a:path>
                <a:tileRect r="-100000" b="-100000"/>
              </a:gradFill>
              <a:ln>
                <a:noFill/>
              </a:ln>
              <a:effectLst>
                <a:glow>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grpSp>
        <p:pic>
          <p:nvPicPr>
            <p:cNvPr id="37" name="图形 36">
              <a:extLst>
                <a:ext uri="{FF2B5EF4-FFF2-40B4-BE49-F238E27FC236}">
                  <a16:creationId xmlns:a16="http://schemas.microsoft.com/office/drawing/2014/main" id="{42D337F5-5826-4974-B743-A7BDD7BED6A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00461" y="2562878"/>
              <a:ext cx="311483" cy="295909"/>
            </a:xfrm>
            <a:prstGeom prst="rect">
              <a:avLst/>
            </a:prstGeom>
          </p:spPr>
        </p:pic>
      </p:grpSp>
      <p:sp>
        <p:nvSpPr>
          <p:cNvPr id="41" name="文本框 40">
            <a:extLst>
              <a:ext uri="{FF2B5EF4-FFF2-40B4-BE49-F238E27FC236}">
                <a16:creationId xmlns:a16="http://schemas.microsoft.com/office/drawing/2014/main" id="{97C80E40-0EC5-4E18-9583-951E2ACABEBA}"/>
              </a:ext>
            </a:extLst>
          </p:cNvPr>
          <p:cNvSpPr txBox="1"/>
          <p:nvPr/>
        </p:nvSpPr>
        <p:spPr>
          <a:xfrm>
            <a:off x="1484443" y="4011817"/>
            <a:ext cx="2131890" cy="798232"/>
          </a:xfrm>
          <a:prstGeom prst="rect">
            <a:avLst/>
          </a:prstGeom>
          <a:noFill/>
        </p:spPr>
        <p:txBody>
          <a:bodyPr wrap="square" rtlCol="0">
            <a:spAutoFit/>
          </a:bodyPr>
          <a:lstStyle/>
          <a:p>
            <a:pPr algn="ctr">
              <a:lnSpc>
                <a:spcPct val="150000"/>
              </a:lnSpc>
            </a:pPr>
            <a:r>
              <a:rPr lang="zh-CN" altLang="en-US" sz="1600" dirty="0">
                <a:cs typeface="+mn-ea"/>
                <a:sym typeface="+mn-lt"/>
              </a:rPr>
              <a:t>沟通</a:t>
            </a:r>
            <a:endParaRPr lang="en-US" altLang="zh-CN" sz="1600" dirty="0">
              <a:cs typeface="+mn-ea"/>
              <a:sym typeface="+mn-lt"/>
            </a:endParaRPr>
          </a:p>
          <a:p>
            <a:pPr algn="ctr">
              <a:lnSpc>
                <a:spcPct val="150000"/>
              </a:lnSpc>
            </a:pPr>
            <a:r>
              <a:rPr lang="zh-CN" altLang="en-US" sz="1600" dirty="0">
                <a:cs typeface="+mn-ea"/>
                <a:sym typeface="+mn-lt"/>
              </a:rPr>
              <a:t>拉近你我的距离</a:t>
            </a:r>
            <a:endParaRPr lang="en-US" altLang="zh-CN" sz="1600" dirty="0">
              <a:cs typeface="+mn-ea"/>
              <a:sym typeface="+mn-lt"/>
            </a:endParaRPr>
          </a:p>
        </p:txBody>
      </p:sp>
      <p:sp>
        <p:nvSpPr>
          <p:cNvPr id="23" name="文本框 22">
            <a:extLst>
              <a:ext uri="{FF2B5EF4-FFF2-40B4-BE49-F238E27FC236}">
                <a16:creationId xmlns:a16="http://schemas.microsoft.com/office/drawing/2014/main" id="{1262776C-9E19-4810-8DA7-51404E318EFA}"/>
              </a:ext>
            </a:extLst>
          </p:cNvPr>
          <p:cNvSpPr txBox="1"/>
          <p:nvPr/>
        </p:nvSpPr>
        <p:spPr>
          <a:xfrm>
            <a:off x="8776652" y="3256176"/>
            <a:ext cx="1723550" cy="553998"/>
          </a:xfrm>
          <a:prstGeom prst="rect">
            <a:avLst/>
          </a:prstGeom>
          <a:noFill/>
          <a:effectLst/>
        </p:spPr>
        <p:txBody>
          <a:bodyPr wrap="none" rtlCol="0">
            <a:spAutoFit/>
          </a:bodyPr>
          <a:lstStyle/>
          <a:p>
            <a:pPr algn="ctr"/>
            <a:r>
              <a:rPr lang="zh-CN" altLang="en-US" sz="3000" dirty="0">
                <a:gradFill>
                  <a:gsLst>
                    <a:gs pos="42000">
                      <a:schemeClr val="accent3">
                        <a:lumMod val="50000"/>
                      </a:schemeClr>
                    </a:gs>
                    <a:gs pos="85000">
                      <a:schemeClr val="accent1"/>
                    </a:gs>
                  </a:gsLst>
                  <a:path path="circle">
                    <a:fillToRect l="100000" t="100000"/>
                  </a:path>
                </a:gradFill>
                <a:cs typeface="+mn-ea"/>
                <a:sym typeface="+mn-lt"/>
              </a:rPr>
              <a:t>阳光助学</a:t>
            </a:r>
          </a:p>
        </p:txBody>
      </p:sp>
      <p:grpSp>
        <p:nvGrpSpPr>
          <p:cNvPr id="54" name="组合 53">
            <a:extLst>
              <a:ext uri="{FF2B5EF4-FFF2-40B4-BE49-F238E27FC236}">
                <a16:creationId xmlns:a16="http://schemas.microsoft.com/office/drawing/2014/main" id="{266E885A-3253-46F2-BE02-56C0D2A1E944}"/>
              </a:ext>
            </a:extLst>
          </p:cNvPr>
          <p:cNvGrpSpPr/>
          <p:nvPr/>
        </p:nvGrpSpPr>
        <p:grpSpPr>
          <a:xfrm>
            <a:off x="9277376" y="2445015"/>
            <a:ext cx="716837" cy="716837"/>
            <a:chOff x="9277376" y="2340840"/>
            <a:chExt cx="716837" cy="716837"/>
          </a:xfrm>
        </p:grpSpPr>
        <p:grpSp>
          <p:nvGrpSpPr>
            <p:cNvPr id="33" name="组合 32">
              <a:extLst>
                <a:ext uri="{FF2B5EF4-FFF2-40B4-BE49-F238E27FC236}">
                  <a16:creationId xmlns:a16="http://schemas.microsoft.com/office/drawing/2014/main" id="{AEBF17F6-08DB-4CE5-8CDD-CD8EE26727B5}"/>
                </a:ext>
              </a:extLst>
            </p:cNvPr>
            <p:cNvGrpSpPr/>
            <p:nvPr/>
          </p:nvGrpSpPr>
          <p:grpSpPr>
            <a:xfrm>
              <a:off x="9277376" y="2340840"/>
              <a:ext cx="716837" cy="716837"/>
              <a:chOff x="179346" y="3577246"/>
              <a:chExt cx="867373" cy="867373"/>
            </a:xfrm>
          </p:grpSpPr>
          <p:sp>
            <p:nvSpPr>
              <p:cNvPr id="34" name="椭圆 33">
                <a:extLst>
                  <a:ext uri="{FF2B5EF4-FFF2-40B4-BE49-F238E27FC236}">
                    <a16:creationId xmlns:a16="http://schemas.microsoft.com/office/drawing/2014/main" id="{1CCAB9AB-BB29-4C9C-BA63-855776F4D122}"/>
                  </a:ext>
                </a:extLst>
              </p:cNvPr>
              <p:cNvSpPr/>
              <p:nvPr/>
            </p:nvSpPr>
            <p:spPr>
              <a:xfrm rot="8206315" flipH="1">
                <a:off x="179346" y="3577246"/>
                <a:ext cx="867373" cy="867373"/>
              </a:xfrm>
              <a:prstGeom prst="ellipse">
                <a:avLst/>
              </a:prstGeom>
              <a:gradFill flip="none" rotWithShape="1">
                <a:gsLst>
                  <a:gs pos="62000">
                    <a:schemeClr val="accent1">
                      <a:lumMod val="0"/>
                      <a:lumOff val="100000"/>
                      <a:alpha val="0"/>
                    </a:schemeClr>
                  </a:gs>
                  <a:gs pos="82000">
                    <a:schemeClr val="accent3">
                      <a:lumMod val="50000"/>
                      <a:alpha val="20000"/>
                    </a:schemeClr>
                  </a:gs>
                  <a:gs pos="94000">
                    <a:schemeClr val="accent3">
                      <a:lumMod val="50000"/>
                    </a:schemeClr>
                  </a:gs>
                </a:gsLst>
                <a:path path="circle">
                  <a:fillToRect l="100000" t="100000"/>
                </a:path>
                <a:tileRect r="-100000" b="-100000"/>
              </a:gradFill>
              <a:ln>
                <a:noFill/>
              </a:ln>
              <a:effectLst>
                <a:glow>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35" name="椭圆 34">
                <a:extLst>
                  <a:ext uri="{FF2B5EF4-FFF2-40B4-BE49-F238E27FC236}">
                    <a16:creationId xmlns:a16="http://schemas.microsoft.com/office/drawing/2014/main" id="{ECE583C3-643A-41A5-B208-EEF256F9E487}"/>
                  </a:ext>
                </a:extLst>
              </p:cNvPr>
              <p:cNvSpPr/>
              <p:nvPr/>
            </p:nvSpPr>
            <p:spPr>
              <a:xfrm rot="13393685" flipH="1" flipV="1">
                <a:off x="179346" y="3577246"/>
                <a:ext cx="867373" cy="867373"/>
              </a:xfrm>
              <a:prstGeom prst="ellipse">
                <a:avLst/>
              </a:prstGeom>
              <a:gradFill flip="none" rotWithShape="1">
                <a:gsLst>
                  <a:gs pos="62000">
                    <a:schemeClr val="accent1">
                      <a:lumMod val="0"/>
                      <a:lumOff val="100000"/>
                      <a:alpha val="0"/>
                    </a:schemeClr>
                  </a:gs>
                  <a:gs pos="82000">
                    <a:schemeClr val="accent3">
                      <a:lumMod val="50000"/>
                      <a:alpha val="20000"/>
                    </a:schemeClr>
                  </a:gs>
                  <a:gs pos="94000">
                    <a:schemeClr val="accent3">
                      <a:lumMod val="50000"/>
                    </a:schemeClr>
                  </a:gs>
                </a:gsLst>
                <a:path path="circle">
                  <a:fillToRect l="100000" t="100000"/>
                </a:path>
                <a:tileRect r="-100000" b="-100000"/>
              </a:gradFill>
              <a:ln>
                <a:noFill/>
              </a:ln>
              <a:effectLst>
                <a:glow>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grpSp>
        <p:pic>
          <p:nvPicPr>
            <p:cNvPr id="39" name="图形 38">
              <a:extLst>
                <a:ext uri="{FF2B5EF4-FFF2-40B4-BE49-F238E27FC236}">
                  <a16:creationId xmlns:a16="http://schemas.microsoft.com/office/drawing/2014/main" id="{8DA37302-F274-4540-BF94-D83174A6F17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428502" y="2490602"/>
              <a:ext cx="414583" cy="414583"/>
            </a:xfrm>
            <a:prstGeom prst="rect">
              <a:avLst/>
            </a:prstGeom>
          </p:spPr>
        </p:pic>
      </p:grpSp>
      <p:sp>
        <p:nvSpPr>
          <p:cNvPr id="42" name="文本框 41">
            <a:extLst>
              <a:ext uri="{FF2B5EF4-FFF2-40B4-BE49-F238E27FC236}">
                <a16:creationId xmlns:a16="http://schemas.microsoft.com/office/drawing/2014/main" id="{99CBA3B2-9E92-4463-BDA3-037279A1B3DD}"/>
              </a:ext>
            </a:extLst>
          </p:cNvPr>
          <p:cNvSpPr txBox="1"/>
          <p:nvPr/>
        </p:nvSpPr>
        <p:spPr>
          <a:xfrm>
            <a:off x="8569850" y="4000242"/>
            <a:ext cx="2131890" cy="798232"/>
          </a:xfrm>
          <a:prstGeom prst="rect">
            <a:avLst/>
          </a:prstGeom>
          <a:noFill/>
        </p:spPr>
        <p:txBody>
          <a:bodyPr wrap="square" rtlCol="0">
            <a:spAutoFit/>
          </a:bodyPr>
          <a:lstStyle/>
          <a:p>
            <a:pPr algn="ctr">
              <a:lnSpc>
                <a:spcPct val="150000"/>
              </a:lnSpc>
            </a:pPr>
            <a:r>
              <a:rPr lang="zh-CN" altLang="en-US" sz="1600" dirty="0">
                <a:cs typeface="+mn-ea"/>
                <a:sym typeface="+mn-lt"/>
              </a:rPr>
              <a:t>服务同学</a:t>
            </a:r>
            <a:endParaRPr lang="en-US" altLang="zh-CN" sz="1600" dirty="0">
              <a:cs typeface="+mn-ea"/>
              <a:sym typeface="+mn-lt"/>
            </a:endParaRPr>
          </a:p>
          <a:p>
            <a:pPr algn="ctr">
              <a:lnSpc>
                <a:spcPct val="150000"/>
              </a:lnSpc>
            </a:pPr>
            <a:r>
              <a:rPr lang="zh-CN" altLang="en-US" sz="1600" dirty="0">
                <a:cs typeface="+mn-ea"/>
                <a:sym typeface="+mn-lt"/>
              </a:rPr>
              <a:t>锻炼自我</a:t>
            </a:r>
            <a:endParaRPr lang="en-US" altLang="zh-CN" sz="1600" dirty="0">
              <a:cs typeface="+mn-ea"/>
              <a:sym typeface="+mn-lt"/>
            </a:endParaRPr>
          </a:p>
        </p:txBody>
      </p:sp>
      <p:sp>
        <p:nvSpPr>
          <p:cNvPr id="2" name="文本占位符 1">
            <a:extLst>
              <a:ext uri="{FF2B5EF4-FFF2-40B4-BE49-F238E27FC236}">
                <a16:creationId xmlns:a16="http://schemas.microsoft.com/office/drawing/2014/main" id="{1B43A868-89A9-48DC-9697-4BEA11F1918C}"/>
              </a:ext>
            </a:extLst>
          </p:cNvPr>
          <p:cNvSpPr>
            <a:spLocks noGrp="1"/>
          </p:cNvSpPr>
          <p:nvPr>
            <p:ph type="body" sz="quarter" idx="10"/>
          </p:nvPr>
        </p:nvSpPr>
        <p:spPr>
          <a:xfrm>
            <a:off x="1814117" y="443111"/>
            <a:ext cx="7240943" cy="437414"/>
          </a:xfrm>
        </p:spPr>
        <p:txBody>
          <a:bodyPr/>
          <a:lstStyle/>
          <a:p>
            <a:r>
              <a:rPr lang="zh-CN" altLang="en-US" dirty="0">
                <a:latin typeface="+mn-lt"/>
                <a:ea typeface="+mn-ea"/>
                <a:cs typeface="+mn-ea"/>
                <a:sym typeface="+mn-lt"/>
              </a:rPr>
              <a:t>校园文化</a:t>
            </a:r>
          </a:p>
        </p:txBody>
      </p:sp>
      <p:grpSp>
        <p:nvGrpSpPr>
          <p:cNvPr id="8" name="组合 7">
            <a:extLst>
              <a:ext uri="{FF2B5EF4-FFF2-40B4-BE49-F238E27FC236}">
                <a16:creationId xmlns:a16="http://schemas.microsoft.com/office/drawing/2014/main" id="{94F2A16A-5663-48A4-9EAA-611EAEEB7475}"/>
              </a:ext>
            </a:extLst>
          </p:cNvPr>
          <p:cNvGrpSpPr/>
          <p:nvPr/>
        </p:nvGrpSpPr>
        <p:grpSpPr>
          <a:xfrm>
            <a:off x="4644796" y="1499228"/>
            <a:ext cx="2902408" cy="4461167"/>
            <a:chOff x="4644796" y="1499228"/>
            <a:chExt cx="2902408" cy="4461167"/>
          </a:xfrm>
        </p:grpSpPr>
        <p:sp>
          <p:nvSpPr>
            <p:cNvPr id="5" name="矩形 4">
              <a:extLst>
                <a:ext uri="{FF2B5EF4-FFF2-40B4-BE49-F238E27FC236}">
                  <a16:creationId xmlns:a16="http://schemas.microsoft.com/office/drawing/2014/main" id="{480A788B-0589-49CC-A1DB-81580219AB3F}"/>
                </a:ext>
              </a:extLst>
            </p:cNvPr>
            <p:cNvSpPr/>
            <p:nvPr/>
          </p:nvSpPr>
          <p:spPr>
            <a:xfrm>
              <a:off x="4644796" y="1499228"/>
              <a:ext cx="2902408" cy="4461167"/>
            </a:xfrm>
            <a:prstGeom prst="rect">
              <a:avLst/>
            </a:prstGeom>
            <a:solidFill>
              <a:schemeClr val="bg1"/>
            </a:solidFill>
            <a:ln w="6350" cap="rnd" algn="ctr">
              <a:noFill/>
              <a:prstDash val="sysDot"/>
              <a:round/>
              <a:headEnd/>
              <a:tailEnd/>
            </a:ln>
            <a:effectLst>
              <a:outerShdw blurRad="863600" sx="102000" sy="102000" algn="ctr" rotWithShape="0">
                <a:prstClr val="black">
                  <a:alpha val="20000"/>
                </a:prstClr>
              </a:outerShdw>
            </a:effectLst>
          </p:spPr>
          <p:txBody>
            <a:bodyPr wrap="none" rIns="576000" anchor="ctr"/>
            <a:lstStyle/>
            <a:p>
              <a:pPr algn="r" latinLnBrk="1"/>
              <a:endParaRPr kumimoji="1" lang="zh-CN" altLang="en-US" sz="1600" b="1">
                <a:solidFill>
                  <a:srgbClr val="000000"/>
                </a:solidFill>
                <a:cs typeface="+mn-ea"/>
                <a:sym typeface="+mn-lt"/>
              </a:endParaRPr>
            </a:p>
          </p:txBody>
        </p:sp>
        <p:sp>
          <p:nvSpPr>
            <p:cNvPr id="6" name="半闭框 5">
              <a:extLst>
                <a:ext uri="{FF2B5EF4-FFF2-40B4-BE49-F238E27FC236}">
                  <a16:creationId xmlns:a16="http://schemas.microsoft.com/office/drawing/2014/main" id="{06788F65-0A04-455C-B0AA-D3BB905FCE49}"/>
                </a:ext>
              </a:extLst>
            </p:cNvPr>
            <p:cNvSpPr/>
            <p:nvPr/>
          </p:nvSpPr>
          <p:spPr>
            <a:xfrm>
              <a:off x="4715283" y="1583238"/>
              <a:ext cx="1148080" cy="1148080"/>
            </a:xfrm>
            <a:prstGeom prst="halfFrame">
              <a:avLst>
                <a:gd name="adj1" fmla="val 28023"/>
                <a:gd name="adj2" fmla="val 28023"/>
              </a:avLst>
            </a:prstGeom>
            <a:gradFill flip="none" rotWithShape="1">
              <a:gsLst>
                <a:gs pos="13000">
                  <a:schemeClr val="accent2">
                    <a:alpha val="50000"/>
                  </a:schemeClr>
                </a:gs>
                <a:gs pos="100000">
                  <a:schemeClr val="accent1"/>
                </a:gs>
                <a:gs pos="60000">
                  <a:schemeClr val="accent1">
                    <a:alpha val="60000"/>
                  </a:schemeClr>
                </a:gs>
              </a:gsLst>
              <a:lin ang="4200000" scaled="0"/>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7" name="半闭框 6">
              <a:extLst>
                <a:ext uri="{FF2B5EF4-FFF2-40B4-BE49-F238E27FC236}">
                  <a16:creationId xmlns:a16="http://schemas.microsoft.com/office/drawing/2014/main" id="{39DB8FCE-9722-4279-A86E-BEAAD62892DC}"/>
                </a:ext>
              </a:extLst>
            </p:cNvPr>
            <p:cNvSpPr/>
            <p:nvPr/>
          </p:nvSpPr>
          <p:spPr>
            <a:xfrm flipH="1" flipV="1">
              <a:off x="6340210" y="4728304"/>
              <a:ext cx="1148080" cy="1148080"/>
            </a:xfrm>
            <a:prstGeom prst="halfFrame">
              <a:avLst>
                <a:gd name="adj1" fmla="val 28023"/>
                <a:gd name="adj2" fmla="val 28023"/>
              </a:avLst>
            </a:prstGeom>
            <a:gradFill flip="none" rotWithShape="1">
              <a:gsLst>
                <a:gs pos="13000">
                  <a:schemeClr val="accent2">
                    <a:alpha val="50000"/>
                  </a:schemeClr>
                </a:gs>
                <a:gs pos="100000">
                  <a:schemeClr val="accent1"/>
                </a:gs>
                <a:gs pos="60000">
                  <a:schemeClr val="accent1">
                    <a:alpha val="60000"/>
                  </a:schemeClr>
                </a:gs>
              </a:gsLst>
              <a:lin ang="4200000" scaled="0"/>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grpSp>
      <p:sp>
        <p:nvSpPr>
          <p:cNvPr id="21" name="文本框 20">
            <a:extLst>
              <a:ext uri="{FF2B5EF4-FFF2-40B4-BE49-F238E27FC236}">
                <a16:creationId xmlns:a16="http://schemas.microsoft.com/office/drawing/2014/main" id="{07A9F792-BF03-468C-AE13-238A9EE3CAB3}"/>
              </a:ext>
            </a:extLst>
          </p:cNvPr>
          <p:cNvSpPr txBox="1"/>
          <p:nvPr/>
        </p:nvSpPr>
        <p:spPr>
          <a:xfrm>
            <a:off x="5234226" y="3036251"/>
            <a:ext cx="1723550" cy="553998"/>
          </a:xfrm>
          <a:prstGeom prst="rect">
            <a:avLst/>
          </a:prstGeom>
          <a:noFill/>
          <a:effectLst/>
        </p:spPr>
        <p:txBody>
          <a:bodyPr wrap="none" rtlCol="0">
            <a:spAutoFit/>
          </a:bodyPr>
          <a:lstStyle/>
          <a:p>
            <a:pPr algn="ctr"/>
            <a:r>
              <a:rPr lang="zh-CN" altLang="en-US" sz="3000" dirty="0">
                <a:gradFill>
                  <a:gsLst>
                    <a:gs pos="42000">
                      <a:schemeClr val="accent3">
                        <a:lumMod val="50000"/>
                      </a:schemeClr>
                    </a:gs>
                    <a:gs pos="85000">
                      <a:schemeClr val="accent1"/>
                    </a:gs>
                  </a:gsLst>
                  <a:path path="circle">
                    <a:fillToRect l="100000" t="100000"/>
                  </a:path>
                </a:gradFill>
                <a:cs typeface="+mn-ea"/>
                <a:sym typeface="+mn-lt"/>
              </a:rPr>
              <a:t>青年之声</a:t>
            </a:r>
          </a:p>
        </p:txBody>
      </p:sp>
      <p:grpSp>
        <p:nvGrpSpPr>
          <p:cNvPr id="55" name="组合 54">
            <a:extLst>
              <a:ext uri="{FF2B5EF4-FFF2-40B4-BE49-F238E27FC236}">
                <a16:creationId xmlns:a16="http://schemas.microsoft.com/office/drawing/2014/main" id="{15711F7A-664D-4D87-90F8-83DC18E8D625}"/>
              </a:ext>
            </a:extLst>
          </p:cNvPr>
          <p:cNvGrpSpPr/>
          <p:nvPr/>
        </p:nvGrpSpPr>
        <p:grpSpPr>
          <a:xfrm>
            <a:off x="5737582" y="2225090"/>
            <a:ext cx="716837" cy="716837"/>
            <a:chOff x="5737582" y="2340840"/>
            <a:chExt cx="716837" cy="716837"/>
          </a:xfrm>
        </p:grpSpPr>
        <p:grpSp>
          <p:nvGrpSpPr>
            <p:cNvPr id="29" name="组合 28">
              <a:extLst>
                <a:ext uri="{FF2B5EF4-FFF2-40B4-BE49-F238E27FC236}">
                  <a16:creationId xmlns:a16="http://schemas.microsoft.com/office/drawing/2014/main" id="{B65618C4-F292-4B26-8172-7ED9282A1F6E}"/>
                </a:ext>
              </a:extLst>
            </p:cNvPr>
            <p:cNvGrpSpPr/>
            <p:nvPr/>
          </p:nvGrpSpPr>
          <p:grpSpPr>
            <a:xfrm>
              <a:off x="5737582" y="2340840"/>
              <a:ext cx="716837" cy="716837"/>
              <a:chOff x="179346" y="3577246"/>
              <a:chExt cx="867373" cy="867373"/>
            </a:xfrm>
          </p:grpSpPr>
          <p:sp>
            <p:nvSpPr>
              <p:cNvPr id="9" name="椭圆 8">
                <a:extLst>
                  <a:ext uri="{FF2B5EF4-FFF2-40B4-BE49-F238E27FC236}">
                    <a16:creationId xmlns:a16="http://schemas.microsoft.com/office/drawing/2014/main" id="{F8C665F9-3561-42EB-8844-1EA470EEC621}"/>
                  </a:ext>
                </a:extLst>
              </p:cNvPr>
              <p:cNvSpPr/>
              <p:nvPr/>
            </p:nvSpPr>
            <p:spPr>
              <a:xfrm rot="8206315" flipH="1">
                <a:off x="179346" y="3577246"/>
                <a:ext cx="867373" cy="867373"/>
              </a:xfrm>
              <a:prstGeom prst="ellipse">
                <a:avLst/>
              </a:prstGeom>
              <a:gradFill flip="none" rotWithShape="1">
                <a:gsLst>
                  <a:gs pos="62000">
                    <a:schemeClr val="accent1">
                      <a:lumMod val="0"/>
                      <a:lumOff val="100000"/>
                      <a:alpha val="0"/>
                    </a:schemeClr>
                  </a:gs>
                  <a:gs pos="82000">
                    <a:schemeClr val="accent3">
                      <a:lumMod val="50000"/>
                      <a:alpha val="20000"/>
                    </a:schemeClr>
                  </a:gs>
                  <a:gs pos="94000">
                    <a:schemeClr val="accent3">
                      <a:lumMod val="50000"/>
                    </a:schemeClr>
                  </a:gs>
                </a:gsLst>
                <a:path path="circle">
                  <a:fillToRect l="100000" t="100000"/>
                </a:path>
                <a:tileRect r="-100000" b="-100000"/>
              </a:gradFill>
              <a:ln>
                <a:noFill/>
              </a:ln>
              <a:effectLst>
                <a:glow>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28" name="椭圆 27">
                <a:extLst>
                  <a:ext uri="{FF2B5EF4-FFF2-40B4-BE49-F238E27FC236}">
                    <a16:creationId xmlns:a16="http://schemas.microsoft.com/office/drawing/2014/main" id="{639792C3-65DF-4801-A8BF-001B2D18EB11}"/>
                  </a:ext>
                </a:extLst>
              </p:cNvPr>
              <p:cNvSpPr/>
              <p:nvPr/>
            </p:nvSpPr>
            <p:spPr>
              <a:xfrm rot="13393685" flipH="1" flipV="1">
                <a:off x="179346" y="3577246"/>
                <a:ext cx="867373" cy="867373"/>
              </a:xfrm>
              <a:prstGeom prst="ellipse">
                <a:avLst/>
              </a:prstGeom>
              <a:gradFill flip="none" rotWithShape="1">
                <a:gsLst>
                  <a:gs pos="62000">
                    <a:schemeClr val="accent1">
                      <a:lumMod val="0"/>
                      <a:lumOff val="100000"/>
                      <a:alpha val="0"/>
                    </a:schemeClr>
                  </a:gs>
                  <a:gs pos="82000">
                    <a:schemeClr val="accent3">
                      <a:lumMod val="50000"/>
                      <a:alpha val="20000"/>
                    </a:schemeClr>
                  </a:gs>
                  <a:gs pos="94000">
                    <a:schemeClr val="accent3">
                      <a:lumMod val="50000"/>
                    </a:schemeClr>
                  </a:gs>
                </a:gsLst>
                <a:path path="circle">
                  <a:fillToRect l="100000" t="100000"/>
                </a:path>
                <a:tileRect r="-100000" b="-100000"/>
              </a:gradFill>
              <a:ln>
                <a:noFill/>
              </a:ln>
              <a:effectLst>
                <a:glow>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grpSp>
        <p:pic>
          <p:nvPicPr>
            <p:cNvPr id="27" name="图形 26">
              <a:extLst>
                <a:ext uri="{FF2B5EF4-FFF2-40B4-BE49-F238E27FC236}">
                  <a16:creationId xmlns:a16="http://schemas.microsoft.com/office/drawing/2014/main" id="{C5209499-C37B-47BE-AB7A-96B12ABE9DD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863363" y="2482742"/>
              <a:ext cx="456041" cy="456041"/>
            </a:xfrm>
            <a:prstGeom prst="rect">
              <a:avLst/>
            </a:prstGeom>
          </p:spPr>
        </p:pic>
      </p:grpSp>
      <p:sp>
        <p:nvSpPr>
          <p:cNvPr id="40" name="文本框 39">
            <a:extLst>
              <a:ext uri="{FF2B5EF4-FFF2-40B4-BE49-F238E27FC236}">
                <a16:creationId xmlns:a16="http://schemas.microsoft.com/office/drawing/2014/main" id="{57C74CCD-D453-4F4F-8E6C-6C83B0C97448}"/>
              </a:ext>
            </a:extLst>
          </p:cNvPr>
          <p:cNvSpPr txBox="1"/>
          <p:nvPr/>
        </p:nvSpPr>
        <p:spPr>
          <a:xfrm>
            <a:off x="5030055" y="3780317"/>
            <a:ext cx="2131890" cy="1536896"/>
          </a:xfrm>
          <a:prstGeom prst="rect">
            <a:avLst/>
          </a:prstGeom>
          <a:noFill/>
        </p:spPr>
        <p:txBody>
          <a:bodyPr wrap="square" rtlCol="0">
            <a:spAutoFit/>
          </a:bodyPr>
          <a:lstStyle/>
          <a:p>
            <a:pPr algn="ctr">
              <a:lnSpc>
                <a:spcPct val="150000"/>
              </a:lnSpc>
            </a:pPr>
            <a:r>
              <a:rPr lang="zh-CN" altLang="en-US" sz="1600" dirty="0">
                <a:cs typeface="+mn-ea"/>
                <a:sym typeface="+mn-lt"/>
              </a:rPr>
              <a:t>凝聚青年</a:t>
            </a:r>
            <a:endParaRPr lang="en-US" altLang="zh-CN" sz="1600" dirty="0">
              <a:cs typeface="+mn-ea"/>
              <a:sym typeface="+mn-lt"/>
            </a:endParaRPr>
          </a:p>
          <a:p>
            <a:pPr algn="ctr">
              <a:lnSpc>
                <a:spcPct val="150000"/>
              </a:lnSpc>
            </a:pPr>
            <a:r>
              <a:rPr lang="zh-CN" altLang="en-US" sz="1600" dirty="0">
                <a:cs typeface="+mn-ea"/>
                <a:sym typeface="+mn-lt"/>
              </a:rPr>
              <a:t>服务大局</a:t>
            </a:r>
            <a:endParaRPr lang="en-US" altLang="zh-CN" sz="1600" dirty="0">
              <a:cs typeface="+mn-ea"/>
              <a:sym typeface="+mn-lt"/>
            </a:endParaRPr>
          </a:p>
          <a:p>
            <a:pPr algn="ctr">
              <a:lnSpc>
                <a:spcPct val="150000"/>
              </a:lnSpc>
            </a:pPr>
            <a:r>
              <a:rPr lang="zh-CN" altLang="en-US" sz="1600" dirty="0">
                <a:cs typeface="+mn-ea"/>
                <a:sym typeface="+mn-lt"/>
              </a:rPr>
              <a:t>当好桥梁</a:t>
            </a:r>
            <a:endParaRPr lang="en-US" altLang="zh-CN" sz="1600" dirty="0">
              <a:cs typeface="+mn-ea"/>
              <a:sym typeface="+mn-lt"/>
            </a:endParaRPr>
          </a:p>
          <a:p>
            <a:pPr algn="ctr">
              <a:lnSpc>
                <a:spcPct val="150000"/>
              </a:lnSpc>
            </a:pPr>
            <a:r>
              <a:rPr lang="zh-CN" altLang="en-US" sz="1600" dirty="0">
                <a:cs typeface="+mn-ea"/>
                <a:sym typeface="+mn-lt"/>
              </a:rPr>
              <a:t>从严治团</a:t>
            </a:r>
            <a:endParaRPr lang="en-US" altLang="zh-CN" sz="1600" dirty="0">
              <a:cs typeface="+mn-ea"/>
              <a:sym typeface="+mn-lt"/>
            </a:endParaRPr>
          </a:p>
        </p:txBody>
      </p:sp>
    </p:spTree>
    <p:extLst>
      <p:ext uri="{BB962C8B-B14F-4D97-AF65-F5344CB8AC3E}">
        <p14:creationId xmlns:p14="http://schemas.microsoft.com/office/powerpoint/2010/main" val="559006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5E66C522-6245-4C56-BDF2-B969BA4E80DC}"/>
              </a:ext>
            </a:extLst>
          </p:cNvPr>
          <p:cNvSpPr txBox="1">
            <a:spLocks/>
          </p:cNvSpPr>
          <p:nvPr/>
        </p:nvSpPr>
        <p:spPr>
          <a:xfrm>
            <a:off x="-1" y="0"/>
            <a:ext cx="12191999" cy="4694548"/>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4224759 h 6858000"/>
              <a:gd name="connsiteX5" fmla="*/ 0 w 12192000"/>
              <a:gd name="connsiteY5" fmla="*/ 0 h 6858000"/>
              <a:gd name="connsiteX0" fmla="*/ 0 w 12192000"/>
              <a:gd name="connsiteY0" fmla="*/ 0 h 6858000"/>
              <a:gd name="connsiteX1" fmla="*/ 12192000 w 12192000"/>
              <a:gd name="connsiteY1" fmla="*/ 0 h 6858000"/>
              <a:gd name="connsiteX2" fmla="*/ 12176567 w 12192000"/>
              <a:gd name="connsiteY2" fmla="*/ 3761772 h 6858000"/>
              <a:gd name="connsiteX3" fmla="*/ 12192000 w 12192000"/>
              <a:gd name="connsiteY3" fmla="*/ 6858000 h 6858000"/>
              <a:gd name="connsiteX4" fmla="*/ 0 w 12192000"/>
              <a:gd name="connsiteY4" fmla="*/ 6858000 h 6858000"/>
              <a:gd name="connsiteX5" fmla="*/ 0 w 12192000"/>
              <a:gd name="connsiteY5" fmla="*/ 4224759 h 6858000"/>
              <a:gd name="connsiteX6" fmla="*/ 0 w 12192000"/>
              <a:gd name="connsiteY6" fmla="*/ 0 h 6858000"/>
              <a:gd name="connsiteX0" fmla="*/ 0 w 12192000"/>
              <a:gd name="connsiteY0" fmla="*/ 0 h 6858000"/>
              <a:gd name="connsiteX1" fmla="*/ 12192000 w 12192000"/>
              <a:gd name="connsiteY1" fmla="*/ 0 h 6858000"/>
              <a:gd name="connsiteX2" fmla="*/ 12176567 w 12192000"/>
              <a:gd name="connsiteY2" fmla="*/ 3761772 h 6858000"/>
              <a:gd name="connsiteX3" fmla="*/ 0 w 12192000"/>
              <a:gd name="connsiteY3" fmla="*/ 6858000 h 6858000"/>
              <a:gd name="connsiteX4" fmla="*/ 0 w 12192000"/>
              <a:gd name="connsiteY4" fmla="*/ 4224759 h 6858000"/>
              <a:gd name="connsiteX5" fmla="*/ 0 w 12192000"/>
              <a:gd name="connsiteY5" fmla="*/ 0 h 6858000"/>
              <a:gd name="connsiteX0" fmla="*/ 0 w 12192000"/>
              <a:gd name="connsiteY0" fmla="*/ 0 h 4540655"/>
              <a:gd name="connsiteX1" fmla="*/ 12192000 w 12192000"/>
              <a:gd name="connsiteY1" fmla="*/ 0 h 4540655"/>
              <a:gd name="connsiteX2" fmla="*/ 12176567 w 12192000"/>
              <a:gd name="connsiteY2" fmla="*/ 3761772 h 4540655"/>
              <a:gd name="connsiteX3" fmla="*/ 0 w 12192000"/>
              <a:gd name="connsiteY3" fmla="*/ 4224759 h 4540655"/>
              <a:gd name="connsiteX4" fmla="*/ 0 w 12192000"/>
              <a:gd name="connsiteY4" fmla="*/ 0 h 4540655"/>
              <a:gd name="connsiteX0" fmla="*/ 0 w 12192000"/>
              <a:gd name="connsiteY0" fmla="*/ 0 h 4479095"/>
              <a:gd name="connsiteX1" fmla="*/ 12192000 w 12192000"/>
              <a:gd name="connsiteY1" fmla="*/ 0 h 4479095"/>
              <a:gd name="connsiteX2" fmla="*/ 12176567 w 12192000"/>
              <a:gd name="connsiteY2" fmla="*/ 3761772 h 4479095"/>
              <a:gd name="connsiteX3" fmla="*/ 2465408 w 12192000"/>
              <a:gd name="connsiteY3" fmla="*/ 3761773 h 4479095"/>
              <a:gd name="connsiteX4" fmla="*/ 0 w 12192000"/>
              <a:gd name="connsiteY4" fmla="*/ 4224759 h 4479095"/>
              <a:gd name="connsiteX5" fmla="*/ 0 w 12192000"/>
              <a:gd name="connsiteY5" fmla="*/ 0 h 4479095"/>
              <a:gd name="connsiteX0" fmla="*/ 0 w 12192000"/>
              <a:gd name="connsiteY0" fmla="*/ 0 h 4953966"/>
              <a:gd name="connsiteX1" fmla="*/ 12192000 w 12192000"/>
              <a:gd name="connsiteY1" fmla="*/ 0 h 4953966"/>
              <a:gd name="connsiteX2" fmla="*/ 12176567 w 12192000"/>
              <a:gd name="connsiteY2" fmla="*/ 3761772 h 4953966"/>
              <a:gd name="connsiteX3" fmla="*/ 9201873 w 12192000"/>
              <a:gd name="connsiteY3" fmla="*/ 4953966 h 4953966"/>
              <a:gd name="connsiteX4" fmla="*/ 2465408 w 12192000"/>
              <a:gd name="connsiteY4" fmla="*/ 3761773 h 4953966"/>
              <a:gd name="connsiteX5" fmla="*/ 0 w 12192000"/>
              <a:gd name="connsiteY5" fmla="*/ 4224759 h 4953966"/>
              <a:gd name="connsiteX6" fmla="*/ 0 w 12192000"/>
              <a:gd name="connsiteY6" fmla="*/ 0 h 4953966"/>
              <a:gd name="connsiteX0" fmla="*/ 0 w 12192000"/>
              <a:gd name="connsiteY0" fmla="*/ 0 h 4953966"/>
              <a:gd name="connsiteX1" fmla="*/ 12192000 w 12192000"/>
              <a:gd name="connsiteY1" fmla="*/ 0 h 4953966"/>
              <a:gd name="connsiteX2" fmla="*/ 12176567 w 12192000"/>
              <a:gd name="connsiteY2" fmla="*/ 3761772 h 4953966"/>
              <a:gd name="connsiteX3" fmla="*/ 9201873 w 12192000"/>
              <a:gd name="connsiteY3" fmla="*/ 4953966 h 4953966"/>
              <a:gd name="connsiteX4" fmla="*/ 2847372 w 12192000"/>
              <a:gd name="connsiteY4" fmla="*/ 3738624 h 4953966"/>
              <a:gd name="connsiteX5" fmla="*/ 0 w 12192000"/>
              <a:gd name="connsiteY5" fmla="*/ 4224759 h 4953966"/>
              <a:gd name="connsiteX6" fmla="*/ 0 w 12192000"/>
              <a:gd name="connsiteY6" fmla="*/ 0 h 4953966"/>
              <a:gd name="connsiteX0" fmla="*/ 0 w 12192000"/>
              <a:gd name="connsiteY0" fmla="*/ 0 h 4977115"/>
              <a:gd name="connsiteX1" fmla="*/ 12192000 w 12192000"/>
              <a:gd name="connsiteY1" fmla="*/ 0 h 4977115"/>
              <a:gd name="connsiteX2" fmla="*/ 12176567 w 12192000"/>
              <a:gd name="connsiteY2" fmla="*/ 3761772 h 4977115"/>
              <a:gd name="connsiteX3" fmla="*/ 9514390 w 12192000"/>
              <a:gd name="connsiteY3" fmla="*/ 4977115 h 4977115"/>
              <a:gd name="connsiteX4" fmla="*/ 2847372 w 12192000"/>
              <a:gd name="connsiteY4" fmla="*/ 3738624 h 4977115"/>
              <a:gd name="connsiteX5" fmla="*/ 0 w 12192000"/>
              <a:gd name="connsiteY5" fmla="*/ 4224759 h 4977115"/>
              <a:gd name="connsiteX6" fmla="*/ 0 w 12192000"/>
              <a:gd name="connsiteY6" fmla="*/ 0 h 4977115"/>
              <a:gd name="connsiteX0" fmla="*/ 0 w 12192000"/>
              <a:gd name="connsiteY0" fmla="*/ 0 h 4977115"/>
              <a:gd name="connsiteX1" fmla="*/ 12192000 w 12192000"/>
              <a:gd name="connsiteY1" fmla="*/ 0 h 4977115"/>
              <a:gd name="connsiteX2" fmla="*/ 12176567 w 12192000"/>
              <a:gd name="connsiteY2" fmla="*/ 3761772 h 4977115"/>
              <a:gd name="connsiteX3" fmla="*/ 9514390 w 12192000"/>
              <a:gd name="connsiteY3" fmla="*/ 4977115 h 4977115"/>
              <a:gd name="connsiteX4" fmla="*/ 2847372 w 12192000"/>
              <a:gd name="connsiteY4" fmla="*/ 3738624 h 4977115"/>
              <a:gd name="connsiteX5" fmla="*/ 0 w 12192000"/>
              <a:gd name="connsiteY5" fmla="*/ 4224759 h 4977115"/>
              <a:gd name="connsiteX6" fmla="*/ 0 w 12192000"/>
              <a:gd name="connsiteY6" fmla="*/ 0 h 4977115"/>
              <a:gd name="connsiteX0" fmla="*/ 0 w 12192000"/>
              <a:gd name="connsiteY0" fmla="*/ 0 h 4979723"/>
              <a:gd name="connsiteX1" fmla="*/ 12192000 w 12192000"/>
              <a:gd name="connsiteY1" fmla="*/ 0 h 4979723"/>
              <a:gd name="connsiteX2" fmla="*/ 12176567 w 12192000"/>
              <a:gd name="connsiteY2" fmla="*/ 3761772 h 4979723"/>
              <a:gd name="connsiteX3" fmla="*/ 9514390 w 12192000"/>
              <a:gd name="connsiteY3" fmla="*/ 4977115 h 4979723"/>
              <a:gd name="connsiteX4" fmla="*/ 2847372 w 12192000"/>
              <a:gd name="connsiteY4" fmla="*/ 3738624 h 4979723"/>
              <a:gd name="connsiteX5" fmla="*/ 0 w 12192000"/>
              <a:gd name="connsiteY5" fmla="*/ 4224759 h 4979723"/>
              <a:gd name="connsiteX6" fmla="*/ 0 w 12192000"/>
              <a:gd name="connsiteY6" fmla="*/ 0 h 4979723"/>
              <a:gd name="connsiteX0" fmla="*/ 0 w 12196072"/>
              <a:gd name="connsiteY0" fmla="*/ 0 h 4977133"/>
              <a:gd name="connsiteX1" fmla="*/ 12192000 w 12196072"/>
              <a:gd name="connsiteY1" fmla="*/ 0 h 4977133"/>
              <a:gd name="connsiteX2" fmla="*/ 12194855 w 12196072"/>
              <a:gd name="connsiteY2" fmla="*/ 3761772 h 4977133"/>
              <a:gd name="connsiteX3" fmla="*/ 9514390 w 12196072"/>
              <a:gd name="connsiteY3" fmla="*/ 4977115 h 4977133"/>
              <a:gd name="connsiteX4" fmla="*/ 2847372 w 12196072"/>
              <a:gd name="connsiteY4" fmla="*/ 3738624 h 4977133"/>
              <a:gd name="connsiteX5" fmla="*/ 0 w 12196072"/>
              <a:gd name="connsiteY5" fmla="*/ 4224759 h 4977133"/>
              <a:gd name="connsiteX6" fmla="*/ 0 w 12196072"/>
              <a:gd name="connsiteY6" fmla="*/ 0 h 4977133"/>
              <a:gd name="connsiteX0" fmla="*/ 0 w 12192000"/>
              <a:gd name="connsiteY0" fmla="*/ 0 h 4977126"/>
              <a:gd name="connsiteX1" fmla="*/ 12192000 w 12192000"/>
              <a:gd name="connsiteY1" fmla="*/ 0 h 4977126"/>
              <a:gd name="connsiteX2" fmla="*/ 12189775 w 12192000"/>
              <a:gd name="connsiteY2" fmla="*/ 3756692 h 4977126"/>
              <a:gd name="connsiteX3" fmla="*/ 9514390 w 12192000"/>
              <a:gd name="connsiteY3" fmla="*/ 4977115 h 4977126"/>
              <a:gd name="connsiteX4" fmla="*/ 2847372 w 12192000"/>
              <a:gd name="connsiteY4" fmla="*/ 3738624 h 4977126"/>
              <a:gd name="connsiteX5" fmla="*/ 0 w 12192000"/>
              <a:gd name="connsiteY5" fmla="*/ 4224759 h 4977126"/>
              <a:gd name="connsiteX6" fmla="*/ 0 w 12192000"/>
              <a:gd name="connsiteY6" fmla="*/ 0 h 4977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4977126">
                <a:moveTo>
                  <a:pt x="0" y="0"/>
                </a:moveTo>
                <a:lnTo>
                  <a:pt x="12192000" y="0"/>
                </a:lnTo>
                <a:cubicBezTo>
                  <a:pt x="12186856" y="1253924"/>
                  <a:pt x="12194919" y="2502768"/>
                  <a:pt x="12189775" y="3756692"/>
                </a:cubicBezTo>
                <a:cubicBezTo>
                  <a:pt x="11527446" y="4370151"/>
                  <a:pt x="11071457" y="4980126"/>
                  <a:pt x="9514390" y="4977115"/>
                </a:cubicBezTo>
                <a:cubicBezTo>
                  <a:pt x="7957323" y="4974104"/>
                  <a:pt x="4228618" y="3705829"/>
                  <a:pt x="2847372" y="3738624"/>
                </a:cubicBezTo>
                <a:cubicBezTo>
                  <a:pt x="1466127" y="3771419"/>
                  <a:pt x="370390" y="4973255"/>
                  <a:pt x="0" y="4224759"/>
                </a:cubicBezTo>
                <a:lnTo>
                  <a:pt x="0" y="0"/>
                </a:lnTo>
                <a:close/>
              </a:path>
            </a:pathLst>
          </a:custGeom>
          <a:gradFill flip="none" rotWithShape="1">
            <a:gsLst>
              <a:gs pos="91000">
                <a:schemeClr val="accent1"/>
              </a:gs>
              <a:gs pos="35000">
                <a:schemeClr val="accent1">
                  <a:alpha val="71000"/>
                </a:schemeClr>
              </a:gs>
            </a:gsLst>
            <a:lin ang="16200000" scaled="0"/>
            <a:tileRect/>
          </a:gradFill>
          <a:ln w="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pc="-3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a:cs typeface="+mn-ea"/>
                <a:sym typeface="+mn-lt"/>
              </a:rPr>
              <a:t> </a:t>
            </a:r>
            <a:endParaRPr lang="zh-CN" altLang="en-US" dirty="0">
              <a:cs typeface="+mn-ea"/>
              <a:sym typeface="+mn-lt"/>
            </a:endParaRPr>
          </a:p>
        </p:txBody>
      </p:sp>
      <p:sp>
        <p:nvSpPr>
          <p:cNvPr id="3" name="图片占位符 2">
            <a:extLst>
              <a:ext uri="{FF2B5EF4-FFF2-40B4-BE49-F238E27FC236}">
                <a16:creationId xmlns:a16="http://schemas.microsoft.com/office/drawing/2014/main" id="{9218C931-2925-40B5-9557-12CAFBEFB0B0}"/>
              </a:ext>
            </a:extLst>
          </p:cNvPr>
          <p:cNvSpPr>
            <a:spLocks noGrp="1"/>
          </p:cNvSpPr>
          <p:nvPr>
            <p:ph type="pic" sz="quarter" idx="10"/>
          </p:nvPr>
        </p:nvSpPr>
        <p:spPr/>
      </p:sp>
      <p:sp>
        <p:nvSpPr>
          <p:cNvPr id="5" name="文本占位符 4">
            <a:extLst>
              <a:ext uri="{FF2B5EF4-FFF2-40B4-BE49-F238E27FC236}">
                <a16:creationId xmlns:a16="http://schemas.microsoft.com/office/drawing/2014/main" id="{3DDFB521-7B20-4941-A947-AB4B2B1327BD}"/>
              </a:ext>
            </a:extLst>
          </p:cNvPr>
          <p:cNvSpPr>
            <a:spLocks noGrp="1"/>
          </p:cNvSpPr>
          <p:nvPr>
            <p:ph type="body" sz="quarter" idx="11"/>
          </p:nvPr>
        </p:nvSpPr>
        <p:spPr>
          <a:xfrm>
            <a:off x="826482" y="4563916"/>
            <a:ext cx="184731" cy="286232"/>
          </a:xfrm>
        </p:spPr>
        <p:txBody>
          <a:bodyPr/>
          <a:lstStyle/>
          <a:p>
            <a:endParaRPr lang="zh-CN" altLang="en-US">
              <a:latin typeface="+mn-lt"/>
              <a:ea typeface="+mn-ea"/>
              <a:cs typeface="+mn-ea"/>
              <a:sym typeface="+mn-lt"/>
            </a:endParaRPr>
          </a:p>
        </p:txBody>
      </p:sp>
      <p:sp>
        <p:nvSpPr>
          <p:cNvPr id="12" name="文本占位符 11">
            <a:extLst>
              <a:ext uri="{FF2B5EF4-FFF2-40B4-BE49-F238E27FC236}">
                <a16:creationId xmlns:a16="http://schemas.microsoft.com/office/drawing/2014/main" id="{4A7BD051-4183-4C38-BDB5-F90C5A6D0F04}"/>
              </a:ext>
            </a:extLst>
          </p:cNvPr>
          <p:cNvSpPr>
            <a:spLocks noGrp="1"/>
          </p:cNvSpPr>
          <p:nvPr>
            <p:ph type="body" sz="quarter" idx="12"/>
          </p:nvPr>
        </p:nvSpPr>
        <p:spPr/>
        <p:txBody>
          <a:bodyPr/>
          <a:lstStyle/>
          <a:p>
            <a:endParaRPr lang="zh-CN" altLang="en-US">
              <a:latin typeface="+mn-lt"/>
              <a:ea typeface="+mn-ea"/>
              <a:cs typeface="+mn-ea"/>
              <a:sym typeface="+mn-lt"/>
            </a:endParaRPr>
          </a:p>
        </p:txBody>
      </p:sp>
      <p:sp>
        <p:nvSpPr>
          <p:cNvPr id="13" name="文本占位符 12">
            <a:extLst>
              <a:ext uri="{FF2B5EF4-FFF2-40B4-BE49-F238E27FC236}">
                <a16:creationId xmlns:a16="http://schemas.microsoft.com/office/drawing/2014/main" id="{8A4E4DA6-B2D7-41DC-9CB3-62AF277A9287}"/>
              </a:ext>
            </a:extLst>
          </p:cNvPr>
          <p:cNvSpPr>
            <a:spLocks noGrp="1"/>
          </p:cNvSpPr>
          <p:nvPr>
            <p:ph type="body" sz="quarter" idx="13"/>
          </p:nvPr>
        </p:nvSpPr>
        <p:spPr/>
        <p:txBody>
          <a:bodyPr/>
          <a:lstStyle/>
          <a:p>
            <a:endParaRPr lang="zh-CN" altLang="en-US" dirty="0">
              <a:latin typeface="+mn-lt"/>
              <a:ea typeface="+mn-ea"/>
              <a:cs typeface="+mn-ea"/>
              <a:sym typeface="+mn-lt"/>
            </a:endParaRPr>
          </a:p>
        </p:txBody>
      </p:sp>
      <p:sp>
        <p:nvSpPr>
          <p:cNvPr id="35" name="文本占位符 34">
            <a:extLst>
              <a:ext uri="{FF2B5EF4-FFF2-40B4-BE49-F238E27FC236}">
                <a16:creationId xmlns:a16="http://schemas.microsoft.com/office/drawing/2014/main" id="{5639FA98-D1A2-4EDE-9447-D753B1850113}"/>
              </a:ext>
            </a:extLst>
          </p:cNvPr>
          <p:cNvSpPr>
            <a:spLocks noGrp="1"/>
          </p:cNvSpPr>
          <p:nvPr>
            <p:ph type="body" sz="quarter" idx="14"/>
          </p:nvPr>
        </p:nvSpPr>
        <p:spPr/>
        <p:txBody>
          <a:bodyPr/>
          <a:lstStyle/>
          <a:p>
            <a:endParaRPr lang="zh-CN" altLang="en-US" dirty="0">
              <a:latin typeface="+mn-lt"/>
              <a:ea typeface="+mn-ea"/>
              <a:cs typeface="+mn-ea"/>
              <a:sym typeface="+mn-lt"/>
            </a:endParaRPr>
          </a:p>
        </p:txBody>
      </p:sp>
      <p:sp>
        <p:nvSpPr>
          <p:cNvPr id="26" name="矩形 25">
            <a:extLst>
              <a:ext uri="{FF2B5EF4-FFF2-40B4-BE49-F238E27FC236}">
                <a16:creationId xmlns:a16="http://schemas.microsoft.com/office/drawing/2014/main" id="{3F8C178B-560C-4733-B1B7-2B50E3A1702F}"/>
              </a:ext>
            </a:extLst>
          </p:cNvPr>
          <p:cNvSpPr/>
          <p:nvPr/>
        </p:nvSpPr>
        <p:spPr>
          <a:xfrm>
            <a:off x="754756" y="5909782"/>
            <a:ext cx="1377300" cy="369332"/>
          </a:xfrm>
          <a:prstGeom prst="rect">
            <a:avLst/>
          </a:prstGeom>
        </p:spPr>
        <p:txBody>
          <a:bodyPr wrap="none">
            <a:spAutoFit/>
          </a:bodyPr>
          <a:lstStyle/>
          <a:p>
            <a:r>
              <a:rPr lang="zh-CN" altLang="en-US" dirty="0">
                <a:effectLst>
                  <a:reflection blurRad="6350" stA="19000" endPos="58000" dir="5400000" sy="-100000" algn="bl" rotWithShape="0"/>
                </a:effectLst>
                <a:cs typeface="+mn-ea"/>
                <a:sym typeface="+mn-lt"/>
              </a:rPr>
              <a:t>主持人：***</a:t>
            </a:r>
          </a:p>
        </p:txBody>
      </p:sp>
      <p:sp>
        <p:nvSpPr>
          <p:cNvPr id="27" name="矩形 26">
            <a:extLst>
              <a:ext uri="{FF2B5EF4-FFF2-40B4-BE49-F238E27FC236}">
                <a16:creationId xmlns:a16="http://schemas.microsoft.com/office/drawing/2014/main" id="{F8F32396-215F-4EBC-B0B1-C1CE1CF0C9F3}"/>
              </a:ext>
            </a:extLst>
          </p:cNvPr>
          <p:cNvSpPr/>
          <p:nvPr/>
        </p:nvSpPr>
        <p:spPr>
          <a:xfrm>
            <a:off x="3354825" y="5909782"/>
            <a:ext cx="2398926" cy="369332"/>
          </a:xfrm>
          <a:prstGeom prst="rect">
            <a:avLst/>
          </a:prstGeom>
        </p:spPr>
        <p:txBody>
          <a:bodyPr wrap="none">
            <a:spAutoFit/>
          </a:bodyPr>
          <a:lstStyle/>
          <a:p>
            <a:r>
              <a:rPr lang="zh-CN" altLang="en-US" dirty="0">
                <a:effectLst>
                  <a:reflection blurRad="6350" stA="19000" endPos="58000" dir="5400000" sy="-100000" algn="bl" rotWithShape="0"/>
                </a:effectLst>
                <a:cs typeface="+mn-ea"/>
                <a:sym typeface="+mn-lt"/>
              </a:rPr>
              <a:t>班级：软件工程</a:t>
            </a:r>
            <a:r>
              <a:rPr lang="en-US" altLang="zh-CN" dirty="0">
                <a:effectLst>
                  <a:reflection blurRad="6350" stA="19000" endPos="58000" dir="5400000" sy="-100000" algn="bl" rotWithShape="0"/>
                </a:effectLst>
                <a:cs typeface="+mn-ea"/>
                <a:sym typeface="+mn-lt"/>
              </a:rPr>
              <a:t>112</a:t>
            </a:r>
            <a:r>
              <a:rPr lang="zh-CN" altLang="en-US" dirty="0">
                <a:effectLst>
                  <a:reflection blurRad="6350" stA="19000" endPos="58000" dir="5400000" sy="-100000" algn="bl" rotWithShape="0"/>
                </a:effectLst>
                <a:cs typeface="+mn-ea"/>
                <a:sym typeface="+mn-lt"/>
              </a:rPr>
              <a:t>班</a:t>
            </a:r>
          </a:p>
        </p:txBody>
      </p:sp>
      <p:sp>
        <p:nvSpPr>
          <p:cNvPr id="15" name="文本框 14">
            <a:extLst>
              <a:ext uri="{FF2B5EF4-FFF2-40B4-BE49-F238E27FC236}">
                <a16:creationId xmlns:a16="http://schemas.microsoft.com/office/drawing/2014/main" id="{21EA5FB8-3553-47D3-81A2-04F033AD984E}"/>
              </a:ext>
            </a:extLst>
          </p:cNvPr>
          <p:cNvSpPr txBox="1"/>
          <p:nvPr/>
        </p:nvSpPr>
        <p:spPr>
          <a:xfrm>
            <a:off x="624589" y="514423"/>
            <a:ext cx="2138727" cy="307777"/>
          </a:xfrm>
          <a:prstGeom prst="rect">
            <a:avLst/>
          </a:prstGeom>
          <a:noFill/>
        </p:spPr>
        <p:txBody>
          <a:bodyPr wrap="none" rtlCol="0">
            <a:spAutoFit/>
          </a:bodyPr>
          <a:lstStyle/>
          <a:p>
            <a:pPr algn="l"/>
            <a:r>
              <a:rPr lang="en-US" altLang="zh-CN" sz="1400" spc="100" dirty="0">
                <a:solidFill>
                  <a:schemeClr val="bg1"/>
                </a:solidFill>
                <a:cs typeface="+mn-ea"/>
                <a:sym typeface="+mn-lt"/>
              </a:rPr>
              <a:t>2020.04.30  10:30AM</a:t>
            </a:r>
            <a:endParaRPr lang="zh-CN" altLang="en-US" sz="1400" spc="100" dirty="0">
              <a:solidFill>
                <a:schemeClr val="bg1"/>
              </a:solidFill>
              <a:cs typeface="+mn-ea"/>
              <a:sym typeface="+mn-lt"/>
            </a:endParaRPr>
          </a:p>
        </p:txBody>
      </p:sp>
      <p:grpSp>
        <p:nvGrpSpPr>
          <p:cNvPr id="30" name="组合 29">
            <a:extLst>
              <a:ext uri="{FF2B5EF4-FFF2-40B4-BE49-F238E27FC236}">
                <a16:creationId xmlns:a16="http://schemas.microsoft.com/office/drawing/2014/main" id="{59CD53C3-FF81-4A82-83F2-68CF87DD9219}"/>
              </a:ext>
            </a:extLst>
          </p:cNvPr>
          <p:cNvGrpSpPr/>
          <p:nvPr/>
        </p:nvGrpSpPr>
        <p:grpSpPr>
          <a:xfrm>
            <a:off x="9667677" y="485350"/>
            <a:ext cx="1795147" cy="360688"/>
            <a:chOff x="9667677" y="601260"/>
            <a:chExt cx="1795147" cy="360688"/>
          </a:xfrm>
        </p:grpSpPr>
        <p:pic>
          <p:nvPicPr>
            <p:cNvPr id="31" name="图片 30">
              <a:extLst>
                <a:ext uri="{FF2B5EF4-FFF2-40B4-BE49-F238E27FC236}">
                  <a16:creationId xmlns:a16="http://schemas.microsoft.com/office/drawing/2014/main" id="{CEEAB24A-E036-4BF8-B993-629B3AD7A1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67677" y="601260"/>
              <a:ext cx="1795147" cy="360688"/>
            </a:xfrm>
            <a:prstGeom prst="rect">
              <a:avLst/>
            </a:prstGeom>
          </p:spPr>
        </p:pic>
        <p:grpSp>
          <p:nvGrpSpPr>
            <p:cNvPr id="32" name="组合 31">
              <a:extLst>
                <a:ext uri="{FF2B5EF4-FFF2-40B4-BE49-F238E27FC236}">
                  <a16:creationId xmlns:a16="http://schemas.microsoft.com/office/drawing/2014/main" id="{ADEFC4B4-B240-4F41-9DC1-E35C98D5A572}"/>
                </a:ext>
              </a:extLst>
            </p:cNvPr>
            <p:cNvGrpSpPr/>
            <p:nvPr/>
          </p:nvGrpSpPr>
          <p:grpSpPr>
            <a:xfrm>
              <a:off x="9667677" y="601260"/>
              <a:ext cx="383865" cy="360000"/>
              <a:chOff x="9671100" y="1026545"/>
              <a:chExt cx="383865" cy="360000"/>
            </a:xfrm>
          </p:grpSpPr>
          <p:sp>
            <p:nvSpPr>
              <p:cNvPr id="33" name="椭圆 32">
                <a:extLst>
                  <a:ext uri="{FF2B5EF4-FFF2-40B4-BE49-F238E27FC236}">
                    <a16:creationId xmlns:a16="http://schemas.microsoft.com/office/drawing/2014/main" id="{CD83AEB4-C9AE-44C9-8DEB-E06CF6646D37}"/>
                  </a:ext>
                </a:extLst>
              </p:cNvPr>
              <p:cNvSpPr/>
              <p:nvPr/>
            </p:nvSpPr>
            <p:spPr>
              <a:xfrm>
                <a:off x="9707175" y="1062152"/>
                <a:ext cx="306000" cy="30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4" name="图片 33">
                <a:extLst>
                  <a:ext uri="{FF2B5EF4-FFF2-40B4-BE49-F238E27FC236}">
                    <a16:creationId xmlns:a16="http://schemas.microsoft.com/office/drawing/2014/main" id="{386A51E1-B541-419F-B476-D26331B4CC3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8576"/>
              <a:stretch/>
            </p:blipFill>
            <p:spPr>
              <a:xfrm>
                <a:off x="9671100" y="1026545"/>
                <a:ext cx="383865" cy="360000"/>
              </a:xfrm>
              <a:prstGeom prst="rect">
                <a:avLst/>
              </a:prstGeom>
            </p:spPr>
          </p:pic>
        </p:grpSp>
      </p:grpSp>
    </p:spTree>
    <p:extLst>
      <p:ext uri="{BB962C8B-B14F-4D97-AF65-F5344CB8AC3E}">
        <p14:creationId xmlns:p14="http://schemas.microsoft.com/office/powerpoint/2010/main" val="23653548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LIDE.TEMPLATE" val="27c47592-19c7-4eda-badb-d4510c00abfb"/>
</p:tagLst>
</file>

<file path=ppt/theme/theme1.xml><?xml version="1.0" encoding="utf-8"?>
<a:theme xmlns:a="http://schemas.openxmlformats.org/drawingml/2006/main" name="最强模板">
  <a:themeElements>
    <a:clrScheme name="自定义 2">
      <a:dk1>
        <a:srgbClr val="000000"/>
      </a:dk1>
      <a:lt1>
        <a:srgbClr val="FFFFFF"/>
      </a:lt1>
      <a:dk2>
        <a:srgbClr val="0C47AF"/>
      </a:dk2>
      <a:lt2>
        <a:srgbClr val="E7E6E6"/>
      </a:lt2>
      <a:accent1>
        <a:srgbClr val="0D2D7F"/>
      </a:accent1>
      <a:accent2>
        <a:srgbClr val="00BBFB"/>
      </a:accent2>
      <a:accent3>
        <a:srgbClr val="DEEBF7"/>
      </a:accent3>
      <a:accent4>
        <a:srgbClr val="C2935E"/>
      </a:accent4>
      <a:accent5>
        <a:srgbClr val="ECC78A"/>
      </a:accent5>
      <a:accent6>
        <a:srgbClr val="FCE8B5"/>
      </a:accent6>
      <a:hlink>
        <a:srgbClr val="0563C1"/>
      </a:hlink>
      <a:folHlink>
        <a:srgbClr val="954F72"/>
      </a:folHlink>
    </a:clrScheme>
    <a:fontScheme name="yijkr1d2">
      <a:majorFont>
        <a:latin typeface="Arial" panose="020F0302020204030204"/>
        <a:ea typeface="微软雅黑"/>
        <a:cs typeface=""/>
      </a:majorFont>
      <a:minorFont>
        <a:latin typeface="Arial"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l">
          <a:defRPr sz="1600" dirty="0" smtClean="0">
            <a:latin typeface="OPPOSans M" panose="00020600040101010101" pitchFamily="18" charset="-122"/>
            <a:ea typeface="OPPOSans M" panose="00020600040101010101" pitchFamily="18" charset="-122"/>
            <a:cs typeface="OPPOSans M" panose="00020600040101010101" pitchFamily="18"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iSlide</Template>
  <TotalTime>21</TotalTime>
  <Words>7911</Words>
  <Application>Microsoft Office PowerPoint</Application>
  <PresentationFormat>宽屏</PresentationFormat>
  <Paragraphs>875</Paragraphs>
  <Slides>71</Slides>
  <Notes>71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71</vt:i4>
      </vt:variant>
    </vt:vector>
  </HeadingPairs>
  <TitlesOfParts>
    <vt:vector size="79" baseType="lpstr">
      <vt:lpstr>OPPOSans M</vt:lpstr>
      <vt:lpstr>OPPOSans R</vt:lpstr>
      <vt:lpstr>等线</vt:lpstr>
      <vt:lpstr>优设标题黑</vt:lpstr>
      <vt:lpstr>Arial</vt:lpstr>
      <vt:lpstr>Times New Roman</vt:lpstr>
      <vt:lpstr>Wingdings</vt:lpstr>
      <vt:lpstr>最强模板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iSlide</Manager>
  <Company>iSlide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iSlide</dc:creator>
  <cp:lastModifiedBy>张 紫怡</cp:lastModifiedBy>
  <cp:revision>2</cp:revision>
  <cp:lastPrinted>2020-05-24T16:00:00Z</cp:lastPrinted>
  <dcterms:created xsi:type="dcterms:W3CDTF">2020-05-24T16:00:00Z</dcterms:created>
  <dcterms:modified xsi:type="dcterms:W3CDTF">2022-09-12T07:01:52Z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lide.Theme">
    <vt:lpwstr>27c47592-19c7-4eda-badb-d4510c00abfb</vt:lpwstr>
  </property>
</Properties>
</file>