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style4.xml" ContentType="application/vnd.ms-office.chartstyl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3.xml" ContentType="application/vnd.ms-office.chartstyle+xml"/>
  <Override PartName="/ppt/charts/chart10.xml" ContentType="application/vnd.openxmlformats-officedocument.drawingml.chart+xml"/>
  <Override PartName="/ppt/charts/chart7.xml" ContentType="application/vnd.openxmlformats-officedocument.drawingml.chart+xml"/>
  <Override PartName="/ppt/charts/colors3.xml" ContentType="application/vnd.ms-office.chartcolorstyle+xml"/>
  <Override PartName="/ppt/charts/style6.xml" ContentType="application/vnd.ms-office.chartstyle+xml"/>
  <Override PartName="/ppt/charts/chart4.xml" ContentType="application/vnd.openxmlformats-officedocument.drawingml.chart+xml"/>
  <Override PartName="/ppt/charts/colors6.xml" ContentType="application/vnd.ms-office.chartcolorstyle+xml"/>
  <Override PartName="/ppt/charts/chart8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43"/>
  </p:notesMasterIdLst>
  <p:sldIdLst>
    <p:sldId id="261" r:id="rId3"/>
    <p:sldId id="259" r:id="rId4"/>
    <p:sldId id="262" r:id="rId5"/>
    <p:sldId id="272" r:id="rId6"/>
    <p:sldId id="273" r:id="rId7"/>
    <p:sldId id="274" r:id="rId8"/>
    <p:sldId id="1847" r:id="rId9"/>
    <p:sldId id="1850" r:id="rId10"/>
    <p:sldId id="286" r:id="rId11"/>
    <p:sldId id="276" r:id="rId12"/>
    <p:sldId id="275" r:id="rId13"/>
    <p:sldId id="277" r:id="rId14"/>
    <p:sldId id="290" r:id="rId15"/>
    <p:sldId id="267" r:id="rId16"/>
    <p:sldId id="263" r:id="rId17"/>
    <p:sldId id="268" r:id="rId18"/>
    <p:sldId id="269" r:id="rId19"/>
    <p:sldId id="271" r:id="rId20"/>
    <p:sldId id="278" r:id="rId21"/>
    <p:sldId id="279" r:id="rId22"/>
    <p:sldId id="285" r:id="rId23"/>
    <p:sldId id="291" r:id="rId24"/>
    <p:sldId id="280" r:id="rId25"/>
    <p:sldId id="281" r:id="rId26"/>
    <p:sldId id="282" r:id="rId27"/>
    <p:sldId id="283" r:id="rId28"/>
    <p:sldId id="284" r:id="rId29"/>
    <p:sldId id="270" r:id="rId30"/>
    <p:sldId id="287" r:id="rId31"/>
    <p:sldId id="288" r:id="rId32"/>
    <p:sldId id="289" r:id="rId33"/>
    <p:sldId id="325" r:id="rId34"/>
    <p:sldId id="314" r:id="rId35"/>
    <p:sldId id="318" r:id="rId36"/>
    <p:sldId id="1851" r:id="rId37"/>
    <p:sldId id="1793" r:id="rId38"/>
    <p:sldId id="1794" r:id="rId39"/>
    <p:sldId id="1795" r:id="rId40"/>
    <p:sldId id="1796" r:id="rId41"/>
    <p:sldId id="1797" r:id="rId42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模板设计" id="{FB379E82-762C-48D1-B63A-FD1D4006505C}">
          <p14:sldIdLst>
            <p14:sldId id="261"/>
            <p14:sldId id="259"/>
            <p14:sldId id="262"/>
            <p14:sldId id="272"/>
            <p14:sldId id="273"/>
            <p14:sldId id="274"/>
            <p14:sldId id="1847"/>
            <p14:sldId id="1850"/>
            <p14:sldId id="286"/>
            <p14:sldId id="276"/>
            <p14:sldId id="275"/>
            <p14:sldId id="277"/>
            <p14:sldId id="290"/>
            <p14:sldId id="267"/>
            <p14:sldId id="263"/>
            <p14:sldId id="268"/>
            <p14:sldId id="269"/>
            <p14:sldId id="271"/>
            <p14:sldId id="278"/>
            <p14:sldId id="279"/>
            <p14:sldId id="285"/>
            <p14:sldId id="291"/>
            <p14:sldId id="280"/>
            <p14:sldId id="281"/>
            <p14:sldId id="282"/>
            <p14:sldId id="283"/>
            <p14:sldId id="284"/>
            <p14:sldId id="270"/>
            <p14:sldId id="287"/>
            <p14:sldId id="288"/>
            <p14:sldId id="289"/>
            <p14:sldId id="325"/>
            <p14:sldId id="314"/>
            <p14:sldId id="318"/>
            <p14:sldId id="1851"/>
          </p14:sldIdLst>
        </p14:section>
        <p14:section name="使用技巧" id="{F0073FF7-C018-4D58-97AE-E463E76DDD49}">
          <p14:sldIdLst>
            <p14:sldId id="1793"/>
            <p14:sldId id="1794"/>
            <p14:sldId id="1795"/>
            <p14:sldId id="1796"/>
            <p14:sldId id="17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6" userDrawn="1">
          <p15:clr>
            <a:srgbClr val="A4A3A4"/>
          </p15:clr>
        </p15:guide>
        <p15:guide id="4" pos="7265" userDrawn="1">
          <p15:clr>
            <a:srgbClr val="A4A3A4"/>
          </p15:clr>
        </p15:guide>
        <p15:guide id="5" orient="horz" pos="640" userDrawn="1">
          <p15:clr>
            <a:srgbClr val="A4A3A4"/>
          </p15:clr>
        </p15:guide>
        <p15:guide id="6" orient="horz" pos="712" userDrawn="1">
          <p15:clr>
            <a:srgbClr val="A4A3A4"/>
          </p15:clr>
        </p15:guide>
        <p15:guide id="7" orient="horz" pos="3928" userDrawn="1">
          <p15:clr>
            <a:srgbClr val="A4A3A4"/>
          </p15:clr>
        </p15:guide>
        <p15:guide id="8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628C"/>
    <a:srgbClr val="D7D7D7"/>
    <a:srgbClr val="779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0" autoAdjust="0"/>
    <p:restoredTop sz="94660"/>
  </p:normalViewPr>
  <p:slideViewPr>
    <p:cSldViewPr snapToGrid="0">
      <p:cViewPr>
        <p:scale>
          <a:sx n="66" d="100"/>
          <a:sy n="66" d="100"/>
        </p:scale>
        <p:origin x="1590" y="1152"/>
      </p:cViewPr>
      <p:guideLst>
        <p:guide orient="horz" pos="2296"/>
        <p:guide pos="3840"/>
        <p:guide pos="416"/>
        <p:guide pos="7265"/>
        <p:guide orient="horz" pos="640"/>
        <p:guide orient="horz" pos="712"/>
        <p:guide orient="horz" pos="3928"/>
        <p:guide orient="horz" pos="386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customXml" Target="../customXml/item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6A6A6"/>
            </a:solidFill>
            <a:effectLst/>
          </c:spPr>
          <c:dPt>
            <c:idx val="0"/>
            <c:bubble3D val="0"/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DF3-4DB6-83B9-70B903B040F9}"/>
              </c:ext>
            </c:extLst>
          </c:dPt>
          <c:dPt>
            <c:idx val="1"/>
            <c:bubble3D val="0"/>
            <c:spPr>
              <a:solidFill>
                <a:srgbClr val="A6A6A6">
                  <a:alpha val="3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FDF3-4DB6-83B9-70B903B040F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F3-4DB6-83B9-70B903B040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3831351872889207"/>
          <c:y val="1.19663378436376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176-4627-B1A9-9825A30EF0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176-4627-B1A9-9825A30EF09F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176-4627-B1A9-9825A30EF09F}"/>
              </c:ext>
            </c:extLst>
          </c:dPt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76-4627-B1A9-9825A30EF0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One</c:v>
                </c:pt>
                <c:pt idx="1">
                  <c:v>Two</c:v>
                </c:pt>
                <c:pt idx="2">
                  <c:v>Three</c:v>
                </c:pt>
                <c:pt idx="3">
                  <c:v>Four</c:v>
                </c:pt>
                <c:pt idx="4">
                  <c:v>Five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16-4BAE-9F1E-C6BDBE690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2"/>
        <c:axId val="1190319624"/>
        <c:axId val="1190314376"/>
      </c:barChart>
      <c:catAx>
        <c:axId val="119031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defRPr>
            </a:pPr>
            <a:endParaRPr lang="zh-CN"/>
          </a:p>
        </c:txPr>
        <c:crossAx val="1190314376"/>
        <c:crosses val="autoZero"/>
        <c:auto val="1"/>
        <c:lblAlgn val="ctr"/>
        <c:lblOffset val="100"/>
        <c:noMultiLvlLbl val="0"/>
      </c:catAx>
      <c:valAx>
        <c:axId val="1190314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2"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defRPr>
            </a:pPr>
            <a:endParaRPr lang="zh-CN"/>
          </a:p>
        </c:txPr>
        <c:crossAx val="1190319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icrosoft YaHei UI" panose="020B0503020204020204" pitchFamily="34" charset="-122"/>
          <a:ea typeface="Microsoft YaHei UI" panose="020B0503020204020204" pitchFamily="34" charset="-122"/>
          <a:sym typeface="Microsoft YaHei UI" panose="020B0503020204020204" pitchFamily="34" charset="-122"/>
        </a:defRPr>
      </a:pPr>
      <a:endParaRPr lang="zh-C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218018855198665E-2"/>
          <c:y val="0.12482208077703978"/>
          <c:w val="0.92385965206289433"/>
          <c:h val="0.71920169480066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One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Pt>
            <c:idx val="8"/>
            <c:invertIfNegative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698B-41E1-8505-7ECBE4328813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698B-41E1-8505-7ECBE432881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5-698B-41E1-8505-7ECBE4328813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7-698B-41E1-8505-7ECBE4328813}"/>
              </c:ext>
            </c:extLst>
          </c:dPt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50</c:v>
                </c:pt>
                <c:pt idx="1">
                  <c:v>80</c:v>
                </c:pt>
                <c:pt idx="2">
                  <c:v>50</c:v>
                </c:pt>
                <c:pt idx="3">
                  <c:v>70</c:v>
                </c:pt>
                <c:pt idx="4">
                  <c:v>100</c:v>
                </c:pt>
                <c:pt idx="5">
                  <c:v>200</c:v>
                </c:pt>
                <c:pt idx="6">
                  <c:v>145</c:v>
                </c:pt>
                <c:pt idx="7">
                  <c:v>195</c:v>
                </c:pt>
                <c:pt idx="8">
                  <c:v>185</c:v>
                </c:pt>
                <c:pt idx="9">
                  <c:v>320</c:v>
                </c:pt>
                <c:pt idx="10">
                  <c:v>350</c:v>
                </c:pt>
                <c:pt idx="11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8B-41E1-8505-7ECBE43288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Two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10</c:v>
                </c:pt>
                <c:pt idx="1">
                  <c:v>40</c:v>
                </c:pt>
                <c:pt idx="2">
                  <c:v>20</c:v>
                </c:pt>
                <c:pt idx="3">
                  <c:v>50</c:v>
                </c:pt>
                <c:pt idx="4">
                  <c:v>20</c:v>
                </c:pt>
                <c:pt idx="5">
                  <c:v>80</c:v>
                </c:pt>
                <c:pt idx="6">
                  <c:v>60</c:v>
                </c:pt>
                <c:pt idx="7">
                  <c:v>100</c:v>
                </c:pt>
                <c:pt idx="8">
                  <c:v>90</c:v>
                </c:pt>
                <c:pt idx="9">
                  <c:v>70</c:v>
                </c:pt>
                <c:pt idx="10">
                  <c:v>180</c:v>
                </c:pt>
                <c:pt idx="11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98B-41E1-8505-7ECBE43288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axId val="809392496"/>
        <c:axId val="809396848"/>
      </c:barChart>
      <c:catAx>
        <c:axId val="809392496"/>
        <c:scaling>
          <c:orientation val="minMax"/>
        </c:scaling>
        <c:delete val="0"/>
        <c:axPos val="b"/>
        <c:majorGridlines>
          <c:spPr>
            <a:ln w="3175">
              <a:solidFill>
                <a:schemeClr val="tx1">
                  <a:lumMod val="60000"/>
                  <a:lumOff val="40000"/>
                  <a:alpha val="50000"/>
                </a:schemeClr>
              </a:solidFill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>
            <a:noFill/>
          </a:ln>
        </c:spPr>
        <c:crossAx val="809396848"/>
        <c:crosses val="autoZero"/>
        <c:auto val="1"/>
        <c:lblAlgn val="ctr"/>
        <c:lblOffset val="100"/>
        <c:noMultiLvlLbl val="0"/>
      </c:catAx>
      <c:valAx>
        <c:axId val="809396848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chemeClr val="tx1">
                  <a:lumMod val="60000"/>
                  <a:lumOff val="40000"/>
                  <a:alpha val="50000"/>
                </a:schemeClr>
              </a:solidFill>
            </a:ln>
          </c:spPr>
        </c:majorGridlines>
        <c:numFmt formatCode="0&quot;%&quot;" sourceLinked="0"/>
        <c:majorTickMark val="none"/>
        <c:minorTickMark val="none"/>
        <c:tickLblPos val="nextTo"/>
        <c:spPr>
          <a:ln w="19050">
            <a:noFill/>
          </a:ln>
        </c:spPr>
        <c:crossAx val="809392496"/>
        <c:crosses val="autoZero"/>
        <c:crossBetween val="between"/>
      </c:valAx>
      <c:spPr>
        <a:ln w="19050">
          <a:noFill/>
        </a:ln>
      </c:spPr>
    </c:plotArea>
    <c:legend>
      <c:legendPos val="l"/>
      <c:layout>
        <c:manualLayout>
          <c:xMode val="edge"/>
          <c:yMode val="edge"/>
          <c:x val="0.70336987288353658"/>
          <c:y val="3.724427508880696E-3"/>
          <c:w val="0.29454582883021974"/>
          <c:h val="8.5262932130059851E-2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200">
          <a:solidFill>
            <a:schemeClr val="tx1"/>
          </a:solidFill>
        </a:defRPr>
      </a:pPr>
      <a:endParaRPr lang="zh-CN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A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53000"/>
                  </a:schemeClr>
                </a:gs>
              </a:gsLst>
              <a:lin ang="16200000" scaled="0"/>
              <a:tileRect/>
            </a:gradFill>
          </c:spPr>
          <c:cat>
            <c:numRef>
              <c:f>Sheet1!$A$2:$A$30</c:f>
              <c:numCache>
                <c:formatCode>m/d/yy</c:formatCode>
                <c:ptCount val="29"/>
                <c:pt idx="0">
                  <c:v>41903</c:v>
                </c:pt>
                <c:pt idx="1">
                  <c:v>41904</c:v>
                </c:pt>
                <c:pt idx="2">
                  <c:v>41905</c:v>
                </c:pt>
                <c:pt idx="3">
                  <c:v>41906</c:v>
                </c:pt>
                <c:pt idx="4">
                  <c:v>41907</c:v>
                </c:pt>
                <c:pt idx="5">
                  <c:v>41908</c:v>
                </c:pt>
                <c:pt idx="6">
                  <c:v>41909</c:v>
                </c:pt>
                <c:pt idx="7">
                  <c:v>41910</c:v>
                </c:pt>
                <c:pt idx="8">
                  <c:v>41911</c:v>
                </c:pt>
                <c:pt idx="9">
                  <c:v>41912</c:v>
                </c:pt>
                <c:pt idx="10">
                  <c:v>41913</c:v>
                </c:pt>
                <c:pt idx="11">
                  <c:v>41914</c:v>
                </c:pt>
                <c:pt idx="12">
                  <c:v>41915</c:v>
                </c:pt>
                <c:pt idx="13">
                  <c:v>41916</c:v>
                </c:pt>
                <c:pt idx="14">
                  <c:v>41917</c:v>
                </c:pt>
                <c:pt idx="15">
                  <c:v>41918</c:v>
                </c:pt>
                <c:pt idx="16">
                  <c:v>41919</c:v>
                </c:pt>
                <c:pt idx="17">
                  <c:v>41920</c:v>
                </c:pt>
                <c:pt idx="18">
                  <c:v>41921</c:v>
                </c:pt>
                <c:pt idx="19">
                  <c:v>41922</c:v>
                </c:pt>
                <c:pt idx="20">
                  <c:v>41923</c:v>
                </c:pt>
                <c:pt idx="21">
                  <c:v>41924</c:v>
                </c:pt>
                <c:pt idx="22">
                  <c:v>41925</c:v>
                </c:pt>
                <c:pt idx="23">
                  <c:v>41926</c:v>
                </c:pt>
                <c:pt idx="24">
                  <c:v>41927</c:v>
                </c:pt>
                <c:pt idx="25">
                  <c:v>41928</c:v>
                </c:pt>
                <c:pt idx="26">
                  <c:v>41929</c:v>
                </c:pt>
                <c:pt idx="27">
                  <c:v>41930</c:v>
                </c:pt>
                <c:pt idx="28">
                  <c:v>41931</c:v>
                </c:pt>
              </c:numCache>
            </c:num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F-4A71-94F1-2A1C5234F3B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Category B Fill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6200000" scaled="0"/>
              <a:tileRect/>
            </a:gradFill>
          </c:spPr>
          <c:cat>
            <c:numRef>
              <c:f>Sheet1!$A$2:$A$30</c:f>
              <c:numCache>
                <c:formatCode>m/d/yy</c:formatCode>
                <c:ptCount val="29"/>
                <c:pt idx="0">
                  <c:v>41903</c:v>
                </c:pt>
                <c:pt idx="1">
                  <c:v>41904</c:v>
                </c:pt>
                <c:pt idx="2">
                  <c:v>41905</c:v>
                </c:pt>
                <c:pt idx="3">
                  <c:v>41906</c:v>
                </c:pt>
                <c:pt idx="4">
                  <c:v>41907</c:v>
                </c:pt>
                <c:pt idx="5">
                  <c:v>41908</c:v>
                </c:pt>
                <c:pt idx="6">
                  <c:v>41909</c:v>
                </c:pt>
                <c:pt idx="7">
                  <c:v>41910</c:v>
                </c:pt>
                <c:pt idx="8">
                  <c:v>41911</c:v>
                </c:pt>
                <c:pt idx="9">
                  <c:v>41912</c:v>
                </c:pt>
                <c:pt idx="10">
                  <c:v>41913</c:v>
                </c:pt>
                <c:pt idx="11">
                  <c:v>41914</c:v>
                </c:pt>
                <c:pt idx="12">
                  <c:v>41915</c:v>
                </c:pt>
                <c:pt idx="13">
                  <c:v>41916</c:v>
                </c:pt>
                <c:pt idx="14">
                  <c:v>41917</c:v>
                </c:pt>
                <c:pt idx="15">
                  <c:v>41918</c:v>
                </c:pt>
                <c:pt idx="16">
                  <c:v>41919</c:v>
                </c:pt>
                <c:pt idx="17">
                  <c:v>41920</c:v>
                </c:pt>
                <c:pt idx="18">
                  <c:v>41921</c:v>
                </c:pt>
                <c:pt idx="19">
                  <c:v>41922</c:v>
                </c:pt>
                <c:pt idx="20">
                  <c:v>41923</c:v>
                </c:pt>
                <c:pt idx="21">
                  <c:v>41924</c:v>
                </c:pt>
                <c:pt idx="22">
                  <c:v>41925</c:v>
                </c:pt>
                <c:pt idx="23">
                  <c:v>41926</c:v>
                </c:pt>
                <c:pt idx="24">
                  <c:v>41927</c:v>
                </c:pt>
                <c:pt idx="25">
                  <c:v>41928</c:v>
                </c:pt>
                <c:pt idx="26">
                  <c:v>41929</c:v>
                </c:pt>
                <c:pt idx="27">
                  <c:v>41930</c:v>
                </c:pt>
                <c:pt idx="28">
                  <c:v>41931</c:v>
                </c:pt>
              </c:numCache>
            </c:numRef>
          </c:cat>
          <c:val>
            <c:numRef>
              <c:f>Sheet1!$E$2:$E$30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FF-4A71-94F1-2A1C5234F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9391408"/>
        <c:axId val="809394128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Category A Fill</c:v>
                </c:pt>
              </c:strCache>
            </c:strRef>
          </c:tx>
          <c:spPr>
            <a:ln w="6350">
              <a:solidFill>
                <a:schemeClr val="accent2"/>
              </a:solidFill>
            </a:ln>
          </c:spPr>
          <c:marker>
            <c:symbol val="circle"/>
            <c:size val="5"/>
            <c:spPr>
              <a:solidFill>
                <a:schemeClr val="accent2"/>
              </a:solidFill>
              <a:ln w="3175">
                <a:noFill/>
              </a:ln>
            </c:spPr>
          </c:marker>
          <c:cat>
            <c:numRef>
              <c:f>Sheet1!$A$2:$A$30</c:f>
              <c:numCache>
                <c:formatCode>m/d/yy</c:formatCode>
                <c:ptCount val="29"/>
                <c:pt idx="0">
                  <c:v>41903</c:v>
                </c:pt>
                <c:pt idx="1">
                  <c:v>41904</c:v>
                </c:pt>
                <c:pt idx="2">
                  <c:v>41905</c:v>
                </c:pt>
                <c:pt idx="3">
                  <c:v>41906</c:v>
                </c:pt>
                <c:pt idx="4">
                  <c:v>41907</c:v>
                </c:pt>
                <c:pt idx="5">
                  <c:v>41908</c:v>
                </c:pt>
                <c:pt idx="6">
                  <c:v>41909</c:v>
                </c:pt>
                <c:pt idx="7">
                  <c:v>41910</c:v>
                </c:pt>
                <c:pt idx="8">
                  <c:v>41911</c:v>
                </c:pt>
                <c:pt idx="9">
                  <c:v>41912</c:v>
                </c:pt>
                <c:pt idx="10">
                  <c:v>41913</c:v>
                </c:pt>
                <c:pt idx="11">
                  <c:v>41914</c:v>
                </c:pt>
                <c:pt idx="12">
                  <c:v>41915</c:v>
                </c:pt>
                <c:pt idx="13">
                  <c:v>41916</c:v>
                </c:pt>
                <c:pt idx="14">
                  <c:v>41917</c:v>
                </c:pt>
                <c:pt idx="15">
                  <c:v>41918</c:v>
                </c:pt>
                <c:pt idx="16">
                  <c:v>41919</c:v>
                </c:pt>
                <c:pt idx="17">
                  <c:v>41920</c:v>
                </c:pt>
                <c:pt idx="18">
                  <c:v>41921</c:v>
                </c:pt>
                <c:pt idx="19">
                  <c:v>41922</c:v>
                </c:pt>
                <c:pt idx="20">
                  <c:v>41923</c:v>
                </c:pt>
                <c:pt idx="21">
                  <c:v>41924</c:v>
                </c:pt>
                <c:pt idx="22">
                  <c:v>41925</c:v>
                </c:pt>
                <c:pt idx="23">
                  <c:v>41926</c:v>
                </c:pt>
                <c:pt idx="24">
                  <c:v>41927</c:v>
                </c:pt>
                <c:pt idx="25">
                  <c:v>41928</c:v>
                </c:pt>
                <c:pt idx="26">
                  <c:v>41929</c:v>
                </c:pt>
                <c:pt idx="27">
                  <c:v>41930</c:v>
                </c:pt>
                <c:pt idx="28">
                  <c:v>41931</c:v>
                </c:pt>
              </c:numCache>
            </c:numRef>
          </c:cat>
          <c:val>
            <c:numRef>
              <c:f>Sheet1!$C$2:$C$30</c:f>
              <c:numCache>
                <c:formatCode>General</c:formatCode>
                <c:ptCount val="29"/>
                <c:pt idx="0">
                  <c:v>5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9</c:v>
                </c:pt>
                <c:pt idx="5">
                  <c:v>14</c:v>
                </c:pt>
                <c:pt idx="6">
                  <c:v>11</c:v>
                </c:pt>
                <c:pt idx="7">
                  <c:v>16</c:v>
                </c:pt>
                <c:pt idx="8">
                  <c:v>14</c:v>
                </c:pt>
                <c:pt idx="9">
                  <c:v>11</c:v>
                </c:pt>
                <c:pt idx="10">
                  <c:v>7</c:v>
                </c:pt>
                <c:pt idx="11">
                  <c:v>14</c:v>
                </c:pt>
                <c:pt idx="12">
                  <c:v>20</c:v>
                </c:pt>
                <c:pt idx="13">
                  <c:v>22</c:v>
                </c:pt>
                <c:pt idx="14">
                  <c:v>28</c:v>
                </c:pt>
                <c:pt idx="15">
                  <c:v>33</c:v>
                </c:pt>
                <c:pt idx="16">
                  <c:v>56</c:v>
                </c:pt>
                <c:pt idx="17">
                  <c:v>144</c:v>
                </c:pt>
                <c:pt idx="18">
                  <c:v>134</c:v>
                </c:pt>
                <c:pt idx="19">
                  <c:v>104</c:v>
                </c:pt>
                <c:pt idx="20">
                  <c:v>110</c:v>
                </c:pt>
                <c:pt idx="21">
                  <c:v>60</c:v>
                </c:pt>
                <c:pt idx="22">
                  <c:v>45</c:v>
                </c:pt>
                <c:pt idx="23">
                  <c:v>50</c:v>
                </c:pt>
                <c:pt idx="24">
                  <c:v>40</c:v>
                </c:pt>
                <c:pt idx="25">
                  <c:v>22</c:v>
                </c:pt>
                <c:pt idx="26">
                  <c:v>12</c:v>
                </c:pt>
                <c:pt idx="27">
                  <c:v>8</c:v>
                </c:pt>
                <c:pt idx="28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6FF-4A71-94F1-2A1C5234F3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Category B</c:v>
                </c:pt>
              </c:strCache>
            </c:strRef>
          </c:tx>
          <c:spPr>
            <a:ln w="6350">
              <a:solidFill>
                <a:schemeClr val="accent1"/>
              </a:solidFill>
            </a:ln>
          </c:spPr>
          <c:marker>
            <c:symbol val="circle"/>
            <c:size val="4"/>
          </c:marker>
          <c:cat>
            <c:numRef>
              <c:f>Sheet1!$A$2:$A$30</c:f>
              <c:numCache>
                <c:formatCode>m/d/yy</c:formatCode>
                <c:ptCount val="29"/>
                <c:pt idx="0">
                  <c:v>41903</c:v>
                </c:pt>
                <c:pt idx="1">
                  <c:v>41904</c:v>
                </c:pt>
                <c:pt idx="2">
                  <c:v>41905</c:v>
                </c:pt>
                <c:pt idx="3">
                  <c:v>41906</c:v>
                </c:pt>
                <c:pt idx="4">
                  <c:v>41907</c:v>
                </c:pt>
                <c:pt idx="5">
                  <c:v>41908</c:v>
                </c:pt>
                <c:pt idx="6">
                  <c:v>41909</c:v>
                </c:pt>
                <c:pt idx="7">
                  <c:v>41910</c:v>
                </c:pt>
                <c:pt idx="8">
                  <c:v>41911</c:v>
                </c:pt>
                <c:pt idx="9">
                  <c:v>41912</c:v>
                </c:pt>
                <c:pt idx="10">
                  <c:v>41913</c:v>
                </c:pt>
                <c:pt idx="11">
                  <c:v>41914</c:v>
                </c:pt>
                <c:pt idx="12">
                  <c:v>41915</c:v>
                </c:pt>
                <c:pt idx="13">
                  <c:v>41916</c:v>
                </c:pt>
                <c:pt idx="14">
                  <c:v>41917</c:v>
                </c:pt>
                <c:pt idx="15">
                  <c:v>41918</c:v>
                </c:pt>
                <c:pt idx="16">
                  <c:v>41919</c:v>
                </c:pt>
                <c:pt idx="17">
                  <c:v>41920</c:v>
                </c:pt>
                <c:pt idx="18">
                  <c:v>41921</c:v>
                </c:pt>
                <c:pt idx="19">
                  <c:v>41922</c:v>
                </c:pt>
                <c:pt idx="20">
                  <c:v>41923</c:v>
                </c:pt>
                <c:pt idx="21">
                  <c:v>41924</c:v>
                </c:pt>
                <c:pt idx="22">
                  <c:v>41925</c:v>
                </c:pt>
                <c:pt idx="23">
                  <c:v>41926</c:v>
                </c:pt>
                <c:pt idx="24">
                  <c:v>41927</c:v>
                </c:pt>
                <c:pt idx="25">
                  <c:v>41928</c:v>
                </c:pt>
                <c:pt idx="26">
                  <c:v>41929</c:v>
                </c:pt>
                <c:pt idx="27">
                  <c:v>41930</c:v>
                </c:pt>
                <c:pt idx="28">
                  <c:v>41931</c:v>
                </c:pt>
              </c:numCache>
            </c:numRef>
          </c:cat>
          <c:val>
            <c:numRef>
              <c:f>Sheet1!$D$2:$D$30</c:f>
              <c:numCache>
                <c:formatCode>General</c:formatCode>
                <c:ptCount val="29"/>
                <c:pt idx="0">
                  <c:v>10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13</c:v>
                </c:pt>
                <c:pt idx="5">
                  <c:v>20</c:v>
                </c:pt>
                <c:pt idx="6">
                  <c:v>19</c:v>
                </c:pt>
                <c:pt idx="7">
                  <c:v>34</c:v>
                </c:pt>
                <c:pt idx="8">
                  <c:v>12</c:v>
                </c:pt>
                <c:pt idx="9">
                  <c:v>40</c:v>
                </c:pt>
                <c:pt idx="10">
                  <c:v>22</c:v>
                </c:pt>
                <c:pt idx="11">
                  <c:v>35</c:v>
                </c:pt>
                <c:pt idx="12">
                  <c:v>35</c:v>
                </c:pt>
                <c:pt idx="13">
                  <c:v>30</c:v>
                </c:pt>
                <c:pt idx="14">
                  <c:v>33</c:v>
                </c:pt>
                <c:pt idx="15">
                  <c:v>40</c:v>
                </c:pt>
                <c:pt idx="16">
                  <c:v>80</c:v>
                </c:pt>
                <c:pt idx="17">
                  <c:v>105</c:v>
                </c:pt>
                <c:pt idx="18">
                  <c:v>80</c:v>
                </c:pt>
                <c:pt idx="19">
                  <c:v>70</c:v>
                </c:pt>
                <c:pt idx="20">
                  <c:v>40</c:v>
                </c:pt>
                <c:pt idx="21">
                  <c:v>30</c:v>
                </c:pt>
                <c:pt idx="22">
                  <c:v>35</c:v>
                </c:pt>
                <c:pt idx="23">
                  <c:v>39</c:v>
                </c:pt>
                <c:pt idx="24">
                  <c:v>37</c:v>
                </c:pt>
                <c:pt idx="25">
                  <c:v>45</c:v>
                </c:pt>
                <c:pt idx="26">
                  <c:v>30</c:v>
                </c:pt>
                <c:pt idx="27">
                  <c:v>25</c:v>
                </c:pt>
                <c:pt idx="28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6FF-4A71-94F1-2A1C5234F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9391408"/>
        <c:axId val="809394128"/>
      </c:lineChart>
      <c:dateAx>
        <c:axId val="809391408"/>
        <c:scaling>
          <c:orientation val="minMax"/>
        </c:scaling>
        <c:delete val="0"/>
        <c:axPos val="b"/>
        <c:majorGridlines>
          <c:spPr>
            <a:ln w="6350">
              <a:solidFill>
                <a:schemeClr val="tx1">
                  <a:lumMod val="60000"/>
                  <a:lumOff val="40000"/>
                  <a:alpha val="50000"/>
                </a:schemeClr>
              </a:solidFill>
            </a:ln>
          </c:spPr>
        </c:majorGridlines>
        <c:numFmt formatCode="m/d/yy" sourceLinked="1"/>
        <c:majorTickMark val="none"/>
        <c:minorTickMark val="none"/>
        <c:tickLblPos val="nextTo"/>
        <c:spPr>
          <a:ln>
            <a:noFill/>
          </a:ln>
        </c:spPr>
        <c:crossAx val="809394128"/>
        <c:crosses val="autoZero"/>
        <c:auto val="1"/>
        <c:lblOffset val="100"/>
        <c:baseTimeUnit val="days"/>
        <c:majorUnit val="7"/>
        <c:majorTimeUnit val="days"/>
      </c:dateAx>
      <c:valAx>
        <c:axId val="809394128"/>
        <c:scaling>
          <c:orientation val="minMax"/>
          <c:max val="160"/>
        </c:scaling>
        <c:delete val="0"/>
        <c:axPos val="l"/>
        <c:majorGridlines>
          <c:spPr>
            <a:ln w="6350">
              <a:solidFill>
                <a:schemeClr val="tx1">
                  <a:lumMod val="60000"/>
                  <a:lumOff val="40000"/>
                  <a:alpha val="50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noFill/>
          </a:ln>
        </c:spPr>
        <c:crossAx val="809391408"/>
        <c:crosses val="autoZero"/>
        <c:crossBetween val="midCat"/>
        <c:majorUnit val="40"/>
      </c:valAx>
      <c:spPr>
        <a:noFill/>
        <a:ln>
          <a:noFill/>
        </a:ln>
      </c:spPr>
    </c:plotArea>
    <c:plotVisOnly val="1"/>
    <c:dispBlanksAs val="zero"/>
    <c:showDLblsOverMax val="0"/>
  </c:chart>
  <c:txPr>
    <a:bodyPr/>
    <a:lstStyle/>
    <a:p>
      <a:pPr>
        <a:defRPr sz="12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7EF0-4FBA-91EB-F163857D11AC}"/>
              </c:ext>
            </c:extLst>
          </c:dPt>
          <c:dPt>
            <c:idx val="1"/>
            <c:bubble3D val="0"/>
            <c:spPr>
              <a:solidFill>
                <a:srgbClr val="A6A6A6">
                  <a:alpha val="3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7EF0-4FBA-91EB-F163857D11A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47</c:v>
                </c:pt>
                <c:pt idx="1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F0-4FBA-91EB-F163857D1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6A6A6"/>
            </a:solidFill>
          </c:spPr>
          <c:dPt>
            <c:idx val="0"/>
            <c:bubble3D val="0"/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569-49AB-8FF0-26F042AF6938}"/>
              </c:ext>
            </c:extLst>
          </c:dPt>
          <c:dPt>
            <c:idx val="1"/>
            <c:bubble3D val="0"/>
            <c:spPr>
              <a:solidFill>
                <a:srgbClr val="A6A6A6">
                  <a:alpha val="3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0569-49AB-8FF0-26F042AF693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69-49AB-8FF0-26F042AF6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A6A6A6"/>
            </a:solidFill>
          </c:spPr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CB52-4A71-BF52-AE69FF2527B8}"/>
              </c:ext>
            </c:extLst>
          </c:dPt>
          <c:dPt>
            <c:idx val="1"/>
            <c:bubble3D val="0"/>
            <c:spPr>
              <a:solidFill>
                <a:srgbClr val="A6A6A6">
                  <a:alpha val="3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CB52-4A71-BF52-AE69FF2527B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52-4A71-BF52-AE69FF252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860561414244485E-3"/>
          <c:y val="0"/>
          <c:w val="0.97443558829622068"/>
          <c:h val="0.948437503171905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tx1"/>
                </a:solidFill>
              </a:ln>
              <a:effectLst/>
            </c:spPr>
          </c:marker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3.5</c:v>
                </c:pt>
                <c:pt idx="3">
                  <c:v>4</c:v>
                </c:pt>
                <c:pt idx="4">
                  <c:v>6</c:v>
                </c:pt>
                <c:pt idx="5">
                  <c:v>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037-4D12-A08D-86A6581706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656671"/>
        <c:axId val="157657327"/>
      </c:lineChart>
      <c:catAx>
        <c:axId val="15765667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7657327"/>
        <c:crosses val="autoZero"/>
        <c:auto val="1"/>
        <c:lblAlgn val="ctr"/>
        <c:lblOffset val="100"/>
        <c:noMultiLvlLbl val="0"/>
      </c:catAx>
      <c:valAx>
        <c:axId val="1576573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765667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D4-4F0E-83B0-A37FF686C777}"/>
              </c:ext>
            </c:extLst>
          </c:dPt>
          <c:dPt>
            <c:idx val="1"/>
            <c:bubble3D val="0"/>
            <c:spPr>
              <a:solidFill>
                <a:schemeClr val="tx2">
                  <a:alpha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D4-4F0E-83B0-A37FF686C777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D4-4F0E-83B0-A37FF686C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AF-4527-9654-1ECFE87CA60A}"/>
              </c:ext>
            </c:extLst>
          </c:dPt>
          <c:dPt>
            <c:idx val="1"/>
            <c:bubble3D val="0"/>
            <c:spPr>
              <a:solidFill>
                <a:schemeClr val="tx2">
                  <a:alpha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AF-4527-9654-1ECFE87CA60A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AF-4527-9654-1ECFE87CA6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0369953584967"/>
          <c:y val="5.8975805144277534E-2"/>
          <c:w val="0.57109760167587209"/>
          <c:h val="0.882048389711444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1A-4AA8-87A1-A203090ABC5E}"/>
              </c:ext>
            </c:extLst>
          </c:dPt>
          <c:dPt>
            <c:idx val="1"/>
            <c:bubble3D val="0"/>
            <c:spPr>
              <a:solidFill>
                <a:schemeClr val="tx2">
                  <a:alpha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1A-4AA8-87A1-A203090ABC5E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1A-4AA8-87A1-A203090AB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5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93-4CF8-BD62-5BD9E508A832}"/>
              </c:ext>
            </c:extLst>
          </c:dPt>
          <c:dPt>
            <c:idx val="1"/>
            <c:bubble3D val="0"/>
            <c:spPr>
              <a:solidFill>
                <a:schemeClr val="tx2">
                  <a:alpha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93-4CF8-BD62-5BD9E508A832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93-4CF8-BD62-5BD9E508A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9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3CCF8-DCB0-4BD7-B7CA-07C2BFFD68F6}" type="datetimeFigureOut">
              <a:rPr lang="zh-CN" altLang="en-US" smtClean="0"/>
              <a:t>2019/10/24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9E46EF-2E79-4A7F-BF57-7302DE972F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93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E46EF-2E79-4A7F-BF57-7302DE972FE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631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E46EF-2E79-4A7F-BF57-7302DE972FE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43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E46EF-2E79-4A7F-BF57-7302DE972F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829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E46EF-2E79-4A7F-BF57-7302DE972FE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069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E46EF-2E79-4A7F-BF57-7302DE972FE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773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E46EF-2E79-4A7F-BF57-7302DE972FE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76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E46EF-2E79-4A7F-BF57-7302DE972FE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58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hyperlink" Target="http://www.officeplus.cn/Template/Home.shtml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49B557F-67B8-405D-85ED-7168613CA6C3}"/>
              </a:ext>
            </a:extLst>
          </p:cNvPr>
          <p:cNvGrpSpPr/>
          <p:nvPr userDrawn="1"/>
        </p:nvGrpSpPr>
        <p:grpSpPr>
          <a:xfrm>
            <a:off x="3987801" y="-2655146"/>
            <a:ext cx="4216398" cy="10100542"/>
            <a:chOff x="-57070" y="-7035415"/>
            <a:chExt cx="12611085" cy="2173601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59C9D6E-A170-45FE-B9B5-C423001D5FED}"/>
                </a:ext>
              </a:extLst>
            </p:cNvPr>
            <p:cNvGrpSpPr/>
            <p:nvPr/>
          </p:nvGrpSpPr>
          <p:grpSpPr>
            <a:xfrm>
              <a:off x="-57070" y="-7035415"/>
              <a:ext cx="12611085" cy="17855225"/>
              <a:chOff x="-57070" y="-7035415"/>
              <a:chExt cx="12611085" cy="17855225"/>
            </a:xfrm>
          </p:grpSpPr>
          <p:sp>
            <p:nvSpPr>
              <p:cNvPr id="13" name="等腰三角形 12">
                <a:extLst>
                  <a:ext uri="{FF2B5EF4-FFF2-40B4-BE49-F238E27FC236}">
                    <a16:creationId xmlns:a16="http://schemas.microsoft.com/office/drawing/2014/main" id="{5AA7B957-EB77-41C4-BD11-23C9E0189F6D}"/>
                  </a:ext>
                </a:extLst>
              </p:cNvPr>
              <p:cNvSpPr/>
              <p:nvPr/>
            </p:nvSpPr>
            <p:spPr>
              <a:xfrm rot="10800000">
                <a:off x="-57070" y="-51803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等腰三角形 13">
                <a:extLst>
                  <a:ext uri="{FF2B5EF4-FFF2-40B4-BE49-F238E27FC236}">
                    <a16:creationId xmlns:a16="http://schemas.microsoft.com/office/drawing/2014/main" id="{4D3850AA-26C5-4F9B-BF1D-1FBB2C9F5487}"/>
                  </a:ext>
                </a:extLst>
              </p:cNvPr>
              <p:cNvSpPr/>
              <p:nvPr/>
            </p:nvSpPr>
            <p:spPr>
              <a:xfrm rot="10800000">
                <a:off x="-57070" y="-3543609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14">
                <a:extLst>
                  <a:ext uri="{FF2B5EF4-FFF2-40B4-BE49-F238E27FC236}">
                    <a16:creationId xmlns:a16="http://schemas.microsoft.com/office/drawing/2014/main" id="{8E55BD8F-6755-4176-BE51-0516D7BE2BE4}"/>
                  </a:ext>
                </a:extLst>
              </p:cNvPr>
              <p:cNvSpPr/>
              <p:nvPr/>
            </p:nvSpPr>
            <p:spPr>
              <a:xfrm rot="10800000">
                <a:off x="-57070" y="-7035415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08D4F4D-7173-44FC-9972-F6084D7790B4}"/>
                </a:ext>
              </a:extLst>
            </p:cNvPr>
            <p:cNvGrpSpPr/>
            <p:nvPr/>
          </p:nvGrpSpPr>
          <p:grpSpPr>
            <a:xfrm rot="10800000">
              <a:off x="-57070" y="-3154627"/>
              <a:ext cx="12611085" cy="17855225"/>
              <a:chOff x="-57070" y="-7035415"/>
              <a:chExt cx="12611085" cy="17855225"/>
            </a:xfrm>
          </p:grpSpPr>
          <p:sp>
            <p:nvSpPr>
              <p:cNvPr id="10" name="等腰三角形 9">
                <a:extLst>
                  <a:ext uri="{FF2B5EF4-FFF2-40B4-BE49-F238E27FC236}">
                    <a16:creationId xmlns:a16="http://schemas.microsoft.com/office/drawing/2014/main" id="{D54A3962-78E5-45E2-BF5D-CB144B5F1EFB}"/>
                  </a:ext>
                </a:extLst>
              </p:cNvPr>
              <p:cNvSpPr/>
              <p:nvPr/>
            </p:nvSpPr>
            <p:spPr>
              <a:xfrm rot="10800000">
                <a:off x="-57070" y="-51803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10">
                <a:extLst>
                  <a:ext uri="{FF2B5EF4-FFF2-40B4-BE49-F238E27FC236}">
                    <a16:creationId xmlns:a16="http://schemas.microsoft.com/office/drawing/2014/main" id="{2C1AB7B1-45FE-4CB5-8F6D-F833E9CAB761}"/>
                  </a:ext>
                </a:extLst>
              </p:cNvPr>
              <p:cNvSpPr/>
              <p:nvPr/>
            </p:nvSpPr>
            <p:spPr>
              <a:xfrm rot="10800000">
                <a:off x="-57070" y="-3543609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等腰三角形 11">
                <a:extLst>
                  <a:ext uri="{FF2B5EF4-FFF2-40B4-BE49-F238E27FC236}">
                    <a16:creationId xmlns:a16="http://schemas.microsoft.com/office/drawing/2014/main" id="{9F670022-1487-4804-A4A8-AB7BF70E03F4}"/>
                  </a:ext>
                </a:extLst>
              </p:cNvPr>
              <p:cNvSpPr/>
              <p:nvPr/>
            </p:nvSpPr>
            <p:spPr>
              <a:xfrm rot="10800000">
                <a:off x="-57070" y="-7035415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图片 15" descr="雪山上的风景&#10;&#10;描述已自动生成">
            <a:extLst>
              <a:ext uri="{FF2B5EF4-FFF2-40B4-BE49-F238E27FC236}">
                <a16:creationId xmlns:a16="http://schemas.microsoft.com/office/drawing/2014/main" id="{CB3B0CEF-C5E1-4D60-AE18-905EEC645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13" b="3336"/>
          <a:stretch/>
        </p:blipFill>
        <p:spPr>
          <a:xfrm>
            <a:off x="0" y="3745041"/>
            <a:ext cx="12192000" cy="3112959"/>
          </a:xfrm>
          <a:prstGeom prst="rect">
            <a:avLst/>
          </a:prstGeom>
        </p:spPr>
      </p:pic>
      <p:pic>
        <p:nvPicPr>
          <p:cNvPr id="17" name="图片 16" descr="图片包含 灯光, 白色, 大, 黑色&#10;&#10;描述已自动生成">
            <a:extLst>
              <a:ext uri="{FF2B5EF4-FFF2-40B4-BE49-F238E27FC236}">
                <a16:creationId xmlns:a16="http://schemas.microsoft.com/office/drawing/2014/main" id="{BCA530C9-0D32-4A4A-908D-27ABB8BA25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0" y="3559984"/>
            <a:ext cx="1981204" cy="914402"/>
          </a:xfrm>
          <a:prstGeom prst="rect">
            <a:avLst/>
          </a:prstGeom>
        </p:spPr>
      </p:pic>
      <p:pic>
        <p:nvPicPr>
          <p:cNvPr id="18" name="图片 17" descr="图片包含 灯光, 白色, 大, 黑色&#10;&#10;描述已自动生成">
            <a:extLst>
              <a:ext uri="{FF2B5EF4-FFF2-40B4-BE49-F238E27FC236}">
                <a16:creationId xmlns:a16="http://schemas.microsoft.com/office/drawing/2014/main" id="{1A4E0314-9895-45B4-B9BC-6663FF5EDD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66" y="4967416"/>
            <a:ext cx="1831106" cy="552556"/>
          </a:xfrm>
          <a:prstGeom prst="rect">
            <a:avLst/>
          </a:prstGeom>
        </p:spPr>
      </p:pic>
      <p:pic>
        <p:nvPicPr>
          <p:cNvPr id="19" name="图片 18" descr="图片包含 灯光, 白色, 大, 黑色&#10;&#10;描述已自动生成">
            <a:extLst>
              <a:ext uri="{FF2B5EF4-FFF2-40B4-BE49-F238E27FC236}">
                <a16:creationId xmlns:a16="http://schemas.microsoft.com/office/drawing/2014/main" id="{F7841FD1-6751-43C6-ABB8-D1AA8F22FD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" y="556536"/>
            <a:ext cx="12149414" cy="5607423"/>
          </a:xfrm>
          <a:prstGeom prst="rect">
            <a:avLst/>
          </a:prstGeom>
        </p:spPr>
      </p:pic>
      <p:pic>
        <p:nvPicPr>
          <p:cNvPr id="20" name="图片 19" descr="图片包含 灯光, 白色, 大, 黑色&#10;&#10;描述已自动生成">
            <a:extLst>
              <a:ext uri="{FF2B5EF4-FFF2-40B4-BE49-F238E27FC236}">
                <a16:creationId xmlns:a16="http://schemas.microsoft.com/office/drawing/2014/main" id="{89F92DED-D609-4A98-B7BE-2BADFDCAE1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51" y="3379027"/>
            <a:ext cx="1981204" cy="914402"/>
          </a:xfrm>
          <a:prstGeom prst="rect">
            <a:avLst/>
          </a:prstGeom>
        </p:spPr>
      </p:pic>
      <p:pic>
        <p:nvPicPr>
          <p:cNvPr id="21" name="图片 20" descr="图片包含 灯光, 白色, 大, 黑色&#10;&#10;描述已自动生成">
            <a:extLst>
              <a:ext uri="{FF2B5EF4-FFF2-40B4-BE49-F238E27FC236}">
                <a16:creationId xmlns:a16="http://schemas.microsoft.com/office/drawing/2014/main" id="{CB69CE75-5A45-4C63-9228-0EC51BBF6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39" y="4274264"/>
            <a:ext cx="1981204" cy="914402"/>
          </a:xfrm>
          <a:prstGeom prst="rect">
            <a:avLst/>
          </a:prstGeom>
        </p:spPr>
      </p:pic>
      <p:pic>
        <p:nvPicPr>
          <p:cNvPr id="22" name="图片 21" descr="图片包含 灯光, 白色, 大, 黑色&#10;&#10;描述已自动生成">
            <a:extLst>
              <a:ext uri="{FF2B5EF4-FFF2-40B4-BE49-F238E27FC236}">
                <a16:creationId xmlns:a16="http://schemas.microsoft.com/office/drawing/2014/main" id="{02319215-2EA8-401A-B169-E3847E7DE9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39" y="3502447"/>
            <a:ext cx="1981204" cy="914402"/>
          </a:xfrm>
          <a:prstGeom prst="rect">
            <a:avLst/>
          </a:prstGeom>
        </p:spPr>
      </p:pic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57886FD-4DFC-4A4F-9CA3-17B2917108E9}"/>
              </a:ext>
            </a:extLst>
          </p:cNvPr>
          <p:cNvCxnSpPr>
            <a:cxnSpLocks/>
          </p:cNvCxnSpPr>
          <p:nvPr userDrawn="1"/>
        </p:nvCxnSpPr>
        <p:spPr>
          <a:xfrm>
            <a:off x="1555750" y="2395125"/>
            <a:ext cx="9080500" cy="0"/>
          </a:xfrm>
          <a:prstGeom prst="line">
            <a:avLst/>
          </a:prstGeom>
          <a:ln>
            <a:solidFill>
              <a:srgbClr val="7795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EC7386A-CB74-4748-8352-D3CDBC68A449}"/>
              </a:ext>
            </a:extLst>
          </p:cNvPr>
          <p:cNvGrpSpPr/>
          <p:nvPr userDrawn="1"/>
        </p:nvGrpSpPr>
        <p:grpSpPr>
          <a:xfrm>
            <a:off x="5877804" y="5762625"/>
            <a:ext cx="436392" cy="502434"/>
            <a:chOff x="5657849" y="5509385"/>
            <a:chExt cx="876300" cy="1008914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3324715-47B3-4558-9D72-C6F932D7B3B2}"/>
                </a:ext>
              </a:extLst>
            </p:cNvPr>
            <p:cNvGrpSpPr/>
            <p:nvPr/>
          </p:nvGrpSpPr>
          <p:grpSpPr>
            <a:xfrm>
              <a:off x="5877243" y="5761981"/>
              <a:ext cx="437512" cy="503722"/>
              <a:chOff x="5791199" y="5665939"/>
              <a:chExt cx="609601" cy="701856"/>
            </a:xfrm>
          </p:grpSpPr>
          <p:sp>
            <p:nvSpPr>
              <p:cNvPr id="32" name="等腰三角形 31">
                <a:extLst>
                  <a:ext uri="{FF2B5EF4-FFF2-40B4-BE49-F238E27FC236}">
                    <a16:creationId xmlns:a16="http://schemas.microsoft.com/office/drawing/2014/main" id="{7C6B3166-5822-4FAD-86F3-1AB83BD62075}"/>
                  </a:ext>
                </a:extLst>
              </p:cNvPr>
              <p:cNvSpPr/>
              <p:nvPr/>
            </p:nvSpPr>
            <p:spPr>
              <a:xfrm>
                <a:off x="5791199" y="5665939"/>
                <a:ext cx="609600" cy="525517"/>
              </a:xfrm>
              <a:prstGeom prst="triangle">
                <a:avLst/>
              </a:prstGeom>
              <a:noFill/>
              <a:ln w="635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FE26E47F-344C-441F-8893-258FA4FC52AA}"/>
                  </a:ext>
                </a:extLst>
              </p:cNvPr>
              <p:cNvSpPr/>
              <p:nvPr/>
            </p:nvSpPr>
            <p:spPr>
              <a:xfrm rot="10800000">
                <a:off x="5791200" y="5842278"/>
                <a:ext cx="609600" cy="525517"/>
              </a:xfrm>
              <a:prstGeom prst="triangle">
                <a:avLst/>
              </a:prstGeom>
              <a:noFill/>
              <a:ln w="635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A79470D0-7ED3-4FC6-BE4C-E0F4F9F22375}"/>
                </a:ext>
              </a:extLst>
            </p:cNvPr>
            <p:cNvGrpSpPr/>
            <p:nvPr/>
          </p:nvGrpSpPr>
          <p:grpSpPr>
            <a:xfrm>
              <a:off x="5657849" y="5509385"/>
              <a:ext cx="876300" cy="1008914"/>
              <a:chOff x="5791199" y="5665939"/>
              <a:chExt cx="609601" cy="701856"/>
            </a:xfrm>
          </p:grpSpPr>
          <p:sp>
            <p:nvSpPr>
              <p:cNvPr id="30" name="等腰三角形 29">
                <a:extLst>
                  <a:ext uri="{FF2B5EF4-FFF2-40B4-BE49-F238E27FC236}">
                    <a16:creationId xmlns:a16="http://schemas.microsoft.com/office/drawing/2014/main" id="{C601C367-A7EE-430D-95F4-7DDE460A3C37}"/>
                  </a:ext>
                </a:extLst>
              </p:cNvPr>
              <p:cNvSpPr/>
              <p:nvPr/>
            </p:nvSpPr>
            <p:spPr>
              <a:xfrm>
                <a:off x="5791199" y="5665939"/>
                <a:ext cx="609600" cy="525517"/>
              </a:xfrm>
              <a:prstGeom prst="triangle">
                <a:avLst/>
              </a:prstGeom>
              <a:noFill/>
              <a:ln w="635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>
                <a:extLst>
                  <a:ext uri="{FF2B5EF4-FFF2-40B4-BE49-F238E27FC236}">
                    <a16:creationId xmlns:a16="http://schemas.microsoft.com/office/drawing/2014/main" id="{74DDF0DC-8991-4952-B348-F65B2FD87C55}"/>
                  </a:ext>
                </a:extLst>
              </p:cNvPr>
              <p:cNvSpPr/>
              <p:nvPr/>
            </p:nvSpPr>
            <p:spPr>
              <a:xfrm rot="10800000">
                <a:off x="5791200" y="5842278"/>
                <a:ext cx="609600" cy="525517"/>
              </a:xfrm>
              <a:prstGeom prst="triangle">
                <a:avLst/>
              </a:prstGeom>
              <a:noFill/>
              <a:ln w="635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EFDE0263-FF8D-4143-8732-F07729BA7354}"/>
              </a:ext>
            </a:extLst>
          </p:cNvPr>
          <p:cNvSpPr/>
          <p:nvPr userDrawn="1"/>
        </p:nvSpPr>
        <p:spPr>
          <a:xfrm>
            <a:off x="-165100" y="3933824"/>
            <a:ext cx="5005388" cy="2886075"/>
          </a:xfrm>
          <a:custGeom>
            <a:avLst/>
            <a:gdLst>
              <a:gd name="connsiteX0" fmla="*/ 4724400 w 4991100"/>
              <a:gd name="connsiteY0" fmla="*/ 0 h 2857500"/>
              <a:gd name="connsiteX1" fmla="*/ 4991100 w 4991100"/>
              <a:gd name="connsiteY1" fmla="*/ 342900 h 2857500"/>
              <a:gd name="connsiteX2" fmla="*/ 4864100 w 4991100"/>
              <a:gd name="connsiteY2" fmla="*/ 1117600 h 2857500"/>
              <a:gd name="connsiteX3" fmla="*/ 4394200 w 4991100"/>
              <a:gd name="connsiteY3" fmla="*/ 1765300 h 2857500"/>
              <a:gd name="connsiteX4" fmla="*/ 3937000 w 4991100"/>
              <a:gd name="connsiteY4" fmla="*/ 1498600 h 2857500"/>
              <a:gd name="connsiteX5" fmla="*/ 3175000 w 4991100"/>
              <a:gd name="connsiteY5" fmla="*/ 1854200 h 2857500"/>
              <a:gd name="connsiteX6" fmla="*/ 3276600 w 4991100"/>
              <a:gd name="connsiteY6" fmla="*/ 2717800 h 2857500"/>
              <a:gd name="connsiteX7" fmla="*/ 1752600 w 4991100"/>
              <a:gd name="connsiteY7" fmla="*/ 2400300 h 2857500"/>
              <a:gd name="connsiteX8" fmla="*/ 0 w 4991100"/>
              <a:gd name="connsiteY8" fmla="*/ 2857500 h 2857500"/>
              <a:gd name="connsiteX0" fmla="*/ 4724400 w 5005388"/>
              <a:gd name="connsiteY0" fmla="*/ 0 h 2857500"/>
              <a:gd name="connsiteX1" fmla="*/ 5005388 w 5005388"/>
              <a:gd name="connsiteY1" fmla="*/ 438150 h 2857500"/>
              <a:gd name="connsiteX2" fmla="*/ 4864100 w 5005388"/>
              <a:gd name="connsiteY2" fmla="*/ 1117600 h 2857500"/>
              <a:gd name="connsiteX3" fmla="*/ 4394200 w 5005388"/>
              <a:gd name="connsiteY3" fmla="*/ 1765300 h 2857500"/>
              <a:gd name="connsiteX4" fmla="*/ 3937000 w 5005388"/>
              <a:gd name="connsiteY4" fmla="*/ 1498600 h 2857500"/>
              <a:gd name="connsiteX5" fmla="*/ 3175000 w 5005388"/>
              <a:gd name="connsiteY5" fmla="*/ 1854200 h 2857500"/>
              <a:gd name="connsiteX6" fmla="*/ 3276600 w 5005388"/>
              <a:gd name="connsiteY6" fmla="*/ 2717800 h 2857500"/>
              <a:gd name="connsiteX7" fmla="*/ 1752600 w 5005388"/>
              <a:gd name="connsiteY7" fmla="*/ 2400300 h 2857500"/>
              <a:gd name="connsiteX8" fmla="*/ 0 w 5005388"/>
              <a:gd name="connsiteY8" fmla="*/ 2857500 h 2857500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64100 w 5005388"/>
              <a:gd name="connsiteY2" fmla="*/ 1146175 h 2886075"/>
              <a:gd name="connsiteX3" fmla="*/ 4394200 w 5005388"/>
              <a:gd name="connsiteY3" fmla="*/ 1793875 h 2886075"/>
              <a:gd name="connsiteX4" fmla="*/ 3937000 w 5005388"/>
              <a:gd name="connsiteY4" fmla="*/ 1527175 h 2886075"/>
              <a:gd name="connsiteX5" fmla="*/ 3175000 w 5005388"/>
              <a:gd name="connsiteY5" fmla="*/ 1882775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94200 w 5005388"/>
              <a:gd name="connsiteY3" fmla="*/ 1793875 h 2886075"/>
              <a:gd name="connsiteX4" fmla="*/ 3937000 w 5005388"/>
              <a:gd name="connsiteY4" fmla="*/ 1527175 h 2886075"/>
              <a:gd name="connsiteX5" fmla="*/ 3175000 w 5005388"/>
              <a:gd name="connsiteY5" fmla="*/ 1882775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0863 w 5005388"/>
              <a:gd name="connsiteY3" fmla="*/ 1860550 h 2886075"/>
              <a:gd name="connsiteX4" fmla="*/ 3937000 w 5005388"/>
              <a:gd name="connsiteY4" fmla="*/ 1527175 h 2886075"/>
              <a:gd name="connsiteX5" fmla="*/ 3175000 w 5005388"/>
              <a:gd name="connsiteY5" fmla="*/ 1882775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5625 w 5005388"/>
              <a:gd name="connsiteY3" fmla="*/ 1855788 h 2886075"/>
              <a:gd name="connsiteX4" fmla="*/ 3937000 w 5005388"/>
              <a:gd name="connsiteY4" fmla="*/ 1527175 h 2886075"/>
              <a:gd name="connsiteX5" fmla="*/ 3175000 w 5005388"/>
              <a:gd name="connsiteY5" fmla="*/ 1882775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5625 w 5005388"/>
              <a:gd name="connsiteY3" fmla="*/ 1855788 h 2886075"/>
              <a:gd name="connsiteX4" fmla="*/ 3879850 w 5005388"/>
              <a:gd name="connsiteY4" fmla="*/ 1555750 h 2886075"/>
              <a:gd name="connsiteX5" fmla="*/ 3175000 w 5005388"/>
              <a:gd name="connsiteY5" fmla="*/ 1882775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5625 w 5005388"/>
              <a:gd name="connsiteY3" fmla="*/ 1855788 h 2886075"/>
              <a:gd name="connsiteX4" fmla="*/ 3879850 w 5005388"/>
              <a:gd name="connsiteY4" fmla="*/ 1555750 h 2886075"/>
              <a:gd name="connsiteX5" fmla="*/ 3136900 w 5005388"/>
              <a:gd name="connsiteY5" fmla="*/ 1911350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5625 w 5005388"/>
              <a:gd name="connsiteY3" fmla="*/ 1855788 h 2886075"/>
              <a:gd name="connsiteX4" fmla="*/ 3879850 w 5005388"/>
              <a:gd name="connsiteY4" fmla="*/ 1555750 h 2886075"/>
              <a:gd name="connsiteX5" fmla="*/ 3136900 w 5005388"/>
              <a:gd name="connsiteY5" fmla="*/ 1911350 h 2886075"/>
              <a:gd name="connsiteX6" fmla="*/ 3276600 w 5005388"/>
              <a:gd name="connsiteY6" fmla="*/ 2770188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5625 w 5005388"/>
              <a:gd name="connsiteY3" fmla="*/ 1855788 h 2886075"/>
              <a:gd name="connsiteX4" fmla="*/ 3879850 w 5005388"/>
              <a:gd name="connsiteY4" fmla="*/ 1555750 h 2886075"/>
              <a:gd name="connsiteX5" fmla="*/ 3136900 w 5005388"/>
              <a:gd name="connsiteY5" fmla="*/ 1911350 h 2886075"/>
              <a:gd name="connsiteX6" fmla="*/ 3276600 w 5005388"/>
              <a:gd name="connsiteY6" fmla="*/ 2770188 h 2886075"/>
              <a:gd name="connsiteX7" fmla="*/ 1657350 w 5005388"/>
              <a:gd name="connsiteY7" fmla="*/ 2362200 h 2886075"/>
              <a:gd name="connsiteX8" fmla="*/ 0 w 5005388"/>
              <a:gd name="connsiteY8" fmla="*/ 2886075 h 28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05388" h="2886075">
                <a:moveTo>
                  <a:pt x="4710112" y="0"/>
                </a:moveTo>
                <a:lnTo>
                  <a:pt x="5005388" y="466725"/>
                </a:lnTo>
                <a:lnTo>
                  <a:pt x="4878388" y="1112838"/>
                </a:lnTo>
                <a:lnTo>
                  <a:pt x="4365625" y="1855788"/>
                </a:lnTo>
                <a:lnTo>
                  <a:pt x="3879850" y="1555750"/>
                </a:lnTo>
                <a:lnTo>
                  <a:pt x="3136900" y="1911350"/>
                </a:lnTo>
                <a:lnTo>
                  <a:pt x="3276600" y="2770188"/>
                </a:lnTo>
                <a:lnTo>
                  <a:pt x="1657350" y="2362200"/>
                </a:lnTo>
                <a:lnTo>
                  <a:pt x="0" y="2886075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2626D9AB-A6FC-4EB2-96A0-4F37F01AEF9C}"/>
              </a:ext>
            </a:extLst>
          </p:cNvPr>
          <p:cNvSpPr/>
          <p:nvPr userDrawn="1"/>
        </p:nvSpPr>
        <p:spPr>
          <a:xfrm>
            <a:off x="5638800" y="3846512"/>
            <a:ext cx="4203700" cy="3367088"/>
          </a:xfrm>
          <a:custGeom>
            <a:avLst/>
            <a:gdLst>
              <a:gd name="connsiteX0" fmla="*/ 0 w 4165600"/>
              <a:gd name="connsiteY0" fmla="*/ 0 h 3314700"/>
              <a:gd name="connsiteX1" fmla="*/ 1143000 w 4165600"/>
              <a:gd name="connsiteY1" fmla="*/ 533400 h 3314700"/>
              <a:gd name="connsiteX2" fmla="*/ 2235200 w 4165600"/>
              <a:gd name="connsiteY2" fmla="*/ 1727200 h 3314700"/>
              <a:gd name="connsiteX3" fmla="*/ 2908300 w 4165600"/>
              <a:gd name="connsiteY3" fmla="*/ 2260600 h 3314700"/>
              <a:gd name="connsiteX4" fmla="*/ 3644900 w 4165600"/>
              <a:gd name="connsiteY4" fmla="*/ 2616200 h 3314700"/>
              <a:gd name="connsiteX5" fmla="*/ 4165600 w 4165600"/>
              <a:gd name="connsiteY5" fmla="*/ 3314700 h 3314700"/>
              <a:gd name="connsiteX0" fmla="*/ 0 w 4165600"/>
              <a:gd name="connsiteY0" fmla="*/ 0 h 3314700"/>
              <a:gd name="connsiteX1" fmla="*/ 1076325 w 4165600"/>
              <a:gd name="connsiteY1" fmla="*/ 476250 h 3314700"/>
              <a:gd name="connsiteX2" fmla="*/ 2235200 w 4165600"/>
              <a:gd name="connsiteY2" fmla="*/ 1727200 h 3314700"/>
              <a:gd name="connsiteX3" fmla="*/ 2908300 w 4165600"/>
              <a:gd name="connsiteY3" fmla="*/ 2260600 h 3314700"/>
              <a:gd name="connsiteX4" fmla="*/ 3644900 w 4165600"/>
              <a:gd name="connsiteY4" fmla="*/ 2616200 h 3314700"/>
              <a:gd name="connsiteX5" fmla="*/ 4165600 w 4165600"/>
              <a:gd name="connsiteY5" fmla="*/ 3314700 h 3314700"/>
              <a:gd name="connsiteX0" fmla="*/ 0 w 4165600"/>
              <a:gd name="connsiteY0" fmla="*/ 0 h 3314700"/>
              <a:gd name="connsiteX1" fmla="*/ 1076325 w 4165600"/>
              <a:gd name="connsiteY1" fmla="*/ 476250 h 3314700"/>
              <a:gd name="connsiteX2" fmla="*/ 2130425 w 4165600"/>
              <a:gd name="connsiteY2" fmla="*/ 1651000 h 3314700"/>
              <a:gd name="connsiteX3" fmla="*/ 2908300 w 4165600"/>
              <a:gd name="connsiteY3" fmla="*/ 2260600 h 3314700"/>
              <a:gd name="connsiteX4" fmla="*/ 3644900 w 4165600"/>
              <a:gd name="connsiteY4" fmla="*/ 2616200 h 3314700"/>
              <a:gd name="connsiteX5" fmla="*/ 4165600 w 4165600"/>
              <a:gd name="connsiteY5" fmla="*/ 3314700 h 3314700"/>
              <a:gd name="connsiteX0" fmla="*/ 0 w 4165600"/>
              <a:gd name="connsiteY0" fmla="*/ 0 h 3314700"/>
              <a:gd name="connsiteX1" fmla="*/ 1076325 w 4165600"/>
              <a:gd name="connsiteY1" fmla="*/ 476250 h 3314700"/>
              <a:gd name="connsiteX2" fmla="*/ 2130425 w 4165600"/>
              <a:gd name="connsiteY2" fmla="*/ 1651000 h 3314700"/>
              <a:gd name="connsiteX3" fmla="*/ 2803525 w 4165600"/>
              <a:gd name="connsiteY3" fmla="*/ 2203450 h 3314700"/>
              <a:gd name="connsiteX4" fmla="*/ 3644900 w 4165600"/>
              <a:gd name="connsiteY4" fmla="*/ 2616200 h 3314700"/>
              <a:gd name="connsiteX5" fmla="*/ 4165600 w 4165600"/>
              <a:gd name="connsiteY5" fmla="*/ 3314700 h 3314700"/>
              <a:gd name="connsiteX0" fmla="*/ 0 w 4165600"/>
              <a:gd name="connsiteY0" fmla="*/ 0 h 3314700"/>
              <a:gd name="connsiteX1" fmla="*/ 1076325 w 4165600"/>
              <a:gd name="connsiteY1" fmla="*/ 476250 h 3314700"/>
              <a:gd name="connsiteX2" fmla="*/ 2130425 w 4165600"/>
              <a:gd name="connsiteY2" fmla="*/ 1651000 h 3314700"/>
              <a:gd name="connsiteX3" fmla="*/ 2803525 w 4165600"/>
              <a:gd name="connsiteY3" fmla="*/ 2203450 h 3314700"/>
              <a:gd name="connsiteX4" fmla="*/ 3530600 w 4165600"/>
              <a:gd name="connsiteY4" fmla="*/ 2530475 h 3314700"/>
              <a:gd name="connsiteX5" fmla="*/ 4165600 w 4165600"/>
              <a:gd name="connsiteY5" fmla="*/ 3314700 h 3314700"/>
              <a:gd name="connsiteX0" fmla="*/ 0 w 4203700"/>
              <a:gd name="connsiteY0" fmla="*/ 0 h 3367088"/>
              <a:gd name="connsiteX1" fmla="*/ 1114425 w 4203700"/>
              <a:gd name="connsiteY1" fmla="*/ 528638 h 3367088"/>
              <a:gd name="connsiteX2" fmla="*/ 2168525 w 4203700"/>
              <a:gd name="connsiteY2" fmla="*/ 1703388 h 3367088"/>
              <a:gd name="connsiteX3" fmla="*/ 2841625 w 4203700"/>
              <a:gd name="connsiteY3" fmla="*/ 2255838 h 3367088"/>
              <a:gd name="connsiteX4" fmla="*/ 3568700 w 4203700"/>
              <a:gd name="connsiteY4" fmla="*/ 2582863 h 3367088"/>
              <a:gd name="connsiteX5" fmla="*/ 4203700 w 4203700"/>
              <a:gd name="connsiteY5" fmla="*/ 3367088 h 33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3700" h="3367088">
                <a:moveTo>
                  <a:pt x="0" y="0"/>
                </a:moveTo>
                <a:lnTo>
                  <a:pt x="1114425" y="528638"/>
                </a:lnTo>
                <a:lnTo>
                  <a:pt x="2168525" y="1703388"/>
                </a:lnTo>
                <a:lnTo>
                  <a:pt x="2841625" y="2255838"/>
                </a:lnTo>
                <a:lnTo>
                  <a:pt x="3568700" y="2582863"/>
                </a:lnTo>
                <a:lnTo>
                  <a:pt x="4203700" y="3367088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3FA7D654-9B02-417F-94F0-B784E4A02891}"/>
              </a:ext>
            </a:extLst>
          </p:cNvPr>
          <p:cNvSpPr/>
          <p:nvPr userDrawn="1"/>
        </p:nvSpPr>
        <p:spPr>
          <a:xfrm>
            <a:off x="2942196" y="5816417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09B9DF4-B2FB-4833-BFEC-930B0C5237D6}"/>
              </a:ext>
            </a:extLst>
          </p:cNvPr>
          <p:cNvSpPr/>
          <p:nvPr userDrawn="1"/>
        </p:nvSpPr>
        <p:spPr>
          <a:xfrm>
            <a:off x="3069292" y="66521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13937F09-E279-41C4-B30F-F40C1A2D1C87}"/>
              </a:ext>
            </a:extLst>
          </p:cNvPr>
          <p:cNvSpPr/>
          <p:nvPr userDrawn="1"/>
        </p:nvSpPr>
        <p:spPr>
          <a:xfrm>
            <a:off x="1465372" y="624657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4E86101D-BD96-4884-8463-E7B135246547}"/>
              </a:ext>
            </a:extLst>
          </p:cNvPr>
          <p:cNvSpPr/>
          <p:nvPr userDrawn="1"/>
        </p:nvSpPr>
        <p:spPr>
          <a:xfrm>
            <a:off x="4165019" y="574167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0E61A40-AB1A-4AD1-96D7-127C44707F15}"/>
              </a:ext>
            </a:extLst>
          </p:cNvPr>
          <p:cNvSpPr/>
          <p:nvPr userDrawn="1"/>
        </p:nvSpPr>
        <p:spPr>
          <a:xfrm>
            <a:off x="4669726" y="502150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0AA3701E-7446-4FB6-9B2D-D23F3CE7ACEF}"/>
              </a:ext>
            </a:extLst>
          </p:cNvPr>
          <p:cNvSpPr/>
          <p:nvPr userDrawn="1"/>
        </p:nvSpPr>
        <p:spPr>
          <a:xfrm>
            <a:off x="3689636" y="5462585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2FE470E8-B6AF-4DE4-B0EC-C1407786FF22}"/>
              </a:ext>
            </a:extLst>
          </p:cNvPr>
          <p:cNvSpPr/>
          <p:nvPr userDrawn="1"/>
        </p:nvSpPr>
        <p:spPr>
          <a:xfrm>
            <a:off x="4822288" y="4380109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B9DB3AA6-0D02-4B01-A264-720EA2C6A2A0}"/>
              </a:ext>
            </a:extLst>
          </p:cNvPr>
          <p:cNvSpPr/>
          <p:nvPr userDrawn="1"/>
        </p:nvSpPr>
        <p:spPr>
          <a:xfrm>
            <a:off x="4532259" y="3923648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7444A75-894E-4AD0-8C16-1C28991AC93C}"/>
              </a:ext>
            </a:extLst>
          </p:cNvPr>
          <p:cNvSpPr/>
          <p:nvPr userDrawn="1"/>
        </p:nvSpPr>
        <p:spPr>
          <a:xfrm>
            <a:off x="7775704" y="551516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429A46A-5B38-4BA7-8142-D95848C7A9F3}"/>
              </a:ext>
            </a:extLst>
          </p:cNvPr>
          <p:cNvSpPr/>
          <p:nvPr userDrawn="1"/>
        </p:nvSpPr>
        <p:spPr>
          <a:xfrm>
            <a:off x="8417280" y="60525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1456E7F-0818-4067-8E41-ADC79E062086}"/>
              </a:ext>
            </a:extLst>
          </p:cNvPr>
          <p:cNvSpPr/>
          <p:nvPr userDrawn="1"/>
        </p:nvSpPr>
        <p:spPr>
          <a:xfrm>
            <a:off x="6728415" y="4352784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ABF3F171-11C1-4965-9626-96CDA8822399}"/>
              </a:ext>
            </a:extLst>
          </p:cNvPr>
          <p:cNvSpPr/>
          <p:nvPr userDrawn="1"/>
        </p:nvSpPr>
        <p:spPr>
          <a:xfrm>
            <a:off x="5624651" y="3827012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24C81AC4-77AA-4C83-A981-885855ABC2E5}"/>
              </a:ext>
            </a:extLst>
          </p:cNvPr>
          <p:cNvSpPr/>
          <p:nvPr userDrawn="1"/>
        </p:nvSpPr>
        <p:spPr>
          <a:xfrm>
            <a:off x="9177804" y="639863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B58A4176-0FAC-404E-959E-89AE7005324B}"/>
              </a:ext>
            </a:extLst>
          </p:cNvPr>
          <p:cNvSpPr/>
          <p:nvPr userDrawn="1"/>
        </p:nvSpPr>
        <p:spPr>
          <a:xfrm>
            <a:off x="7535325" y="4926930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15C017C-1581-4B48-9A7D-22B718E0D442}"/>
              </a:ext>
            </a:extLst>
          </p:cNvPr>
          <p:cNvSpPr/>
          <p:nvPr userDrawn="1"/>
        </p:nvSpPr>
        <p:spPr>
          <a:xfrm>
            <a:off x="8311571" y="5267741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BDED2F0-611D-44B9-9F43-456E88AF892A}"/>
              </a:ext>
            </a:extLst>
          </p:cNvPr>
          <p:cNvSpPr/>
          <p:nvPr userDrawn="1"/>
        </p:nvSpPr>
        <p:spPr>
          <a:xfrm>
            <a:off x="9089574" y="5532806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A5C58098-2079-42C4-89A6-5EB747B868D5}"/>
              </a:ext>
            </a:extLst>
          </p:cNvPr>
          <p:cNvSpPr/>
          <p:nvPr userDrawn="1"/>
        </p:nvSpPr>
        <p:spPr>
          <a:xfrm>
            <a:off x="9741484" y="5489133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EB3ECEA0-2A4A-4CF3-9F6E-7189D7198AAF}"/>
              </a:ext>
            </a:extLst>
          </p:cNvPr>
          <p:cNvSpPr/>
          <p:nvPr userDrawn="1"/>
        </p:nvSpPr>
        <p:spPr>
          <a:xfrm>
            <a:off x="10654628" y="5681507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B259108C-E6D0-4494-8C47-68D1042DAA0B}"/>
              </a:ext>
            </a:extLst>
          </p:cNvPr>
          <p:cNvSpPr/>
          <p:nvPr userDrawn="1"/>
        </p:nvSpPr>
        <p:spPr>
          <a:xfrm>
            <a:off x="11096432" y="557525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57D2257A-688D-4033-9363-E9CC901608CB}"/>
              </a:ext>
            </a:extLst>
          </p:cNvPr>
          <p:cNvSpPr/>
          <p:nvPr userDrawn="1"/>
        </p:nvSpPr>
        <p:spPr>
          <a:xfrm rot="395589">
            <a:off x="11750650" y="564202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191E195F-8A13-40AA-BE9D-E99810F5008E}"/>
              </a:ext>
            </a:extLst>
          </p:cNvPr>
          <p:cNvSpPr/>
          <p:nvPr userDrawn="1"/>
        </p:nvSpPr>
        <p:spPr>
          <a:xfrm>
            <a:off x="7553325" y="4943475"/>
            <a:ext cx="4695825" cy="866775"/>
          </a:xfrm>
          <a:custGeom>
            <a:avLst/>
            <a:gdLst>
              <a:gd name="connsiteX0" fmla="*/ 0 w 4695825"/>
              <a:gd name="connsiteY0" fmla="*/ 0 h 866775"/>
              <a:gd name="connsiteX1" fmla="*/ 800100 w 4695825"/>
              <a:gd name="connsiteY1" fmla="*/ 361950 h 866775"/>
              <a:gd name="connsiteX2" fmla="*/ 1590675 w 4695825"/>
              <a:gd name="connsiteY2" fmla="*/ 628650 h 866775"/>
              <a:gd name="connsiteX3" fmla="*/ 2228850 w 4695825"/>
              <a:gd name="connsiteY3" fmla="*/ 581025 h 866775"/>
              <a:gd name="connsiteX4" fmla="*/ 3143250 w 4695825"/>
              <a:gd name="connsiteY4" fmla="*/ 771525 h 866775"/>
              <a:gd name="connsiteX5" fmla="*/ 3609975 w 4695825"/>
              <a:gd name="connsiteY5" fmla="*/ 676275 h 866775"/>
              <a:gd name="connsiteX6" fmla="*/ 4229100 w 4695825"/>
              <a:gd name="connsiteY6" fmla="*/ 742950 h 866775"/>
              <a:gd name="connsiteX7" fmla="*/ 4695825 w 4695825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5825" h="866775">
                <a:moveTo>
                  <a:pt x="0" y="0"/>
                </a:moveTo>
                <a:lnTo>
                  <a:pt x="800100" y="361950"/>
                </a:lnTo>
                <a:lnTo>
                  <a:pt x="1590675" y="628650"/>
                </a:lnTo>
                <a:lnTo>
                  <a:pt x="2228850" y="581025"/>
                </a:lnTo>
                <a:lnTo>
                  <a:pt x="3143250" y="771525"/>
                </a:lnTo>
                <a:lnTo>
                  <a:pt x="3609975" y="676275"/>
                </a:lnTo>
                <a:lnTo>
                  <a:pt x="4229100" y="742950"/>
                </a:lnTo>
                <a:lnTo>
                  <a:pt x="4695825" y="866775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文本占位符 57">
            <a:extLst>
              <a:ext uri="{FF2B5EF4-FFF2-40B4-BE49-F238E27FC236}">
                <a16:creationId xmlns:a16="http://schemas.microsoft.com/office/drawing/2014/main" id="{26E5ABD5-D0F2-40E4-B6F4-2D181AFE59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363" y="1350961"/>
            <a:ext cx="10709275" cy="1044575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60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制造业行业年度总结模板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文本占位符 59">
            <a:extLst>
              <a:ext uri="{FF2B5EF4-FFF2-40B4-BE49-F238E27FC236}">
                <a16:creationId xmlns:a16="http://schemas.microsoft.com/office/drawing/2014/main" id="{B97C991F-9ED3-4ADF-8028-43AF2A1F76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1363" y="2470628"/>
            <a:ext cx="10709275" cy="338554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altLang="zh-CN" sz="1600" b="0" i="0" u="none" strike="noStrike" kern="1200" cap="none" spc="300" normalizeH="0" baseline="0" noProof="0">
                <a:ln>
                  <a:noFill/>
                </a:ln>
                <a:solidFill>
                  <a:srgbClr val="363632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300" normalizeH="0" baseline="0" noProof="0" dirty="0">
                <a:ln>
                  <a:noFill/>
                </a:ln>
                <a:solidFill>
                  <a:srgbClr val="36363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General template for annual summary of Internet industry</a:t>
            </a:r>
          </a:p>
        </p:txBody>
      </p:sp>
      <p:sp>
        <p:nvSpPr>
          <p:cNvPr id="61" name="文本占位符 59">
            <a:extLst>
              <a:ext uri="{FF2B5EF4-FFF2-40B4-BE49-F238E27FC236}">
                <a16:creationId xmlns:a16="http://schemas.microsoft.com/office/drawing/2014/main" id="{C6CD348E-49AB-4054-B0D6-9FCC86D9E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8064" y="3267495"/>
            <a:ext cx="2795873" cy="369332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af-ZA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汇报人：</a:t>
            </a:r>
            <a:r>
              <a:rPr kumimoji="0" lang="af-ZA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OfficePLUS</a:t>
            </a:r>
          </a:p>
        </p:txBody>
      </p:sp>
    </p:spTree>
    <p:extLst>
      <p:ext uri="{BB962C8B-B14F-4D97-AF65-F5344CB8AC3E}">
        <p14:creationId xmlns:p14="http://schemas.microsoft.com/office/powerpoint/2010/main" val="3158111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40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49B557F-67B8-405D-85ED-7168613CA6C3}"/>
              </a:ext>
            </a:extLst>
          </p:cNvPr>
          <p:cNvGrpSpPr/>
          <p:nvPr userDrawn="1"/>
        </p:nvGrpSpPr>
        <p:grpSpPr>
          <a:xfrm>
            <a:off x="3987801" y="-2655146"/>
            <a:ext cx="4216398" cy="10100542"/>
            <a:chOff x="-57070" y="-7035415"/>
            <a:chExt cx="12611085" cy="2173601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59C9D6E-A170-45FE-B9B5-C423001D5FED}"/>
                </a:ext>
              </a:extLst>
            </p:cNvPr>
            <p:cNvGrpSpPr/>
            <p:nvPr/>
          </p:nvGrpSpPr>
          <p:grpSpPr>
            <a:xfrm>
              <a:off x="-57070" y="-7035415"/>
              <a:ext cx="12611085" cy="17855225"/>
              <a:chOff x="-57070" y="-7035415"/>
              <a:chExt cx="12611085" cy="17855225"/>
            </a:xfrm>
          </p:grpSpPr>
          <p:sp>
            <p:nvSpPr>
              <p:cNvPr id="13" name="等腰三角形 12">
                <a:extLst>
                  <a:ext uri="{FF2B5EF4-FFF2-40B4-BE49-F238E27FC236}">
                    <a16:creationId xmlns:a16="http://schemas.microsoft.com/office/drawing/2014/main" id="{5AA7B957-EB77-41C4-BD11-23C9E0189F6D}"/>
                  </a:ext>
                </a:extLst>
              </p:cNvPr>
              <p:cNvSpPr/>
              <p:nvPr/>
            </p:nvSpPr>
            <p:spPr>
              <a:xfrm rot="10800000">
                <a:off x="-57070" y="-51803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等腰三角形 13">
                <a:extLst>
                  <a:ext uri="{FF2B5EF4-FFF2-40B4-BE49-F238E27FC236}">
                    <a16:creationId xmlns:a16="http://schemas.microsoft.com/office/drawing/2014/main" id="{4D3850AA-26C5-4F9B-BF1D-1FBB2C9F5487}"/>
                  </a:ext>
                </a:extLst>
              </p:cNvPr>
              <p:cNvSpPr/>
              <p:nvPr/>
            </p:nvSpPr>
            <p:spPr>
              <a:xfrm rot="10800000">
                <a:off x="-57070" y="-3543609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14">
                <a:extLst>
                  <a:ext uri="{FF2B5EF4-FFF2-40B4-BE49-F238E27FC236}">
                    <a16:creationId xmlns:a16="http://schemas.microsoft.com/office/drawing/2014/main" id="{8E55BD8F-6755-4176-BE51-0516D7BE2BE4}"/>
                  </a:ext>
                </a:extLst>
              </p:cNvPr>
              <p:cNvSpPr/>
              <p:nvPr/>
            </p:nvSpPr>
            <p:spPr>
              <a:xfrm rot="10800000">
                <a:off x="-57070" y="-7035415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08D4F4D-7173-44FC-9972-F6084D7790B4}"/>
                </a:ext>
              </a:extLst>
            </p:cNvPr>
            <p:cNvGrpSpPr/>
            <p:nvPr/>
          </p:nvGrpSpPr>
          <p:grpSpPr>
            <a:xfrm rot="10800000">
              <a:off x="-57070" y="-3154627"/>
              <a:ext cx="12611085" cy="17855225"/>
              <a:chOff x="-57070" y="-7035415"/>
              <a:chExt cx="12611085" cy="17855225"/>
            </a:xfrm>
          </p:grpSpPr>
          <p:sp>
            <p:nvSpPr>
              <p:cNvPr id="10" name="等腰三角形 9">
                <a:extLst>
                  <a:ext uri="{FF2B5EF4-FFF2-40B4-BE49-F238E27FC236}">
                    <a16:creationId xmlns:a16="http://schemas.microsoft.com/office/drawing/2014/main" id="{D54A3962-78E5-45E2-BF5D-CB144B5F1EFB}"/>
                  </a:ext>
                </a:extLst>
              </p:cNvPr>
              <p:cNvSpPr/>
              <p:nvPr/>
            </p:nvSpPr>
            <p:spPr>
              <a:xfrm rot="10800000">
                <a:off x="-57070" y="-51803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10">
                <a:extLst>
                  <a:ext uri="{FF2B5EF4-FFF2-40B4-BE49-F238E27FC236}">
                    <a16:creationId xmlns:a16="http://schemas.microsoft.com/office/drawing/2014/main" id="{2C1AB7B1-45FE-4CB5-8F6D-F833E9CAB761}"/>
                  </a:ext>
                </a:extLst>
              </p:cNvPr>
              <p:cNvSpPr/>
              <p:nvPr/>
            </p:nvSpPr>
            <p:spPr>
              <a:xfrm rot="10800000">
                <a:off x="-57070" y="-3543609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等腰三角形 11">
                <a:extLst>
                  <a:ext uri="{FF2B5EF4-FFF2-40B4-BE49-F238E27FC236}">
                    <a16:creationId xmlns:a16="http://schemas.microsoft.com/office/drawing/2014/main" id="{9F670022-1487-4804-A4A8-AB7BF70E03F4}"/>
                  </a:ext>
                </a:extLst>
              </p:cNvPr>
              <p:cNvSpPr/>
              <p:nvPr/>
            </p:nvSpPr>
            <p:spPr>
              <a:xfrm rot="10800000">
                <a:off x="-57070" y="-7035415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20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图片 15" descr="雪山上的风景&#10;&#10;描述已自动生成">
            <a:extLst>
              <a:ext uri="{FF2B5EF4-FFF2-40B4-BE49-F238E27FC236}">
                <a16:creationId xmlns:a16="http://schemas.microsoft.com/office/drawing/2014/main" id="{CB3B0CEF-C5E1-4D60-AE18-905EEC645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13" b="3336"/>
          <a:stretch/>
        </p:blipFill>
        <p:spPr>
          <a:xfrm>
            <a:off x="0" y="3745041"/>
            <a:ext cx="12192000" cy="3112959"/>
          </a:xfrm>
          <a:prstGeom prst="rect">
            <a:avLst/>
          </a:prstGeom>
        </p:spPr>
      </p:pic>
      <p:pic>
        <p:nvPicPr>
          <p:cNvPr id="17" name="图片 16" descr="图片包含 灯光, 白色, 大, 黑色&#10;&#10;描述已自动生成">
            <a:extLst>
              <a:ext uri="{FF2B5EF4-FFF2-40B4-BE49-F238E27FC236}">
                <a16:creationId xmlns:a16="http://schemas.microsoft.com/office/drawing/2014/main" id="{BCA530C9-0D32-4A4A-908D-27ABB8BA25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0" y="3559984"/>
            <a:ext cx="1981204" cy="914402"/>
          </a:xfrm>
          <a:prstGeom prst="rect">
            <a:avLst/>
          </a:prstGeom>
        </p:spPr>
      </p:pic>
      <p:pic>
        <p:nvPicPr>
          <p:cNvPr id="18" name="图片 17" descr="图片包含 灯光, 白色, 大, 黑色&#10;&#10;描述已自动生成">
            <a:extLst>
              <a:ext uri="{FF2B5EF4-FFF2-40B4-BE49-F238E27FC236}">
                <a16:creationId xmlns:a16="http://schemas.microsoft.com/office/drawing/2014/main" id="{1A4E0314-9895-45B4-B9BC-6663FF5EDD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66" y="4967416"/>
            <a:ext cx="1831106" cy="552556"/>
          </a:xfrm>
          <a:prstGeom prst="rect">
            <a:avLst/>
          </a:prstGeom>
        </p:spPr>
      </p:pic>
      <p:pic>
        <p:nvPicPr>
          <p:cNvPr id="19" name="图片 18" descr="图片包含 灯光, 白色, 大, 黑色&#10;&#10;描述已自动生成">
            <a:extLst>
              <a:ext uri="{FF2B5EF4-FFF2-40B4-BE49-F238E27FC236}">
                <a16:creationId xmlns:a16="http://schemas.microsoft.com/office/drawing/2014/main" id="{F7841FD1-6751-43C6-ABB8-D1AA8F22FD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" y="556536"/>
            <a:ext cx="12149414" cy="5607423"/>
          </a:xfrm>
          <a:prstGeom prst="rect">
            <a:avLst/>
          </a:prstGeom>
        </p:spPr>
      </p:pic>
      <p:pic>
        <p:nvPicPr>
          <p:cNvPr id="20" name="图片 19" descr="图片包含 灯光, 白色, 大, 黑色&#10;&#10;描述已自动生成">
            <a:extLst>
              <a:ext uri="{FF2B5EF4-FFF2-40B4-BE49-F238E27FC236}">
                <a16:creationId xmlns:a16="http://schemas.microsoft.com/office/drawing/2014/main" id="{89F92DED-D609-4A98-B7BE-2BADFDCAE1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51" y="3379027"/>
            <a:ext cx="1981204" cy="914402"/>
          </a:xfrm>
          <a:prstGeom prst="rect">
            <a:avLst/>
          </a:prstGeom>
        </p:spPr>
      </p:pic>
      <p:pic>
        <p:nvPicPr>
          <p:cNvPr id="21" name="图片 20" descr="图片包含 灯光, 白色, 大, 黑色&#10;&#10;描述已自动生成">
            <a:extLst>
              <a:ext uri="{FF2B5EF4-FFF2-40B4-BE49-F238E27FC236}">
                <a16:creationId xmlns:a16="http://schemas.microsoft.com/office/drawing/2014/main" id="{CB69CE75-5A45-4C63-9228-0EC51BBF6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39" y="4274264"/>
            <a:ext cx="1981204" cy="914402"/>
          </a:xfrm>
          <a:prstGeom prst="rect">
            <a:avLst/>
          </a:prstGeom>
        </p:spPr>
      </p:pic>
      <p:pic>
        <p:nvPicPr>
          <p:cNvPr id="22" name="图片 21" descr="图片包含 灯光, 白色, 大, 黑色&#10;&#10;描述已自动生成">
            <a:extLst>
              <a:ext uri="{FF2B5EF4-FFF2-40B4-BE49-F238E27FC236}">
                <a16:creationId xmlns:a16="http://schemas.microsoft.com/office/drawing/2014/main" id="{02319215-2EA8-401A-B169-E3847E7DE9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739" y="3502447"/>
            <a:ext cx="1981204" cy="914402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9EC7386A-CB74-4748-8352-D3CDBC68A449}"/>
              </a:ext>
            </a:extLst>
          </p:cNvPr>
          <p:cNvGrpSpPr/>
          <p:nvPr userDrawn="1"/>
        </p:nvGrpSpPr>
        <p:grpSpPr>
          <a:xfrm>
            <a:off x="5877804" y="5762625"/>
            <a:ext cx="436392" cy="502434"/>
            <a:chOff x="5657849" y="5509385"/>
            <a:chExt cx="876300" cy="1008914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E3324715-47B3-4558-9D72-C6F932D7B3B2}"/>
                </a:ext>
              </a:extLst>
            </p:cNvPr>
            <p:cNvGrpSpPr/>
            <p:nvPr/>
          </p:nvGrpSpPr>
          <p:grpSpPr>
            <a:xfrm>
              <a:off x="5877243" y="5761981"/>
              <a:ext cx="437512" cy="503722"/>
              <a:chOff x="5791199" y="5665939"/>
              <a:chExt cx="609601" cy="701856"/>
            </a:xfrm>
          </p:grpSpPr>
          <p:sp>
            <p:nvSpPr>
              <p:cNvPr id="32" name="等腰三角形 31">
                <a:extLst>
                  <a:ext uri="{FF2B5EF4-FFF2-40B4-BE49-F238E27FC236}">
                    <a16:creationId xmlns:a16="http://schemas.microsoft.com/office/drawing/2014/main" id="{7C6B3166-5822-4FAD-86F3-1AB83BD62075}"/>
                  </a:ext>
                </a:extLst>
              </p:cNvPr>
              <p:cNvSpPr/>
              <p:nvPr/>
            </p:nvSpPr>
            <p:spPr>
              <a:xfrm>
                <a:off x="5791199" y="5665939"/>
                <a:ext cx="609600" cy="525517"/>
              </a:xfrm>
              <a:prstGeom prst="triangle">
                <a:avLst/>
              </a:prstGeom>
              <a:noFill/>
              <a:ln w="635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等腰三角形 32">
                <a:extLst>
                  <a:ext uri="{FF2B5EF4-FFF2-40B4-BE49-F238E27FC236}">
                    <a16:creationId xmlns:a16="http://schemas.microsoft.com/office/drawing/2014/main" id="{FE26E47F-344C-441F-8893-258FA4FC52AA}"/>
                  </a:ext>
                </a:extLst>
              </p:cNvPr>
              <p:cNvSpPr/>
              <p:nvPr/>
            </p:nvSpPr>
            <p:spPr>
              <a:xfrm rot="10800000">
                <a:off x="5791200" y="5842278"/>
                <a:ext cx="609600" cy="525517"/>
              </a:xfrm>
              <a:prstGeom prst="triangle">
                <a:avLst/>
              </a:prstGeom>
              <a:noFill/>
              <a:ln w="635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A79470D0-7ED3-4FC6-BE4C-E0F4F9F22375}"/>
                </a:ext>
              </a:extLst>
            </p:cNvPr>
            <p:cNvGrpSpPr/>
            <p:nvPr/>
          </p:nvGrpSpPr>
          <p:grpSpPr>
            <a:xfrm>
              <a:off x="5657849" y="5509385"/>
              <a:ext cx="876300" cy="1008914"/>
              <a:chOff x="5791199" y="5665939"/>
              <a:chExt cx="609601" cy="701856"/>
            </a:xfrm>
          </p:grpSpPr>
          <p:sp>
            <p:nvSpPr>
              <p:cNvPr id="30" name="等腰三角形 29">
                <a:extLst>
                  <a:ext uri="{FF2B5EF4-FFF2-40B4-BE49-F238E27FC236}">
                    <a16:creationId xmlns:a16="http://schemas.microsoft.com/office/drawing/2014/main" id="{C601C367-A7EE-430D-95F4-7DDE460A3C37}"/>
                  </a:ext>
                </a:extLst>
              </p:cNvPr>
              <p:cNvSpPr/>
              <p:nvPr/>
            </p:nvSpPr>
            <p:spPr>
              <a:xfrm>
                <a:off x="5791199" y="5665939"/>
                <a:ext cx="609600" cy="525517"/>
              </a:xfrm>
              <a:prstGeom prst="triangle">
                <a:avLst/>
              </a:prstGeom>
              <a:noFill/>
              <a:ln w="635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>
                <a:extLst>
                  <a:ext uri="{FF2B5EF4-FFF2-40B4-BE49-F238E27FC236}">
                    <a16:creationId xmlns:a16="http://schemas.microsoft.com/office/drawing/2014/main" id="{74DDF0DC-8991-4952-B348-F65B2FD87C55}"/>
                  </a:ext>
                </a:extLst>
              </p:cNvPr>
              <p:cNvSpPr/>
              <p:nvPr/>
            </p:nvSpPr>
            <p:spPr>
              <a:xfrm rot="10800000">
                <a:off x="5791200" y="5842278"/>
                <a:ext cx="609600" cy="525517"/>
              </a:xfrm>
              <a:prstGeom prst="triangle">
                <a:avLst/>
              </a:prstGeom>
              <a:noFill/>
              <a:ln w="6350" cap="rnd">
                <a:solidFill>
                  <a:schemeClr val="bg1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EFDE0263-FF8D-4143-8732-F07729BA7354}"/>
              </a:ext>
            </a:extLst>
          </p:cNvPr>
          <p:cNvSpPr/>
          <p:nvPr userDrawn="1"/>
        </p:nvSpPr>
        <p:spPr>
          <a:xfrm>
            <a:off x="-165100" y="3933824"/>
            <a:ext cx="5005388" cy="2886075"/>
          </a:xfrm>
          <a:custGeom>
            <a:avLst/>
            <a:gdLst>
              <a:gd name="connsiteX0" fmla="*/ 4724400 w 4991100"/>
              <a:gd name="connsiteY0" fmla="*/ 0 h 2857500"/>
              <a:gd name="connsiteX1" fmla="*/ 4991100 w 4991100"/>
              <a:gd name="connsiteY1" fmla="*/ 342900 h 2857500"/>
              <a:gd name="connsiteX2" fmla="*/ 4864100 w 4991100"/>
              <a:gd name="connsiteY2" fmla="*/ 1117600 h 2857500"/>
              <a:gd name="connsiteX3" fmla="*/ 4394200 w 4991100"/>
              <a:gd name="connsiteY3" fmla="*/ 1765300 h 2857500"/>
              <a:gd name="connsiteX4" fmla="*/ 3937000 w 4991100"/>
              <a:gd name="connsiteY4" fmla="*/ 1498600 h 2857500"/>
              <a:gd name="connsiteX5" fmla="*/ 3175000 w 4991100"/>
              <a:gd name="connsiteY5" fmla="*/ 1854200 h 2857500"/>
              <a:gd name="connsiteX6" fmla="*/ 3276600 w 4991100"/>
              <a:gd name="connsiteY6" fmla="*/ 2717800 h 2857500"/>
              <a:gd name="connsiteX7" fmla="*/ 1752600 w 4991100"/>
              <a:gd name="connsiteY7" fmla="*/ 2400300 h 2857500"/>
              <a:gd name="connsiteX8" fmla="*/ 0 w 4991100"/>
              <a:gd name="connsiteY8" fmla="*/ 2857500 h 2857500"/>
              <a:gd name="connsiteX0" fmla="*/ 4724400 w 5005388"/>
              <a:gd name="connsiteY0" fmla="*/ 0 h 2857500"/>
              <a:gd name="connsiteX1" fmla="*/ 5005388 w 5005388"/>
              <a:gd name="connsiteY1" fmla="*/ 438150 h 2857500"/>
              <a:gd name="connsiteX2" fmla="*/ 4864100 w 5005388"/>
              <a:gd name="connsiteY2" fmla="*/ 1117600 h 2857500"/>
              <a:gd name="connsiteX3" fmla="*/ 4394200 w 5005388"/>
              <a:gd name="connsiteY3" fmla="*/ 1765300 h 2857500"/>
              <a:gd name="connsiteX4" fmla="*/ 3937000 w 5005388"/>
              <a:gd name="connsiteY4" fmla="*/ 1498600 h 2857500"/>
              <a:gd name="connsiteX5" fmla="*/ 3175000 w 5005388"/>
              <a:gd name="connsiteY5" fmla="*/ 1854200 h 2857500"/>
              <a:gd name="connsiteX6" fmla="*/ 3276600 w 5005388"/>
              <a:gd name="connsiteY6" fmla="*/ 2717800 h 2857500"/>
              <a:gd name="connsiteX7" fmla="*/ 1752600 w 5005388"/>
              <a:gd name="connsiteY7" fmla="*/ 2400300 h 2857500"/>
              <a:gd name="connsiteX8" fmla="*/ 0 w 5005388"/>
              <a:gd name="connsiteY8" fmla="*/ 2857500 h 2857500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64100 w 5005388"/>
              <a:gd name="connsiteY2" fmla="*/ 1146175 h 2886075"/>
              <a:gd name="connsiteX3" fmla="*/ 4394200 w 5005388"/>
              <a:gd name="connsiteY3" fmla="*/ 1793875 h 2886075"/>
              <a:gd name="connsiteX4" fmla="*/ 3937000 w 5005388"/>
              <a:gd name="connsiteY4" fmla="*/ 1527175 h 2886075"/>
              <a:gd name="connsiteX5" fmla="*/ 3175000 w 5005388"/>
              <a:gd name="connsiteY5" fmla="*/ 1882775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94200 w 5005388"/>
              <a:gd name="connsiteY3" fmla="*/ 1793875 h 2886075"/>
              <a:gd name="connsiteX4" fmla="*/ 3937000 w 5005388"/>
              <a:gd name="connsiteY4" fmla="*/ 1527175 h 2886075"/>
              <a:gd name="connsiteX5" fmla="*/ 3175000 w 5005388"/>
              <a:gd name="connsiteY5" fmla="*/ 1882775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0863 w 5005388"/>
              <a:gd name="connsiteY3" fmla="*/ 1860550 h 2886075"/>
              <a:gd name="connsiteX4" fmla="*/ 3937000 w 5005388"/>
              <a:gd name="connsiteY4" fmla="*/ 1527175 h 2886075"/>
              <a:gd name="connsiteX5" fmla="*/ 3175000 w 5005388"/>
              <a:gd name="connsiteY5" fmla="*/ 1882775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5625 w 5005388"/>
              <a:gd name="connsiteY3" fmla="*/ 1855788 h 2886075"/>
              <a:gd name="connsiteX4" fmla="*/ 3937000 w 5005388"/>
              <a:gd name="connsiteY4" fmla="*/ 1527175 h 2886075"/>
              <a:gd name="connsiteX5" fmla="*/ 3175000 w 5005388"/>
              <a:gd name="connsiteY5" fmla="*/ 1882775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5625 w 5005388"/>
              <a:gd name="connsiteY3" fmla="*/ 1855788 h 2886075"/>
              <a:gd name="connsiteX4" fmla="*/ 3879850 w 5005388"/>
              <a:gd name="connsiteY4" fmla="*/ 1555750 h 2886075"/>
              <a:gd name="connsiteX5" fmla="*/ 3175000 w 5005388"/>
              <a:gd name="connsiteY5" fmla="*/ 1882775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5625 w 5005388"/>
              <a:gd name="connsiteY3" fmla="*/ 1855788 h 2886075"/>
              <a:gd name="connsiteX4" fmla="*/ 3879850 w 5005388"/>
              <a:gd name="connsiteY4" fmla="*/ 1555750 h 2886075"/>
              <a:gd name="connsiteX5" fmla="*/ 3136900 w 5005388"/>
              <a:gd name="connsiteY5" fmla="*/ 1911350 h 2886075"/>
              <a:gd name="connsiteX6" fmla="*/ 3276600 w 5005388"/>
              <a:gd name="connsiteY6" fmla="*/ 2746375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5625 w 5005388"/>
              <a:gd name="connsiteY3" fmla="*/ 1855788 h 2886075"/>
              <a:gd name="connsiteX4" fmla="*/ 3879850 w 5005388"/>
              <a:gd name="connsiteY4" fmla="*/ 1555750 h 2886075"/>
              <a:gd name="connsiteX5" fmla="*/ 3136900 w 5005388"/>
              <a:gd name="connsiteY5" fmla="*/ 1911350 h 2886075"/>
              <a:gd name="connsiteX6" fmla="*/ 3276600 w 5005388"/>
              <a:gd name="connsiteY6" fmla="*/ 2770188 h 2886075"/>
              <a:gd name="connsiteX7" fmla="*/ 1752600 w 5005388"/>
              <a:gd name="connsiteY7" fmla="*/ 2428875 h 2886075"/>
              <a:gd name="connsiteX8" fmla="*/ 0 w 5005388"/>
              <a:gd name="connsiteY8" fmla="*/ 2886075 h 2886075"/>
              <a:gd name="connsiteX0" fmla="*/ 4710112 w 5005388"/>
              <a:gd name="connsiteY0" fmla="*/ 0 h 2886075"/>
              <a:gd name="connsiteX1" fmla="*/ 5005388 w 5005388"/>
              <a:gd name="connsiteY1" fmla="*/ 466725 h 2886075"/>
              <a:gd name="connsiteX2" fmla="*/ 4878388 w 5005388"/>
              <a:gd name="connsiteY2" fmla="*/ 1112838 h 2886075"/>
              <a:gd name="connsiteX3" fmla="*/ 4365625 w 5005388"/>
              <a:gd name="connsiteY3" fmla="*/ 1855788 h 2886075"/>
              <a:gd name="connsiteX4" fmla="*/ 3879850 w 5005388"/>
              <a:gd name="connsiteY4" fmla="*/ 1555750 h 2886075"/>
              <a:gd name="connsiteX5" fmla="*/ 3136900 w 5005388"/>
              <a:gd name="connsiteY5" fmla="*/ 1911350 h 2886075"/>
              <a:gd name="connsiteX6" fmla="*/ 3276600 w 5005388"/>
              <a:gd name="connsiteY6" fmla="*/ 2770188 h 2886075"/>
              <a:gd name="connsiteX7" fmla="*/ 1657350 w 5005388"/>
              <a:gd name="connsiteY7" fmla="*/ 2362200 h 2886075"/>
              <a:gd name="connsiteX8" fmla="*/ 0 w 5005388"/>
              <a:gd name="connsiteY8" fmla="*/ 2886075 h 28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05388" h="2886075">
                <a:moveTo>
                  <a:pt x="4710112" y="0"/>
                </a:moveTo>
                <a:lnTo>
                  <a:pt x="5005388" y="466725"/>
                </a:lnTo>
                <a:lnTo>
                  <a:pt x="4878388" y="1112838"/>
                </a:lnTo>
                <a:lnTo>
                  <a:pt x="4365625" y="1855788"/>
                </a:lnTo>
                <a:lnTo>
                  <a:pt x="3879850" y="1555750"/>
                </a:lnTo>
                <a:lnTo>
                  <a:pt x="3136900" y="1911350"/>
                </a:lnTo>
                <a:lnTo>
                  <a:pt x="3276600" y="2770188"/>
                </a:lnTo>
                <a:lnTo>
                  <a:pt x="1657350" y="2362200"/>
                </a:lnTo>
                <a:lnTo>
                  <a:pt x="0" y="2886075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2626D9AB-A6FC-4EB2-96A0-4F37F01AEF9C}"/>
              </a:ext>
            </a:extLst>
          </p:cNvPr>
          <p:cNvSpPr/>
          <p:nvPr userDrawn="1"/>
        </p:nvSpPr>
        <p:spPr>
          <a:xfrm>
            <a:off x="5638800" y="3846512"/>
            <a:ext cx="4203700" cy="3367088"/>
          </a:xfrm>
          <a:custGeom>
            <a:avLst/>
            <a:gdLst>
              <a:gd name="connsiteX0" fmla="*/ 0 w 4165600"/>
              <a:gd name="connsiteY0" fmla="*/ 0 h 3314700"/>
              <a:gd name="connsiteX1" fmla="*/ 1143000 w 4165600"/>
              <a:gd name="connsiteY1" fmla="*/ 533400 h 3314700"/>
              <a:gd name="connsiteX2" fmla="*/ 2235200 w 4165600"/>
              <a:gd name="connsiteY2" fmla="*/ 1727200 h 3314700"/>
              <a:gd name="connsiteX3" fmla="*/ 2908300 w 4165600"/>
              <a:gd name="connsiteY3" fmla="*/ 2260600 h 3314700"/>
              <a:gd name="connsiteX4" fmla="*/ 3644900 w 4165600"/>
              <a:gd name="connsiteY4" fmla="*/ 2616200 h 3314700"/>
              <a:gd name="connsiteX5" fmla="*/ 4165600 w 4165600"/>
              <a:gd name="connsiteY5" fmla="*/ 3314700 h 3314700"/>
              <a:gd name="connsiteX0" fmla="*/ 0 w 4165600"/>
              <a:gd name="connsiteY0" fmla="*/ 0 h 3314700"/>
              <a:gd name="connsiteX1" fmla="*/ 1076325 w 4165600"/>
              <a:gd name="connsiteY1" fmla="*/ 476250 h 3314700"/>
              <a:gd name="connsiteX2" fmla="*/ 2235200 w 4165600"/>
              <a:gd name="connsiteY2" fmla="*/ 1727200 h 3314700"/>
              <a:gd name="connsiteX3" fmla="*/ 2908300 w 4165600"/>
              <a:gd name="connsiteY3" fmla="*/ 2260600 h 3314700"/>
              <a:gd name="connsiteX4" fmla="*/ 3644900 w 4165600"/>
              <a:gd name="connsiteY4" fmla="*/ 2616200 h 3314700"/>
              <a:gd name="connsiteX5" fmla="*/ 4165600 w 4165600"/>
              <a:gd name="connsiteY5" fmla="*/ 3314700 h 3314700"/>
              <a:gd name="connsiteX0" fmla="*/ 0 w 4165600"/>
              <a:gd name="connsiteY0" fmla="*/ 0 h 3314700"/>
              <a:gd name="connsiteX1" fmla="*/ 1076325 w 4165600"/>
              <a:gd name="connsiteY1" fmla="*/ 476250 h 3314700"/>
              <a:gd name="connsiteX2" fmla="*/ 2130425 w 4165600"/>
              <a:gd name="connsiteY2" fmla="*/ 1651000 h 3314700"/>
              <a:gd name="connsiteX3" fmla="*/ 2908300 w 4165600"/>
              <a:gd name="connsiteY3" fmla="*/ 2260600 h 3314700"/>
              <a:gd name="connsiteX4" fmla="*/ 3644900 w 4165600"/>
              <a:gd name="connsiteY4" fmla="*/ 2616200 h 3314700"/>
              <a:gd name="connsiteX5" fmla="*/ 4165600 w 4165600"/>
              <a:gd name="connsiteY5" fmla="*/ 3314700 h 3314700"/>
              <a:gd name="connsiteX0" fmla="*/ 0 w 4165600"/>
              <a:gd name="connsiteY0" fmla="*/ 0 h 3314700"/>
              <a:gd name="connsiteX1" fmla="*/ 1076325 w 4165600"/>
              <a:gd name="connsiteY1" fmla="*/ 476250 h 3314700"/>
              <a:gd name="connsiteX2" fmla="*/ 2130425 w 4165600"/>
              <a:gd name="connsiteY2" fmla="*/ 1651000 h 3314700"/>
              <a:gd name="connsiteX3" fmla="*/ 2803525 w 4165600"/>
              <a:gd name="connsiteY3" fmla="*/ 2203450 h 3314700"/>
              <a:gd name="connsiteX4" fmla="*/ 3644900 w 4165600"/>
              <a:gd name="connsiteY4" fmla="*/ 2616200 h 3314700"/>
              <a:gd name="connsiteX5" fmla="*/ 4165600 w 4165600"/>
              <a:gd name="connsiteY5" fmla="*/ 3314700 h 3314700"/>
              <a:gd name="connsiteX0" fmla="*/ 0 w 4165600"/>
              <a:gd name="connsiteY0" fmla="*/ 0 h 3314700"/>
              <a:gd name="connsiteX1" fmla="*/ 1076325 w 4165600"/>
              <a:gd name="connsiteY1" fmla="*/ 476250 h 3314700"/>
              <a:gd name="connsiteX2" fmla="*/ 2130425 w 4165600"/>
              <a:gd name="connsiteY2" fmla="*/ 1651000 h 3314700"/>
              <a:gd name="connsiteX3" fmla="*/ 2803525 w 4165600"/>
              <a:gd name="connsiteY3" fmla="*/ 2203450 h 3314700"/>
              <a:gd name="connsiteX4" fmla="*/ 3530600 w 4165600"/>
              <a:gd name="connsiteY4" fmla="*/ 2530475 h 3314700"/>
              <a:gd name="connsiteX5" fmla="*/ 4165600 w 4165600"/>
              <a:gd name="connsiteY5" fmla="*/ 3314700 h 3314700"/>
              <a:gd name="connsiteX0" fmla="*/ 0 w 4203700"/>
              <a:gd name="connsiteY0" fmla="*/ 0 h 3367088"/>
              <a:gd name="connsiteX1" fmla="*/ 1114425 w 4203700"/>
              <a:gd name="connsiteY1" fmla="*/ 528638 h 3367088"/>
              <a:gd name="connsiteX2" fmla="*/ 2168525 w 4203700"/>
              <a:gd name="connsiteY2" fmla="*/ 1703388 h 3367088"/>
              <a:gd name="connsiteX3" fmla="*/ 2841625 w 4203700"/>
              <a:gd name="connsiteY3" fmla="*/ 2255838 h 3367088"/>
              <a:gd name="connsiteX4" fmla="*/ 3568700 w 4203700"/>
              <a:gd name="connsiteY4" fmla="*/ 2582863 h 3367088"/>
              <a:gd name="connsiteX5" fmla="*/ 4203700 w 4203700"/>
              <a:gd name="connsiteY5" fmla="*/ 3367088 h 33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3700" h="3367088">
                <a:moveTo>
                  <a:pt x="0" y="0"/>
                </a:moveTo>
                <a:lnTo>
                  <a:pt x="1114425" y="528638"/>
                </a:lnTo>
                <a:lnTo>
                  <a:pt x="2168525" y="1703388"/>
                </a:lnTo>
                <a:lnTo>
                  <a:pt x="2841625" y="2255838"/>
                </a:lnTo>
                <a:lnTo>
                  <a:pt x="3568700" y="2582863"/>
                </a:lnTo>
                <a:lnTo>
                  <a:pt x="4203700" y="3367088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3FA7D654-9B02-417F-94F0-B784E4A02891}"/>
              </a:ext>
            </a:extLst>
          </p:cNvPr>
          <p:cNvSpPr/>
          <p:nvPr userDrawn="1"/>
        </p:nvSpPr>
        <p:spPr>
          <a:xfrm>
            <a:off x="2942196" y="5816417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09B9DF4-B2FB-4833-BFEC-930B0C5237D6}"/>
              </a:ext>
            </a:extLst>
          </p:cNvPr>
          <p:cNvSpPr/>
          <p:nvPr userDrawn="1"/>
        </p:nvSpPr>
        <p:spPr>
          <a:xfrm>
            <a:off x="3069292" y="66521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13937F09-E279-41C4-B30F-F40C1A2D1C87}"/>
              </a:ext>
            </a:extLst>
          </p:cNvPr>
          <p:cNvSpPr/>
          <p:nvPr userDrawn="1"/>
        </p:nvSpPr>
        <p:spPr>
          <a:xfrm>
            <a:off x="1465372" y="624657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4E86101D-BD96-4884-8463-E7B135246547}"/>
              </a:ext>
            </a:extLst>
          </p:cNvPr>
          <p:cNvSpPr/>
          <p:nvPr userDrawn="1"/>
        </p:nvSpPr>
        <p:spPr>
          <a:xfrm>
            <a:off x="4165019" y="574167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F0E61A40-AB1A-4AD1-96D7-127C44707F15}"/>
              </a:ext>
            </a:extLst>
          </p:cNvPr>
          <p:cNvSpPr/>
          <p:nvPr userDrawn="1"/>
        </p:nvSpPr>
        <p:spPr>
          <a:xfrm>
            <a:off x="4669726" y="5021500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0AA3701E-7446-4FB6-9B2D-D23F3CE7ACEF}"/>
              </a:ext>
            </a:extLst>
          </p:cNvPr>
          <p:cNvSpPr/>
          <p:nvPr userDrawn="1"/>
        </p:nvSpPr>
        <p:spPr>
          <a:xfrm>
            <a:off x="3689636" y="5462585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2FE470E8-B6AF-4DE4-B0EC-C1407786FF22}"/>
              </a:ext>
            </a:extLst>
          </p:cNvPr>
          <p:cNvSpPr/>
          <p:nvPr userDrawn="1"/>
        </p:nvSpPr>
        <p:spPr>
          <a:xfrm>
            <a:off x="4822288" y="4380109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B9DB3AA6-0D02-4B01-A264-720EA2C6A2A0}"/>
              </a:ext>
            </a:extLst>
          </p:cNvPr>
          <p:cNvSpPr/>
          <p:nvPr userDrawn="1"/>
        </p:nvSpPr>
        <p:spPr>
          <a:xfrm>
            <a:off x="4532259" y="3923648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7444A75-894E-4AD0-8C16-1C28991AC93C}"/>
              </a:ext>
            </a:extLst>
          </p:cNvPr>
          <p:cNvSpPr/>
          <p:nvPr userDrawn="1"/>
        </p:nvSpPr>
        <p:spPr>
          <a:xfrm>
            <a:off x="7775704" y="5515162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429A46A-5B38-4BA7-8142-D95848C7A9F3}"/>
              </a:ext>
            </a:extLst>
          </p:cNvPr>
          <p:cNvSpPr/>
          <p:nvPr userDrawn="1"/>
        </p:nvSpPr>
        <p:spPr>
          <a:xfrm>
            <a:off x="8417280" y="60525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1456E7F-0818-4067-8E41-ADC79E062086}"/>
              </a:ext>
            </a:extLst>
          </p:cNvPr>
          <p:cNvSpPr/>
          <p:nvPr userDrawn="1"/>
        </p:nvSpPr>
        <p:spPr>
          <a:xfrm>
            <a:off x="6728415" y="4352784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ABF3F171-11C1-4965-9626-96CDA8822399}"/>
              </a:ext>
            </a:extLst>
          </p:cNvPr>
          <p:cNvSpPr/>
          <p:nvPr userDrawn="1"/>
        </p:nvSpPr>
        <p:spPr>
          <a:xfrm>
            <a:off x="5624651" y="3827012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24C81AC4-77AA-4C83-A981-885855ABC2E5}"/>
              </a:ext>
            </a:extLst>
          </p:cNvPr>
          <p:cNvSpPr/>
          <p:nvPr userDrawn="1"/>
        </p:nvSpPr>
        <p:spPr>
          <a:xfrm>
            <a:off x="9177804" y="639863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B58A4176-0FAC-404E-959E-89AE7005324B}"/>
              </a:ext>
            </a:extLst>
          </p:cNvPr>
          <p:cNvSpPr/>
          <p:nvPr userDrawn="1"/>
        </p:nvSpPr>
        <p:spPr>
          <a:xfrm>
            <a:off x="7535325" y="4926930"/>
            <a:ext cx="36000" cy="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15C017C-1581-4B48-9A7D-22B718E0D442}"/>
              </a:ext>
            </a:extLst>
          </p:cNvPr>
          <p:cNvSpPr/>
          <p:nvPr userDrawn="1"/>
        </p:nvSpPr>
        <p:spPr>
          <a:xfrm>
            <a:off x="8311571" y="5267741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EBDED2F0-611D-44B9-9F43-456E88AF892A}"/>
              </a:ext>
            </a:extLst>
          </p:cNvPr>
          <p:cNvSpPr/>
          <p:nvPr userDrawn="1"/>
        </p:nvSpPr>
        <p:spPr>
          <a:xfrm>
            <a:off x="9089574" y="5532806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A5C58098-2079-42C4-89A6-5EB747B868D5}"/>
              </a:ext>
            </a:extLst>
          </p:cNvPr>
          <p:cNvSpPr/>
          <p:nvPr userDrawn="1"/>
        </p:nvSpPr>
        <p:spPr>
          <a:xfrm>
            <a:off x="9741484" y="5489133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EB3ECEA0-2A4A-4CF3-9F6E-7189D7198AAF}"/>
              </a:ext>
            </a:extLst>
          </p:cNvPr>
          <p:cNvSpPr/>
          <p:nvPr userDrawn="1"/>
        </p:nvSpPr>
        <p:spPr>
          <a:xfrm>
            <a:off x="10654628" y="5681507"/>
            <a:ext cx="72000" cy="72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B259108C-E6D0-4494-8C47-68D1042DAA0B}"/>
              </a:ext>
            </a:extLst>
          </p:cNvPr>
          <p:cNvSpPr/>
          <p:nvPr userDrawn="1"/>
        </p:nvSpPr>
        <p:spPr>
          <a:xfrm>
            <a:off x="11096432" y="557525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57D2257A-688D-4033-9363-E9CC901608CB}"/>
              </a:ext>
            </a:extLst>
          </p:cNvPr>
          <p:cNvSpPr/>
          <p:nvPr userDrawn="1"/>
        </p:nvSpPr>
        <p:spPr>
          <a:xfrm rot="395589">
            <a:off x="11750650" y="564202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191E195F-8A13-40AA-BE9D-E99810F5008E}"/>
              </a:ext>
            </a:extLst>
          </p:cNvPr>
          <p:cNvSpPr/>
          <p:nvPr userDrawn="1"/>
        </p:nvSpPr>
        <p:spPr>
          <a:xfrm>
            <a:off x="7553325" y="4943475"/>
            <a:ext cx="4695825" cy="866775"/>
          </a:xfrm>
          <a:custGeom>
            <a:avLst/>
            <a:gdLst>
              <a:gd name="connsiteX0" fmla="*/ 0 w 4695825"/>
              <a:gd name="connsiteY0" fmla="*/ 0 h 866775"/>
              <a:gd name="connsiteX1" fmla="*/ 800100 w 4695825"/>
              <a:gd name="connsiteY1" fmla="*/ 361950 h 866775"/>
              <a:gd name="connsiteX2" fmla="*/ 1590675 w 4695825"/>
              <a:gd name="connsiteY2" fmla="*/ 628650 h 866775"/>
              <a:gd name="connsiteX3" fmla="*/ 2228850 w 4695825"/>
              <a:gd name="connsiteY3" fmla="*/ 581025 h 866775"/>
              <a:gd name="connsiteX4" fmla="*/ 3143250 w 4695825"/>
              <a:gd name="connsiteY4" fmla="*/ 771525 h 866775"/>
              <a:gd name="connsiteX5" fmla="*/ 3609975 w 4695825"/>
              <a:gd name="connsiteY5" fmla="*/ 676275 h 866775"/>
              <a:gd name="connsiteX6" fmla="*/ 4229100 w 4695825"/>
              <a:gd name="connsiteY6" fmla="*/ 742950 h 866775"/>
              <a:gd name="connsiteX7" fmla="*/ 4695825 w 4695825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95825" h="866775">
                <a:moveTo>
                  <a:pt x="0" y="0"/>
                </a:moveTo>
                <a:lnTo>
                  <a:pt x="800100" y="361950"/>
                </a:lnTo>
                <a:lnTo>
                  <a:pt x="1590675" y="628650"/>
                </a:lnTo>
                <a:lnTo>
                  <a:pt x="2228850" y="581025"/>
                </a:lnTo>
                <a:lnTo>
                  <a:pt x="3143250" y="771525"/>
                </a:lnTo>
                <a:lnTo>
                  <a:pt x="3609975" y="676275"/>
                </a:lnTo>
                <a:lnTo>
                  <a:pt x="4229100" y="742950"/>
                </a:lnTo>
                <a:lnTo>
                  <a:pt x="4695825" y="866775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文本占位符 59">
            <a:extLst>
              <a:ext uri="{FF2B5EF4-FFF2-40B4-BE49-F238E27FC236}">
                <a16:creationId xmlns:a16="http://schemas.microsoft.com/office/drawing/2014/main" id="{C6CD348E-49AB-4054-B0D6-9FCC86D9E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8064" y="3267495"/>
            <a:ext cx="2795873" cy="369332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af-ZA" altLang="zh-CN" sz="1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汇报人：</a:t>
            </a:r>
            <a:r>
              <a:rPr kumimoji="0" lang="af-ZA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OfficePLUS</a:t>
            </a: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F8E333AB-B08E-4BA6-A66D-69BFD5A64641}"/>
              </a:ext>
            </a:extLst>
          </p:cNvPr>
          <p:cNvCxnSpPr>
            <a:cxnSpLocks/>
          </p:cNvCxnSpPr>
          <p:nvPr userDrawn="1"/>
        </p:nvCxnSpPr>
        <p:spPr>
          <a:xfrm>
            <a:off x="4594429" y="2451454"/>
            <a:ext cx="3003143" cy="0"/>
          </a:xfrm>
          <a:prstGeom prst="line">
            <a:avLst/>
          </a:prstGeom>
          <a:ln>
            <a:solidFill>
              <a:srgbClr val="7795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FF800012-F6B7-4397-AE80-0A166DD6CC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48125" y="1003642"/>
            <a:ext cx="4095750" cy="1421928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谢谢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5" name="文本占位符 64">
            <a:extLst>
              <a:ext uri="{FF2B5EF4-FFF2-40B4-BE49-F238E27FC236}">
                <a16:creationId xmlns:a16="http://schemas.microsoft.com/office/drawing/2014/main" id="{793803F1-C0C5-4926-ABD8-B0069B64AB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17963" y="2480761"/>
            <a:ext cx="4156074" cy="52322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af-ZA" altLang="zh-CN" sz="2800" kern="1200" noProof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f-ZA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91608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字体使用 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行距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声明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英文 </a:t>
            </a:r>
            <a:r>
              <a:rPr lang="en-US" altLang="zh-CN" sz="1400" dirty="0">
                <a:solidFill>
                  <a:srgbClr val="FFFFFF"/>
                </a:solidFill>
                <a:latin typeface="Segoe UI Light"/>
                <a:ea typeface="微软雅黑" charset="0"/>
                <a:cs typeface="Segoe UI Light"/>
              </a:rPr>
              <a:t>Arial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中文 微软雅黑</a:t>
            </a: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正文 </a:t>
            </a:r>
            <a:r>
              <a:rPr lang="en-US" altLang="zh-CN" sz="1400" dirty="0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 err="1">
                <a:solidFill>
                  <a:srgbClr val="FFFFFF"/>
                </a:solidFill>
                <a:latin typeface="Segoe UI Light"/>
                <a:ea typeface="微软雅黑"/>
                <a:cs typeface="Segoe UI Light"/>
              </a:rPr>
              <a:t>cn.bing.com</a:t>
            </a: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rgbClr val="FFFFFF"/>
              </a:solidFill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prstClr val="white"/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prstClr val="white"/>
              </a:solidFill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948989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655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585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38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0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5C503D-0B58-4F07-9675-60C416649BA6}"/>
              </a:ext>
            </a:extLst>
          </p:cNvPr>
          <p:cNvGrpSpPr/>
          <p:nvPr userDrawn="1"/>
        </p:nvGrpSpPr>
        <p:grpSpPr>
          <a:xfrm>
            <a:off x="3987801" y="-2655146"/>
            <a:ext cx="4216398" cy="10100542"/>
            <a:chOff x="-57070" y="-7035415"/>
            <a:chExt cx="12611085" cy="2173601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A0D1095-820D-4178-BDAD-3DE2AEC17824}"/>
                </a:ext>
              </a:extLst>
            </p:cNvPr>
            <p:cNvGrpSpPr/>
            <p:nvPr/>
          </p:nvGrpSpPr>
          <p:grpSpPr>
            <a:xfrm>
              <a:off x="-57070" y="-7035415"/>
              <a:ext cx="12611085" cy="17855225"/>
              <a:chOff x="-57070" y="-7035415"/>
              <a:chExt cx="12611085" cy="17855225"/>
            </a:xfrm>
          </p:grpSpPr>
          <p:sp>
            <p:nvSpPr>
              <p:cNvPr id="13" name="等腰三角形 12">
                <a:extLst>
                  <a:ext uri="{FF2B5EF4-FFF2-40B4-BE49-F238E27FC236}">
                    <a16:creationId xmlns:a16="http://schemas.microsoft.com/office/drawing/2014/main" id="{A94B4446-7A38-4AC9-AB84-3D1CE8EFFC29}"/>
                  </a:ext>
                </a:extLst>
              </p:cNvPr>
              <p:cNvSpPr/>
              <p:nvPr/>
            </p:nvSpPr>
            <p:spPr>
              <a:xfrm rot="10800000">
                <a:off x="-57070" y="-51803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等腰三角形 13">
                <a:extLst>
                  <a:ext uri="{FF2B5EF4-FFF2-40B4-BE49-F238E27FC236}">
                    <a16:creationId xmlns:a16="http://schemas.microsoft.com/office/drawing/2014/main" id="{F3ADB4C5-3A6E-415D-B508-F95C213FEBF7}"/>
                  </a:ext>
                </a:extLst>
              </p:cNvPr>
              <p:cNvSpPr/>
              <p:nvPr/>
            </p:nvSpPr>
            <p:spPr>
              <a:xfrm rot="10800000">
                <a:off x="-57070" y="-3543609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14">
                <a:extLst>
                  <a:ext uri="{FF2B5EF4-FFF2-40B4-BE49-F238E27FC236}">
                    <a16:creationId xmlns:a16="http://schemas.microsoft.com/office/drawing/2014/main" id="{0FAD628E-06A5-4361-9B43-2567F9A3CAE5}"/>
                  </a:ext>
                </a:extLst>
              </p:cNvPr>
              <p:cNvSpPr/>
              <p:nvPr/>
            </p:nvSpPr>
            <p:spPr>
              <a:xfrm rot="10800000">
                <a:off x="-57070" y="-7035415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812BD54-A414-4DF2-9927-AF52492C1FF2}"/>
                </a:ext>
              </a:extLst>
            </p:cNvPr>
            <p:cNvGrpSpPr/>
            <p:nvPr/>
          </p:nvGrpSpPr>
          <p:grpSpPr>
            <a:xfrm rot="10800000">
              <a:off x="-57070" y="-3154627"/>
              <a:ext cx="12611085" cy="17855225"/>
              <a:chOff x="-57070" y="-7035415"/>
              <a:chExt cx="12611085" cy="17855225"/>
            </a:xfrm>
          </p:grpSpPr>
          <p:sp>
            <p:nvSpPr>
              <p:cNvPr id="10" name="等腰三角形 9">
                <a:extLst>
                  <a:ext uri="{FF2B5EF4-FFF2-40B4-BE49-F238E27FC236}">
                    <a16:creationId xmlns:a16="http://schemas.microsoft.com/office/drawing/2014/main" id="{14C7D291-3709-4211-A2EC-620F25FB9A4A}"/>
                  </a:ext>
                </a:extLst>
              </p:cNvPr>
              <p:cNvSpPr/>
              <p:nvPr/>
            </p:nvSpPr>
            <p:spPr>
              <a:xfrm rot="10800000">
                <a:off x="-57070" y="-51803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10">
                <a:extLst>
                  <a:ext uri="{FF2B5EF4-FFF2-40B4-BE49-F238E27FC236}">
                    <a16:creationId xmlns:a16="http://schemas.microsoft.com/office/drawing/2014/main" id="{6DF7B943-4586-4EBC-87E5-4A4171C155EA}"/>
                  </a:ext>
                </a:extLst>
              </p:cNvPr>
              <p:cNvSpPr/>
              <p:nvPr/>
            </p:nvSpPr>
            <p:spPr>
              <a:xfrm rot="10800000">
                <a:off x="-57070" y="-3543609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等腰三角形 11">
                <a:extLst>
                  <a:ext uri="{FF2B5EF4-FFF2-40B4-BE49-F238E27FC236}">
                    <a16:creationId xmlns:a16="http://schemas.microsoft.com/office/drawing/2014/main" id="{437C66FB-2535-4BF3-9F39-4583AAB1B686}"/>
                  </a:ext>
                </a:extLst>
              </p:cNvPr>
              <p:cNvSpPr/>
              <p:nvPr/>
            </p:nvSpPr>
            <p:spPr>
              <a:xfrm rot="10800000">
                <a:off x="-57070" y="-7035415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图片 15" descr="雪山上的风景&#10;&#10;描述已自动生成">
            <a:extLst>
              <a:ext uri="{FF2B5EF4-FFF2-40B4-BE49-F238E27FC236}">
                <a16:creationId xmlns:a16="http://schemas.microsoft.com/office/drawing/2014/main" id="{EA1B8ADF-7DAE-492A-B278-7C3978895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13" b="3336"/>
          <a:stretch/>
        </p:blipFill>
        <p:spPr>
          <a:xfrm>
            <a:off x="0" y="3745041"/>
            <a:ext cx="12192000" cy="3112959"/>
          </a:xfrm>
          <a:prstGeom prst="rect">
            <a:avLst/>
          </a:prstGeom>
        </p:spPr>
      </p:pic>
      <p:pic>
        <p:nvPicPr>
          <p:cNvPr id="17" name="图片 16" descr="图片包含 灯光, 白色, 大, 黑色&#10;&#10;描述已自动生成">
            <a:extLst>
              <a:ext uri="{FF2B5EF4-FFF2-40B4-BE49-F238E27FC236}">
                <a16:creationId xmlns:a16="http://schemas.microsoft.com/office/drawing/2014/main" id="{58AB1007-3E20-4299-825A-6823FEA5C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" y="556536"/>
            <a:ext cx="12149414" cy="5607423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4DED690-7E34-4424-ACF0-54D0CEF9DCBC}"/>
              </a:ext>
            </a:extLst>
          </p:cNvPr>
          <p:cNvGrpSpPr/>
          <p:nvPr/>
        </p:nvGrpSpPr>
        <p:grpSpPr>
          <a:xfrm>
            <a:off x="1779737" y="3391870"/>
            <a:ext cx="1765300" cy="2311400"/>
            <a:chOff x="952500" y="3098800"/>
            <a:chExt cx="1765300" cy="2311400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D98B62A3-01C1-4652-BC7D-D21B53F42601}"/>
                </a:ext>
              </a:extLst>
            </p:cNvPr>
            <p:cNvCxnSpPr>
              <a:cxnSpLocks/>
            </p:cNvCxnSpPr>
            <p:nvPr/>
          </p:nvCxnSpPr>
          <p:spPr>
            <a:xfrm>
              <a:off x="952500" y="3098800"/>
              <a:ext cx="1765300" cy="0"/>
            </a:xfrm>
            <a:prstGeom prst="line">
              <a:avLst/>
            </a:prstGeom>
            <a:ln>
              <a:solidFill>
                <a:srgbClr val="5062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B3D82D18-A31A-450D-AB56-EC0BF0AF9A03}"/>
                </a:ext>
              </a:extLst>
            </p:cNvPr>
            <p:cNvCxnSpPr>
              <a:cxnSpLocks/>
            </p:cNvCxnSpPr>
            <p:nvPr/>
          </p:nvCxnSpPr>
          <p:spPr>
            <a:xfrm>
              <a:off x="1835150" y="3098800"/>
              <a:ext cx="0" cy="2311400"/>
            </a:xfrm>
            <a:prstGeom prst="line">
              <a:avLst/>
            </a:prstGeom>
            <a:ln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椭圆 20">
            <a:extLst>
              <a:ext uri="{FF2B5EF4-FFF2-40B4-BE49-F238E27FC236}">
                <a16:creationId xmlns:a16="http://schemas.microsoft.com/office/drawing/2014/main" id="{456D7DEF-7032-465C-807A-94B608C9A96E}"/>
              </a:ext>
            </a:extLst>
          </p:cNvPr>
          <p:cNvSpPr/>
          <p:nvPr/>
        </p:nvSpPr>
        <p:spPr>
          <a:xfrm>
            <a:off x="2577852" y="5504038"/>
            <a:ext cx="169070" cy="169070"/>
          </a:xfrm>
          <a:prstGeom prst="ellipse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F0836B2-8A5A-4491-BC5F-65087E7400EE}"/>
              </a:ext>
            </a:extLst>
          </p:cNvPr>
          <p:cNvSpPr/>
          <p:nvPr/>
        </p:nvSpPr>
        <p:spPr>
          <a:xfrm>
            <a:off x="2612381" y="5538567"/>
            <a:ext cx="100012" cy="1000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DA02235-96FB-44C1-97A3-D8CC0C817092}"/>
              </a:ext>
            </a:extLst>
          </p:cNvPr>
          <p:cNvGrpSpPr/>
          <p:nvPr/>
        </p:nvGrpSpPr>
        <p:grpSpPr>
          <a:xfrm>
            <a:off x="5213351" y="3391870"/>
            <a:ext cx="1765300" cy="2311400"/>
            <a:chOff x="952500" y="3098800"/>
            <a:chExt cx="1765300" cy="2311400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5DFE11A5-3660-4A0F-AC09-D8B0343868F2}"/>
                </a:ext>
              </a:extLst>
            </p:cNvPr>
            <p:cNvCxnSpPr>
              <a:cxnSpLocks/>
            </p:cNvCxnSpPr>
            <p:nvPr/>
          </p:nvCxnSpPr>
          <p:spPr>
            <a:xfrm>
              <a:off x="952500" y="3098800"/>
              <a:ext cx="1765300" cy="0"/>
            </a:xfrm>
            <a:prstGeom prst="line">
              <a:avLst/>
            </a:prstGeom>
            <a:ln>
              <a:solidFill>
                <a:srgbClr val="5062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FBC06F61-BC7B-4BA2-8AED-1F54A1F473E2}"/>
                </a:ext>
              </a:extLst>
            </p:cNvPr>
            <p:cNvCxnSpPr>
              <a:cxnSpLocks/>
            </p:cNvCxnSpPr>
            <p:nvPr/>
          </p:nvCxnSpPr>
          <p:spPr>
            <a:xfrm>
              <a:off x="1835150" y="3098800"/>
              <a:ext cx="0" cy="2311400"/>
            </a:xfrm>
            <a:prstGeom prst="line">
              <a:avLst/>
            </a:prstGeom>
            <a:ln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椭圆 28">
            <a:extLst>
              <a:ext uri="{FF2B5EF4-FFF2-40B4-BE49-F238E27FC236}">
                <a16:creationId xmlns:a16="http://schemas.microsoft.com/office/drawing/2014/main" id="{950657B9-796A-412D-AE50-A463F16AF709}"/>
              </a:ext>
            </a:extLst>
          </p:cNvPr>
          <p:cNvSpPr/>
          <p:nvPr/>
        </p:nvSpPr>
        <p:spPr>
          <a:xfrm>
            <a:off x="6011466" y="5504038"/>
            <a:ext cx="169070" cy="169070"/>
          </a:xfrm>
          <a:prstGeom prst="ellipse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809F5704-7109-4602-A96F-ECED97E16E16}"/>
              </a:ext>
            </a:extLst>
          </p:cNvPr>
          <p:cNvSpPr/>
          <p:nvPr/>
        </p:nvSpPr>
        <p:spPr>
          <a:xfrm>
            <a:off x="6045995" y="5538567"/>
            <a:ext cx="100012" cy="1000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BB125F59-27B4-4979-B564-C6CA04F986E5}"/>
              </a:ext>
            </a:extLst>
          </p:cNvPr>
          <p:cNvGrpSpPr/>
          <p:nvPr/>
        </p:nvGrpSpPr>
        <p:grpSpPr>
          <a:xfrm>
            <a:off x="8646964" y="3391870"/>
            <a:ext cx="1765300" cy="2311400"/>
            <a:chOff x="952500" y="3098800"/>
            <a:chExt cx="1765300" cy="2311400"/>
          </a:xfrm>
        </p:grpSpPr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9F0E8EA1-10F7-4A1F-842A-CDDBB1C79793}"/>
                </a:ext>
              </a:extLst>
            </p:cNvPr>
            <p:cNvCxnSpPr>
              <a:cxnSpLocks/>
            </p:cNvCxnSpPr>
            <p:nvPr/>
          </p:nvCxnSpPr>
          <p:spPr>
            <a:xfrm>
              <a:off x="952500" y="3098800"/>
              <a:ext cx="1765300" cy="0"/>
            </a:xfrm>
            <a:prstGeom prst="line">
              <a:avLst/>
            </a:prstGeom>
            <a:ln>
              <a:solidFill>
                <a:srgbClr val="5062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C2B8565D-E6DF-448C-9426-48DA3C534791}"/>
                </a:ext>
              </a:extLst>
            </p:cNvPr>
            <p:cNvCxnSpPr>
              <a:cxnSpLocks/>
            </p:cNvCxnSpPr>
            <p:nvPr/>
          </p:nvCxnSpPr>
          <p:spPr>
            <a:xfrm>
              <a:off x="1835150" y="3098800"/>
              <a:ext cx="0" cy="2311400"/>
            </a:xfrm>
            <a:prstGeom prst="line">
              <a:avLst/>
            </a:prstGeom>
            <a:ln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椭圆 36">
            <a:extLst>
              <a:ext uri="{FF2B5EF4-FFF2-40B4-BE49-F238E27FC236}">
                <a16:creationId xmlns:a16="http://schemas.microsoft.com/office/drawing/2014/main" id="{960392EA-DA9C-4DD6-B96E-80A3A34FD421}"/>
              </a:ext>
            </a:extLst>
          </p:cNvPr>
          <p:cNvSpPr/>
          <p:nvPr/>
        </p:nvSpPr>
        <p:spPr>
          <a:xfrm>
            <a:off x="9445079" y="5504038"/>
            <a:ext cx="169070" cy="169070"/>
          </a:xfrm>
          <a:prstGeom prst="ellipse">
            <a:avLst/>
          </a:prstGeom>
          <a:solidFill>
            <a:schemeClr val="tx2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D68CD5AF-F488-4835-AEB0-50F91C77BACE}"/>
              </a:ext>
            </a:extLst>
          </p:cNvPr>
          <p:cNvSpPr/>
          <p:nvPr/>
        </p:nvSpPr>
        <p:spPr>
          <a:xfrm>
            <a:off x="9479608" y="5538567"/>
            <a:ext cx="100012" cy="1000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8ABE8CF-CF13-47C9-9219-9A745311FC34}"/>
              </a:ext>
            </a:extLst>
          </p:cNvPr>
          <p:cNvSpPr txBox="1"/>
          <p:nvPr userDrawn="1"/>
        </p:nvSpPr>
        <p:spPr>
          <a:xfrm>
            <a:off x="4903787" y="367308"/>
            <a:ext cx="2384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sz="44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D6F58A0-0A82-4873-9B80-46E3BEE2F6D6}"/>
              </a:ext>
            </a:extLst>
          </p:cNvPr>
          <p:cNvSpPr/>
          <p:nvPr userDrawn="1"/>
        </p:nvSpPr>
        <p:spPr>
          <a:xfrm>
            <a:off x="5353646" y="1197322"/>
            <a:ext cx="14847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>
                <a:solidFill>
                  <a:schemeClr val="accent1"/>
                </a:solidFill>
                <a:latin typeface="+mj-ea"/>
              </a:rPr>
              <a:t>CONTENT</a:t>
            </a:r>
            <a:endParaRPr lang="zh-CN" altLang="en-US" sz="1400">
              <a:solidFill>
                <a:schemeClr val="accent1"/>
              </a:solidFill>
              <a:latin typeface="+mj-ea"/>
            </a:endParaRPr>
          </a:p>
        </p:txBody>
      </p: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AB1184A0-79EC-40F2-9848-C6948CE55C2E}"/>
              </a:ext>
            </a:extLst>
          </p:cNvPr>
          <p:cNvCxnSpPr>
            <a:cxnSpLocks/>
          </p:cNvCxnSpPr>
          <p:nvPr userDrawn="1"/>
        </p:nvCxnSpPr>
        <p:spPr>
          <a:xfrm>
            <a:off x="5292328" y="1185515"/>
            <a:ext cx="1607344" cy="0"/>
          </a:xfrm>
          <a:prstGeom prst="line">
            <a:avLst/>
          </a:prstGeom>
          <a:ln w="158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占位符 45">
            <a:extLst>
              <a:ext uri="{FF2B5EF4-FFF2-40B4-BE49-F238E27FC236}">
                <a16:creationId xmlns:a16="http://schemas.microsoft.com/office/drawing/2014/main" id="{83FF6CCD-6D02-40AD-8661-50DDD3B952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1335" y="1897440"/>
            <a:ext cx="1562100" cy="1015663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6000" b="0" i="1" u="none" strike="noStrike" kern="1200" cap="none" spc="0" normalizeH="0" baseline="0" noProof="0">
                <a:ln>
                  <a:noFill/>
                </a:ln>
                <a:gradFill>
                  <a:gsLst>
                    <a:gs pos="79000">
                      <a:schemeClr val="accent1">
                        <a:alpha val="0"/>
                      </a:schemeClr>
                    </a:gs>
                    <a:gs pos="56000">
                      <a:schemeClr val="accent1">
                        <a:alpha val="43000"/>
                      </a:schemeClr>
                    </a:gs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1" u="none" strike="noStrike" kern="1200" cap="none" spc="0" normalizeH="0" baseline="0" noProof="0">
                <a:ln>
                  <a:noFill/>
                </a:ln>
                <a:gradFill>
                  <a:gsLst>
                    <a:gs pos="79000">
                      <a:srgbClr val="50628C">
                        <a:alpha val="0"/>
                      </a:srgbClr>
                    </a:gs>
                    <a:gs pos="56000">
                      <a:srgbClr val="50628C">
                        <a:alpha val="43000"/>
                      </a:srgbClr>
                    </a:gs>
                    <a:gs pos="0">
                      <a:srgbClr val="50628C"/>
                    </a:gs>
                    <a:gs pos="100000">
                      <a:srgbClr val="50628C"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  <a:endParaRPr kumimoji="0" lang="zh-CN" altLang="en-US" sz="6000" b="0" i="1" u="none" strike="noStrike" kern="1200" cap="none" spc="0" normalizeH="0" baseline="0" noProof="0">
              <a:ln>
                <a:noFill/>
              </a:ln>
              <a:gradFill>
                <a:gsLst>
                  <a:gs pos="79000">
                    <a:srgbClr val="50628C">
                      <a:alpha val="0"/>
                    </a:srgbClr>
                  </a:gs>
                  <a:gs pos="56000">
                    <a:srgbClr val="50628C">
                      <a:alpha val="43000"/>
                    </a:srgbClr>
                  </a:gs>
                  <a:gs pos="0">
                    <a:srgbClr val="50628C"/>
                  </a:gs>
                  <a:gs pos="100000">
                    <a:srgbClr val="50628C"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文本占位符 45">
            <a:extLst>
              <a:ext uri="{FF2B5EF4-FFF2-40B4-BE49-F238E27FC236}">
                <a16:creationId xmlns:a16="http://schemas.microsoft.com/office/drawing/2014/main" id="{94402CC8-E8AF-49F0-BBE8-A7E44AF6BA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3329" y="2707642"/>
            <a:ext cx="2618112" cy="584775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工作回顾</a:t>
            </a:r>
          </a:p>
        </p:txBody>
      </p:sp>
      <p:sp>
        <p:nvSpPr>
          <p:cNvPr id="48" name="文本占位符 45">
            <a:extLst>
              <a:ext uri="{FF2B5EF4-FFF2-40B4-BE49-F238E27FC236}">
                <a16:creationId xmlns:a16="http://schemas.microsoft.com/office/drawing/2014/main" id="{7AE75975-8A6B-451C-86E1-72F468C005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14950" y="1911442"/>
            <a:ext cx="1562100" cy="1015663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6000" b="0" i="1" u="none" strike="noStrike" kern="1200" cap="none" spc="0" normalizeH="0" baseline="0" noProof="0">
                <a:ln>
                  <a:noFill/>
                </a:ln>
                <a:gradFill>
                  <a:gsLst>
                    <a:gs pos="79000">
                      <a:schemeClr val="accent1">
                        <a:alpha val="0"/>
                      </a:schemeClr>
                    </a:gs>
                    <a:gs pos="56000">
                      <a:schemeClr val="accent1">
                        <a:alpha val="43000"/>
                      </a:schemeClr>
                    </a:gs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1" u="none" strike="noStrike" kern="1200" cap="none" spc="0" normalizeH="0" baseline="0" noProof="0">
                <a:ln>
                  <a:noFill/>
                </a:ln>
                <a:gradFill>
                  <a:gsLst>
                    <a:gs pos="79000">
                      <a:srgbClr val="50628C">
                        <a:alpha val="0"/>
                      </a:srgbClr>
                    </a:gs>
                    <a:gs pos="56000">
                      <a:srgbClr val="50628C">
                        <a:alpha val="43000"/>
                      </a:srgbClr>
                    </a:gs>
                    <a:gs pos="0">
                      <a:srgbClr val="50628C"/>
                    </a:gs>
                    <a:gs pos="100000">
                      <a:srgbClr val="50628C"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02</a:t>
            </a:r>
            <a:endParaRPr kumimoji="0" lang="zh-CN" altLang="en-US" sz="6000" b="0" i="1" u="none" strike="noStrike" kern="1200" cap="none" spc="0" normalizeH="0" baseline="0" noProof="0">
              <a:ln>
                <a:noFill/>
              </a:ln>
              <a:gradFill>
                <a:gsLst>
                  <a:gs pos="79000">
                    <a:srgbClr val="50628C">
                      <a:alpha val="0"/>
                    </a:srgbClr>
                  </a:gs>
                  <a:gs pos="56000">
                    <a:srgbClr val="50628C">
                      <a:alpha val="43000"/>
                    </a:srgbClr>
                  </a:gs>
                  <a:gs pos="0">
                    <a:srgbClr val="50628C"/>
                  </a:gs>
                  <a:gs pos="100000">
                    <a:srgbClr val="50628C"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文本占位符 45">
            <a:extLst>
              <a:ext uri="{FF2B5EF4-FFF2-40B4-BE49-F238E27FC236}">
                <a16:creationId xmlns:a16="http://schemas.microsoft.com/office/drawing/2014/main" id="{EFA5606A-C869-4EEC-AEC9-11AC8223F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944" y="2721644"/>
            <a:ext cx="2618112" cy="584775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心得体会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0628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文本占位符 45">
            <a:extLst>
              <a:ext uri="{FF2B5EF4-FFF2-40B4-BE49-F238E27FC236}">
                <a16:creationId xmlns:a16="http://schemas.microsoft.com/office/drawing/2014/main" id="{412122CD-6D86-41FA-B332-78B86CAD31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52160" y="1897440"/>
            <a:ext cx="1562100" cy="1015663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6000" b="0" i="1" u="none" strike="noStrike" kern="1200" cap="none" spc="0" normalizeH="0" baseline="0" noProof="0">
                <a:ln>
                  <a:noFill/>
                </a:ln>
                <a:gradFill>
                  <a:gsLst>
                    <a:gs pos="79000">
                      <a:schemeClr val="accent1">
                        <a:alpha val="0"/>
                      </a:schemeClr>
                    </a:gs>
                    <a:gs pos="56000">
                      <a:schemeClr val="accent1">
                        <a:alpha val="43000"/>
                      </a:schemeClr>
                    </a:gs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1" u="none" strike="noStrike" kern="1200" cap="none" spc="0" normalizeH="0" baseline="0" noProof="0">
                <a:ln>
                  <a:noFill/>
                </a:ln>
                <a:gradFill>
                  <a:gsLst>
                    <a:gs pos="79000">
                      <a:srgbClr val="50628C">
                        <a:alpha val="0"/>
                      </a:srgbClr>
                    </a:gs>
                    <a:gs pos="56000">
                      <a:srgbClr val="50628C">
                        <a:alpha val="43000"/>
                      </a:srgbClr>
                    </a:gs>
                    <a:gs pos="0">
                      <a:srgbClr val="50628C"/>
                    </a:gs>
                    <a:gs pos="100000">
                      <a:srgbClr val="50628C"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03</a:t>
            </a:r>
            <a:endParaRPr kumimoji="0" lang="zh-CN" altLang="en-US" sz="6000" b="0" i="1" u="none" strike="noStrike" kern="1200" cap="none" spc="0" normalizeH="0" baseline="0" noProof="0">
              <a:ln>
                <a:noFill/>
              </a:ln>
              <a:gradFill>
                <a:gsLst>
                  <a:gs pos="79000">
                    <a:srgbClr val="50628C">
                      <a:alpha val="0"/>
                    </a:srgbClr>
                  </a:gs>
                  <a:gs pos="56000">
                    <a:srgbClr val="50628C">
                      <a:alpha val="43000"/>
                    </a:srgbClr>
                  </a:gs>
                  <a:gs pos="0">
                    <a:srgbClr val="50628C"/>
                  </a:gs>
                  <a:gs pos="100000">
                    <a:srgbClr val="50628C"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文本占位符 45">
            <a:extLst>
              <a:ext uri="{FF2B5EF4-FFF2-40B4-BE49-F238E27FC236}">
                <a16:creationId xmlns:a16="http://schemas.microsoft.com/office/drawing/2014/main" id="{85327F17-EFC1-4C2F-83FF-5DF87B8701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4154" y="2707642"/>
            <a:ext cx="2618112" cy="584775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新年计划</a:t>
            </a:r>
          </a:p>
        </p:txBody>
      </p:sp>
    </p:spTree>
    <p:extLst>
      <p:ext uri="{BB962C8B-B14F-4D97-AF65-F5344CB8AC3E}">
        <p14:creationId xmlns:p14="http://schemas.microsoft.com/office/powerpoint/2010/main" val="103713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9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18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E418152E-6498-48AA-8E49-4C9B7FF64DEF}"/>
              </a:ext>
            </a:extLst>
          </p:cNvPr>
          <p:cNvGrpSpPr/>
          <p:nvPr userDrawn="1"/>
        </p:nvGrpSpPr>
        <p:grpSpPr>
          <a:xfrm>
            <a:off x="3987801" y="-2655146"/>
            <a:ext cx="4216398" cy="10100542"/>
            <a:chOff x="-57070" y="-7035415"/>
            <a:chExt cx="12611085" cy="2173601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3FBA281-57C2-4BC7-9A0D-CC24C2DE9626}"/>
                </a:ext>
              </a:extLst>
            </p:cNvPr>
            <p:cNvGrpSpPr/>
            <p:nvPr/>
          </p:nvGrpSpPr>
          <p:grpSpPr>
            <a:xfrm>
              <a:off x="-57070" y="-7035415"/>
              <a:ext cx="12611085" cy="17855225"/>
              <a:chOff x="-57070" y="-7035415"/>
              <a:chExt cx="12611085" cy="17855225"/>
            </a:xfrm>
          </p:grpSpPr>
          <p:sp>
            <p:nvSpPr>
              <p:cNvPr id="13" name="等腰三角形 12">
                <a:extLst>
                  <a:ext uri="{FF2B5EF4-FFF2-40B4-BE49-F238E27FC236}">
                    <a16:creationId xmlns:a16="http://schemas.microsoft.com/office/drawing/2014/main" id="{EC67BE8C-1D17-43C4-B15F-A78BC5B93FF9}"/>
                  </a:ext>
                </a:extLst>
              </p:cNvPr>
              <p:cNvSpPr/>
              <p:nvPr/>
            </p:nvSpPr>
            <p:spPr>
              <a:xfrm rot="10800000">
                <a:off x="-57070" y="-51803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等腰三角形 13">
                <a:extLst>
                  <a:ext uri="{FF2B5EF4-FFF2-40B4-BE49-F238E27FC236}">
                    <a16:creationId xmlns:a16="http://schemas.microsoft.com/office/drawing/2014/main" id="{C885EDEE-6143-41D8-99BC-C699955D9FB2}"/>
                  </a:ext>
                </a:extLst>
              </p:cNvPr>
              <p:cNvSpPr/>
              <p:nvPr/>
            </p:nvSpPr>
            <p:spPr>
              <a:xfrm rot="10800000">
                <a:off x="-57070" y="-3543609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14">
                <a:extLst>
                  <a:ext uri="{FF2B5EF4-FFF2-40B4-BE49-F238E27FC236}">
                    <a16:creationId xmlns:a16="http://schemas.microsoft.com/office/drawing/2014/main" id="{C5975A20-B8DF-4BD3-9606-098711928956}"/>
                  </a:ext>
                </a:extLst>
              </p:cNvPr>
              <p:cNvSpPr/>
              <p:nvPr/>
            </p:nvSpPr>
            <p:spPr>
              <a:xfrm rot="10800000">
                <a:off x="-57070" y="-7035415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57043B2-3435-42FB-A582-92AD536681DF}"/>
                </a:ext>
              </a:extLst>
            </p:cNvPr>
            <p:cNvGrpSpPr/>
            <p:nvPr/>
          </p:nvGrpSpPr>
          <p:grpSpPr>
            <a:xfrm rot="10800000">
              <a:off x="-57070" y="-3154627"/>
              <a:ext cx="12611085" cy="17855225"/>
              <a:chOff x="-57070" y="-7035415"/>
              <a:chExt cx="12611085" cy="17855225"/>
            </a:xfrm>
          </p:grpSpPr>
          <p:sp>
            <p:nvSpPr>
              <p:cNvPr id="10" name="等腰三角形 9">
                <a:extLst>
                  <a:ext uri="{FF2B5EF4-FFF2-40B4-BE49-F238E27FC236}">
                    <a16:creationId xmlns:a16="http://schemas.microsoft.com/office/drawing/2014/main" id="{EC026745-5149-4525-A30C-990D3A8ED78E}"/>
                  </a:ext>
                </a:extLst>
              </p:cNvPr>
              <p:cNvSpPr/>
              <p:nvPr/>
            </p:nvSpPr>
            <p:spPr>
              <a:xfrm rot="10800000">
                <a:off x="-57070" y="-51803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10">
                <a:extLst>
                  <a:ext uri="{FF2B5EF4-FFF2-40B4-BE49-F238E27FC236}">
                    <a16:creationId xmlns:a16="http://schemas.microsoft.com/office/drawing/2014/main" id="{EC90424A-6EDD-49FF-8AA3-C9B519FC87C5}"/>
                  </a:ext>
                </a:extLst>
              </p:cNvPr>
              <p:cNvSpPr/>
              <p:nvPr/>
            </p:nvSpPr>
            <p:spPr>
              <a:xfrm rot="10800000">
                <a:off x="-57070" y="-3543609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等腰三角形 11">
                <a:extLst>
                  <a:ext uri="{FF2B5EF4-FFF2-40B4-BE49-F238E27FC236}">
                    <a16:creationId xmlns:a16="http://schemas.microsoft.com/office/drawing/2014/main" id="{0362AD33-3EAD-48AA-B3D2-6CB48ED0F45F}"/>
                  </a:ext>
                </a:extLst>
              </p:cNvPr>
              <p:cNvSpPr/>
              <p:nvPr/>
            </p:nvSpPr>
            <p:spPr>
              <a:xfrm rot="10800000">
                <a:off x="-57070" y="-7035415"/>
                <a:ext cx="12611085" cy="10871613"/>
              </a:xfrm>
              <a:prstGeom prst="triangle">
                <a:avLst/>
              </a:prstGeom>
              <a:noFill/>
              <a:ln w="6350" cap="rnd">
                <a:solidFill>
                  <a:srgbClr val="50628C">
                    <a:alpha val="5000"/>
                  </a:srgb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图片 15" descr="雪山上的风景&#10;&#10;描述已自动生成">
            <a:extLst>
              <a:ext uri="{FF2B5EF4-FFF2-40B4-BE49-F238E27FC236}">
                <a16:creationId xmlns:a16="http://schemas.microsoft.com/office/drawing/2014/main" id="{F98A8ED0-B4CB-4613-ADFF-136653C90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13" b="3336"/>
          <a:stretch/>
        </p:blipFill>
        <p:spPr>
          <a:xfrm>
            <a:off x="0" y="3745041"/>
            <a:ext cx="12192000" cy="3112959"/>
          </a:xfrm>
          <a:prstGeom prst="rect">
            <a:avLst/>
          </a:prstGeom>
        </p:spPr>
      </p:pic>
      <p:pic>
        <p:nvPicPr>
          <p:cNvPr id="17" name="图片 16" descr="图片包含 灯光, 白色, 大, 黑色&#10;&#10;描述已自动生成">
            <a:extLst>
              <a:ext uri="{FF2B5EF4-FFF2-40B4-BE49-F238E27FC236}">
                <a16:creationId xmlns:a16="http://schemas.microsoft.com/office/drawing/2014/main" id="{D1AE8BE0-5290-42E5-AEEB-0D22DC3C2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" y="556536"/>
            <a:ext cx="12149414" cy="5607423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BA5D923-4B30-4FBD-963F-4399B9328D80}"/>
              </a:ext>
            </a:extLst>
          </p:cNvPr>
          <p:cNvCxnSpPr>
            <a:cxnSpLocks/>
          </p:cNvCxnSpPr>
          <p:nvPr/>
        </p:nvCxnSpPr>
        <p:spPr>
          <a:xfrm>
            <a:off x="4419600" y="3069202"/>
            <a:ext cx="3352800" cy="0"/>
          </a:xfrm>
          <a:prstGeom prst="line">
            <a:avLst/>
          </a:prstGeom>
          <a:ln w="15875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A33596A8-BBAE-4C87-A107-56A12BC066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63938" y="1969005"/>
            <a:ext cx="5064125" cy="1015663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工作回顾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0628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文本占位符 25">
            <a:extLst>
              <a:ext uri="{FF2B5EF4-FFF2-40B4-BE49-F238E27FC236}">
                <a16:creationId xmlns:a16="http://schemas.microsoft.com/office/drawing/2014/main" id="{D2DD7700-B259-42EF-B781-7B2DBB31E6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63935" y="3131633"/>
            <a:ext cx="5064125" cy="400110"/>
          </a:xfrm>
        </p:spPr>
        <p:txBody>
          <a:bodyPr wrap="square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Please Add Text Here</a:t>
            </a:r>
          </a:p>
        </p:txBody>
      </p:sp>
      <p:sp>
        <p:nvSpPr>
          <p:cNvPr id="28" name="文本占位符 27">
            <a:extLst>
              <a:ext uri="{FF2B5EF4-FFF2-40B4-BE49-F238E27FC236}">
                <a16:creationId xmlns:a16="http://schemas.microsoft.com/office/drawing/2014/main" id="{0787421A-623E-431B-90E2-F0E259FC4F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87800" y="552826"/>
            <a:ext cx="4216400" cy="1862048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11500" b="0" i="1" u="none" strike="noStrike" kern="1200" cap="none" spc="0" normalizeH="0" baseline="0" noProof="0">
                <a:ln>
                  <a:noFill/>
                </a:ln>
                <a:gradFill>
                  <a:gsLst>
                    <a:gs pos="79000">
                      <a:schemeClr val="accent1">
                        <a:alpha val="0"/>
                      </a:schemeClr>
                    </a:gs>
                    <a:gs pos="56000">
                      <a:schemeClr val="accent1">
                        <a:alpha val="43000"/>
                      </a:schemeClr>
                    </a:gs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1" u="none" strike="noStrike" kern="1200" cap="none" spc="0" normalizeH="0" baseline="0" noProof="0">
                <a:ln>
                  <a:noFill/>
                </a:ln>
                <a:gradFill>
                  <a:gsLst>
                    <a:gs pos="79000">
                      <a:srgbClr val="50628C">
                        <a:alpha val="0"/>
                      </a:srgbClr>
                    </a:gs>
                    <a:gs pos="56000">
                      <a:srgbClr val="50628C">
                        <a:alpha val="43000"/>
                      </a:srgbClr>
                    </a:gs>
                    <a:gs pos="0">
                      <a:srgbClr val="50628C"/>
                    </a:gs>
                    <a:gs pos="100000">
                      <a:srgbClr val="50628C">
                        <a:alpha val="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01</a:t>
            </a:r>
            <a:endParaRPr kumimoji="0" lang="zh-CN" altLang="en-US" sz="11500" b="0" i="1" u="none" strike="noStrike" kern="1200" cap="none" spc="0" normalizeH="0" baseline="0" noProof="0">
              <a:ln>
                <a:noFill/>
              </a:ln>
              <a:gradFill>
                <a:gsLst>
                  <a:gs pos="79000">
                    <a:srgbClr val="50628C">
                      <a:alpha val="0"/>
                    </a:srgbClr>
                  </a:gs>
                  <a:gs pos="56000">
                    <a:srgbClr val="50628C">
                      <a:alpha val="43000"/>
                    </a:srgbClr>
                  </a:gs>
                  <a:gs pos="0">
                    <a:srgbClr val="50628C"/>
                  </a:gs>
                  <a:gs pos="100000">
                    <a:srgbClr val="50628C">
                      <a:alpha val="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64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5E924B3-6926-468A-A5D8-410F309D5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</a14:imgLayer>
                </a14:imgProps>
              </a:ext>
            </a:extLst>
          </a:blip>
          <a:srcRect b="1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AC4B552-86B7-4FBA-8AEC-5423D06E8F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01A6F99-6136-42CF-9A0B-41CC9BA7DCFB}"/>
              </a:ext>
            </a:extLst>
          </p:cNvPr>
          <p:cNvCxnSpPr>
            <a:cxnSpLocks/>
          </p:cNvCxnSpPr>
          <p:nvPr/>
        </p:nvCxnSpPr>
        <p:spPr>
          <a:xfrm>
            <a:off x="666750" y="654050"/>
            <a:ext cx="4313351" cy="0"/>
          </a:xfrm>
          <a:prstGeom prst="line">
            <a:avLst/>
          </a:prstGeom>
          <a:ln w="15875" cap="rnd">
            <a:solidFill>
              <a:schemeClr val="accent1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EB0086C-7664-41E2-8ED8-E6C2E4E98076}"/>
              </a:ext>
            </a:extLst>
          </p:cNvPr>
          <p:cNvCxnSpPr>
            <a:cxnSpLocks/>
          </p:cNvCxnSpPr>
          <p:nvPr/>
        </p:nvCxnSpPr>
        <p:spPr>
          <a:xfrm>
            <a:off x="7211899" y="654050"/>
            <a:ext cx="4313351" cy="0"/>
          </a:xfrm>
          <a:prstGeom prst="line">
            <a:avLst/>
          </a:prstGeom>
          <a:ln w="15875" cap="rnd">
            <a:solidFill>
              <a:schemeClr val="accent1"/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71AD9139-177C-42EA-85D8-27DED2D8E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0766" y="325120"/>
            <a:ext cx="2250469" cy="6731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工作回顾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0628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F8612E9-C0CF-48A6-B362-4BCDF9367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</a14:imgLayer>
                </a14:imgProps>
              </a:ext>
            </a:extLst>
          </a:blip>
          <a:srcRect b="1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402195E-9FC5-472F-9E46-3413A4803F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D127D6CE-3377-4A1A-9DEF-6D16D5D2C712}"/>
              </a:ext>
            </a:extLst>
          </p:cNvPr>
          <p:cNvCxnSpPr>
            <a:cxnSpLocks/>
          </p:cNvCxnSpPr>
          <p:nvPr userDrawn="1"/>
        </p:nvCxnSpPr>
        <p:spPr>
          <a:xfrm>
            <a:off x="666750" y="654050"/>
            <a:ext cx="4313351" cy="0"/>
          </a:xfrm>
          <a:prstGeom prst="line">
            <a:avLst/>
          </a:prstGeom>
          <a:ln w="15875" cap="rnd">
            <a:solidFill>
              <a:schemeClr val="tx2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548737F4-5FA3-43D3-B6F4-13224EC3BDDA}"/>
              </a:ext>
            </a:extLst>
          </p:cNvPr>
          <p:cNvCxnSpPr>
            <a:cxnSpLocks/>
          </p:cNvCxnSpPr>
          <p:nvPr userDrawn="1"/>
        </p:nvCxnSpPr>
        <p:spPr>
          <a:xfrm>
            <a:off x="7211899" y="654050"/>
            <a:ext cx="4313351" cy="0"/>
          </a:xfrm>
          <a:prstGeom prst="line">
            <a:avLst/>
          </a:prstGeom>
          <a:ln w="15875" cap="rnd">
            <a:solidFill>
              <a:schemeClr val="tx2"/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12">
            <a:extLst>
              <a:ext uri="{FF2B5EF4-FFF2-40B4-BE49-F238E27FC236}">
                <a16:creationId xmlns:a16="http://schemas.microsoft.com/office/drawing/2014/main" id="{6A304343-02B1-4A12-B4BF-B5393A408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0766" y="325120"/>
            <a:ext cx="2250469" cy="6731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工作回顾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0628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0873DE6B-C1B6-4A8E-81EC-BCE1E05FA0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3535" y="1797874"/>
            <a:ext cx="2703401" cy="2019300"/>
          </a:xfrm>
          <a:custGeom>
            <a:avLst/>
            <a:gdLst>
              <a:gd name="connsiteX0" fmla="*/ 0 w 2703401"/>
              <a:gd name="connsiteY0" fmla="*/ 0 h 2019300"/>
              <a:gd name="connsiteX1" fmla="*/ 2703401 w 2703401"/>
              <a:gd name="connsiteY1" fmla="*/ 0 h 2019300"/>
              <a:gd name="connsiteX2" fmla="*/ 2703401 w 2703401"/>
              <a:gd name="connsiteY2" fmla="*/ 2019300 h 2019300"/>
              <a:gd name="connsiteX3" fmla="*/ 0 w 2703401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401" h="2019300">
                <a:moveTo>
                  <a:pt x="0" y="0"/>
                </a:moveTo>
                <a:lnTo>
                  <a:pt x="2703401" y="0"/>
                </a:lnTo>
                <a:lnTo>
                  <a:pt x="2703401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9E88FB8D-788B-421E-8EEB-BDCA2706B9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94187" y="3812350"/>
            <a:ext cx="2703401" cy="2019300"/>
          </a:xfrm>
          <a:custGeom>
            <a:avLst/>
            <a:gdLst>
              <a:gd name="connsiteX0" fmla="*/ 0 w 2703401"/>
              <a:gd name="connsiteY0" fmla="*/ 0 h 2019300"/>
              <a:gd name="connsiteX1" fmla="*/ 2703401 w 2703401"/>
              <a:gd name="connsiteY1" fmla="*/ 0 h 2019300"/>
              <a:gd name="connsiteX2" fmla="*/ 2703401 w 2703401"/>
              <a:gd name="connsiteY2" fmla="*/ 2019300 h 2019300"/>
              <a:gd name="connsiteX3" fmla="*/ 0 w 2703401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401" h="2019300">
                <a:moveTo>
                  <a:pt x="0" y="0"/>
                </a:moveTo>
                <a:lnTo>
                  <a:pt x="2703401" y="0"/>
                </a:lnTo>
                <a:lnTo>
                  <a:pt x="2703401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81A274B5-2A0E-42E8-8231-95B6015C59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797874"/>
            <a:ext cx="2703401" cy="2019300"/>
          </a:xfrm>
          <a:custGeom>
            <a:avLst/>
            <a:gdLst>
              <a:gd name="connsiteX0" fmla="*/ 0 w 2703401"/>
              <a:gd name="connsiteY0" fmla="*/ 0 h 2019300"/>
              <a:gd name="connsiteX1" fmla="*/ 2703401 w 2703401"/>
              <a:gd name="connsiteY1" fmla="*/ 0 h 2019300"/>
              <a:gd name="connsiteX2" fmla="*/ 2703401 w 2703401"/>
              <a:gd name="connsiteY2" fmla="*/ 2019300 h 2019300"/>
              <a:gd name="connsiteX3" fmla="*/ 0 w 2703401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401" h="2019300">
                <a:moveTo>
                  <a:pt x="0" y="0"/>
                </a:moveTo>
                <a:lnTo>
                  <a:pt x="2703401" y="0"/>
                </a:lnTo>
                <a:lnTo>
                  <a:pt x="2703401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1A7C644C-37FE-472B-931F-011A71C888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98241" y="3812350"/>
            <a:ext cx="2703401" cy="2019300"/>
          </a:xfrm>
          <a:custGeom>
            <a:avLst/>
            <a:gdLst>
              <a:gd name="connsiteX0" fmla="*/ 0 w 2703401"/>
              <a:gd name="connsiteY0" fmla="*/ 0 h 2019300"/>
              <a:gd name="connsiteX1" fmla="*/ 2703401 w 2703401"/>
              <a:gd name="connsiteY1" fmla="*/ 0 h 2019300"/>
              <a:gd name="connsiteX2" fmla="*/ 2703401 w 2703401"/>
              <a:gd name="connsiteY2" fmla="*/ 2019300 h 2019300"/>
              <a:gd name="connsiteX3" fmla="*/ 0 w 2703401"/>
              <a:gd name="connsiteY3" fmla="*/ 201930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401" h="2019300">
                <a:moveTo>
                  <a:pt x="0" y="0"/>
                </a:moveTo>
                <a:lnTo>
                  <a:pt x="2703401" y="0"/>
                </a:lnTo>
                <a:lnTo>
                  <a:pt x="2703401" y="2019300"/>
                </a:lnTo>
                <a:lnTo>
                  <a:pt x="0" y="20193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58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版式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92527CD-7D56-4096-8F82-9C336C7DD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</a14:imgLayer>
                </a14:imgProps>
              </a:ext>
            </a:extLst>
          </a:blip>
          <a:srcRect b="1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E2F586F-5B5D-4DD9-BF35-7A9AE8E834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8BF5383-8B25-47D0-9D33-28BF20553103}"/>
              </a:ext>
            </a:extLst>
          </p:cNvPr>
          <p:cNvCxnSpPr>
            <a:cxnSpLocks/>
          </p:cNvCxnSpPr>
          <p:nvPr userDrawn="1"/>
        </p:nvCxnSpPr>
        <p:spPr>
          <a:xfrm>
            <a:off x="666750" y="654050"/>
            <a:ext cx="4313351" cy="0"/>
          </a:xfrm>
          <a:prstGeom prst="line">
            <a:avLst/>
          </a:prstGeom>
          <a:ln w="15875" cap="rnd">
            <a:solidFill>
              <a:schemeClr val="tx2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FB6082A-A0BB-46E2-872F-7E00993CF118}"/>
              </a:ext>
            </a:extLst>
          </p:cNvPr>
          <p:cNvCxnSpPr>
            <a:cxnSpLocks/>
          </p:cNvCxnSpPr>
          <p:nvPr userDrawn="1"/>
        </p:nvCxnSpPr>
        <p:spPr>
          <a:xfrm>
            <a:off x="7211899" y="654050"/>
            <a:ext cx="4313351" cy="0"/>
          </a:xfrm>
          <a:prstGeom prst="line">
            <a:avLst/>
          </a:prstGeom>
          <a:ln w="15875" cap="rnd">
            <a:solidFill>
              <a:schemeClr val="tx2"/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占位符 12">
            <a:extLst>
              <a:ext uri="{FF2B5EF4-FFF2-40B4-BE49-F238E27FC236}">
                <a16:creationId xmlns:a16="http://schemas.microsoft.com/office/drawing/2014/main" id="{3206B9A2-B82F-4AEA-90F1-BADD40D3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0766" y="325120"/>
            <a:ext cx="2250469" cy="6731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工作回顾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0628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2B27DF08-95D8-450F-AAE7-B6CB60FD49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6052" y="1783294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B261A416-E7E8-498B-8702-C610A128F8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27535" y="1783294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DE5B100C-500D-4EAC-9ACA-0ECACB061B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9018" y="1783294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D8A94565-B639-43A7-8218-D4E8A23A15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10501" y="1783294"/>
            <a:ext cx="1895444" cy="1895444"/>
          </a:xfrm>
          <a:custGeom>
            <a:avLst/>
            <a:gdLst>
              <a:gd name="connsiteX0" fmla="*/ 947722 w 1895444"/>
              <a:gd name="connsiteY0" fmla="*/ 0 h 1895444"/>
              <a:gd name="connsiteX1" fmla="*/ 1895444 w 1895444"/>
              <a:gd name="connsiteY1" fmla="*/ 947722 h 1895444"/>
              <a:gd name="connsiteX2" fmla="*/ 947722 w 1895444"/>
              <a:gd name="connsiteY2" fmla="*/ 1895444 h 1895444"/>
              <a:gd name="connsiteX3" fmla="*/ 0 w 1895444"/>
              <a:gd name="connsiteY3" fmla="*/ 947722 h 1895444"/>
              <a:gd name="connsiteX4" fmla="*/ 947722 w 1895444"/>
              <a:gd name="connsiteY4" fmla="*/ 0 h 189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444" h="1895444">
                <a:moveTo>
                  <a:pt x="947722" y="0"/>
                </a:moveTo>
                <a:cubicBezTo>
                  <a:pt x="1471134" y="0"/>
                  <a:pt x="1895444" y="424310"/>
                  <a:pt x="1895444" y="947722"/>
                </a:cubicBezTo>
                <a:cubicBezTo>
                  <a:pt x="1895444" y="1471134"/>
                  <a:pt x="1471134" y="1895444"/>
                  <a:pt x="947722" y="1895444"/>
                </a:cubicBezTo>
                <a:cubicBezTo>
                  <a:pt x="424310" y="1895444"/>
                  <a:pt x="0" y="1471134"/>
                  <a:pt x="0" y="947722"/>
                </a:cubicBezTo>
                <a:cubicBezTo>
                  <a:pt x="0" y="424310"/>
                  <a:pt x="424310" y="0"/>
                  <a:pt x="947722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15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版式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470FA1B-9394-4A97-883E-EC91969BE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</a14:imgLayer>
                </a14:imgProps>
              </a:ext>
            </a:extLst>
          </a:blip>
          <a:srcRect b="1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1878099-2147-4AB9-B377-92D29D805D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08E63CE3-8371-4A42-9325-8A65FB9F7B12}"/>
              </a:ext>
            </a:extLst>
          </p:cNvPr>
          <p:cNvCxnSpPr>
            <a:cxnSpLocks/>
          </p:cNvCxnSpPr>
          <p:nvPr userDrawn="1"/>
        </p:nvCxnSpPr>
        <p:spPr>
          <a:xfrm>
            <a:off x="666750" y="654050"/>
            <a:ext cx="4313351" cy="0"/>
          </a:xfrm>
          <a:prstGeom prst="line">
            <a:avLst/>
          </a:prstGeom>
          <a:ln w="15875" cap="rnd">
            <a:solidFill>
              <a:schemeClr val="tx2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07EB1F5-3E8F-4FB3-A508-2402C424AD2B}"/>
              </a:ext>
            </a:extLst>
          </p:cNvPr>
          <p:cNvCxnSpPr>
            <a:cxnSpLocks/>
          </p:cNvCxnSpPr>
          <p:nvPr userDrawn="1"/>
        </p:nvCxnSpPr>
        <p:spPr>
          <a:xfrm>
            <a:off x="7211899" y="654050"/>
            <a:ext cx="4313351" cy="0"/>
          </a:xfrm>
          <a:prstGeom prst="line">
            <a:avLst/>
          </a:prstGeom>
          <a:ln w="15875" cap="rnd">
            <a:solidFill>
              <a:schemeClr val="tx2"/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占位符 12">
            <a:extLst>
              <a:ext uri="{FF2B5EF4-FFF2-40B4-BE49-F238E27FC236}">
                <a16:creationId xmlns:a16="http://schemas.microsoft.com/office/drawing/2014/main" id="{07E85F19-A217-4736-B1F2-933D715F99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0766" y="325120"/>
            <a:ext cx="2250469" cy="6731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工作回顾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0628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6044F544-7417-4778-8557-6AA82952A1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19809" y="1574800"/>
            <a:ext cx="3152381" cy="1977909"/>
          </a:xfrm>
          <a:custGeom>
            <a:avLst/>
            <a:gdLst>
              <a:gd name="connsiteX0" fmla="*/ 78879 w 3152381"/>
              <a:gd name="connsiteY0" fmla="*/ 0 h 1977909"/>
              <a:gd name="connsiteX1" fmla="*/ 3073502 w 3152381"/>
              <a:gd name="connsiteY1" fmla="*/ 0 h 1977909"/>
              <a:gd name="connsiteX2" fmla="*/ 3152381 w 3152381"/>
              <a:gd name="connsiteY2" fmla="*/ 78879 h 1977909"/>
              <a:gd name="connsiteX3" fmla="*/ 3152381 w 3152381"/>
              <a:gd name="connsiteY3" fmla="*/ 1899030 h 1977909"/>
              <a:gd name="connsiteX4" fmla="*/ 3073502 w 3152381"/>
              <a:gd name="connsiteY4" fmla="*/ 1977909 h 1977909"/>
              <a:gd name="connsiteX5" fmla="*/ 78879 w 3152381"/>
              <a:gd name="connsiteY5" fmla="*/ 1977909 h 1977909"/>
              <a:gd name="connsiteX6" fmla="*/ 0 w 3152381"/>
              <a:gd name="connsiteY6" fmla="*/ 1899030 h 1977909"/>
              <a:gd name="connsiteX7" fmla="*/ 0 w 3152381"/>
              <a:gd name="connsiteY7" fmla="*/ 78879 h 1977909"/>
              <a:gd name="connsiteX8" fmla="*/ 78879 w 3152381"/>
              <a:gd name="connsiteY8" fmla="*/ 0 h 19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381" h="1977909">
                <a:moveTo>
                  <a:pt x="78879" y="0"/>
                </a:moveTo>
                <a:lnTo>
                  <a:pt x="3073502" y="0"/>
                </a:lnTo>
                <a:cubicBezTo>
                  <a:pt x="3117066" y="0"/>
                  <a:pt x="3152381" y="35315"/>
                  <a:pt x="3152381" y="78879"/>
                </a:cubicBezTo>
                <a:lnTo>
                  <a:pt x="3152381" y="1899030"/>
                </a:lnTo>
                <a:cubicBezTo>
                  <a:pt x="3152381" y="1942594"/>
                  <a:pt x="3117066" y="1977909"/>
                  <a:pt x="3073502" y="1977909"/>
                </a:cubicBezTo>
                <a:lnTo>
                  <a:pt x="78879" y="1977909"/>
                </a:lnTo>
                <a:cubicBezTo>
                  <a:pt x="35315" y="1977909"/>
                  <a:pt x="0" y="1942594"/>
                  <a:pt x="0" y="1899030"/>
                </a:cubicBezTo>
                <a:lnTo>
                  <a:pt x="0" y="78879"/>
                </a:lnTo>
                <a:cubicBezTo>
                  <a:pt x="0" y="35315"/>
                  <a:pt x="35315" y="0"/>
                  <a:pt x="78879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31436DBC-A6EE-4CFB-B93B-8D0150213E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7108" y="1574800"/>
            <a:ext cx="3152381" cy="1977909"/>
          </a:xfrm>
          <a:custGeom>
            <a:avLst/>
            <a:gdLst>
              <a:gd name="connsiteX0" fmla="*/ 78879 w 3152381"/>
              <a:gd name="connsiteY0" fmla="*/ 0 h 1977909"/>
              <a:gd name="connsiteX1" fmla="*/ 3073502 w 3152381"/>
              <a:gd name="connsiteY1" fmla="*/ 0 h 1977909"/>
              <a:gd name="connsiteX2" fmla="*/ 3152381 w 3152381"/>
              <a:gd name="connsiteY2" fmla="*/ 78879 h 1977909"/>
              <a:gd name="connsiteX3" fmla="*/ 3152381 w 3152381"/>
              <a:gd name="connsiteY3" fmla="*/ 1899030 h 1977909"/>
              <a:gd name="connsiteX4" fmla="*/ 3073502 w 3152381"/>
              <a:gd name="connsiteY4" fmla="*/ 1977909 h 1977909"/>
              <a:gd name="connsiteX5" fmla="*/ 78879 w 3152381"/>
              <a:gd name="connsiteY5" fmla="*/ 1977909 h 1977909"/>
              <a:gd name="connsiteX6" fmla="*/ 0 w 3152381"/>
              <a:gd name="connsiteY6" fmla="*/ 1899030 h 1977909"/>
              <a:gd name="connsiteX7" fmla="*/ 0 w 3152381"/>
              <a:gd name="connsiteY7" fmla="*/ 78879 h 1977909"/>
              <a:gd name="connsiteX8" fmla="*/ 78879 w 3152381"/>
              <a:gd name="connsiteY8" fmla="*/ 0 h 19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381" h="1977909">
                <a:moveTo>
                  <a:pt x="78879" y="0"/>
                </a:moveTo>
                <a:lnTo>
                  <a:pt x="3073502" y="0"/>
                </a:lnTo>
                <a:cubicBezTo>
                  <a:pt x="3117066" y="0"/>
                  <a:pt x="3152381" y="35315"/>
                  <a:pt x="3152381" y="78879"/>
                </a:cubicBezTo>
                <a:lnTo>
                  <a:pt x="3152381" y="1899030"/>
                </a:lnTo>
                <a:cubicBezTo>
                  <a:pt x="3152381" y="1942594"/>
                  <a:pt x="3117066" y="1977909"/>
                  <a:pt x="3073502" y="1977909"/>
                </a:cubicBezTo>
                <a:lnTo>
                  <a:pt x="78879" y="1977909"/>
                </a:lnTo>
                <a:cubicBezTo>
                  <a:pt x="35315" y="1977909"/>
                  <a:pt x="0" y="1942594"/>
                  <a:pt x="0" y="1899030"/>
                </a:cubicBezTo>
                <a:lnTo>
                  <a:pt x="0" y="78879"/>
                </a:lnTo>
                <a:cubicBezTo>
                  <a:pt x="0" y="35315"/>
                  <a:pt x="35315" y="0"/>
                  <a:pt x="78879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A599EE02-986F-4016-AEC3-ABBD67BC49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2510" y="1574800"/>
            <a:ext cx="3152381" cy="1977909"/>
          </a:xfrm>
          <a:custGeom>
            <a:avLst/>
            <a:gdLst>
              <a:gd name="connsiteX0" fmla="*/ 78879 w 3152381"/>
              <a:gd name="connsiteY0" fmla="*/ 0 h 1977909"/>
              <a:gd name="connsiteX1" fmla="*/ 3073502 w 3152381"/>
              <a:gd name="connsiteY1" fmla="*/ 0 h 1977909"/>
              <a:gd name="connsiteX2" fmla="*/ 3152381 w 3152381"/>
              <a:gd name="connsiteY2" fmla="*/ 78879 h 1977909"/>
              <a:gd name="connsiteX3" fmla="*/ 3152381 w 3152381"/>
              <a:gd name="connsiteY3" fmla="*/ 1899030 h 1977909"/>
              <a:gd name="connsiteX4" fmla="*/ 3073502 w 3152381"/>
              <a:gd name="connsiteY4" fmla="*/ 1977909 h 1977909"/>
              <a:gd name="connsiteX5" fmla="*/ 78879 w 3152381"/>
              <a:gd name="connsiteY5" fmla="*/ 1977909 h 1977909"/>
              <a:gd name="connsiteX6" fmla="*/ 0 w 3152381"/>
              <a:gd name="connsiteY6" fmla="*/ 1899030 h 1977909"/>
              <a:gd name="connsiteX7" fmla="*/ 0 w 3152381"/>
              <a:gd name="connsiteY7" fmla="*/ 78879 h 1977909"/>
              <a:gd name="connsiteX8" fmla="*/ 78879 w 3152381"/>
              <a:gd name="connsiteY8" fmla="*/ 0 h 19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52381" h="1977909">
                <a:moveTo>
                  <a:pt x="78879" y="0"/>
                </a:moveTo>
                <a:lnTo>
                  <a:pt x="3073502" y="0"/>
                </a:lnTo>
                <a:cubicBezTo>
                  <a:pt x="3117066" y="0"/>
                  <a:pt x="3152381" y="35315"/>
                  <a:pt x="3152381" y="78879"/>
                </a:cubicBezTo>
                <a:lnTo>
                  <a:pt x="3152381" y="1899030"/>
                </a:lnTo>
                <a:cubicBezTo>
                  <a:pt x="3152381" y="1942594"/>
                  <a:pt x="3117066" y="1977909"/>
                  <a:pt x="3073502" y="1977909"/>
                </a:cubicBezTo>
                <a:lnTo>
                  <a:pt x="78879" y="1977909"/>
                </a:lnTo>
                <a:cubicBezTo>
                  <a:pt x="35315" y="1977909"/>
                  <a:pt x="0" y="1942594"/>
                  <a:pt x="0" y="1899030"/>
                </a:cubicBezTo>
                <a:lnTo>
                  <a:pt x="0" y="78879"/>
                </a:lnTo>
                <a:cubicBezTo>
                  <a:pt x="0" y="35315"/>
                  <a:pt x="35315" y="0"/>
                  <a:pt x="78879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4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59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版式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5E924B3-6926-468A-A5D8-410F309D5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</a14:imgLayer>
                </a14:imgProps>
              </a:ext>
            </a:extLst>
          </a:blip>
          <a:srcRect b="1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AC4B552-86B7-4FBA-8AEC-5423D06E8F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01A6F99-6136-42CF-9A0B-41CC9BA7DCFB}"/>
              </a:ext>
            </a:extLst>
          </p:cNvPr>
          <p:cNvCxnSpPr>
            <a:cxnSpLocks/>
          </p:cNvCxnSpPr>
          <p:nvPr/>
        </p:nvCxnSpPr>
        <p:spPr>
          <a:xfrm>
            <a:off x="666750" y="654050"/>
            <a:ext cx="4313351" cy="0"/>
          </a:xfrm>
          <a:prstGeom prst="line">
            <a:avLst/>
          </a:prstGeom>
          <a:ln w="15875" cap="rnd">
            <a:solidFill>
              <a:schemeClr val="tx2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EB0086C-7664-41E2-8ED8-E6C2E4E98076}"/>
              </a:ext>
            </a:extLst>
          </p:cNvPr>
          <p:cNvCxnSpPr>
            <a:cxnSpLocks/>
          </p:cNvCxnSpPr>
          <p:nvPr/>
        </p:nvCxnSpPr>
        <p:spPr>
          <a:xfrm>
            <a:off x="7211899" y="654050"/>
            <a:ext cx="4313351" cy="0"/>
          </a:xfrm>
          <a:prstGeom prst="line">
            <a:avLst/>
          </a:prstGeom>
          <a:ln w="15875" cap="rnd">
            <a:solidFill>
              <a:schemeClr val="tx2"/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7D19D749-E6A9-4491-952F-8F76D5A6A49D}"/>
              </a:ext>
            </a:extLst>
          </p:cNvPr>
          <p:cNvSpPr/>
          <p:nvPr userDrawn="1"/>
        </p:nvSpPr>
        <p:spPr>
          <a:xfrm>
            <a:off x="876300" y="4991100"/>
            <a:ext cx="9944100" cy="8763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ADC9E76-728B-4EE7-940E-78561F864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92600" y="1517650"/>
            <a:ext cx="3111500" cy="31051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2">
            <a:extLst>
              <a:ext uri="{FF2B5EF4-FFF2-40B4-BE49-F238E27FC236}">
                <a16:creationId xmlns:a16="http://schemas.microsoft.com/office/drawing/2014/main" id="{34349F8E-DEFC-4E92-8544-9547D9B057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" y="1517650"/>
            <a:ext cx="3111500" cy="31051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2">
            <a:extLst>
              <a:ext uri="{FF2B5EF4-FFF2-40B4-BE49-F238E27FC236}">
                <a16:creationId xmlns:a16="http://schemas.microsoft.com/office/drawing/2014/main" id="{E37039F0-E5DD-441A-9F75-25E073241A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8900" y="1517650"/>
            <a:ext cx="3111500" cy="31051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1BA9854-954C-47C2-A0C9-E3056F5EED6B}"/>
              </a:ext>
            </a:extLst>
          </p:cNvPr>
          <p:cNvSpPr/>
          <p:nvPr userDrawn="1"/>
        </p:nvSpPr>
        <p:spPr>
          <a:xfrm>
            <a:off x="876300" y="4622800"/>
            <a:ext cx="3111500" cy="101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A9B7ED5-C5E4-46EF-8158-7EAB318D1A48}"/>
              </a:ext>
            </a:extLst>
          </p:cNvPr>
          <p:cNvSpPr/>
          <p:nvPr userDrawn="1"/>
        </p:nvSpPr>
        <p:spPr>
          <a:xfrm>
            <a:off x="4292600" y="4622800"/>
            <a:ext cx="3111500" cy="101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639D4B-ADAD-4F0F-8FA0-AF88721FC70A}"/>
              </a:ext>
            </a:extLst>
          </p:cNvPr>
          <p:cNvSpPr/>
          <p:nvPr userDrawn="1"/>
        </p:nvSpPr>
        <p:spPr>
          <a:xfrm>
            <a:off x="7708900" y="4622800"/>
            <a:ext cx="3111500" cy="101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占位符 12">
            <a:extLst>
              <a:ext uri="{FF2B5EF4-FFF2-40B4-BE49-F238E27FC236}">
                <a16:creationId xmlns:a16="http://schemas.microsoft.com/office/drawing/2014/main" id="{F41A1229-61C8-435E-A4AC-2C8A85B261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0766" y="325120"/>
            <a:ext cx="2250469" cy="6731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工作回顾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0628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560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版式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5E924B3-6926-468A-A5D8-410F309D5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</a14:imgLayer>
                </a14:imgProps>
              </a:ext>
            </a:extLst>
          </a:blip>
          <a:srcRect b="1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AC4B552-86B7-4FBA-8AEC-5423D06E8F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01A6F99-6136-42CF-9A0B-41CC9BA7DCFB}"/>
              </a:ext>
            </a:extLst>
          </p:cNvPr>
          <p:cNvCxnSpPr>
            <a:cxnSpLocks/>
          </p:cNvCxnSpPr>
          <p:nvPr/>
        </p:nvCxnSpPr>
        <p:spPr>
          <a:xfrm>
            <a:off x="666750" y="654050"/>
            <a:ext cx="4313351" cy="0"/>
          </a:xfrm>
          <a:prstGeom prst="line">
            <a:avLst/>
          </a:prstGeom>
          <a:ln w="15875" cap="rnd">
            <a:solidFill>
              <a:schemeClr val="accent1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EB0086C-7664-41E2-8ED8-E6C2E4E98076}"/>
              </a:ext>
            </a:extLst>
          </p:cNvPr>
          <p:cNvCxnSpPr>
            <a:cxnSpLocks/>
          </p:cNvCxnSpPr>
          <p:nvPr/>
        </p:nvCxnSpPr>
        <p:spPr>
          <a:xfrm>
            <a:off x="7211899" y="654050"/>
            <a:ext cx="4313351" cy="0"/>
          </a:xfrm>
          <a:prstGeom prst="line">
            <a:avLst/>
          </a:prstGeom>
          <a:ln w="15875" cap="rnd">
            <a:solidFill>
              <a:schemeClr val="accent1"/>
            </a:solidFill>
            <a:round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FBFC99E-CEA6-469D-A4D9-3C6A0F870A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2488" y="1587500"/>
            <a:ext cx="3248025" cy="43370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9" name="图片占位符 2">
            <a:extLst>
              <a:ext uri="{FF2B5EF4-FFF2-40B4-BE49-F238E27FC236}">
                <a16:creationId xmlns:a16="http://schemas.microsoft.com/office/drawing/2014/main" id="{1115EB0D-6269-4AB7-A758-7A7C2343B5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69502" y="1587500"/>
            <a:ext cx="3248025" cy="43370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0" name="图片占位符 2">
            <a:extLst>
              <a:ext uri="{FF2B5EF4-FFF2-40B4-BE49-F238E27FC236}">
                <a16:creationId xmlns:a16="http://schemas.microsoft.com/office/drawing/2014/main" id="{18732DB0-0A52-4C9B-A37F-B3815FB2DE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6515" y="1587500"/>
            <a:ext cx="3248025" cy="43370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1" name="文本占位符 12">
            <a:extLst>
              <a:ext uri="{FF2B5EF4-FFF2-40B4-BE49-F238E27FC236}">
                <a16:creationId xmlns:a16="http://schemas.microsoft.com/office/drawing/2014/main" id="{673C50AE-A6B0-4CC2-9153-041036B3FA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0766" y="325120"/>
            <a:ext cx="2250469" cy="6731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50628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工作回顾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0628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0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15F6EE-03C8-4F46-AEC3-5B12C5DA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C6F441-431E-4A73-A8F2-CF190285A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769E36-D086-4F3D-A66F-CE10BD2FB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82F04-1481-46FA-B29D-28365A30CDF8}" type="datetimeFigureOut">
              <a:rPr lang="zh-CN" altLang="en-US" smtClean="0"/>
              <a:t>2019/10/24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C1C769-6BC0-4C15-84A7-03B8A8803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E193A-4B1B-4142-9277-073FFF64A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B47CB-8602-40F4-BBB3-AA23D1097A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6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68" r:id="rId5"/>
    <p:sldLayoutId id="2147483670" r:id="rId6"/>
    <p:sldLayoutId id="2147483671" r:id="rId7"/>
    <p:sldLayoutId id="2147483660" r:id="rId8"/>
    <p:sldLayoutId id="2147483661" r:id="rId9"/>
    <p:sldLayoutId id="2147483655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59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5CADF2D-7248-4E13-918D-8C16B862F3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>
                <a:solidFill>
                  <a:schemeClr val="accent1"/>
                </a:solidFill>
              </a:rPr>
              <a:t>制造业</a:t>
            </a:r>
            <a:r>
              <a:rPr lang="zh-CN" altLang="en-US"/>
              <a:t>行业年度总结模板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6CF80B6-F72A-45EA-8C66-85E03F8ABE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General template for annual summary of Internet industry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A9C7DF0E-2C5C-4F24-AFFC-D3B69F8895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/>
              <a:t>汇报人：</a:t>
            </a:r>
            <a:r>
              <a:rPr lang="af-ZA" altLang="zh-CN"/>
              <a:t>OfficePLUS</a:t>
            </a:r>
          </a:p>
        </p:txBody>
      </p:sp>
    </p:spTree>
    <p:extLst>
      <p:ext uri="{BB962C8B-B14F-4D97-AF65-F5344CB8AC3E}">
        <p14:creationId xmlns:p14="http://schemas.microsoft.com/office/powerpoint/2010/main" val="24195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363CBF5-AAE3-40A6-8E15-7B6EF2DE2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工作回顾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12E240C-2F6B-43F4-BC8C-8DE875170CE0}"/>
              </a:ext>
            </a:extLst>
          </p:cNvPr>
          <p:cNvSpPr/>
          <p:nvPr/>
        </p:nvSpPr>
        <p:spPr>
          <a:xfrm>
            <a:off x="4064000" y="1803400"/>
            <a:ext cx="4064000" cy="40640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44D9E3A-4FC0-4804-9D97-EDA6E34E3261}"/>
              </a:ext>
            </a:extLst>
          </p:cNvPr>
          <p:cNvGrpSpPr/>
          <p:nvPr/>
        </p:nvGrpSpPr>
        <p:grpSpPr>
          <a:xfrm>
            <a:off x="3735559" y="2004375"/>
            <a:ext cx="4822021" cy="3532192"/>
            <a:chOff x="3684990" y="1896743"/>
            <a:chExt cx="4822021" cy="3532192"/>
          </a:xfrm>
          <a:solidFill>
            <a:srgbClr val="0B115C"/>
          </a:solidFill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5B0F7B6-E693-46CF-AD5F-6AF0F9977930}"/>
                </a:ext>
              </a:extLst>
            </p:cNvPr>
            <p:cNvSpPr/>
            <p:nvPr/>
          </p:nvSpPr>
          <p:spPr>
            <a:xfrm>
              <a:off x="3684990" y="3352800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1AC2D61B-62FD-4554-93D9-92F5A43C9436}"/>
                </a:ext>
              </a:extLst>
            </p:cNvPr>
            <p:cNvSpPr/>
            <p:nvPr/>
          </p:nvSpPr>
          <p:spPr>
            <a:xfrm>
              <a:off x="7846611" y="3352800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CAF6E6D6-6959-4E3E-898B-7BEA7CD91544}"/>
                </a:ext>
              </a:extLst>
            </p:cNvPr>
            <p:cNvSpPr/>
            <p:nvPr/>
          </p:nvSpPr>
          <p:spPr>
            <a:xfrm>
              <a:off x="4296579" y="4768535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C29DFC02-6C02-4B28-A212-A02078F81A18}"/>
                </a:ext>
              </a:extLst>
            </p:cNvPr>
            <p:cNvSpPr/>
            <p:nvPr/>
          </p:nvSpPr>
          <p:spPr>
            <a:xfrm>
              <a:off x="7235021" y="4768535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3306C27-0296-4A9B-9EA1-8DB31D9BDF30}"/>
                </a:ext>
              </a:extLst>
            </p:cNvPr>
            <p:cNvSpPr/>
            <p:nvPr/>
          </p:nvSpPr>
          <p:spPr>
            <a:xfrm>
              <a:off x="4296579" y="1896743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C8A909E3-D02A-4A5A-B379-54FEB9432EFE}"/>
                </a:ext>
              </a:extLst>
            </p:cNvPr>
            <p:cNvSpPr/>
            <p:nvPr/>
          </p:nvSpPr>
          <p:spPr>
            <a:xfrm>
              <a:off x="7235021" y="1896743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6753A4A-135C-4683-8955-D8DD0A3C5716}"/>
              </a:ext>
            </a:extLst>
          </p:cNvPr>
          <p:cNvGrpSpPr/>
          <p:nvPr/>
        </p:nvGrpSpPr>
        <p:grpSpPr>
          <a:xfrm>
            <a:off x="3735559" y="2004375"/>
            <a:ext cx="4822021" cy="3532192"/>
            <a:chOff x="3684990" y="1896743"/>
            <a:chExt cx="4822021" cy="3532192"/>
          </a:xfrm>
          <a:solidFill>
            <a:schemeClr val="accent1"/>
          </a:solidFill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F43F3293-7BDD-4F9E-B4DF-F04928831F0C}"/>
                </a:ext>
              </a:extLst>
            </p:cNvPr>
            <p:cNvSpPr/>
            <p:nvPr/>
          </p:nvSpPr>
          <p:spPr>
            <a:xfrm>
              <a:off x="3684990" y="3352800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22F401DC-DC16-4321-A7BC-4D5D16CC3C1B}"/>
                </a:ext>
              </a:extLst>
            </p:cNvPr>
            <p:cNvSpPr/>
            <p:nvPr/>
          </p:nvSpPr>
          <p:spPr>
            <a:xfrm>
              <a:off x="7846611" y="3352800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0ABB1124-AB14-4D5A-8C1B-6928A9C98564}"/>
                </a:ext>
              </a:extLst>
            </p:cNvPr>
            <p:cNvSpPr/>
            <p:nvPr/>
          </p:nvSpPr>
          <p:spPr>
            <a:xfrm>
              <a:off x="4296579" y="4768535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A28D73EC-997F-4E62-BB0C-6AF189367D21}"/>
                </a:ext>
              </a:extLst>
            </p:cNvPr>
            <p:cNvSpPr/>
            <p:nvPr/>
          </p:nvSpPr>
          <p:spPr>
            <a:xfrm>
              <a:off x="7235021" y="4768535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BCA9425D-40FA-4434-B831-53133A2AC717}"/>
                </a:ext>
              </a:extLst>
            </p:cNvPr>
            <p:cNvSpPr/>
            <p:nvPr/>
          </p:nvSpPr>
          <p:spPr>
            <a:xfrm>
              <a:off x="4296579" y="1896743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276B5A5-37C2-4D2D-942E-C9058E34BBAD}"/>
                </a:ext>
              </a:extLst>
            </p:cNvPr>
            <p:cNvSpPr/>
            <p:nvPr/>
          </p:nvSpPr>
          <p:spPr>
            <a:xfrm>
              <a:off x="7235021" y="1896743"/>
              <a:ext cx="660400" cy="660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C6AA04C1-2C96-4A34-BB59-0D9A659EBDA4}"/>
              </a:ext>
            </a:extLst>
          </p:cNvPr>
          <p:cNvSpPr txBox="1"/>
          <p:nvPr/>
        </p:nvSpPr>
        <p:spPr>
          <a:xfrm>
            <a:off x="4435359" y="2090083"/>
            <a:ext cx="64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01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C1EFC35-76F2-4E27-9712-5E4165F380B2}"/>
              </a:ext>
            </a:extLst>
          </p:cNvPr>
          <p:cNvSpPr txBox="1"/>
          <p:nvPr/>
        </p:nvSpPr>
        <p:spPr>
          <a:xfrm>
            <a:off x="3802703" y="3562971"/>
            <a:ext cx="54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02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0C7F957-5576-4EC4-926F-E5716B843A40}"/>
              </a:ext>
            </a:extLst>
          </p:cNvPr>
          <p:cNvSpPr txBox="1"/>
          <p:nvPr/>
        </p:nvSpPr>
        <p:spPr>
          <a:xfrm>
            <a:off x="4409618" y="4964576"/>
            <a:ext cx="597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03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B23C9A4-A9A2-4D24-9557-C47DB6419FC6}"/>
              </a:ext>
            </a:extLst>
          </p:cNvPr>
          <p:cNvSpPr txBox="1"/>
          <p:nvPr/>
        </p:nvSpPr>
        <p:spPr>
          <a:xfrm>
            <a:off x="7355552" y="4964576"/>
            <a:ext cx="602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06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0819C4AE-0E49-4EF6-A22B-8C188FF13394}"/>
              </a:ext>
            </a:extLst>
          </p:cNvPr>
          <p:cNvSpPr txBox="1"/>
          <p:nvPr/>
        </p:nvSpPr>
        <p:spPr>
          <a:xfrm>
            <a:off x="7958029" y="3562971"/>
            <a:ext cx="59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05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2D62729-47FB-45E6-9FAC-6F1DDB4C96BC}"/>
              </a:ext>
            </a:extLst>
          </p:cNvPr>
          <p:cNvSpPr txBox="1"/>
          <p:nvPr/>
        </p:nvSpPr>
        <p:spPr>
          <a:xfrm>
            <a:off x="7353686" y="2090083"/>
            <a:ext cx="54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04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E2873D9-602E-470E-9CCA-35A876818B9F}"/>
              </a:ext>
            </a:extLst>
          </p:cNvPr>
          <p:cNvGrpSpPr/>
          <p:nvPr/>
        </p:nvGrpSpPr>
        <p:grpSpPr>
          <a:xfrm>
            <a:off x="7877177" y="1886521"/>
            <a:ext cx="3048921" cy="808623"/>
            <a:chOff x="782710" y="4175277"/>
            <a:chExt cx="3048921" cy="808623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2AFF5B30-D3C3-483C-9ADE-A79787BC7C1E}"/>
                </a:ext>
              </a:extLst>
            </p:cNvPr>
            <p:cNvSpPr txBox="1"/>
            <p:nvPr/>
          </p:nvSpPr>
          <p:spPr>
            <a:xfrm>
              <a:off x="782710" y="417527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CEA19AF-0ED2-48AF-80E8-B8D6E30FF2D8}"/>
                </a:ext>
              </a:extLst>
            </p:cNvPr>
            <p:cNvSpPr txBox="1"/>
            <p:nvPr/>
          </p:nvSpPr>
          <p:spPr>
            <a:xfrm>
              <a:off x="1116855" y="4510950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F95D18C-DB90-4499-93DB-2D230CEA52BE}"/>
              </a:ext>
            </a:extLst>
          </p:cNvPr>
          <p:cNvGrpSpPr/>
          <p:nvPr/>
        </p:nvGrpSpPr>
        <p:grpSpPr>
          <a:xfrm>
            <a:off x="1476439" y="1886521"/>
            <a:ext cx="2714776" cy="808623"/>
            <a:chOff x="1296729" y="5049691"/>
            <a:chExt cx="2714776" cy="808623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9EC87F8B-4C82-4C1E-8DC3-C9B523E2ED3D}"/>
                </a:ext>
              </a:extLst>
            </p:cNvPr>
            <p:cNvSpPr txBox="1"/>
            <p:nvPr/>
          </p:nvSpPr>
          <p:spPr>
            <a:xfrm>
              <a:off x="1873477" y="504969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541C78A-4FF5-49E8-839F-392B654DE863}"/>
                </a:ext>
              </a:extLst>
            </p:cNvPr>
            <p:cNvSpPr txBox="1"/>
            <p:nvPr/>
          </p:nvSpPr>
          <p:spPr>
            <a:xfrm>
              <a:off x="1296729" y="5385364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911ECDC-332D-4EBE-94AB-677032B41ACE}"/>
              </a:ext>
            </a:extLst>
          </p:cNvPr>
          <p:cNvGrpSpPr/>
          <p:nvPr/>
        </p:nvGrpSpPr>
        <p:grpSpPr>
          <a:xfrm>
            <a:off x="8348231" y="3383072"/>
            <a:ext cx="3048921" cy="808623"/>
            <a:chOff x="782710" y="4175277"/>
            <a:chExt cx="3048921" cy="808623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5451BC2-70D7-466A-8E8C-8C23FAB9FEEE}"/>
                </a:ext>
              </a:extLst>
            </p:cNvPr>
            <p:cNvSpPr txBox="1"/>
            <p:nvPr/>
          </p:nvSpPr>
          <p:spPr>
            <a:xfrm>
              <a:off x="782710" y="417527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DC5CAD8-9F5B-4294-B086-008B39685046}"/>
                </a:ext>
              </a:extLst>
            </p:cNvPr>
            <p:cNvSpPr txBox="1"/>
            <p:nvPr/>
          </p:nvSpPr>
          <p:spPr>
            <a:xfrm>
              <a:off x="1116855" y="4510950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D2D7EB26-A0FD-44ED-8D6A-187737CD4A57}"/>
              </a:ext>
            </a:extLst>
          </p:cNvPr>
          <p:cNvGrpSpPr/>
          <p:nvPr/>
        </p:nvGrpSpPr>
        <p:grpSpPr>
          <a:xfrm>
            <a:off x="7877177" y="4797877"/>
            <a:ext cx="3048921" cy="808623"/>
            <a:chOff x="782710" y="4175277"/>
            <a:chExt cx="3048921" cy="808623"/>
          </a:xfrm>
        </p:grpSpPr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064C2B50-1340-4D66-AD65-CC3571695BBC}"/>
                </a:ext>
              </a:extLst>
            </p:cNvPr>
            <p:cNvSpPr txBox="1"/>
            <p:nvPr/>
          </p:nvSpPr>
          <p:spPr>
            <a:xfrm>
              <a:off x="782710" y="417527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C44B2EE7-2E7E-4633-AC0D-C9871BA7DED7}"/>
                </a:ext>
              </a:extLst>
            </p:cNvPr>
            <p:cNvSpPr txBox="1"/>
            <p:nvPr/>
          </p:nvSpPr>
          <p:spPr>
            <a:xfrm>
              <a:off x="1116855" y="4510950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4F9A1AD8-5F9E-4307-8455-FDF51EA8720A}"/>
              </a:ext>
            </a:extLst>
          </p:cNvPr>
          <p:cNvGrpSpPr/>
          <p:nvPr/>
        </p:nvGrpSpPr>
        <p:grpSpPr>
          <a:xfrm>
            <a:off x="794848" y="3383072"/>
            <a:ext cx="2714776" cy="808623"/>
            <a:chOff x="1296729" y="5049691"/>
            <a:chExt cx="2714776" cy="808623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3C970CF5-B2E4-4BF6-92C2-67CD85479D83}"/>
                </a:ext>
              </a:extLst>
            </p:cNvPr>
            <p:cNvSpPr txBox="1"/>
            <p:nvPr/>
          </p:nvSpPr>
          <p:spPr>
            <a:xfrm>
              <a:off x="1873477" y="504969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CCBEE49F-B1A5-4618-BC05-D16A61AEC892}"/>
                </a:ext>
              </a:extLst>
            </p:cNvPr>
            <p:cNvSpPr txBox="1"/>
            <p:nvPr/>
          </p:nvSpPr>
          <p:spPr>
            <a:xfrm>
              <a:off x="1296729" y="5385364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5D2A6618-188E-44A8-8040-76DBD1A057B0}"/>
              </a:ext>
            </a:extLst>
          </p:cNvPr>
          <p:cNvGrpSpPr/>
          <p:nvPr/>
        </p:nvGrpSpPr>
        <p:grpSpPr>
          <a:xfrm>
            <a:off x="1476439" y="4797877"/>
            <a:ext cx="2714776" cy="808623"/>
            <a:chOff x="1296729" y="5049691"/>
            <a:chExt cx="2714776" cy="808623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693BBD6E-66DE-4740-A2E8-97100BE6EF3B}"/>
                </a:ext>
              </a:extLst>
            </p:cNvPr>
            <p:cNvSpPr txBox="1"/>
            <p:nvPr/>
          </p:nvSpPr>
          <p:spPr>
            <a:xfrm>
              <a:off x="1873477" y="504969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CFDCCB18-865A-432E-AEBA-DA65A2BAC790}"/>
                </a:ext>
              </a:extLst>
            </p:cNvPr>
            <p:cNvSpPr txBox="1"/>
            <p:nvPr/>
          </p:nvSpPr>
          <p:spPr>
            <a:xfrm>
              <a:off x="1296729" y="5385364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7A0F7161-09D6-4CAC-8B91-AF72716CE59C}"/>
              </a:ext>
            </a:extLst>
          </p:cNvPr>
          <p:cNvGrpSpPr/>
          <p:nvPr/>
        </p:nvGrpSpPr>
        <p:grpSpPr>
          <a:xfrm>
            <a:off x="5029200" y="2705665"/>
            <a:ext cx="2133600" cy="2133600"/>
            <a:chOff x="5033006" y="2705665"/>
            <a:chExt cx="2133600" cy="2133600"/>
          </a:xfrm>
        </p:grpSpPr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6819C8A0-3C73-400C-BB97-2501130A33AB}"/>
                </a:ext>
              </a:extLst>
            </p:cNvPr>
            <p:cNvSpPr/>
            <p:nvPr/>
          </p:nvSpPr>
          <p:spPr>
            <a:xfrm>
              <a:off x="5033006" y="2705665"/>
              <a:ext cx="2133600" cy="213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C0ACC09-7429-4356-BBD2-FDB9AA88D4FC}"/>
                </a:ext>
              </a:extLst>
            </p:cNvPr>
            <p:cNvSpPr txBox="1"/>
            <p:nvPr/>
          </p:nvSpPr>
          <p:spPr>
            <a:xfrm>
              <a:off x="5046399" y="3233856"/>
              <a:ext cx="21068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5676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C26E774-419C-4D01-8453-ED9D830A9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工作回顾</a:t>
            </a:r>
          </a:p>
        </p:txBody>
      </p:sp>
      <p:sp>
        <p:nvSpPr>
          <p:cNvPr id="3" name="Freeform 27">
            <a:extLst>
              <a:ext uri="{FF2B5EF4-FFF2-40B4-BE49-F238E27FC236}">
                <a16:creationId xmlns:a16="http://schemas.microsoft.com/office/drawing/2014/main" id="{A4881095-0179-4E2D-849F-582934C032DA}"/>
              </a:ext>
            </a:extLst>
          </p:cNvPr>
          <p:cNvSpPr/>
          <p:nvPr/>
        </p:nvSpPr>
        <p:spPr>
          <a:xfrm>
            <a:off x="1043436" y="2996684"/>
            <a:ext cx="1584445" cy="1949435"/>
          </a:xfrm>
          <a:custGeom>
            <a:avLst/>
            <a:gdLst>
              <a:gd name="connsiteX0" fmla="*/ 594167 w 1188334"/>
              <a:gd name="connsiteY0" fmla="*/ 0 h 1462076"/>
              <a:gd name="connsiteX1" fmla="*/ 1188334 w 1188334"/>
              <a:gd name="connsiteY1" fmla="*/ 594167 h 1462076"/>
              <a:gd name="connsiteX2" fmla="*/ 713912 w 1188334"/>
              <a:gd name="connsiteY2" fmla="*/ 1176263 h 1462076"/>
              <a:gd name="connsiteX3" fmla="*/ 710123 w 1188334"/>
              <a:gd name="connsiteY3" fmla="*/ 1176645 h 1462076"/>
              <a:gd name="connsiteX4" fmla="*/ 594166 w 1188334"/>
              <a:gd name="connsiteY4" fmla="*/ 1462076 h 1462076"/>
              <a:gd name="connsiteX5" fmla="*/ 478210 w 1188334"/>
              <a:gd name="connsiteY5" fmla="*/ 1176645 h 1462076"/>
              <a:gd name="connsiteX6" fmla="*/ 474422 w 1188334"/>
              <a:gd name="connsiteY6" fmla="*/ 1176263 h 1462076"/>
              <a:gd name="connsiteX7" fmla="*/ 0 w 1188334"/>
              <a:gd name="connsiteY7" fmla="*/ 594167 h 1462076"/>
              <a:gd name="connsiteX8" fmla="*/ 594167 w 1188334"/>
              <a:gd name="connsiteY8" fmla="*/ 0 h 146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334" h="1462076">
                <a:moveTo>
                  <a:pt x="594167" y="0"/>
                </a:moveTo>
                <a:cubicBezTo>
                  <a:pt x="922316" y="0"/>
                  <a:pt x="1188334" y="266018"/>
                  <a:pt x="1188334" y="594167"/>
                </a:cubicBezTo>
                <a:cubicBezTo>
                  <a:pt x="1188334" y="881298"/>
                  <a:pt x="984664" y="1120859"/>
                  <a:pt x="713912" y="1176263"/>
                </a:cubicBezTo>
                <a:lnTo>
                  <a:pt x="710123" y="1176645"/>
                </a:lnTo>
                <a:lnTo>
                  <a:pt x="594166" y="1462076"/>
                </a:lnTo>
                <a:lnTo>
                  <a:pt x="478210" y="1176645"/>
                </a:lnTo>
                <a:lnTo>
                  <a:pt x="474422" y="1176263"/>
                </a:lnTo>
                <a:cubicBezTo>
                  <a:pt x="203670" y="1120859"/>
                  <a:pt x="0" y="881298"/>
                  <a:pt x="0" y="594167"/>
                </a:cubicBezTo>
                <a:cubicBezTo>
                  <a:pt x="0" y="266018"/>
                  <a:pt x="266018" y="0"/>
                  <a:pt x="59416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$40b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Freeform 30">
            <a:extLst>
              <a:ext uri="{FF2B5EF4-FFF2-40B4-BE49-F238E27FC236}">
                <a16:creationId xmlns:a16="http://schemas.microsoft.com/office/drawing/2014/main" id="{5A376AC9-0C51-4C98-9A63-B9D995DA0EC2}"/>
              </a:ext>
            </a:extLst>
          </p:cNvPr>
          <p:cNvSpPr/>
          <p:nvPr/>
        </p:nvSpPr>
        <p:spPr>
          <a:xfrm>
            <a:off x="3021645" y="2660649"/>
            <a:ext cx="1920483" cy="2285471"/>
          </a:xfrm>
          <a:custGeom>
            <a:avLst/>
            <a:gdLst>
              <a:gd name="connsiteX0" fmla="*/ 720181 w 1440362"/>
              <a:gd name="connsiteY0" fmla="*/ 0 h 1714103"/>
              <a:gd name="connsiteX1" fmla="*/ 1440362 w 1440362"/>
              <a:gd name="connsiteY1" fmla="*/ 720181 h 1714103"/>
              <a:gd name="connsiteX2" fmla="*/ 865323 w 1440362"/>
              <a:gd name="connsiteY2" fmla="*/ 1425731 h 1714103"/>
              <a:gd name="connsiteX3" fmla="*/ 836137 w 1440362"/>
              <a:gd name="connsiteY3" fmla="*/ 1428673 h 1714103"/>
              <a:gd name="connsiteX4" fmla="*/ 720181 w 1440362"/>
              <a:gd name="connsiteY4" fmla="*/ 1714103 h 1714103"/>
              <a:gd name="connsiteX5" fmla="*/ 604225 w 1440362"/>
              <a:gd name="connsiteY5" fmla="*/ 1428673 h 1714103"/>
              <a:gd name="connsiteX6" fmla="*/ 575040 w 1440362"/>
              <a:gd name="connsiteY6" fmla="*/ 1425731 h 1714103"/>
              <a:gd name="connsiteX7" fmla="*/ 0 w 1440362"/>
              <a:gd name="connsiteY7" fmla="*/ 720181 h 1714103"/>
              <a:gd name="connsiteX8" fmla="*/ 720181 w 1440362"/>
              <a:gd name="connsiteY8" fmla="*/ 0 h 171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362" h="1714103">
                <a:moveTo>
                  <a:pt x="720181" y="0"/>
                </a:moveTo>
                <a:cubicBezTo>
                  <a:pt x="1117926" y="0"/>
                  <a:pt x="1440362" y="322436"/>
                  <a:pt x="1440362" y="720181"/>
                </a:cubicBezTo>
                <a:cubicBezTo>
                  <a:pt x="1440362" y="1068208"/>
                  <a:pt x="1193497" y="1358576"/>
                  <a:pt x="865323" y="1425731"/>
                </a:cubicBezTo>
                <a:lnTo>
                  <a:pt x="836137" y="1428673"/>
                </a:lnTo>
                <a:lnTo>
                  <a:pt x="720181" y="1714103"/>
                </a:lnTo>
                <a:lnTo>
                  <a:pt x="604225" y="1428673"/>
                </a:lnTo>
                <a:lnTo>
                  <a:pt x="575040" y="1425731"/>
                </a:lnTo>
                <a:cubicBezTo>
                  <a:pt x="246865" y="1358576"/>
                  <a:pt x="0" y="1068208"/>
                  <a:pt x="0" y="720181"/>
                </a:cubicBezTo>
                <a:cubicBezTo>
                  <a:pt x="0" y="322436"/>
                  <a:pt x="322436" y="0"/>
                  <a:pt x="72018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$50b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reeform 33">
            <a:extLst>
              <a:ext uri="{FF2B5EF4-FFF2-40B4-BE49-F238E27FC236}">
                <a16:creationId xmlns:a16="http://schemas.microsoft.com/office/drawing/2014/main" id="{263A6D5F-CFBD-4544-807F-644940DAEF2A}"/>
              </a:ext>
            </a:extLst>
          </p:cNvPr>
          <p:cNvSpPr/>
          <p:nvPr/>
        </p:nvSpPr>
        <p:spPr>
          <a:xfrm>
            <a:off x="5335892" y="2160945"/>
            <a:ext cx="2420187" cy="2785175"/>
          </a:xfrm>
          <a:custGeom>
            <a:avLst/>
            <a:gdLst>
              <a:gd name="connsiteX0" fmla="*/ 907570 w 1815140"/>
              <a:gd name="connsiteY0" fmla="*/ 0 h 2088881"/>
              <a:gd name="connsiteX1" fmla="*/ 1815140 w 1815140"/>
              <a:gd name="connsiteY1" fmla="*/ 907570 h 2088881"/>
              <a:gd name="connsiteX2" fmla="*/ 1090477 w 1815140"/>
              <a:gd name="connsiteY2" fmla="*/ 1796702 h 2088881"/>
              <a:gd name="connsiteX3" fmla="*/ 1022023 w 1815140"/>
              <a:gd name="connsiteY3" fmla="*/ 1807149 h 2088881"/>
              <a:gd name="connsiteX4" fmla="*/ 907569 w 1815140"/>
              <a:gd name="connsiteY4" fmla="*/ 2088881 h 2088881"/>
              <a:gd name="connsiteX5" fmla="*/ 793115 w 1815140"/>
              <a:gd name="connsiteY5" fmla="*/ 1807149 h 2088881"/>
              <a:gd name="connsiteX6" fmla="*/ 724663 w 1815140"/>
              <a:gd name="connsiteY6" fmla="*/ 1796702 h 2088881"/>
              <a:gd name="connsiteX7" fmla="*/ 0 w 1815140"/>
              <a:gd name="connsiteY7" fmla="*/ 907570 h 2088881"/>
              <a:gd name="connsiteX8" fmla="*/ 907570 w 1815140"/>
              <a:gd name="connsiteY8" fmla="*/ 0 h 208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5140" h="2088881">
                <a:moveTo>
                  <a:pt x="907570" y="0"/>
                </a:moveTo>
                <a:cubicBezTo>
                  <a:pt x="1408807" y="0"/>
                  <a:pt x="1815140" y="406333"/>
                  <a:pt x="1815140" y="907570"/>
                </a:cubicBezTo>
                <a:cubicBezTo>
                  <a:pt x="1815140" y="1346152"/>
                  <a:pt x="1504042" y="1712074"/>
                  <a:pt x="1090477" y="1796702"/>
                </a:cubicBezTo>
                <a:lnTo>
                  <a:pt x="1022023" y="1807149"/>
                </a:lnTo>
                <a:lnTo>
                  <a:pt x="907569" y="2088881"/>
                </a:lnTo>
                <a:lnTo>
                  <a:pt x="793115" y="1807149"/>
                </a:lnTo>
                <a:lnTo>
                  <a:pt x="724663" y="1796702"/>
                </a:lnTo>
                <a:cubicBezTo>
                  <a:pt x="311099" y="1712074"/>
                  <a:pt x="0" y="1346152"/>
                  <a:pt x="0" y="907570"/>
                </a:cubicBezTo>
                <a:cubicBezTo>
                  <a:pt x="0" y="406333"/>
                  <a:pt x="406333" y="0"/>
                  <a:pt x="90757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$63b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</a:t>
            </a:r>
          </a:p>
        </p:txBody>
      </p:sp>
      <p:sp>
        <p:nvSpPr>
          <p:cNvPr id="6" name="Freeform 34">
            <a:extLst>
              <a:ext uri="{FF2B5EF4-FFF2-40B4-BE49-F238E27FC236}">
                <a16:creationId xmlns:a16="http://schemas.microsoft.com/office/drawing/2014/main" id="{7B12E545-2E97-4A72-8F97-3EF64910432F}"/>
              </a:ext>
            </a:extLst>
          </p:cNvPr>
          <p:cNvSpPr/>
          <p:nvPr/>
        </p:nvSpPr>
        <p:spPr>
          <a:xfrm>
            <a:off x="8149844" y="1412775"/>
            <a:ext cx="3168355" cy="3533344"/>
          </a:xfrm>
          <a:custGeom>
            <a:avLst/>
            <a:gdLst>
              <a:gd name="connsiteX0" fmla="*/ 1188133 w 2376266"/>
              <a:gd name="connsiteY0" fmla="*/ 0 h 2650008"/>
              <a:gd name="connsiteX1" fmla="*/ 2376266 w 2376266"/>
              <a:gd name="connsiteY1" fmla="*/ 1188133 h 2650008"/>
              <a:gd name="connsiteX2" fmla="*/ 1309613 w 2376266"/>
              <a:gd name="connsiteY2" fmla="*/ 2370132 h 2650008"/>
              <a:gd name="connsiteX3" fmla="*/ 1301669 w 2376266"/>
              <a:gd name="connsiteY3" fmla="*/ 2370533 h 2650008"/>
              <a:gd name="connsiteX4" fmla="*/ 1188132 w 2376266"/>
              <a:gd name="connsiteY4" fmla="*/ 2650008 h 2650008"/>
              <a:gd name="connsiteX5" fmla="*/ 1074596 w 2376266"/>
              <a:gd name="connsiteY5" fmla="*/ 2370533 h 2650008"/>
              <a:gd name="connsiteX6" fmla="*/ 1066653 w 2376266"/>
              <a:gd name="connsiteY6" fmla="*/ 2370132 h 2650008"/>
              <a:gd name="connsiteX7" fmla="*/ 0 w 2376266"/>
              <a:gd name="connsiteY7" fmla="*/ 1188133 h 2650008"/>
              <a:gd name="connsiteX8" fmla="*/ 1188133 w 2376266"/>
              <a:gd name="connsiteY8" fmla="*/ 0 h 265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266" h="2650008">
                <a:moveTo>
                  <a:pt x="1188133" y="0"/>
                </a:moveTo>
                <a:cubicBezTo>
                  <a:pt x="1844321" y="0"/>
                  <a:pt x="2376266" y="531945"/>
                  <a:pt x="2376266" y="1188133"/>
                </a:cubicBezTo>
                <a:cubicBezTo>
                  <a:pt x="2376266" y="1803309"/>
                  <a:pt x="1908736" y="2309288"/>
                  <a:pt x="1309613" y="2370132"/>
                </a:cubicBezTo>
                <a:lnTo>
                  <a:pt x="1301669" y="2370533"/>
                </a:lnTo>
                <a:lnTo>
                  <a:pt x="1188132" y="2650008"/>
                </a:lnTo>
                <a:lnTo>
                  <a:pt x="1074596" y="2370533"/>
                </a:lnTo>
                <a:lnTo>
                  <a:pt x="1066653" y="2370132"/>
                </a:lnTo>
                <a:cubicBezTo>
                  <a:pt x="467530" y="2309288"/>
                  <a:pt x="0" y="1803309"/>
                  <a:pt x="0" y="1188133"/>
                </a:cubicBezTo>
                <a:cubicBezTo>
                  <a:pt x="0" y="531945"/>
                  <a:pt x="531945" y="0"/>
                  <a:pt x="118813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$80b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EDAC87BB-D6F2-4895-B6A6-0780F84B7A37}"/>
              </a:ext>
            </a:extLst>
          </p:cNvPr>
          <p:cNvSpPr/>
          <p:nvPr/>
        </p:nvSpPr>
        <p:spPr>
          <a:xfrm>
            <a:off x="791675" y="5261719"/>
            <a:ext cx="2087968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467">
                <a:solidFill>
                  <a:prstClr val="black"/>
                </a:solidFill>
              </a:rPr>
              <a:t>Lorem ipsum dolor sit amet, consectetuer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B0DA96EC-80FC-4C56-A459-4A3DA27AEDB4}"/>
              </a:ext>
            </a:extLst>
          </p:cNvPr>
          <p:cNvSpPr/>
          <p:nvPr/>
        </p:nvSpPr>
        <p:spPr>
          <a:xfrm>
            <a:off x="2937902" y="5261720"/>
            <a:ext cx="2087968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467">
                <a:solidFill>
                  <a:prstClr val="black"/>
                </a:solidFill>
              </a:rPr>
              <a:t>Lorem ipsum dolor sit amet, consectetuer</a:t>
            </a:r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41226B25-A5B3-4E16-A6E1-A7F7C2FB2BD1}"/>
              </a:ext>
            </a:extLst>
          </p:cNvPr>
          <p:cNvSpPr/>
          <p:nvPr/>
        </p:nvSpPr>
        <p:spPr>
          <a:xfrm>
            <a:off x="5558994" y="5261720"/>
            <a:ext cx="1973981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nn-NO" sz="1467">
                <a:solidFill>
                  <a:prstClr val="black"/>
                </a:solidFill>
              </a:rPr>
              <a:t>Lorem ipsum dolor sit amet, consectetuer</a:t>
            </a:r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id="{341FEE67-5E24-441C-8CD0-81DBF0EBFAB0}"/>
              </a:ext>
            </a:extLst>
          </p:cNvPr>
          <p:cNvSpPr/>
          <p:nvPr/>
        </p:nvSpPr>
        <p:spPr>
          <a:xfrm>
            <a:off x="8747030" y="5261720"/>
            <a:ext cx="1973981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467">
                <a:solidFill>
                  <a:prstClr val="black"/>
                </a:solidFill>
              </a:rPr>
              <a:t>Lorem ipsum dolor sit amet, consectetuer</a:t>
            </a:r>
          </a:p>
        </p:txBody>
      </p:sp>
      <p:sp>
        <p:nvSpPr>
          <p:cNvPr id="11" name="Oval 22">
            <a:extLst>
              <a:ext uri="{FF2B5EF4-FFF2-40B4-BE49-F238E27FC236}">
                <a16:creationId xmlns:a16="http://schemas.microsoft.com/office/drawing/2014/main" id="{CB5B8C2B-4C1B-4D4C-994D-4D8825BF8325}"/>
              </a:ext>
            </a:extLst>
          </p:cNvPr>
          <p:cNvSpPr/>
          <p:nvPr/>
        </p:nvSpPr>
        <p:spPr>
          <a:xfrm>
            <a:off x="1751781" y="4989437"/>
            <a:ext cx="167755" cy="167755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algn="ctr"/>
            <a:endParaRPr lang="en-US" sz="2933">
              <a:solidFill>
                <a:srgbClr val="435AE5"/>
              </a:solidFill>
              <a:latin typeface="Arial"/>
              <a:ea typeface="微软雅黑"/>
            </a:endParaRPr>
          </a:p>
        </p:txBody>
      </p:sp>
      <p:cxnSp>
        <p:nvCxnSpPr>
          <p:cNvPr id="12" name="Straight Connector 24">
            <a:extLst>
              <a:ext uri="{FF2B5EF4-FFF2-40B4-BE49-F238E27FC236}">
                <a16:creationId xmlns:a16="http://schemas.microsoft.com/office/drawing/2014/main" id="{75F96E5B-E14E-4F19-B1FA-D230B186EB98}"/>
              </a:ext>
            </a:extLst>
          </p:cNvPr>
          <p:cNvCxnSpPr>
            <a:stCxn id="11" idx="2"/>
          </p:cNvCxnSpPr>
          <p:nvPr/>
        </p:nvCxnSpPr>
        <p:spPr>
          <a:xfrm flipH="1">
            <a:off x="-240704" y="5073315"/>
            <a:ext cx="1992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Oval 25">
            <a:extLst>
              <a:ext uri="{FF2B5EF4-FFF2-40B4-BE49-F238E27FC236}">
                <a16:creationId xmlns:a16="http://schemas.microsoft.com/office/drawing/2014/main" id="{E9C8DABD-64B3-4612-AE8F-61C40869211F}"/>
              </a:ext>
            </a:extLst>
          </p:cNvPr>
          <p:cNvSpPr/>
          <p:nvPr/>
        </p:nvSpPr>
        <p:spPr>
          <a:xfrm>
            <a:off x="3898009" y="4989437"/>
            <a:ext cx="167755" cy="167755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srgbClr val="435AE5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4" name="Straight Connector 26">
            <a:extLst>
              <a:ext uri="{FF2B5EF4-FFF2-40B4-BE49-F238E27FC236}">
                <a16:creationId xmlns:a16="http://schemas.microsoft.com/office/drawing/2014/main" id="{DD001F5B-771B-40F9-8CBE-680753D21D25}"/>
              </a:ext>
            </a:extLst>
          </p:cNvPr>
          <p:cNvCxnSpPr>
            <a:stCxn id="13" idx="2"/>
            <a:endCxn id="11" idx="6"/>
          </p:cNvCxnSpPr>
          <p:nvPr/>
        </p:nvCxnSpPr>
        <p:spPr>
          <a:xfrm flipH="1">
            <a:off x="1919537" y="5073315"/>
            <a:ext cx="197847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28">
            <a:extLst>
              <a:ext uri="{FF2B5EF4-FFF2-40B4-BE49-F238E27FC236}">
                <a16:creationId xmlns:a16="http://schemas.microsoft.com/office/drawing/2014/main" id="{A3F9F8E8-5E6A-4A40-B9A1-DF13E6961F5F}"/>
              </a:ext>
            </a:extLst>
          </p:cNvPr>
          <p:cNvSpPr/>
          <p:nvPr/>
        </p:nvSpPr>
        <p:spPr>
          <a:xfrm>
            <a:off x="6462108" y="4989437"/>
            <a:ext cx="167755" cy="16775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6" name="Straight Connector 29">
            <a:extLst>
              <a:ext uri="{FF2B5EF4-FFF2-40B4-BE49-F238E27FC236}">
                <a16:creationId xmlns:a16="http://schemas.microsoft.com/office/drawing/2014/main" id="{B10F6B77-9689-47F1-BCA6-8E4CB6DFFDC8}"/>
              </a:ext>
            </a:extLst>
          </p:cNvPr>
          <p:cNvCxnSpPr>
            <a:stCxn id="15" idx="2"/>
            <a:endCxn id="13" idx="6"/>
          </p:cNvCxnSpPr>
          <p:nvPr/>
        </p:nvCxnSpPr>
        <p:spPr>
          <a:xfrm flipH="1">
            <a:off x="4065764" y="5073315"/>
            <a:ext cx="239634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Oval 31">
            <a:extLst>
              <a:ext uri="{FF2B5EF4-FFF2-40B4-BE49-F238E27FC236}">
                <a16:creationId xmlns:a16="http://schemas.microsoft.com/office/drawing/2014/main" id="{32FDD01B-F628-4000-B2C6-39596D29E8C2}"/>
              </a:ext>
            </a:extLst>
          </p:cNvPr>
          <p:cNvSpPr/>
          <p:nvPr/>
        </p:nvSpPr>
        <p:spPr>
          <a:xfrm>
            <a:off x="9650144" y="4989437"/>
            <a:ext cx="167755" cy="167755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srgbClr val="435AE5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8" name="Straight Connector 32">
            <a:extLst>
              <a:ext uri="{FF2B5EF4-FFF2-40B4-BE49-F238E27FC236}">
                <a16:creationId xmlns:a16="http://schemas.microsoft.com/office/drawing/2014/main" id="{94F267D6-EC6B-4ABC-9DBA-37A924C4B961}"/>
              </a:ext>
            </a:extLst>
          </p:cNvPr>
          <p:cNvCxnSpPr>
            <a:stCxn id="17" idx="2"/>
            <a:endCxn id="15" idx="6"/>
          </p:cNvCxnSpPr>
          <p:nvPr/>
        </p:nvCxnSpPr>
        <p:spPr>
          <a:xfrm flipH="1">
            <a:off x="6629864" y="5073315"/>
            <a:ext cx="302028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01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E734246-DBFD-4E5A-8776-3CE00515C7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工作回顾</a:t>
            </a: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B4A58875-5031-43A1-87DE-61845A0649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958986"/>
              </p:ext>
            </p:extLst>
          </p:nvPr>
        </p:nvGraphicFramePr>
        <p:xfrm>
          <a:off x="566058" y="1642533"/>
          <a:ext cx="1092925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205CD14-2490-4A17-8EFB-1A31BE6B5ABB}"/>
              </a:ext>
            </a:extLst>
          </p:cNvPr>
          <p:cNvCxnSpPr>
            <a:cxnSpLocks/>
          </p:cNvCxnSpPr>
          <p:nvPr/>
        </p:nvCxnSpPr>
        <p:spPr>
          <a:xfrm flipV="1">
            <a:off x="3259879" y="2882020"/>
            <a:ext cx="0" cy="11269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AE5CCD4-41F4-455D-802E-9213E976D7B0}"/>
              </a:ext>
            </a:extLst>
          </p:cNvPr>
          <p:cNvCxnSpPr>
            <a:cxnSpLocks/>
          </p:cNvCxnSpPr>
          <p:nvPr/>
        </p:nvCxnSpPr>
        <p:spPr>
          <a:xfrm flipV="1">
            <a:off x="5141234" y="3136574"/>
            <a:ext cx="0" cy="11269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9B810DF-CD95-4F18-A5F5-10C1701F89AD}"/>
              </a:ext>
            </a:extLst>
          </p:cNvPr>
          <p:cNvCxnSpPr>
            <a:cxnSpLocks/>
          </p:cNvCxnSpPr>
          <p:nvPr/>
        </p:nvCxnSpPr>
        <p:spPr>
          <a:xfrm flipV="1">
            <a:off x="6840693" y="2882019"/>
            <a:ext cx="0" cy="11269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8B4282A-1B18-4876-9FE4-C1DB3450470B}"/>
              </a:ext>
            </a:extLst>
          </p:cNvPr>
          <p:cNvCxnSpPr>
            <a:cxnSpLocks/>
          </p:cNvCxnSpPr>
          <p:nvPr/>
        </p:nvCxnSpPr>
        <p:spPr>
          <a:xfrm flipV="1">
            <a:off x="8690941" y="3007120"/>
            <a:ext cx="0" cy="11269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4CE60BEA-B150-41DE-B3D9-4526912EE021}"/>
              </a:ext>
            </a:extLst>
          </p:cNvPr>
          <p:cNvSpPr txBox="1"/>
          <p:nvPr/>
        </p:nvSpPr>
        <p:spPr>
          <a:xfrm>
            <a:off x="718067" y="3193886"/>
            <a:ext cx="181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D65611D-CF09-40AC-A930-4F238014255D}"/>
              </a:ext>
            </a:extLst>
          </p:cNvPr>
          <p:cNvSpPr txBox="1"/>
          <p:nvPr/>
        </p:nvSpPr>
        <p:spPr>
          <a:xfrm>
            <a:off x="751407" y="3583916"/>
            <a:ext cx="1907566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Maecenas porttitor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C01A66D-47EA-48D7-9710-B8F1661D73A7}"/>
              </a:ext>
            </a:extLst>
          </p:cNvPr>
          <p:cNvSpPr/>
          <p:nvPr/>
        </p:nvSpPr>
        <p:spPr>
          <a:xfrm>
            <a:off x="832991" y="3536331"/>
            <a:ext cx="471345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ABB064-FB84-4152-8A2D-7A8B5F91DD5D}"/>
              </a:ext>
            </a:extLst>
          </p:cNvPr>
          <p:cNvSpPr txBox="1"/>
          <p:nvPr/>
        </p:nvSpPr>
        <p:spPr>
          <a:xfrm>
            <a:off x="2528342" y="1837547"/>
            <a:ext cx="181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7246F83-761A-4ABD-8113-7B2323D282C7}"/>
              </a:ext>
            </a:extLst>
          </p:cNvPr>
          <p:cNvSpPr txBox="1"/>
          <p:nvPr/>
        </p:nvSpPr>
        <p:spPr>
          <a:xfrm>
            <a:off x="2561682" y="2227577"/>
            <a:ext cx="1907566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Maecenas porttitor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4642C4D-3DEA-451E-AAC4-7267AE4BFE03}"/>
              </a:ext>
            </a:extLst>
          </p:cNvPr>
          <p:cNvSpPr/>
          <p:nvPr/>
        </p:nvSpPr>
        <p:spPr>
          <a:xfrm>
            <a:off x="2643266" y="2179992"/>
            <a:ext cx="471345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5B9B8C4-AFA3-4134-9067-F19ECF920AA0}"/>
              </a:ext>
            </a:extLst>
          </p:cNvPr>
          <p:cNvSpPr txBox="1"/>
          <p:nvPr/>
        </p:nvSpPr>
        <p:spPr>
          <a:xfrm>
            <a:off x="4551211" y="2148339"/>
            <a:ext cx="181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7E9D7FF-39C2-4C3F-A0D9-1A2AB5C95FB4}"/>
              </a:ext>
            </a:extLst>
          </p:cNvPr>
          <p:cNvSpPr txBox="1"/>
          <p:nvPr/>
        </p:nvSpPr>
        <p:spPr>
          <a:xfrm>
            <a:off x="4584551" y="2538369"/>
            <a:ext cx="1907566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Maecenas porttitor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4F8D0DCB-6D55-4C9F-BF6B-894B73E2DC49}"/>
              </a:ext>
            </a:extLst>
          </p:cNvPr>
          <p:cNvSpPr/>
          <p:nvPr/>
        </p:nvSpPr>
        <p:spPr>
          <a:xfrm>
            <a:off x="4666135" y="2490784"/>
            <a:ext cx="471345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AE7DA98-7E68-4522-AC76-E9543ACBAFB5}"/>
              </a:ext>
            </a:extLst>
          </p:cNvPr>
          <p:cNvSpPr txBox="1"/>
          <p:nvPr/>
        </p:nvSpPr>
        <p:spPr>
          <a:xfrm>
            <a:off x="6472131" y="1638676"/>
            <a:ext cx="1810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8C97E6A-E504-43E5-8BD4-9FAD416EDE1B}"/>
              </a:ext>
            </a:extLst>
          </p:cNvPr>
          <p:cNvSpPr txBox="1"/>
          <p:nvPr/>
        </p:nvSpPr>
        <p:spPr>
          <a:xfrm>
            <a:off x="6505471" y="2028706"/>
            <a:ext cx="1907566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Maecenas porttitor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14F13EFD-12D4-40E8-B247-F27020BD060D}"/>
              </a:ext>
            </a:extLst>
          </p:cNvPr>
          <p:cNvSpPr/>
          <p:nvPr/>
        </p:nvSpPr>
        <p:spPr>
          <a:xfrm>
            <a:off x="6587055" y="1981121"/>
            <a:ext cx="471345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56270E0-568E-47A0-B486-604F214835F1}"/>
              </a:ext>
            </a:extLst>
          </p:cNvPr>
          <p:cNvSpPr txBox="1"/>
          <p:nvPr/>
        </p:nvSpPr>
        <p:spPr>
          <a:xfrm>
            <a:off x="7984339" y="4432333"/>
            <a:ext cx="1926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785BF05-6B80-407D-BF2E-3D70E6EC9B3E}"/>
              </a:ext>
            </a:extLst>
          </p:cNvPr>
          <p:cNvSpPr txBox="1"/>
          <p:nvPr/>
        </p:nvSpPr>
        <p:spPr>
          <a:xfrm>
            <a:off x="8019824" y="4822363"/>
            <a:ext cx="2030302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DE601849-9EA4-4CA3-BAA0-DD6A628A86FA}"/>
              </a:ext>
            </a:extLst>
          </p:cNvPr>
          <p:cNvSpPr/>
          <p:nvPr/>
        </p:nvSpPr>
        <p:spPr>
          <a:xfrm>
            <a:off x="8106658" y="4774778"/>
            <a:ext cx="501672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952084A-4FE8-49D2-A4CC-BB45659FC684}"/>
              </a:ext>
            </a:extLst>
          </p:cNvPr>
          <p:cNvSpPr txBox="1"/>
          <p:nvPr/>
        </p:nvSpPr>
        <p:spPr>
          <a:xfrm>
            <a:off x="9844652" y="3823973"/>
            <a:ext cx="179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FB4AC13-D11D-42BB-8CDA-8872F1836722}"/>
              </a:ext>
            </a:extLst>
          </p:cNvPr>
          <p:cNvSpPr txBox="1"/>
          <p:nvPr/>
        </p:nvSpPr>
        <p:spPr>
          <a:xfrm>
            <a:off x="9877749" y="4214003"/>
            <a:ext cx="1893654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AB9574F9-061F-4F94-BC6B-FD06F2607599}"/>
              </a:ext>
            </a:extLst>
          </p:cNvPr>
          <p:cNvSpPr/>
          <p:nvPr/>
        </p:nvSpPr>
        <p:spPr>
          <a:xfrm>
            <a:off x="9958738" y="4166418"/>
            <a:ext cx="467908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1401B4EE-FF13-465B-BA65-934636C7E4D4}"/>
              </a:ext>
            </a:extLst>
          </p:cNvPr>
          <p:cNvCxnSpPr>
            <a:cxnSpLocks/>
          </p:cNvCxnSpPr>
          <p:nvPr/>
        </p:nvCxnSpPr>
        <p:spPr>
          <a:xfrm flipV="1">
            <a:off x="10346639" y="2449594"/>
            <a:ext cx="0" cy="11269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>
            <a:extLst>
              <a:ext uri="{FF2B5EF4-FFF2-40B4-BE49-F238E27FC236}">
                <a16:creationId xmlns:a16="http://schemas.microsoft.com/office/drawing/2014/main" id="{96533485-390D-4D1D-9527-ECD6138F1F57}"/>
              </a:ext>
            </a:extLst>
          </p:cNvPr>
          <p:cNvSpPr/>
          <p:nvPr/>
        </p:nvSpPr>
        <p:spPr>
          <a:xfrm>
            <a:off x="1270381" y="5370614"/>
            <a:ext cx="508635" cy="508635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3BC19388-C469-4007-B5DC-F9CB197ECFB6}"/>
              </a:ext>
            </a:extLst>
          </p:cNvPr>
          <p:cNvSpPr/>
          <p:nvPr/>
        </p:nvSpPr>
        <p:spPr>
          <a:xfrm>
            <a:off x="3005497" y="3954327"/>
            <a:ext cx="508635" cy="508635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926B354D-E5B3-4838-A60D-1DFA67563691}"/>
              </a:ext>
            </a:extLst>
          </p:cNvPr>
          <p:cNvSpPr/>
          <p:nvPr/>
        </p:nvSpPr>
        <p:spPr>
          <a:xfrm>
            <a:off x="4868708" y="4208881"/>
            <a:ext cx="508635" cy="508635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B5D849A7-ED1E-47D9-80AC-4F937787DE2C}"/>
              </a:ext>
            </a:extLst>
          </p:cNvPr>
          <p:cNvSpPr/>
          <p:nvPr/>
        </p:nvSpPr>
        <p:spPr>
          <a:xfrm>
            <a:off x="6561292" y="3954327"/>
            <a:ext cx="508635" cy="508635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E04D1C66-5232-4271-ACB2-A6D1F6EAAA33}"/>
              </a:ext>
            </a:extLst>
          </p:cNvPr>
          <p:cNvSpPr/>
          <p:nvPr/>
        </p:nvSpPr>
        <p:spPr>
          <a:xfrm>
            <a:off x="8411540" y="2546110"/>
            <a:ext cx="508635" cy="508635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ED218E46-D1C7-4E8C-9A97-04E2E60E7A24}"/>
              </a:ext>
            </a:extLst>
          </p:cNvPr>
          <p:cNvSpPr/>
          <p:nvPr/>
        </p:nvSpPr>
        <p:spPr>
          <a:xfrm>
            <a:off x="10067238" y="1988584"/>
            <a:ext cx="508635" cy="508635"/>
          </a:xfrm>
          <a:prstGeom prst="ellipse">
            <a:avLst/>
          </a:prstGeom>
          <a:solidFill>
            <a:schemeClr val="accent1"/>
          </a:solidFill>
          <a:ln>
            <a:solidFill>
              <a:schemeClr val="tx2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FE3C43D-84B8-4BEF-BC12-93480E2BE11A}"/>
              </a:ext>
            </a:extLst>
          </p:cNvPr>
          <p:cNvCxnSpPr>
            <a:cxnSpLocks/>
          </p:cNvCxnSpPr>
          <p:nvPr/>
        </p:nvCxnSpPr>
        <p:spPr>
          <a:xfrm flipV="1">
            <a:off x="1549782" y="4299971"/>
            <a:ext cx="0" cy="11269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44332930-B55E-401F-9E7A-52AD06066ADE}"/>
              </a:ext>
            </a:extLst>
          </p:cNvPr>
          <p:cNvSpPr txBox="1"/>
          <p:nvPr/>
        </p:nvSpPr>
        <p:spPr>
          <a:xfrm>
            <a:off x="1229191" y="5489924"/>
            <a:ext cx="602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10%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B2AFB5B-7C67-4D82-A10B-D24CC6CBE833}"/>
              </a:ext>
            </a:extLst>
          </p:cNvPr>
          <p:cNvSpPr txBox="1"/>
          <p:nvPr/>
        </p:nvSpPr>
        <p:spPr>
          <a:xfrm>
            <a:off x="2969496" y="4054177"/>
            <a:ext cx="602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20%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34CE733-0406-41CB-9714-F2E8B80228EF}"/>
              </a:ext>
            </a:extLst>
          </p:cNvPr>
          <p:cNvSpPr txBox="1"/>
          <p:nvPr/>
        </p:nvSpPr>
        <p:spPr>
          <a:xfrm>
            <a:off x="4832281" y="4328191"/>
            <a:ext cx="602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15%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2213C0A-72F0-4464-8C18-FC427C290F61}"/>
              </a:ext>
            </a:extLst>
          </p:cNvPr>
          <p:cNvSpPr txBox="1"/>
          <p:nvPr/>
        </p:nvSpPr>
        <p:spPr>
          <a:xfrm>
            <a:off x="6522752" y="4088530"/>
            <a:ext cx="602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25%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A0DE053-1F00-4D70-86B8-D0A70134FBCA}"/>
              </a:ext>
            </a:extLst>
          </p:cNvPr>
          <p:cNvSpPr txBox="1"/>
          <p:nvPr/>
        </p:nvSpPr>
        <p:spPr>
          <a:xfrm>
            <a:off x="8384639" y="2667896"/>
            <a:ext cx="602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40%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36971CD-4BC3-434D-B2FA-D75C688CBFF3}"/>
              </a:ext>
            </a:extLst>
          </p:cNvPr>
          <p:cNvSpPr txBox="1"/>
          <p:nvPr/>
        </p:nvSpPr>
        <p:spPr>
          <a:xfrm>
            <a:off x="10033196" y="2107895"/>
            <a:ext cx="602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60%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705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4B402E1-D5B3-4E20-982D-97ECA5822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心得体会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3E05E926-72A4-4E89-A9CF-525439A403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af-ZA" altLang="zh-CN"/>
              <a:t>Please Add Text Here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9038ED47-12E1-4D85-9477-023F55C571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/>
              <a:t>02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701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文本占位符 181">
            <a:extLst>
              <a:ext uri="{FF2B5EF4-FFF2-40B4-BE49-F238E27FC236}">
                <a16:creationId xmlns:a16="http://schemas.microsoft.com/office/drawing/2014/main" id="{53C27C58-9D4F-47B4-82BC-92F64E8C24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心得体会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1A67254-7BFB-4F65-B532-19C772F7D5AB}"/>
              </a:ext>
            </a:extLst>
          </p:cNvPr>
          <p:cNvSpPr/>
          <p:nvPr/>
        </p:nvSpPr>
        <p:spPr>
          <a:xfrm>
            <a:off x="8200835" y="1786766"/>
            <a:ext cx="2715986" cy="4129850"/>
          </a:xfrm>
          <a:prstGeom prst="roundRect">
            <a:avLst>
              <a:gd name="adj" fmla="val 8802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375EAD5-D529-495A-95E4-84F774CFFB6C}"/>
              </a:ext>
            </a:extLst>
          </p:cNvPr>
          <p:cNvSpPr/>
          <p:nvPr/>
        </p:nvSpPr>
        <p:spPr>
          <a:xfrm>
            <a:off x="1275179" y="1786766"/>
            <a:ext cx="2715986" cy="4129850"/>
          </a:xfrm>
          <a:prstGeom prst="roundRect">
            <a:avLst>
              <a:gd name="adj" fmla="val 8802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5A4D51FA-2787-439E-BC38-B50BA81675EC}"/>
              </a:ext>
            </a:extLst>
          </p:cNvPr>
          <p:cNvSpPr/>
          <p:nvPr/>
        </p:nvSpPr>
        <p:spPr>
          <a:xfrm rot="5400000">
            <a:off x="2653768" y="2984462"/>
            <a:ext cx="4129850" cy="1734458"/>
          </a:xfrm>
          <a:prstGeom prst="triangle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FB06360E-7457-4C8A-B9DC-8CF56243B5D2}"/>
              </a:ext>
            </a:extLst>
          </p:cNvPr>
          <p:cNvSpPr/>
          <p:nvPr/>
        </p:nvSpPr>
        <p:spPr>
          <a:xfrm rot="16200000" flipH="1">
            <a:off x="5317141" y="2984462"/>
            <a:ext cx="4129850" cy="1734458"/>
          </a:xfrm>
          <a:prstGeom prst="triangle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A841E6-8829-41C6-9A4F-2CF0017DF11B}"/>
              </a:ext>
            </a:extLst>
          </p:cNvPr>
          <p:cNvSpPr txBox="1"/>
          <p:nvPr/>
        </p:nvSpPr>
        <p:spPr>
          <a:xfrm>
            <a:off x="1612855" y="3283227"/>
            <a:ext cx="197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5C36DC-2F05-4897-8EBC-64CD855E99C0}"/>
              </a:ext>
            </a:extLst>
          </p:cNvPr>
          <p:cNvSpPr txBox="1"/>
          <p:nvPr/>
        </p:nvSpPr>
        <p:spPr>
          <a:xfrm>
            <a:off x="1537045" y="3889346"/>
            <a:ext cx="21252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Nunc viverra imperdiet enim. Fusce est. Vivamus a tellus.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774E1CF-CE55-40E8-98EB-2FEC01816B01}"/>
              </a:ext>
            </a:extLst>
          </p:cNvPr>
          <p:cNvSpPr/>
          <p:nvPr/>
        </p:nvSpPr>
        <p:spPr>
          <a:xfrm>
            <a:off x="2165635" y="2200762"/>
            <a:ext cx="868020" cy="8680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C3A046E-F0D8-4B2C-8C6C-5838E58902ED}"/>
              </a:ext>
            </a:extLst>
          </p:cNvPr>
          <p:cNvCxnSpPr>
            <a:cxnSpLocks/>
          </p:cNvCxnSpPr>
          <p:nvPr/>
        </p:nvCxnSpPr>
        <p:spPr>
          <a:xfrm>
            <a:off x="1604995" y="3786342"/>
            <a:ext cx="19893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alpha val="0"/>
                  </a:schemeClr>
                </a:gs>
                <a:gs pos="50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1892BFA5-AFD1-4585-8E35-4BDB0FB66D3C}"/>
              </a:ext>
            </a:extLst>
          </p:cNvPr>
          <p:cNvSpPr txBox="1"/>
          <p:nvPr/>
        </p:nvSpPr>
        <p:spPr>
          <a:xfrm>
            <a:off x="8514324" y="3283227"/>
            <a:ext cx="1973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2B6B2C9-138F-42DC-A454-DB81B50832F7}"/>
              </a:ext>
            </a:extLst>
          </p:cNvPr>
          <p:cNvSpPr txBox="1"/>
          <p:nvPr/>
        </p:nvSpPr>
        <p:spPr>
          <a:xfrm>
            <a:off x="8438514" y="3889346"/>
            <a:ext cx="21252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Nunc viverra imperdiet enim. Fusce est. Vivamus a tellus.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DD9101B-6EC9-4B2E-A733-60B4FAC5D22E}"/>
              </a:ext>
            </a:extLst>
          </p:cNvPr>
          <p:cNvSpPr/>
          <p:nvPr/>
        </p:nvSpPr>
        <p:spPr>
          <a:xfrm>
            <a:off x="9067104" y="2200762"/>
            <a:ext cx="868020" cy="8680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FA24F3A-81A7-423C-84A6-03A4F000E106}"/>
              </a:ext>
            </a:extLst>
          </p:cNvPr>
          <p:cNvCxnSpPr>
            <a:cxnSpLocks/>
          </p:cNvCxnSpPr>
          <p:nvPr/>
        </p:nvCxnSpPr>
        <p:spPr>
          <a:xfrm>
            <a:off x="8506464" y="3786342"/>
            <a:ext cx="198930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alpha val="0"/>
                  </a:schemeClr>
                </a:gs>
                <a:gs pos="50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>
            <a:extLst>
              <a:ext uri="{FF2B5EF4-FFF2-40B4-BE49-F238E27FC236}">
                <a16:creationId xmlns:a16="http://schemas.microsoft.com/office/drawing/2014/main" id="{903E7666-41E5-428E-9C57-83BA32FA0A2A}"/>
              </a:ext>
            </a:extLst>
          </p:cNvPr>
          <p:cNvSpPr/>
          <p:nvPr/>
        </p:nvSpPr>
        <p:spPr>
          <a:xfrm>
            <a:off x="5125079" y="2898365"/>
            <a:ext cx="1850602" cy="18506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1D1E3F-EC2F-4D1B-B0A1-17E8ADA0DB6E}"/>
              </a:ext>
            </a:extLst>
          </p:cNvPr>
          <p:cNvSpPr txBox="1"/>
          <p:nvPr/>
        </p:nvSpPr>
        <p:spPr>
          <a:xfrm>
            <a:off x="5329919" y="3467478"/>
            <a:ext cx="1440921" cy="34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E74F21F-D26A-4CA9-B311-2A03C0389457}"/>
              </a:ext>
            </a:extLst>
          </p:cNvPr>
          <p:cNvCxnSpPr>
            <a:cxnSpLocks/>
          </p:cNvCxnSpPr>
          <p:nvPr/>
        </p:nvCxnSpPr>
        <p:spPr>
          <a:xfrm>
            <a:off x="5399778" y="3849437"/>
            <a:ext cx="1301204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alpha val="0"/>
                  </a:schemeClr>
                </a:gs>
                <a:gs pos="50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3991073-2E42-41E1-81F5-4C64D30029DE}"/>
              </a:ext>
            </a:extLst>
          </p:cNvPr>
          <p:cNvSpPr txBox="1"/>
          <p:nvPr/>
        </p:nvSpPr>
        <p:spPr>
          <a:xfrm>
            <a:off x="5327167" y="3882456"/>
            <a:ext cx="1446426" cy="373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D94E514B-1E48-401D-B90E-5D8FDE3DCB07}"/>
              </a:ext>
            </a:extLst>
          </p:cNvPr>
          <p:cNvSpPr/>
          <p:nvPr/>
        </p:nvSpPr>
        <p:spPr>
          <a:xfrm>
            <a:off x="4920080" y="2693367"/>
            <a:ext cx="2260598" cy="2260598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rocket" title="Icon of a rocket">
            <a:extLst>
              <a:ext uri="{FF2B5EF4-FFF2-40B4-BE49-F238E27FC236}">
                <a16:creationId xmlns:a16="http://schemas.microsoft.com/office/drawing/2014/main" id="{EF6DD39B-4264-4F3E-BBCA-0E822445DF1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416046" y="2454772"/>
            <a:ext cx="367198" cy="36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Broadcasting_F1B5" title="Icon of a communication dish with signal lines">
            <a:extLst>
              <a:ext uri="{FF2B5EF4-FFF2-40B4-BE49-F238E27FC236}">
                <a16:creationId xmlns:a16="http://schemas.microsoft.com/office/drawing/2014/main" id="{CFEF556A-2A8D-49F3-B4A9-2F9062C9000E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9321198" y="2452109"/>
            <a:ext cx="359831" cy="36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620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文本占位符 181">
            <a:extLst>
              <a:ext uri="{FF2B5EF4-FFF2-40B4-BE49-F238E27FC236}">
                <a16:creationId xmlns:a16="http://schemas.microsoft.com/office/drawing/2014/main" id="{53C27C58-9D4F-47B4-82BC-92F64E8C24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心得体会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7EB2B215-7809-4A4E-AD0E-7E3E5387A9E4}"/>
              </a:ext>
            </a:extLst>
          </p:cNvPr>
          <p:cNvSpPr/>
          <p:nvPr/>
        </p:nvSpPr>
        <p:spPr>
          <a:xfrm>
            <a:off x="6898209" y="5275326"/>
            <a:ext cx="5476875" cy="4190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9C37ED74-56CB-483C-8509-FADC7E248E31}"/>
              </a:ext>
            </a:extLst>
          </p:cNvPr>
          <p:cNvSpPr/>
          <p:nvPr/>
        </p:nvSpPr>
        <p:spPr>
          <a:xfrm>
            <a:off x="-128762" y="1932053"/>
            <a:ext cx="5476875" cy="4190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圆: 空心 25">
            <a:extLst>
              <a:ext uri="{FF2B5EF4-FFF2-40B4-BE49-F238E27FC236}">
                <a16:creationId xmlns:a16="http://schemas.microsoft.com/office/drawing/2014/main" id="{08F893AD-608D-4DE9-AF1E-BB7C77B40913}"/>
              </a:ext>
            </a:extLst>
          </p:cNvPr>
          <p:cNvSpPr/>
          <p:nvPr/>
        </p:nvSpPr>
        <p:spPr>
          <a:xfrm>
            <a:off x="4095927" y="1728833"/>
            <a:ext cx="4168768" cy="4168768"/>
          </a:xfrm>
          <a:prstGeom prst="donut">
            <a:avLst>
              <a:gd name="adj" fmla="val 10720"/>
            </a:avLst>
          </a:prstGeom>
          <a:solidFill>
            <a:schemeClr val="bg1"/>
          </a:solidFill>
          <a:ln>
            <a:noFill/>
          </a:ln>
          <a:effectLst>
            <a:outerShdw blurRad="355600" sx="104000" sy="104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Intelligence" title="Icon of circles connected by crossing lines">
            <a:extLst>
              <a:ext uri="{FF2B5EF4-FFF2-40B4-BE49-F238E27FC236}">
                <a16:creationId xmlns:a16="http://schemas.microsoft.com/office/drawing/2014/main" id="{D9D091D1-CB36-48CB-8496-A398AE28DE6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39113" y="2718810"/>
            <a:ext cx="682397" cy="655724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270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229B1D9-DF4A-4E39-B0E7-D21545AFEBDD}"/>
              </a:ext>
            </a:extLst>
          </p:cNvPr>
          <p:cNvSpPr txBox="1"/>
          <p:nvPr/>
        </p:nvSpPr>
        <p:spPr>
          <a:xfrm>
            <a:off x="5069061" y="3521767"/>
            <a:ext cx="222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30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560000</a:t>
            </a:r>
            <a:endParaRPr kumimoji="0" lang="zh-CN" altLang="en-US" sz="3600" b="0" i="0" u="none" strike="noStrike" kern="1200" cap="none" spc="30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504E7D8B-D329-4B2B-A382-C0E722A3CE69}"/>
              </a:ext>
            </a:extLst>
          </p:cNvPr>
          <p:cNvCxnSpPr/>
          <p:nvPr/>
        </p:nvCxnSpPr>
        <p:spPr>
          <a:xfrm>
            <a:off x="5226240" y="3537857"/>
            <a:ext cx="1908143" cy="1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alpha val="0"/>
                  </a:schemeClr>
                </a:gs>
                <a:gs pos="50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D2198DEC-53C4-4912-B553-3AD6EB5D7D3F}"/>
              </a:ext>
            </a:extLst>
          </p:cNvPr>
          <p:cNvSpPr txBox="1"/>
          <p:nvPr/>
        </p:nvSpPr>
        <p:spPr>
          <a:xfrm>
            <a:off x="5126904" y="4146716"/>
            <a:ext cx="2106815" cy="67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25BE5697-331E-404A-84D2-F802E72CC627}"/>
              </a:ext>
            </a:extLst>
          </p:cNvPr>
          <p:cNvGrpSpPr/>
          <p:nvPr/>
        </p:nvGrpSpPr>
        <p:grpSpPr>
          <a:xfrm>
            <a:off x="897943" y="2604293"/>
            <a:ext cx="2106815" cy="1275515"/>
            <a:chOff x="994331" y="2096335"/>
            <a:chExt cx="2106815" cy="1275515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6329343-B46E-407A-99DA-B6C396C73409}"/>
                </a:ext>
              </a:extLst>
            </p:cNvPr>
            <p:cNvSpPr txBox="1"/>
            <p:nvPr/>
          </p:nvSpPr>
          <p:spPr>
            <a:xfrm>
              <a:off x="994331" y="2096335"/>
              <a:ext cx="2106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24433F8-A8E4-4347-A90D-2F05AE80FCB7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731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B057DBC-334B-4C4F-B854-893479301FEF}"/>
              </a:ext>
            </a:extLst>
          </p:cNvPr>
          <p:cNvGrpSpPr/>
          <p:nvPr/>
        </p:nvGrpSpPr>
        <p:grpSpPr>
          <a:xfrm flipH="1">
            <a:off x="9082119" y="3496089"/>
            <a:ext cx="2106815" cy="1275515"/>
            <a:chOff x="994331" y="2096335"/>
            <a:chExt cx="2106815" cy="1275515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62B899A4-020D-4179-B920-16DFF1FA3E4D}"/>
                </a:ext>
              </a:extLst>
            </p:cNvPr>
            <p:cNvSpPr txBox="1"/>
            <p:nvPr/>
          </p:nvSpPr>
          <p:spPr>
            <a:xfrm>
              <a:off x="994331" y="2096335"/>
              <a:ext cx="2106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506B86A-37F3-4807-B620-EDD3A692974D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731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4340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F14BF7F-946F-4E87-B67B-93BDBC6ACB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心得体会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F330D450-189E-4DE5-A016-6BB0D6E645AB}"/>
              </a:ext>
            </a:extLst>
          </p:cNvPr>
          <p:cNvCxnSpPr/>
          <p:nvPr/>
        </p:nvCxnSpPr>
        <p:spPr>
          <a:xfrm>
            <a:off x="228600" y="2667000"/>
            <a:ext cx="112141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C4C277C1-41E5-438E-AB1A-8892EC884498}"/>
              </a:ext>
            </a:extLst>
          </p:cNvPr>
          <p:cNvSpPr/>
          <p:nvPr/>
        </p:nvSpPr>
        <p:spPr>
          <a:xfrm>
            <a:off x="3946914" y="2435066"/>
            <a:ext cx="463868" cy="46386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17D0302-C0B7-4BE4-988E-CEB6286A3971}"/>
              </a:ext>
            </a:extLst>
          </p:cNvPr>
          <p:cNvSpPr/>
          <p:nvPr/>
        </p:nvSpPr>
        <p:spPr>
          <a:xfrm>
            <a:off x="7781219" y="2435066"/>
            <a:ext cx="463868" cy="46386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DE4D2B14-56BC-45CB-9887-7392CE61F642}"/>
              </a:ext>
            </a:extLst>
          </p:cNvPr>
          <p:cNvSpPr/>
          <p:nvPr/>
        </p:nvSpPr>
        <p:spPr>
          <a:xfrm>
            <a:off x="1550495" y="1955800"/>
            <a:ext cx="1422400" cy="1422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E09044-3E63-41A9-BEAA-0A1729A60652}"/>
              </a:ext>
            </a:extLst>
          </p:cNvPr>
          <p:cNvSpPr txBox="1"/>
          <p:nvPr/>
        </p:nvSpPr>
        <p:spPr>
          <a:xfrm>
            <a:off x="1912882" y="3493170"/>
            <a:ext cx="6976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rocket" title="Icon of a rocket">
            <a:extLst>
              <a:ext uri="{FF2B5EF4-FFF2-40B4-BE49-F238E27FC236}">
                <a16:creationId xmlns:a16="http://schemas.microsoft.com/office/drawing/2014/main" id="{EC19CA5C-77C9-4690-A86E-0419DB077CE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986296" y="2374648"/>
            <a:ext cx="550799" cy="54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D78D5E2-9F74-41D0-9B88-944BE699C1DA}"/>
              </a:ext>
            </a:extLst>
          </p:cNvPr>
          <p:cNvGrpSpPr/>
          <p:nvPr/>
        </p:nvGrpSpPr>
        <p:grpSpPr>
          <a:xfrm>
            <a:off x="1208288" y="4138131"/>
            <a:ext cx="2106815" cy="1187012"/>
            <a:chOff x="667657" y="4517316"/>
            <a:chExt cx="2106815" cy="1187012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5785247-92C5-46D5-9472-01511B9E5EEF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DEA7D04-22B7-46FD-9659-6FABDA0C1CD4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758B4C39-B32F-4AD4-917F-3E27450CB46F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06837D5E-FDBF-4E50-AFCF-C6A4F030BD85}"/>
              </a:ext>
            </a:extLst>
          </p:cNvPr>
          <p:cNvSpPr/>
          <p:nvPr/>
        </p:nvSpPr>
        <p:spPr>
          <a:xfrm>
            <a:off x="5384800" y="1955800"/>
            <a:ext cx="1422400" cy="1422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A578F6E-D351-4492-8F96-DC867DFDF32B}"/>
              </a:ext>
            </a:extLst>
          </p:cNvPr>
          <p:cNvSpPr txBox="1"/>
          <p:nvPr/>
        </p:nvSpPr>
        <p:spPr>
          <a:xfrm>
            <a:off x="5747187" y="3493170"/>
            <a:ext cx="6976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signal_3" title="Icon of a communication tower with signal lines">
            <a:extLst>
              <a:ext uri="{FF2B5EF4-FFF2-40B4-BE49-F238E27FC236}">
                <a16:creationId xmlns:a16="http://schemas.microsoft.com/office/drawing/2014/main" id="{2D893A09-D985-460E-A899-97E61BFCE5C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99148" y="2435066"/>
            <a:ext cx="393705" cy="540000"/>
          </a:xfrm>
          <a:custGeom>
            <a:avLst/>
            <a:gdLst>
              <a:gd name="T0" fmla="*/ 96 w 253"/>
              <a:gd name="T1" fmla="*/ 87 h 347"/>
              <a:gd name="T2" fmla="*/ 126 w 253"/>
              <a:gd name="T3" fmla="*/ 57 h 347"/>
              <a:gd name="T4" fmla="*/ 156 w 253"/>
              <a:gd name="T5" fmla="*/ 87 h 347"/>
              <a:gd name="T6" fmla="*/ 126 w 253"/>
              <a:gd name="T7" fmla="*/ 117 h 347"/>
              <a:gd name="T8" fmla="*/ 96 w 253"/>
              <a:gd name="T9" fmla="*/ 87 h 347"/>
              <a:gd name="T10" fmla="*/ 38 w 253"/>
              <a:gd name="T11" fmla="*/ 347 h 347"/>
              <a:gd name="T12" fmla="*/ 116 w 253"/>
              <a:gd name="T13" fmla="*/ 115 h 347"/>
              <a:gd name="T14" fmla="*/ 213 w 253"/>
              <a:gd name="T15" fmla="*/ 347 h 347"/>
              <a:gd name="T16" fmla="*/ 135 w 253"/>
              <a:gd name="T17" fmla="*/ 116 h 347"/>
              <a:gd name="T18" fmla="*/ 85 w 253"/>
              <a:gd name="T19" fmla="*/ 209 h 347"/>
              <a:gd name="T20" fmla="*/ 167 w 253"/>
              <a:gd name="T21" fmla="*/ 209 h 347"/>
              <a:gd name="T22" fmla="*/ 59 w 253"/>
              <a:gd name="T23" fmla="*/ 283 h 347"/>
              <a:gd name="T24" fmla="*/ 192 w 253"/>
              <a:gd name="T25" fmla="*/ 283 h 347"/>
              <a:gd name="T26" fmla="*/ 35 w 253"/>
              <a:gd name="T27" fmla="*/ 0 h 347"/>
              <a:gd name="T28" fmla="*/ 0 w 253"/>
              <a:gd name="T29" fmla="*/ 86 h 347"/>
              <a:gd name="T30" fmla="*/ 36 w 253"/>
              <a:gd name="T31" fmla="*/ 173 h 347"/>
              <a:gd name="T32" fmla="*/ 72 w 253"/>
              <a:gd name="T33" fmla="*/ 38 h 347"/>
              <a:gd name="T34" fmla="*/ 52 w 253"/>
              <a:gd name="T35" fmla="*/ 87 h 347"/>
              <a:gd name="T36" fmla="*/ 72 w 253"/>
              <a:gd name="T37" fmla="*/ 135 h 347"/>
              <a:gd name="T38" fmla="*/ 216 w 253"/>
              <a:gd name="T39" fmla="*/ 173 h 347"/>
              <a:gd name="T40" fmla="*/ 253 w 253"/>
              <a:gd name="T41" fmla="*/ 86 h 347"/>
              <a:gd name="T42" fmla="*/ 217 w 253"/>
              <a:gd name="T43" fmla="*/ 0 h 347"/>
              <a:gd name="T44" fmla="*/ 180 w 253"/>
              <a:gd name="T45" fmla="*/ 135 h 347"/>
              <a:gd name="T46" fmla="*/ 200 w 253"/>
              <a:gd name="T47" fmla="*/ 87 h 347"/>
              <a:gd name="T48" fmla="*/ 180 w 253"/>
              <a:gd name="T49" fmla="*/ 3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347">
                <a:moveTo>
                  <a:pt x="96" y="87"/>
                </a:moveTo>
                <a:cubicBezTo>
                  <a:pt x="96" y="70"/>
                  <a:pt x="109" y="57"/>
                  <a:pt x="126" y="57"/>
                </a:cubicBezTo>
                <a:cubicBezTo>
                  <a:pt x="143" y="57"/>
                  <a:pt x="156" y="70"/>
                  <a:pt x="156" y="87"/>
                </a:cubicBezTo>
                <a:cubicBezTo>
                  <a:pt x="156" y="104"/>
                  <a:pt x="143" y="117"/>
                  <a:pt x="126" y="117"/>
                </a:cubicBezTo>
                <a:cubicBezTo>
                  <a:pt x="109" y="117"/>
                  <a:pt x="96" y="104"/>
                  <a:pt x="96" y="87"/>
                </a:cubicBezTo>
                <a:close/>
                <a:moveTo>
                  <a:pt x="38" y="347"/>
                </a:moveTo>
                <a:cubicBezTo>
                  <a:pt x="116" y="115"/>
                  <a:pt x="116" y="115"/>
                  <a:pt x="116" y="115"/>
                </a:cubicBezTo>
                <a:moveTo>
                  <a:pt x="213" y="347"/>
                </a:moveTo>
                <a:cubicBezTo>
                  <a:pt x="135" y="116"/>
                  <a:pt x="135" y="116"/>
                  <a:pt x="135" y="116"/>
                </a:cubicBezTo>
                <a:moveTo>
                  <a:pt x="85" y="209"/>
                </a:moveTo>
                <a:cubicBezTo>
                  <a:pt x="167" y="209"/>
                  <a:pt x="167" y="209"/>
                  <a:pt x="167" y="209"/>
                </a:cubicBezTo>
                <a:moveTo>
                  <a:pt x="59" y="283"/>
                </a:moveTo>
                <a:cubicBezTo>
                  <a:pt x="192" y="283"/>
                  <a:pt x="192" y="283"/>
                  <a:pt x="192" y="283"/>
                </a:cubicBezTo>
                <a:moveTo>
                  <a:pt x="35" y="0"/>
                </a:moveTo>
                <a:cubicBezTo>
                  <a:pt x="13" y="22"/>
                  <a:pt x="0" y="52"/>
                  <a:pt x="0" y="86"/>
                </a:cubicBezTo>
                <a:cubicBezTo>
                  <a:pt x="0" y="120"/>
                  <a:pt x="13" y="151"/>
                  <a:pt x="36" y="173"/>
                </a:cubicBezTo>
                <a:moveTo>
                  <a:pt x="72" y="38"/>
                </a:moveTo>
                <a:cubicBezTo>
                  <a:pt x="60" y="50"/>
                  <a:pt x="52" y="68"/>
                  <a:pt x="52" y="87"/>
                </a:cubicBezTo>
                <a:cubicBezTo>
                  <a:pt x="52" y="105"/>
                  <a:pt x="60" y="122"/>
                  <a:pt x="72" y="135"/>
                </a:cubicBezTo>
                <a:moveTo>
                  <a:pt x="216" y="173"/>
                </a:moveTo>
                <a:cubicBezTo>
                  <a:pt x="239" y="151"/>
                  <a:pt x="253" y="120"/>
                  <a:pt x="253" y="86"/>
                </a:cubicBezTo>
                <a:cubicBezTo>
                  <a:pt x="253" y="52"/>
                  <a:pt x="239" y="22"/>
                  <a:pt x="217" y="0"/>
                </a:cubicBezTo>
                <a:moveTo>
                  <a:pt x="180" y="135"/>
                </a:moveTo>
                <a:cubicBezTo>
                  <a:pt x="192" y="122"/>
                  <a:pt x="200" y="105"/>
                  <a:pt x="200" y="87"/>
                </a:cubicBezTo>
                <a:cubicBezTo>
                  <a:pt x="200" y="68"/>
                  <a:pt x="192" y="50"/>
                  <a:pt x="180" y="38"/>
                </a:cubicBezTo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57BC846-D8A0-4104-B4A0-806699E896C3}"/>
              </a:ext>
            </a:extLst>
          </p:cNvPr>
          <p:cNvGrpSpPr/>
          <p:nvPr/>
        </p:nvGrpSpPr>
        <p:grpSpPr>
          <a:xfrm>
            <a:off x="5042593" y="4138131"/>
            <a:ext cx="2106815" cy="1187012"/>
            <a:chOff x="667657" y="4517316"/>
            <a:chExt cx="2106815" cy="1187012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EDF8901-4102-4667-A576-68270EFCEFEE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90D2599-E9E3-418F-8A2E-A29D8815F317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293408F6-C08F-415D-B140-7452EC5A6101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椭圆 5">
            <a:extLst>
              <a:ext uri="{FF2B5EF4-FFF2-40B4-BE49-F238E27FC236}">
                <a16:creationId xmlns:a16="http://schemas.microsoft.com/office/drawing/2014/main" id="{753ED1F7-982B-4106-8CE8-A77697ED5A01}"/>
              </a:ext>
            </a:extLst>
          </p:cNvPr>
          <p:cNvSpPr/>
          <p:nvPr/>
        </p:nvSpPr>
        <p:spPr>
          <a:xfrm>
            <a:off x="9219104" y="1955800"/>
            <a:ext cx="1422400" cy="1422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1BA2462-1374-44D7-975A-7E60692399BC}"/>
              </a:ext>
            </a:extLst>
          </p:cNvPr>
          <p:cNvSpPr txBox="1"/>
          <p:nvPr/>
        </p:nvSpPr>
        <p:spPr>
          <a:xfrm>
            <a:off x="9581491" y="3493170"/>
            <a:ext cx="6976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5" name="Broadcasting_F1B5" title="Icon of a communication dish with signal lines">
            <a:extLst>
              <a:ext uri="{FF2B5EF4-FFF2-40B4-BE49-F238E27FC236}">
                <a16:creationId xmlns:a16="http://schemas.microsoft.com/office/drawing/2014/main" id="{35B93980-7861-44B8-BC3D-77689B839C55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9660429" y="2397000"/>
            <a:ext cx="539750" cy="54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5F915B40-00D6-492C-A21D-332359E0149B}"/>
              </a:ext>
            </a:extLst>
          </p:cNvPr>
          <p:cNvGrpSpPr/>
          <p:nvPr/>
        </p:nvGrpSpPr>
        <p:grpSpPr>
          <a:xfrm>
            <a:off x="8876897" y="4138131"/>
            <a:ext cx="2106815" cy="1187012"/>
            <a:chOff x="667657" y="4517316"/>
            <a:chExt cx="2106815" cy="1187012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A796BEA4-A413-4429-85C3-EF515A82ED82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38A8719-0221-43DF-999C-191A84999B92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9BB10681-7CD5-4299-8D6A-553D72722915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1616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669D4E0-C731-4733-B810-FCBB6541D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心得体会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00F3378-9179-4045-B629-0DCE5CECFF4C}"/>
              </a:ext>
            </a:extLst>
          </p:cNvPr>
          <p:cNvGrpSpPr/>
          <p:nvPr/>
        </p:nvGrpSpPr>
        <p:grpSpPr>
          <a:xfrm>
            <a:off x="778664" y="4138131"/>
            <a:ext cx="2106815" cy="1187012"/>
            <a:chOff x="667657" y="4517316"/>
            <a:chExt cx="2106815" cy="1187012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FAB4C66-40E3-4436-A1F7-13591896C3EE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372EA6E-988A-4404-99AB-C431CB3C81FC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164A403B-61EE-4E7E-8528-9C3BD9DB3196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id="{0BA01819-40A6-4716-8D2D-46E4F3DB14AE}"/>
              </a:ext>
            </a:extLst>
          </p:cNvPr>
          <p:cNvSpPr/>
          <p:nvPr/>
        </p:nvSpPr>
        <p:spPr>
          <a:xfrm>
            <a:off x="1014298" y="1913243"/>
            <a:ext cx="1635546" cy="163554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rocket" title="Icon of a rocket">
            <a:extLst>
              <a:ext uri="{FF2B5EF4-FFF2-40B4-BE49-F238E27FC236}">
                <a16:creationId xmlns:a16="http://schemas.microsoft.com/office/drawing/2014/main" id="{B7B60912-5A3E-4BED-A9CC-41FA1897351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56672" y="2461016"/>
            <a:ext cx="550799" cy="54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D42A01F-C2C7-4740-94FA-155C720012E4}"/>
              </a:ext>
            </a:extLst>
          </p:cNvPr>
          <p:cNvGrpSpPr/>
          <p:nvPr/>
        </p:nvGrpSpPr>
        <p:grpSpPr>
          <a:xfrm>
            <a:off x="9306521" y="4138131"/>
            <a:ext cx="2106815" cy="1187012"/>
            <a:chOff x="667657" y="4517316"/>
            <a:chExt cx="2106815" cy="1187012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F2344D5-BF15-460E-98C8-ADCF9617180A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0D521FD-C24E-48C6-941E-3BA70D518C14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50119385-E800-4146-BB33-D0ED010BC8F3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椭圆 20">
            <a:extLst>
              <a:ext uri="{FF2B5EF4-FFF2-40B4-BE49-F238E27FC236}">
                <a16:creationId xmlns:a16="http://schemas.microsoft.com/office/drawing/2014/main" id="{98841211-ED27-4760-B991-47FD2DAEA33A}"/>
              </a:ext>
            </a:extLst>
          </p:cNvPr>
          <p:cNvSpPr/>
          <p:nvPr/>
        </p:nvSpPr>
        <p:spPr>
          <a:xfrm>
            <a:off x="9542155" y="1913243"/>
            <a:ext cx="1635546" cy="163554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Broadcasting_F1B5" title="Icon of a communication dish with signal lines">
            <a:extLst>
              <a:ext uri="{FF2B5EF4-FFF2-40B4-BE49-F238E27FC236}">
                <a16:creationId xmlns:a16="http://schemas.microsoft.com/office/drawing/2014/main" id="{C85C39D2-FAC2-474F-BA9B-57278B74E470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0090053" y="2461016"/>
            <a:ext cx="539750" cy="54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49DD718-21E6-4E2F-AA8F-71D933A64D8B}"/>
              </a:ext>
            </a:extLst>
          </p:cNvPr>
          <p:cNvGrpSpPr/>
          <p:nvPr/>
        </p:nvGrpSpPr>
        <p:grpSpPr>
          <a:xfrm>
            <a:off x="3621283" y="4138131"/>
            <a:ext cx="2106815" cy="1187012"/>
            <a:chOff x="667657" y="4517316"/>
            <a:chExt cx="2106815" cy="1187012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FE68060-FEDD-4FC8-99C4-1E775016C08C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517DB94C-970B-4E0F-8704-CA949A0DC828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40CA9AAC-1AC3-4027-A7ED-1D139766D150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椭圆 22">
            <a:extLst>
              <a:ext uri="{FF2B5EF4-FFF2-40B4-BE49-F238E27FC236}">
                <a16:creationId xmlns:a16="http://schemas.microsoft.com/office/drawing/2014/main" id="{CA6B2B33-7827-4F81-9E50-75E39879FB43}"/>
              </a:ext>
            </a:extLst>
          </p:cNvPr>
          <p:cNvSpPr/>
          <p:nvPr/>
        </p:nvSpPr>
        <p:spPr>
          <a:xfrm>
            <a:off x="3856917" y="1913243"/>
            <a:ext cx="1635546" cy="163554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signal_3" title="Icon of a communication tower with signal lines">
            <a:extLst>
              <a:ext uri="{FF2B5EF4-FFF2-40B4-BE49-F238E27FC236}">
                <a16:creationId xmlns:a16="http://schemas.microsoft.com/office/drawing/2014/main" id="{B4EF0E8F-FD0E-40AD-89FA-8C351164C40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77838" y="2461016"/>
            <a:ext cx="393705" cy="540000"/>
          </a:xfrm>
          <a:custGeom>
            <a:avLst/>
            <a:gdLst>
              <a:gd name="T0" fmla="*/ 96 w 253"/>
              <a:gd name="T1" fmla="*/ 87 h 347"/>
              <a:gd name="T2" fmla="*/ 126 w 253"/>
              <a:gd name="T3" fmla="*/ 57 h 347"/>
              <a:gd name="T4" fmla="*/ 156 w 253"/>
              <a:gd name="T5" fmla="*/ 87 h 347"/>
              <a:gd name="T6" fmla="*/ 126 w 253"/>
              <a:gd name="T7" fmla="*/ 117 h 347"/>
              <a:gd name="T8" fmla="*/ 96 w 253"/>
              <a:gd name="T9" fmla="*/ 87 h 347"/>
              <a:gd name="T10" fmla="*/ 38 w 253"/>
              <a:gd name="T11" fmla="*/ 347 h 347"/>
              <a:gd name="T12" fmla="*/ 116 w 253"/>
              <a:gd name="T13" fmla="*/ 115 h 347"/>
              <a:gd name="T14" fmla="*/ 213 w 253"/>
              <a:gd name="T15" fmla="*/ 347 h 347"/>
              <a:gd name="T16" fmla="*/ 135 w 253"/>
              <a:gd name="T17" fmla="*/ 116 h 347"/>
              <a:gd name="T18" fmla="*/ 85 w 253"/>
              <a:gd name="T19" fmla="*/ 209 h 347"/>
              <a:gd name="T20" fmla="*/ 167 w 253"/>
              <a:gd name="T21" fmla="*/ 209 h 347"/>
              <a:gd name="T22" fmla="*/ 59 w 253"/>
              <a:gd name="T23" fmla="*/ 283 h 347"/>
              <a:gd name="T24" fmla="*/ 192 w 253"/>
              <a:gd name="T25" fmla="*/ 283 h 347"/>
              <a:gd name="T26" fmla="*/ 35 w 253"/>
              <a:gd name="T27" fmla="*/ 0 h 347"/>
              <a:gd name="T28" fmla="*/ 0 w 253"/>
              <a:gd name="T29" fmla="*/ 86 h 347"/>
              <a:gd name="T30" fmla="*/ 36 w 253"/>
              <a:gd name="T31" fmla="*/ 173 h 347"/>
              <a:gd name="T32" fmla="*/ 72 w 253"/>
              <a:gd name="T33" fmla="*/ 38 h 347"/>
              <a:gd name="T34" fmla="*/ 52 w 253"/>
              <a:gd name="T35" fmla="*/ 87 h 347"/>
              <a:gd name="T36" fmla="*/ 72 w 253"/>
              <a:gd name="T37" fmla="*/ 135 h 347"/>
              <a:gd name="T38" fmla="*/ 216 w 253"/>
              <a:gd name="T39" fmla="*/ 173 h 347"/>
              <a:gd name="T40" fmla="*/ 253 w 253"/>
              <a:gd name="T41" fmla="*/ 86 h 347"/>
              <a:gd name="T42" fmla="*/ 217 w 253"/>
              <a:gd name="T43" fmla="*/ 0 h 347"/>
              <a:gd name="T44" fmla="*/ 180 w 253"/>
              <a:gd name="T45" fmla="*/ 135 h 347"/>
              <a:gd name="T46" fmla="*/ 200 w 253"/>
              <a:gd name="T47" fmla="*/ 87 h 347"/>
              <a:gd name="T48" fmla="*/ 180 w 253"/>
              <a:gd name="T49" fmla="*/ 3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347">
                <a:moveTo>
                  <a:pt x="96" y="87"/>
                </a:moveTo>
                <a:cubicBezTo>
                  <a:pt x="96" y="70"/>
                  <a:pt x="109" y="57"/>
                  <a:pt x="126" y="57"/>
                </a:cubicBezTo>
                <a:cubicBezTo>
                  <a:pt x="143" y="57"/>
                  <a:pt x="156" y="70"/>
                  <a:pt x="156" y="87"/>
                </a:cubicBezTo>
                <a:cubicBezTo>
                  <a:pt x="156" y="104"/>
                  <a:pt x="143" y="117"/>
                  <a:pt x="126" y="117"/>
                </a:cubicBezTo>
                <a:cubicBezTo>
                  <a:pt x="109" y="117"/>
                  <a:pt x="96" y="104"/>
                  <a:pt x="96" y="87"/>
                </a:cubicBezTo>
                <a:close/>
                <a:moveTo>
                  <a:pt x="38" y="347"/>
                </a:moveTo>
                <a:cubicBezTo>
                  <a:pt x="116" y="115"/>
                  <a:pt x="116" y="115"/>
                  <a:pt x="116" y="115"/>
                </a:cubicBezTo>
                <a:moveTo>
                  <a:pt x="213" y="347"/>
                </a:moveTo>
                <a:cubicBezTo>
                  <a:pt x="135" y="116"/>
                  <a:pt x="135" y="116"/>
                  <a:pt x="135" y="116"/>
                </a:cubicBezTo>
                <a:moveTo>
                  <a:pt x="85" y="209"/>
                </a:moveTo>
                <a:cubicBezTo>
                  <a:pt x="167" y="209"/>
                  <a:pt x="167" y="209"/>
                  <a:pt x="167" y="209"/>
                </a:cubicBezTo>
                <a:moveTo>
                  <a:pt x="59" y="283"/>
                </a:moveTo>
                <a:cubicBezTo>
                  <a:pt x="192" y="283"/>
                  <a:pt x="192" y="283"/>
                  <a:pt x="192" y="283"/>
                </a:cubicBezTo>
                <a:moveTo>
                  <a:pt x="35" y="0"/>
                </a:moveTo>
                <a:cubicBezTo>
                  <a:pt x="13" y="22"/>
                  <a:pt x="0" y="52"/>
                  <a:pt x="0" y="86"/>
                </a:cubicBezTo>
                <a:cubicBezTo>
                  <a:pt x="0" y="120"/>
                  <a:pt x="13" y="151"/>
                  <a:pt x="36" y="173"/>
                </a:cubicBezTo>
                <a:moveTo>
                  <a:pt x="72" y="38"/>
                </a:moveTo>
                <a:cubicBezTo>
                  <a:pt x="60" y="50"/>
                  <a:pt x="52" y="68"/>
                  <a:pt x="52" y="87"/>
                </a:cubicBezTo>
                <a:cubicBezTo>
                  <a:pt x="52" y="105"/>
                  <a:pt x="60" y="122"/>
                  <a:pt x="72" y="135"/>
                </a:cubicBezTo>
                <a:moveTo>
                  <a:pt x="216" y="173"/>
                </a:moveTo>
                <a:cubicBezTo>
                  <a:pt x="239" y="151"/>
                  <a:pt x="253" y="120"/>
                  <a:pt x="253" y="86"/>
                </a:cubicBezTo>
                <a:cubicBezTo>
                  <a:pt x="253" y="52"/>
                  <a:pt x="239" y="22"/>
                  <a:pt x="217" y="0"/>
                </a:cubicBezTo>
                <a:moveTo>
                  <a:pt x="180" y="135"/>
                </a:moveTo>
                <a:cubicBezTo>
                  <a:pt x="192" y="122"/>
                  <a:pt x="200" y="105"/>
                  <a:pt x="200" y="87"/>
                </a:cubicBezTo>
                <a:cubicBezTo>
                  <a:pt x="200" y="68"/>
                  <a:pt x="192" y="50"/>
                  <a:pt x="180" y="38"/>
                </a:cubicBezTo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94E2428-3A20-4092-AD45-E61781795FEB}"/>
              </a:ext>
            </a:extLst>
          </p:cNvPr>
          <p:cNvGrpSpPr/>
          <p:nvPr/>
        </p:nvGrpSpPr>
        <p:grpSpPr>
          <a:xfrm>
            <a:off x="6463902" y="4138131"/>
            <a:ext cx="2106815" cy="1187012"/>
            <a:chOff x="667657" y="4517316"/>
            <a:chExt cx="2106815" cy="1187012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7AC6BEA-7CAB-47CB-BEC9-4C5BE716C17C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5B050F5-EE36-40BA-8C38-B32F2B577ED9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53B1B214-16C9-4760-B516-4EECE8FED253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椭圆 24">
            <a:extLst>
              <a:ext uri="{FF2B5EF4-FFF2-40B4-BE49-F238E27FC236}">
                <a16:creationId xmlns:a16="http://schemas.microsoft.com/office/drawing/2014/main" id="{1C629F7E-D694-4080-82A7-8D9ED4F07CAE}"/>
              </a:ext>
            </a:extLst>
          </p:cNvPr>
          <p:cNvSpPr/>
          <p:nvPr/>
        </p:nvSpPr>
        <p:spPr>
          <a:xfrm>
            <a:off x="6699536" y="1913243"/>
            <a:ext cx="1635546" cy="163554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IoT" title="Icon of five circles that all connect to a center circle">
            <a:extLst>
              <a:ext uri="{FF2B5EF4-FFF2-40B4-BE49-F238E27FC236}">
                <a16:creationId xmlns:a16="http://schemas.microsoft.com/office/drawing/2014/main" id="{54B9B607-5859-4455-AC50-AD7F5BC505E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47741" y="2461016"/>
            <a:ext cx="539136" cy="54000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726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A3B5CB-29D6-4B7B-85DD-FA716A7F3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心得体会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C6F143B-ECA2-4333-811A-BD9F13A8FFA0}"/>
              </a:ext>
            </a:extLst>
          </p:cNvPr>
          <p:cNvSpPr/>
          <p:nvPr/>
        </p:nvSpPr>
        <p:spPr>
          <a:xfrm>
            <a:off x="666977" y="2115623"/>
            <a:ext cx="2247224" cy="340006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6E48195-52B1-40D9-9B82-7D74C7F13AA2}"/>
              </a:ext>
            </a:extLst>
          </p:cNvPr>
          <p:cNvCxnSpPr>
            <a:cxnSpLocks/>
          </p:cNvCxnSpPr>
          <p:nvPr/>
        </p:nvCxnSpPr>
        <p:spPr>
          <a:xfrm>
            <a:off x="946667" y="354242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01B50464-9A6C-47A0-840B-52852BB3120D}"/>
              </a:ext>
            </a:extLst>
          </p:cNvPr>
          <p:cNvGrpSpPr/>
          <p:nvPr/>
        </p:nvGrpSpPr>
        <p:grpSpPr>
          <a:xfrm>
            <a:off x="737182" y="3832699"/>
            <a:ext cx="2106815" cy="1049988"/>
            <a:chOff x="1082129" y="4310998"/>
            <a:chExt cx="2106815" cy="1049988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7A0F5FB-4BD0-422C-8AE0-9A71BA353556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2B2ECAD-77EB-4A22-9213-F272123D86AD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ABAEE087-EA6A-4FD1-899F-E317AA2FA12A}"/>
              </a:ext>
            </a:extLst>
          </p:cNvPr>
          <p:cNvGrpSpPr/>
          <p:nvPr/>
        </p:nvGrpSpPr>
        <p:grpSpPr>
          <a:xfrm>
            <a:off x="1394452" y="2448155"/>
            <a:ext cx="792274" cy="792274"/>
            <a:chOff x="1374664" y="2533519"/>
            <a:chExt cx="792274" cy="792274"/>
          </a:xfrm>
        </p:grpSpPr>
        <p:sp>
          <p:nvSpPr>
            <p:cNvPr id="8" name="rocket" title="Icon of a rocket">
              <a:extLst>
                <a:ext uri="{FF2B5EF4-FFF2-40B4-BE49-F238E27FC236}">
                  <a16:creationId xmlns:a16="http://schemas.microsoft.com/office/drawing/2014/main" id="{CB37F6D2-9697-444C-9370-FE097311254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541302" y="2704656"/>
              <a:ext cx="458998" cy="450000"/>
            </a:xfrm>
            <a:custGeom>
              <a:avLst/>
              <a:gdLst>
                <a:gd name="T0" fmla="*/ 352 w 352"/>
                <a:gd name="T1" fmla="*/ 3 h 346"/>
                <a:gd name="T2" fmla="*/ 305 w 352"/>
                <a:gd name="T3" fmla="*/ 142 h 346"/>
                <a:gd name="T4" fmla="*/ 118 w 352"/>
                <a:gd name="T5" fmla="*/ 326 h 346"/>
                <a:gd name="T6" fmla="*/ 50 w 352"/>
                <a:gd name="T7" fmla="*/ 346 h 346"/>
                <a:gd name="T8" fmla="*/ 0 w 352"/>
                <a:gd name="T9" fmla="*/ 295 h 346"/>
                <a:gd name="T10" fmla="*/ 30 w 352"/>
                <a:gd name="T11" fmla="*/ 227 h 346"/>
                <a:gd name="T12" fmla="*/ 203 w 352"/>
                <a:gd name="T13" fmla="*/ 54 h 346"/>
                <a:gd name="T14" fmla="*/ 352 w 352"/>
                <a:gd name="T15" fmla="*/ 3 h 346"/>
                <a:gd name="T16" fmla="*/ 203 w 352"/>
                <a:gd name="T17" fmla="*/ 55 h 346"/>
                <a:gd name="T18" fmla="*/ 301 w 352"/>
                <a:gd name="T19" fmla="*/ 146 h 346"/>
                <a:gd name="T20" fmla="*/ 144 w 352"/>
                <a:gd name="T21" fmla="*/ 113 h 346"/>
                <a:gd name="T22" fmla="*/ 0 w 352"/>
                <a:gd name="T23" fmla="*/ 113 h 346"/>
                <a:gd name="T24" fmla="*/ 0 w 352"/>
                <a:gd name="T25" fmla="*/ 197 h 346"/>
                <a:gd name="T26" fmla="*/ 30 w 352"/>
                <a:gd name="T27" fmla="*/ 227 h 346"/>
                <a:gd name="T28" fmla="*/ 30 w 352"/>
                <a:gd name="T29" fmla="*/ 227 h 346"/>
                <a:gd name="T30" fmla="*/ 120 w 352"/>
                <a:gd name="T31" fmla="*/ 324 h 346"/>
                <a:gd name="T32" fmla="*/ 141 w 352"/>
                <a:gd name="T33" fmla="*/ 346 h 346"/>
                <a:gd name="T34" fmla="*/ 232 w 352"/>
                <a:gd name="T35" fmla="*/ 346 h 346"/>
                <a:gd name="T36" fmla="*/ 232 w 352"/>
                <a:gd name="T37" fmla="*/ 214 h 346"/>
                <a:gd name="T38" fmla="*/ 176 w 352"/>
                <a:gd name="T39" fmla="*/ 159 h 346"/>
                <a:gd name="T40" fmla="*/ 194 w 352"/>
                <a:gd name="T41" fmla="*/ 177 h 346"/>
                <a:gd name="T42" fmla="*/ 211 w 352"/>
                <a:gd name="T43" fmla="*/ 159 h 346"/>
                <a:gd name="T44" fmla="*/ 194 w 352"/>
                <a:gd name="T45" fmla="*/ 141 h 346"/>
                <a:gd name="T46" fmla="*/ 176 w 352"/>
                <a:gd name="T47" fmla="*/ 159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2" h="346">
                  <a:moveTo>
                    <a:pt x="352" y="3"/>
                  </a:moveTo>
                  <a:cubicBezTo>
                    <a:pt x="346" y="85"/>
                    <a:pt x="305" y="142"/>
                    <a:pt x="305" y="142"/>
                  </a:cubicBezTo>
                  <a:cubicBezTo>
                    <a:pt x="305" y="142"/>
                    <a:pt x="305" y="142"/>
                    <a:pt x="118" y="326"/>
                  </a:cubicBezTo>
                  <a:cubicBezTo>
                    <a:pt x="118" y="326"/>
                    <a:pt x="118" y="326"/>
                    <a:pt x="50" y="346"/>
                  </a:cubicBezTo>
                  <a:cubicBezTo>
                    <a:pt x="50" y="346"/>
                    <a:pt x="50" y="346"/>
                    <a:pt x="0" y="295"/>
                  </a:cubicBezTo>
                  <a:cubicBezTo>
                    <a:pt x="0" y="295"/>
                    <a:pt x="0" y="295"/>
                    <a:pt x="30" y="227"/>
                  </a:cubicBezTo>
                  <a:cubicBezTo>
                    <a:pt x="30" y="227"/>
                    <a:pt x="149" y="109"/>
                    <a:pt x="203" y="54"/>
                  </a:cubicBezTo>
                  <a:cubicBezTo>
                    <a:pt x="257" y="0"/>
                    <a:pt x="352" y="3"/>
                    <a:pt x="352" y="3"/>
                  </a:cubicBezTo>
                  <a:close/>
                  <a:moveTo>
                    <a:pt x="203" y="55"/>
                  </a:moveTo>
                  <a:cubicBezTo>
                    <a:pt x="301" y="146"/>
                    <a:pt x="301" y="146"/>
                    <a:pt x="301" y="146"/>
                  </a:cubicBezTo>
                  <a:moveTo>
                    <a:pt x="144" y="113"/>
                  </a:moveTo>
                  <a:cubicBezTo>
                    <a:pt x="0" y="113"/>
                    <a:pt x="0" y="113"/>
                    <a:pt x="0" y="113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30" y="227"/>
                    <a:pt x="30" y="227"/>
                    <a:pt x="30" y="227"/>
                  </a:cubicBezTo>
                  <a:moveTo>
                    <a:pt x="30" y="227"/>
                  </a:moveTo>
                  <a:cubicBezTo>
                    <a:pt x="120" y="324"/>
                    <a:pt x="120" y="324"/>
                    <a:pt x="120" y="324"/>
                  </a:cubicBezTo>
                  <a:cubicBezTo>
                    <a:pt x="141" y="346"/>
                    <a:pt x="141" y="346"/>
                    <a:pt x="141" y="346"/>
                  </a:cubicBezTo>
                  <a:cubicBezTo>
                    <a:pt x="232" y="346"/>
                    <a:pt x="232" y="346"/>
                    <a:pt x="232" y="346"/>
                  </a:cubicBezTo>
                  <a:cubicBezTo>
                    <a:pt x="232" y="214"/>
                    <a:pt x="232" y="214"/>
                    <a:pt x="232" y="214"/>
                  </a:cubicBezTo>
                  <a:moveTo>
                    <a:pt x="176" y="159"/>
                  </a:moveTo>
                  <a:cubicBezTo>
                    <a:pt x="176" y="169"/>
                    <a:pt x="184" y="177"/>
                    <a:pt x="194" y="177"/>
                  </a:cubicBezTo>
                  <a:cubicBezTo>
                    <a:pt x="203" y="177"/>
                    <a:pt x="211" y="169"/>
                    <a:pt x="211" y="159"/>
                  </a:cubicBezTo>
                  <a:cubicBezTo>
                    <a:pt x="211" y="149"/>
                    <a:pt x="203" y="141"/>
                    <a:pt x="194" y="141"/>
                  </a:cubicBezTo>
                  <a:cubicBezTo>
                    <a:pt x="184" y="141"/>
                    <a:pt x="176" y="149"/>
                    <a:pt x="176" y="159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DDD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504BB0AF-0B26-4897-8338-386985FBFBFA}"/>
                </a:ext>
              </a:extLst>
            </p:cNvPr>
            <p:cNvSpPr/>
            <p:nvPr/>
          </p:nvSpPr>
          <p:spPr>
            <a:xfrm>
              <a:off x="1374664" y="2533519"/>
              <a:ext cx="792274" cy="7922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AC9CE74-6569-42FC-AD69-28B4047BC6BC}"/>
              </a:ext>
            </a:extLst>
          </p:cNvPr>
          <p:cNvSpPr/>
          <p:nvPr/>
        </p:nvSpPr>
        <p:spPr>
          <a:xfrm>
            <a:off x="3314161" y="1781175"/>
            <a:ext cx="2689322" cy="4068960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197669E-67FA-4289-B662-31132F2B86BD}"/>
              </a:ext>
            </a:extLst>
          </p:cNvPr>
          <p:cNvCxnSpPr>
            <a:cxnSpLocks/>
          </p:cNvCxnSpPr>
          <p:nvPr/>
        </p:nvCxnSpPr>
        <p:spPr>
          <a:xfrm>
            <a:off x="3648875" y="3542425"/>
            <a:ext cx="2019896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0F58815-F7D7-4423-B67E-91BAFE18BBD6}"/>
              </a:ext>
            </a:extLst>
          </p:cNvPr>
          <p:cNvGrpSpPr/>
          <p:nvPr/>
        </p:nvGrpSpPr>
        <p:grpSpPr>
          <a:xfrm>
            <a:off x="3398177" y="3843471"/>
            <a:ext cx="2521290" cy="1256553"/>
            <a:chOff x="1082129" y="4310998"/>
            <a:chExt cx="2106815" cy="104998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ECD034E-7FB9-4C74-B783-CA75E4337E6A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C0BAD66-FD95-4778-837A-B0EC7BBF8019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5ED16A3-B0EF-4F98-98EA-8C80DE590722}"/>
              </a:ext>
            </a:extLst>
          </p:cNvPr>
          <p:cNvGrpSpPr/>
          <p:nvPr/>
        </p:nvGrpSpPr>
        <p:grpSpPr>
          <a:xfrm>
            <a:off x="4184753" y="2179126"/>
            <a:ext cx="948139" cy="948138"/>
            <a:chOff x="4175863" y="2533519"/>
            <a:chExt cx="792274" cy="792274"/>
          </a:xfrm>
        </p:grpSpPr>
        <p:sp>
          <p:nvSpPr>
            <p:cNvPr id="17" name="Intelligence" title="Icon of circles connected by crossing lines">
              <a:extLst>
                <a:ext uri="{FF2B5EF4-FFF2-40B4-BE49-F238E27FC236}">
                  <a16:creationId xmlns:a16="http://schemas.microsoft.com/office/drawing/2014/main" id="{AA66747C-78B1-4610-82CF-27A3BBBE86C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337848" y="2704656"/>
              <a:ext cx="468305" cy="450000"/>
            </a:xfrm>
            <a:custGeom>
              <a:avLst/>
              <a:gdLst>
                <a:gd name="T0" fmla="*/ 90 w 347"/>
                <a:gd name="T1" fmla="*/ 24 h 333"/>
                <a:gd name="T2" fmla="*/ 114 w 347"/>
                <a:gd name="T3" fmla="*/ 0 h 333"/>
                <a:gd name="T4" fmla="*/ 138 w 347"/>
                <a:gd name="T5" fmla="*/ 24 h 333"/>
                <a:gd name="T6" fmla="*/ 114 w 347"/>
                <a:gd name="T7" fmla="*/ 49 h 333"/>
                <a:gd name="T8" fmla="*/ 90 w 347"/>
                <a:gd name="T9" fmla="*/ 24 h 333"/>
                <a:gd name="T10" fmla="*/ 0 w 347"/>
                <a:gd name="T11" fmla="*/ 146 h 333"/>
                <a:gd name="T12" fmla="*/ 37 w 347"/>
                <a:gd name="T13" fmla="*/ 183 h 333"/>
                <a:gd name="T14" fmla="*/ 75 w 347"/>
                <a:gd name="T15" fmla="*/ 146 h 333"/>
                <a:gd name="T16" fmla="*/ 37 w 347"/>
                <a:gd name="T17" fmla="*/ 108 h 333"/>
                <a:gd name="T18" fmla="*/ 0 w 347"/>
                <a:gd name="T19" fmla="*/ 146 h 333"/>
                <a:gd name="T20" fmla="*/ 60 w 347"/>
                <a:gd name="T21" fmla="*/ 273 h 333"/>
                <a:gd name="T22" fmla="*/ 119 w 347"/>
                <a:gd name="T23" fmla="*/ 333 h 333"/>
                <a:gd name="T24" fmla="*/ 179 w 347"/>
                <a:gd name="T25" fmla="*/ 273 h 333"/>
                <a:gd name="T26" fmla="*/ 119 w 347"/>
                <a:gd name="T27" fmla="*/ 213 h 333"/>
                <a:gd name="T28" fmla="*/ 60 w 347"/>
                <a:gd name="T29" fmla="*/ 273 h 333"/>
                <a:gd name="T30" fmla="*/ 134 w 347"/>
                <a:gd name="T31" fmla="*/ 110 h 333"/>
                <a:gd name="T32" fmla="*/ 174 w 347"/>
                <a:gd name="T33" fmla="*/ 149 h 333"/>
                <a:gd name="T34" fmla="*/ 213 w 347"/>
                <a:gd name="T35" fmla="*/ 110 h 333"/>
                <a:gd name="T36" fmla="*/ 174 w 347"/>
                <a:gd name="T37" fmla="*/ 71 h 333"/>
                <a:gd name="T38" fmla="*/ 134 w 347"/>
                <a:gd name="T39" fmla="*/ 110 h 333"/>
                <a:gd name="T40" fmla="*/ 228 w 347"/>
                <a:gd name="T41" fmla="*/ 241 h 333"/>
                <a:gd name="T42" fmla="*/ 287 w 347"/>
                <a:gd name="T43" fmla="*/ 303 h 333"/>
                <a:gd name="T44" fmla="*/ 347 w 347"/>
                <a:gd name="T45" fmla="*/ 241 h 333"/>
                <a:gd name="T46" fmla="*/ 287 w 347"/>
                <a:gd name="T47" fmla="*/ 179 h 333"/>
                <a:gd name="T48" fmla="*/ 228 w 347"/>
                <a:gd name="T49" fmla="*/ 241 h 333"/>
                <a:gd name="T50" fmla="*/ 228 w 347"/>
                <a:gd name="T51" fmla="*/ 250 h 333"/>
                <a:gd name="T52" fmla="*/ 178 w 347"/>
                <a:gd name="T53" fmla="*/ 262 h 333"/>
                <a:gd name="T54" fmla="*/ 74 w 347"/>
                <a:gd name="T55" fmla="*/ 139 h 333"/>
                <a:gd name="T56" fmla="*/ 136 w 347"/>
                <a:gd name="T57" fmla="*/ 120 h 333"/>
                <a:gd name="T58" fmla="*/ 137 w 347"/>
                <a:gd name="T59" fmla="*/ 216 h 333"/>
                <a:gd name="T60" fmla="*/ 162 w 347"/>
                <a:gd name="T61" fmla="*/ 148 h 333"/>
                <a:gd name="T62" fmla="*/ 86 w 347"/>
                <a:gd name="T63" fmla="*/ 223 h 333"/>
                <a:gd name="T64" fmla="*/ 57 w 347"/>
                <a:gd name="T65" fmla="*/ 177 h 333"/>
                <a:gd name="T66" fmla="*/ 232 w 347"/>
                <a:gd name="T67" fmla="*/ 217 h 333"/>
                <a:gd name="T68" fmla="*/ 71 w 347"/>
                <a:gd name="T69" fmla="*/ 161 h 333"/>
                <a:gd name="T70" fmla="*/ 102 w 347"/>
                <a:gd name="T71" fmla="*/ 46 h 333"/>
                <a:gd name="T72" fmla="*/ 58 w 347"/>
                <a:gd name="T73" fmla="*/ 115 h 333"/>
                <a:gd name="T74" fmla="*/ 249 w 347"/>
                <a:gd name="T75" fmla="*/ 194 h 333"/>
                <a:gd name="T76" fmla="*/ 200 w 347"/>
                <a:gd name="T77" fmla="*/ 139 h 333"/>
                <a:gd name="T78" fmla="*/ 112 w 347"/>
                <a:gd name="T79" fmla="*/ 213 h 333"/>
                <a:gd name="T80" fmla="*/ 114 w 347"/>
                <a:gd name="T81" fmla="*/ 49 h 333"/>
                <a:gd name="T82" fmla="*/ 126 w 347"/>
                <a:gd name="T83" fmla="*/ 45 h 333"/>
                <a:gd name="T84" fmla="*/ 151 w 347"/>
                <a:gd name="T85" fmla="*/ 7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7" h="333">
                  <a:moveTo>
                    <a:pt x="90" y="24"/>
                  </a:moveTo>
                  <a:cubicBezTo>
                    <a:pt x="90" y="11"/>
                    <a:pt x="100" y="0"/>
                    <a:pt x="114" y="0"/>
                  </a:cubicBezTo>
                  <a:cubicBezTo>
                    <a:pt x="127" y="0"/>
                    <a:pt x="138" y="11"/>
                    <a:pt x="138" y="24"/>
                  </a:cubicBezTo>
                  <a:cubicBezTo>
                    <a:pt x="138" y="38"/>
                    <a:pt x="127" y="49"/>
                    <a:pt x="114" y="49"/>
                  </a:cubicBezTo>
                  <a:cubicBezTo>
                    <a:pt x="100" y="49"/>
                    <a:pt x="90" y="38"/>
                    <a:pt x="90" y="24"/>
                  </a:cubicBezTo>
                  <a:close/>
                  <a:moveTo>
                    <a:pt x="0" y="146"/>
                  </a:moveTo>
                  <a:cubicBezTo>
                    <a:pt x="0" y="166"/>
                    <a:pt x="17" y="183"/>
                    <a:pt x="37" y="183"/>
                  </a:cubicBezTo>
                  <a:cubicBezTo>
                    <a:pt x="58" y="183"/>
                    <a:pt x="75" y="166"/>
                    <a:pt x="75" y="146"/>
                  </a:cubicBezTo>
                  <a:cubicBezTo>
                    <a:pt x="75" y="125"/>
                    <a:pt x="58" y="108"/>
                    <a:pt x="37" y="108"/>
                  </a:cubicBezTo>
                  <a:cubicBezTo>
                    <a:pt x="17" y="108"/>
                    <a:pt x="0" y="125"/>
                    <a:pt x="0" y="146"/>
                  </a:cubicBezTo>
                  <a:close/>
                  <a:moveTo>
                    <a:pt x="60" y="273"/>
                  </a:moveTo>
                  <a:cubicBezTo>
                    <a:pt x="60" y="306"/>
                    <a:pt x="86" y="333"/>
                    <a:pt x="119" y="333"/>
                  </a:cubicBezTo>
                  <a:cubicBezTo>
                    <a:pt x="152" y="333"/>
                    <a:pt x="179" y="306"/>
                    <a:pt x="179" y="273"/>
                  </a:cubicBezTo>
                  <a:cubicBezTo>
                    <a:pt x="179" y="240"/>
                    <a:pt x="152" y="213"/>
                    <a:pt x="119" y="213"/>
                  </a:cubicBezTo>
                  <a:cubicBezTo>
                    <a:pt x="86" y="213"/>
                    <a:pt x="60" y="240"/>
                    <a:pt x="60" y="273"/>
                  </a:cubicBezTo>
                  <a:close/>
                  <a:moveTo>
                    <a:pt x="134" y="110"/>
                  </a:moveTo>
                  <a:cubicBezTo>
                    <a:pt x="134" y="132"/>
                    <a:pt x="152" y="149"/>
                    <a:pt x="174" y="149"/>
                  </a:cubicBezTo>
                  <a:cubicBezTo>
                    <a:pt x="195" y="149"/>
                    <a:pt x="213" y="132"/>
                    <a:pt x="213" y="110"/>
                  </a:cubicBezTo>
                  <a:cubicBezTo>
                    <a:pt x="213" y="89"/>
                    <a:pt x="195" y="71"/>
                    <a:pt x="174" y="71"/>
                  </a:cubicBezTo>
                  <a:cubicBezTo>
                    <a:pt x="152" y="71"/>
                    <a:pt x="134" y="89"/>
                    <a:pt x="134" y="110"/>
                  </a:cubicBezTo>
                  <a:close/>
                  <a:moveTo>
                    <a:pt x="228" y="241"/>
                  </a:moveTo>
                  <a:cubicBezTo>
                    <a:pt x="228" y="275"/>
                    <a:pt x="254" y="303"/>
                    <a:pt x="287" y="303"/>
                  </a:cubicBezTo>
                  <a:cubicBezTo>
                    <a:pt x="320" y="303"/>
                    <a:pt x="347" y="275"/>
                    <a:pt x="347" y="241"/>
                  </a:cubicBezTo>
                  <a:cubicBezTo>
                    <a:pt x="347" y="207"/>
                    <a:pt x="320" y="179"/>
                    <a:pt x="287" y="179"/>
                  </a:cubicBezTo>
                  <a:cubicBezTo>
                    <a:pt x="254" y="179"/>
                    <a:pt x="228" y="207"/>
                    <a:pt x="228" y="241"/>
                  </a:cubicBezTo>
                  <a:close/>
                  <a:moveTo>
                    <a:pt x="228" y="250"/>
                  </a:moveTo>
                  <a:cubicBezTo>
                    <a:pt x="178" y="262"/>
                    <a:pt x="178" y="262"/>
                    <a:pt x="178" y="262"/>
                  </a:cubicBezTo>
                  <a:moveTo>
                    <a:pt x="74" y="139"/>
                  </a:moveTo>
                  <a:cubicBezTo>
                    <a:pt x="136" y="120"/>
                    <a:pt x="136" y="120"/>
                    <a:pt x="136" y="120"/>
                  </a:cubicBezTo>
                  <a:moveTo>
                    <a:pt x="137" y="216"/>
                  </a:moveTo>
                  <a:cubicBezTo>
                    <a:pt x="162" y="148"/>
                    <a:pt x="162" y="148"/>
                    <a:pt x="162" y="148"/>
                  </a:cubicBezTo>
                  <a:moveTo>
                    <a:pt x="86" y="223"/>
                  </a:moveTo>
                  <a:cubicBezTo>
                    <a:pt x="57" y="177"/>
                    <a:pt x="57" y="177"/>
                    <a:pt x="57" y="177"/>
                  </a:cubicBezTo>
                  <a:moveTo>
                    <a:pt x="232" y="217"/>
                  </a:moveTo>
                  <a:cubicBezTo>
                    <a:pt x="71" y="161"/>
                    <a:pt x="71" y="161"/>
                    <a:pt x="71" y="161"/>
                  </a:cubicBezTo>
                  <a:moveTo>
                    <a:pt x="102" y="46"/>
                  </a:moveTo>
                  <a:cubicBezTo>
                    <a:pt x="58" y="115"/>
                    <a:pt x="58" y="115"/>
                    <a:pt x="58" y="115"/>
                  </a:cubicBezTo>
                  <a:moveTo>
                    <a:pt x="249" y="194"/>
                  </a:moveTo>
                  <a:cubicBezTo>
                    <a:pt x="200" y="139"/>
                    <a:pt x="200" y="139"/>
                    <a:pt x="200" y="139"/>
                  </a:cubicBezTo>
                  <a:moveTo>
                    <a:pt x="112" y="213"/>
                  </a:moveTo>
                  <a:cubicBezTo>
                    <a:pt x="114" y="49"/>
                    <a:pt x="114" y="49"/>
                    <a:pt x="114" y="49"/>
                  </a:cubicBezTo>
                  <a:moveTo>
                    <a:pt x="126" y="45"/>
                  </a:moveTo>
                  <a:cubicBezTo>
                    <a:pt x="151" y="78"/>
                    <a:pt x="151" y="78"/>
                    <a:pt x="151" y="78"/>
                  </a:cubicBezTo>
                </a:path>
              </a:pathLst>
            </a:custGeom>
            <a:noFill/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6C9C07B-960B-4473-A77D-BBC805C51095}"/>
                </a:ext>
              </a:extLst>
            </p:cNvPr>
            <p:cNvSpPr/>
            <p:nvPr/>
          </p:nvSpPr>
          <p:spPr>
            <a:xfrm>
              <a:off x="4175863" y="2533519"/>
              <a:ext cx="792274" cy="7922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6C89C350-5D88-49C9-97E3-52DD843EC872}"/>
              </a:ext>
            </a:extLst>
          </p:cNvPr>
          <p:cNvSpPr/>
          <p:nvPr/>
        </p:nvSpPr>
        <p:spPr>
          <a:xfrm>
            <a:off x="9271676" y="2115623"/>
            <a:ext cx="2247224" cy="340006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6253EF0E-5635-4297-B3D1-8D85EB0EB353}"/>
              </a:ext>
            </a:extLst>
          </p:cNvPr>
          <p:cNvCxnSpPr>
            <a:cxnSpLocks/>
          </p:cNvCxnSpPr>
          <p:nvPr/>
        </p:nvCxnSpPr>
        <p:spPr>
          <a:xfrm>
            <a:off x="9551366" y="354242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AB97DC5-AB2A-4530-8FB9-BEBE7A532229}"/>
              </a:ext>
            </a:extLst>
          </p:cNvPr>
          <p:cNvGrpSpPr/>
          <p:nvPr/>
        </p:nvGrpSpPr>
        <p:grpSpPr>
          <a:xfrm>
            <a:off x="9341881" y="3851296"/>
            <a:ext cx="2106815" cy="1049988"/>
            <a:chOff x="1082129" y="4310998"/>
            <a:chExt cx="2106815" cy="1049988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394B20B-7520-41AC-B40D-D4A7D8DAA34C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9F6B3DE-61B7-4ADA-9180-A45A09871C7E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6A107C9-D4CA-40BB-A5E0-65979EB1413F}"/>
              </a:ext>
            </a:extLst>
          </p:cNvPr>
          <p:cNvGrpSpPr/>
          <p:nvPr/>
        </p:nvGrpSpPr>
        <p:grpSpPr>
          <a:xfrm>
            <a:off x="9999151" y="2448155"/>
            <a:ext cx="792274" cy="792274"/>
            <a:chOff x="9969152" y="2515192"/>
            <a:chExt cx="792274" cy="792274"/>
          </a:xfrm>
        </p:grpSpPr>
        <p:sp>
          <p:nvSpPr>
            <p:cNvPr id="26" name="Broadcasting_F1B5" title="Icon of a communication dish with signal lines">
              <a:extLst>
                <a:ext uri="{FF2B5EF4-FFF2-40B4-BE49-F238E27FC236}">
                  <a16:creationId xmlns:a16="http://schemas.microsoft.com/office/drawing/2014/main" id="{8AADF414-DB29-4741-9B47-A37D4EE13A0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 flipH="1">
              <a:off x="10140395" y="2686329"/>
              <a:ext cx="449789" cy="450000"/>
            </a:xfrm>
            <a:custGeom>
              <a:avLst/>
              <a:gdLst>
                <a:gd name="T0" fmla="*/ 1786 w 3913"/>
                <a:gd name="T1" fmla="*/ 2127 h 3913"/>
                <a:gd name="T2" fmla="*/ 2198 w 3913"/>
                <a:gd name="T3" fmla="*/ 1715 h 3913"/>
                <a:gd name="T4" fmla="*/ 2286 w 3913"/>
                <a:gd name="T5" fmla="*/ 1502 h 3913"/>
                <a:gd name="T6" fmla="*/ 2161 w 3913"/>
                <a:gd name="T7" fmla="*/ 1627 h 3913"/>
                <a:gd name="T8" fmla="*/ 2286 w 3913"/>
                <a:gd name="T9" fmla="*/ 1752 h 3913"/>
                <a:gd name="T10" fmla="*/ 2411 w 3913"/>
                <a:gd name="T11" fmla="*/ 1627 h 3913"/>
                <a:gd name="T12" fmla="*/ 2286 w 3913"/>
                <a:gd name="T13" fmla="*/ 1502 h 3913"/>
                <a:gd name="T14" fmla="*/ 3162 w 3913"/>
                <a:gd name="T15" fmla="*/ 1877 h 3913"/>
                <a:gd name="T16" fmla="*/ 2036 w 3913"/>
                <a:gd name="T17" fmla="*/ 751 h 3913"/>
                <a:gd name="T18" fmla="*/ 3913 w 3913"/>
                <a:gd name="T19" fmla="*/ 1877 h 3913"/>
                <a:gd name="T20" fmla="*/ 2036 w 3913"/>
                <a:gd name="T21" fmla="*/ 0 h 3913"/>
                <a:gd name="T22" fmla="*/ 636 w 3913"/>
                <a:gd name="T23" fmla="*/ 977 h 3913"/>
                <a:gd name="T24" fmla="*/ 636 w 3913"/>
                <a:gd name="T25" fmla="*/ 3277 h 3913"/>
                <a:gd name="T26" fmla="*/ 2936 w 3913"/>
                <a:gd name="T27" fmla="*/ 3277 h 3913"/>
                <a:gd name="T28" fmla="*/ 636 w 3913"/>
                <a:gd name="T29" fmla="*/ 977 h 3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13" h="3913">
                  <a:moveTo>
                    <a:pt x="1786" y="2127"/>
                  </a:moveTo>
                  <a:cubicBezTo>
                    <a:pt x="2198" y="1715"/>
                    <a:pt x="2198" y="1715"/>
                    <a:pt x="2198" y="1715"/>
                  </a:cubicBezTo>
                  <a:moveTo>
                    <a:pt x="2286" y="1502"/>
                  </a:moveTo>
                  <a:cubicBezTo>
                    <a:pt x="2217" y="1502"/>
                    <a:pt x="2161" y="1558"/>
                    <a:pt x="2161" y="1627"/>
                  </a:cubicBezTo>
                  <a:cubicBezTo>
                    <a:pt x="2161" y="1696"/>
                    <a:pt x="2217" y="1752"/>
                    <a:pt x="2286" y="1752"/>
                  </a:cubicBezTo>
                  <a:cubicBezTo>
                    <a:pt x="2355" y="1752"/>
                    <a:pt x="2411" y="1696"/>
                    <a:pt x="2411" y="1627"/>
                  </a:cubicBezTo>
                  <a:cubicBezTo>
                    <a:pt x="2411" y="1558"/>
                    <a:pt x="2355" y="1502"/>
                    <a:pt x="2286" y="1502"/>
                  </a:cubicBezTo>
                  <a:close/>
                  <a:moveTo>
                    <a:pt x="3162" y="1877"/>
                  </a:moveTo>
                  <a:cubicBezTo>
                    <a:pt x="3162" y="1255"/>
                    <a:pt x="2658" y="751"/>
                    <a:pt x="2036" y="751"/>
                  </a:cubicBezTo>
                  <a:moveTo>
                    <a:pt x="3913" y="1877"/>
                  </a:moveTo>
                  <a:cubicBezTo>
                    <a:pt x="3913" y="840"/>
                    <a:pt x="3073" y="0"/>
                    <a:pt x="2036" y="0"/>
                  </a:cubicBezTo>
                  <a:moveTo>
                    <a:pt x="636" y="977"/>
                  </a:moveTo>
                  <a:cubicBezTo>
                    <a:pt x="0" y="1612"/>
                    <a:pt x="0" y="2642"/>
                    <a:pt x="636" y="3277"/>
                  </a:cubicBezTo>
                  <a:cubicBezTo>
                    <a:pt x="1271" y="3913"/>
                    <a:pt x="2301" y="3913"/>
                    <a:pt x="2936" y="3277"/>
                  </a:cubicBezTo>
                  <a:lnTo>
                    <a:pt x="636" y="977"/>
                  </a:lnTo>
                  <a:close/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DDD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C4A355D1-E19E-4E35-A263-A128FAB3D195}"/>
                </a:ext>
              </a:extLst>
            </p:cNvPr>
            <p:cNvSpPr/>
            <p:nvPr/>
          </p:nvSpPr>
          <p:spPr>
            <a:xfrm>
              <a:off x="9969152" y="2515192"/>
              <a:ext cx="792274" cy="7922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6D11EFF2-CCF6-4FBE-912B-3E4FEB50A74F}"/>
              </a:ext>
            </a:extLst>
          </p:cNvPr>
          <p:cNvSpPr/>
          <p:nvPr/>
        </p:nvSpPr>
        <p:spPr>
          <a:xfrm>
            <a:off x="6403443" y="2115623"/>
            <a:ext cx="2247224" cy="340006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8AE751CB-5196-4463-8C6D-C3AA74EDAA3E}"/>
              </a:ext>
            </a:extLst>
          </p:cNvPr>
          <p:cNvCxnSpPr>
            <a:cxnSpLocks/>
          </p:cNvCxnSpPr>
          <p:nvPr/>
        </p:nvCxnSpPr>
        <p:spPr>
          <a:xfrm>
            <a:off x="6683133" y="354242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843AE7A-B9B0-4F90-BBCE-72F325191F68}"/>
              </a:ext>
            </a:extLst>
          </p:cNvPr>
          <p:cNvGrpSpPr/>
          <p:nvPr/>
        </p:nvGrpSpPr>
        <p:grpSpPr>
          <a:xfrm>
            <a:off x="6473648" y="3845097"/>
            <a:ext cx="2106815" cy="1049988"/>
            <a:chOff x="1082129" y="4310998"/>
            <a:chExt cx="2106815" cy="1049988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E0AA3767-7002-4B50-81B6-6CE57ED5A580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A38D4EC2-CB07-472E-A883-DB74ED191E85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B86C144-7ADB-435B-83B2-6D1076024327}"/>
              </a:ext>
            </a:extLst>
          </p:cNvPr>
          <p:cNvGrpSpPr/>
          <p:nvPr/>
        </p:nvGrpSpPr>
        <p:grpSpPr>
          <a:xfrm>
            <a:off x="7130918" y="2448155"/>
            <a:ext cx="792274" cy="792274"/>
            <a:chOff x="7167953" y="2515192"/>
            <a:chExt cx="792274" cy="792274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138977BF-BD8A-4607-8673-3229E254096D}"/>
                </a:ext>
              </a:extLst>
            </p:cNvPr>
            <p:cNvSpPr/>
            <p:nvPr/>
          </p:nvSpPr>
          <p:spPr>
            <a:xfrm>
              <a:off x="7167953" y="2515192"/>
              <a:ext cx="792274" cy="79227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IoT" title="Icon of five circles that all connect to a center circle">
              <a:extLst>
                <a:ext uri="{FF2B5EF4-FFF2-40B4-BE49-F238E27FC236}">
                  <a16:creationId xmlns:a16="http://schemas.microsoft.com/office/drawing/2014/main" id="{B5C992CC-D9C4-469B-BD66-3C2872D713F6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339451" y="2686329"/>
              <a:ext cx="449278" cy="450000"/>
            </a:xfrm>
            <a:custGeom>
              <a:avLst/>
              <a:gdLst>
                <a:gd name="T0" fmla="*/ 235 w 352"/>
                <a:gd name="T1" fmla="*/ 176 h 352"/>
                <a:gd name="T2" fmla="*/ 176 w 352"/>
                <a:gd name="T3" fmla="*/ 235 h 352"/>
                <a:gd name="T4" fmla="*/ 117 w 352"/>
                <a:gd name="T5" fmla="*/ 176 h 352"/>
                <a:gd name="T6" fmla="*/ 176 w 352"/>
                <a:gd name="T7" fmla="*/ 117 h 352"/>
                <a:gd name="T8" fmla="*/ 235 w 352"/>
                <a:gd name="T9" fmla="*/ 176 h 352"/>
                <a:gd name="T10" fmla="*/ 270 w 352"/>
                <a:gd name="T11" fmla="*/ 0 h 352"/>
                <a:gd name="T12" fmla="*/ 235 w 352"/>
                <a:gd name="T13" fmla="*/ 35 h 352"/>
                <a:gd name="T14" fmla="*/ 270 w 352"/>
                <a:gd name="T15" fmla="*/ 70 h 352"/>
                <a:gd name="T16" fmla="*/ 305 w 352"/>
                <a:gd name="T17" fmla="*/ 35 h 352"/>
                <a:gd name="T18" fmla="*/ 270 w 352"/>
                <a:gd name="T19" fmla="*/ 0 h 352"/>
                <a:gd name="T20" fmla="*/ 82 w 352"/>
                <a:gd name="T21" fmla="*/ 23 h 352"/>
                <a:gd name="T22" fmla="*/ 47 w 352"/>
                <a:gd name="T23" fmla="*/ 59 h 352"/>
                <a:gd name="T24" fmla="*/ 82 w 352"/>
                <a:gd name="T25" fmla="*/ 94 h 352"/>
                <a:gd name="T26" fmla="*/ 117 w 352"/>
                <a:gd name="T27" fmla="*/ 59 h 352"/>
                <a:gd name="T28" fmla="*/ 82 w 352"/>
                <a:gd name="T29" fmla="*/ 23 h 352"/>
                <a:gd name="T30" fmla="*/ 35 w 352"/>
                <a:gd name="T31" fmla="*/ 211 h 352"/>
                <a:gd name="T32" fmla="*/ 0 w 352"/>
                <a:gd name="T33" fmla="*/ 246 h 352"/>
                <a:gd name="T34" fmla="*/ 35 w 352"/>
                <a:gd name="T35" fmla="*/ 282 h 352"/>
                <a:gd name="T36" fmla="*/ 70 w 352"/>
                <a:gd name="T37" fmla="*/ 246 h 352"/>
                <a:gd name="T38" fmla="*/ 35 w 352"/>
                <a:gd name="T39" fmla="*/ 211 h 352"/>
                <a:gd name="T40" fmla="*/ 223 w 352"/>
                <a:gd name="T41" fmla="*/ 282 h 352"/>
                <a:gd name="T42" fmla="*/ 188 w 352"/>
                <a:gd name="T43" fmla="*/ 317 h 352"/>
                <a:gd name="T44" fmla="*/ 223 w 352"/>
                <a:gd name="T45" fmla="*/ 352 h 352"/>
                <a:gd name="T46" fmla="*/ 258 w 352"/>
                <a:gd name="T47" fmla="*/ 317 h 352"/>
                <a:gd name="T48" fmla="*/ 223 w 352"/>
                <a:gd name="T49" fmla="*/ 282 h 352"/>
                <a:gd name="T50" fmla="*/ 317 w 352"/>
                <a:gd name="T51" fmla="*/ 164 h 352"/>
                <a:gd name="T52" fmla="*/ 282 w 352"/>
                <a:gd name="T53" fmla="*/ 199 h 352"/>
                <a:gd name="T54" fmla="*/ 317 w 352"/>
                <a:gd name="T55" fmla="*/ 235 h 352"/>
                <a:gd name="T56" fmla="*/ 352 w 352"/>
                <a:gd name="T57" fmla="*/ 199 h 352"/>
                <a:gd name="T58" fmla="*/ 317 w 352"/>
                <a:gd name="T59" fmla="*/ 164 h 352"/>
                <a:gd name="T60" fmla="*/ 250 w 352"/>
                <a:gd name="T61" fmla="*/ 64 h 352"/>
                <a:gd name="T62" fmla="*/ 209 w 352"/>
                <a:gd name="T63" fmla="*/ 127 h 352"/>
                <a:gd name="T64" fmla="*/ 139 w 352"/>
                <a:gd name="T65" fmla="*/ 130 h 352"/>
                <a:gd name="T66" fmla="*/ 104 w 352"/>
                <a:gd name="T67" fmla="*/ 86 h 352"/>
                <a:gd name="T68" fmla="*/ 67 w 352"/>
                <a:gd name="T69" fmla="*/ 231 h 352"/>
                <a:gd name="T70" fmla="*/ 124 w 352"/>
                <a:gd name="T71" fmla="*/ 202 h 352"/>
                <a:gd name="T72" fmla="*/ 212 w 352"/>
                <a:gd name="T73" fmla="*/ 283 h 352"/>
                <a:gd name="T74" fmla="*/ 195 w 352"/>
                <a:gd name="T75" fmla="*/ 232 h 352"/>
                <a:gd name="T76" fmla="*/ 234 w 352"/>
                <a:gd name="T77" fmla="*/ 186 h 352"/>
                <a:gd name="T78" fmla="*/ 282 w 352"/>
                <a:gd name="T79" fmla="*/ 19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2" h="352">
                  <a:moveTo>
                    <a:pt x="235" y="176"/>
                  </a:moveTo>
                  <a:cubicBezTo>
                    <a:pt x="235" y="208"/>
                    <a:pt x="208" y="235"/>
                    <a:pt x="176" y="235"/>
                  </a:cubicBezTo>
                  <a:cubicBezTo>
                    <a:pt x="144" y="235"/>
                    <a:pt x="117" y="208"/>
                    <a:pt x="117" y="176"/>
                  </a:cubicBezTo>
                  <a:cubicBezTo>
                    <a:pt x="117" y="144"/>
                    <a:pt x="144" y="117"/>
                    <a:pt x="176" y="117"/>
                  </a:cubicBezTo>
                  <a:cubicBezTo>
                    <a:pt x="208" y="117"/>
                    <a:pt x="235" y="144"/>
                    <a:pt x="235" y="176"/>
                  </a:cubicBezTo>
                  <a:close/>
                  <a:moveTo>
                    <a:pt x="270" y="0"/>
                  </a:moveTo>
                  <a:cubicBezTo>
                    <a:pt x="250" y="0"/>
                    <a:pt x="235" y="16"/>
                    <a:pt x="235" y="35"/>
                  </a:cubicBezTo>
                  <a:cubicBezTo>
                    <a:pt x="235" y="55"/>
                    <a:pt x="250" y="70"/>
                    <a:pt x="270" y="70"/>
                  </a:cubicBezTo>
                  <a:cubicBezTo>
                    <a:pt x="289" y="70"/>
                    <a:pt x="305" y="55"/>
                    <a:pt x="305" y="35"/>
                  </a:cubicBezTo>
                  <a:cubicBezTo>
                    <a:pt x="305" y="16"/>
                    <a:pt x="289" y="0"/>
                    <a:pt x="270" y="0"/>
                  </a:cubicBezTo>
                  <a:close/>
                  <a:moveTo>
                    <a:pt x="82" y="23"/>
                  </a:moveTo>
                  <a:cubicBezTo>
                    <a:pt x="63" y="23"/>
                    <a:pt x="47" y="39"/>
                    <a:pt x="47" y="59"/>
                  </a:cubicBezTo>
                  <a:cubicBezTo>
                    <a:pt x="47" y="78"/>
                    <a:pt x="63" y="94"/>
                    <a:pt x="82" y="94"/>
                  </a:cubicBezTo>
                  <a:cubicBezTo>
                    <a:pt x="102" y="94"/>
                    <a:pt x="117" y="78"/>
                    <a:pt x="117" y="59"/>
                  </a:cubicBezTo>
                  <a:cubicBezTo>
                    <a:pt x="117" y="39"/>
                    <a:pt x="102" y="23"/>
                    <a:pt x="82" y="23"/>
                  </a:cubicBezTo>
                  <a:close/>
                  <a:moveTo>
                    <a:pt x="35" y="211"/>
                  </a:moveTo>
                  <a:cubicBezTo>
                    <a:pt x="16" y="211"/>
                    <a:pt x="0" y="227"/>
                    <a:pt x="0" y="246"/>
                  </a:cubicBezTo>
                  <a:cubicBezTo>
                    <a:pt x="0" y="266"/>
                    <a:pt x="16" y="282"/>
                    <a:pt x="35" y="282"/>
                  </a:cubicBezTo>
                  <a:cubicBezTo>
                    <a:pt x="55" y="282"/>
                    <a:pt x="70" y="266"/>
                    <a:pt x="70" y="246"/>
                  </a:cubicBezTo>
                  <a:cubicBezTo>
                    <a:pt x="70" y="227"/>
                    <a:pt x="55" y="211"/>
                    <a:pt x="35" y="211"/>
                  </a:cubicBezTo>
                  <a:close/>
                  <a:moveTo>
                    <a:pt x="223" y="282"/>
                  </a:moveTo>
                  <a:cubicBezTo>
                    <a:pt x="203" y="282"/>
                    <a:pt x="188" y="297"/>
                    <a:pt x="188" y="317"/>
                  </a:cubicBezTo>
                  <a:cubicBezTo>
                    <a:pt x="188" y="336"/>
                    <a:pt x="203" y="352"/>
                    <a:pt x="223" y="352"/>
                  </a:cubicBezTo>
                  <a:cubicBezTo>
                    <a:pt x="242" y="352"/>
                    <a:pt x="258" y="336"/>
                    <a:pt x="258" y="317"/>
                  </a:cubicBezTo>
                  <a:cubicBezTo>
                    <a:pt x="258" y="297"/>
                    <a:pt x="242" y="282"/>
                    <a:pt x="223" y="282"/>
                  </a:cubicBezTo>
                  <a:close/>
                  <a:moveTo>
                    <a:pt x="317" y="164"/>
                  </a:moveTo>
                  <a:cubicBezTo>
                    <a:pt x="297" y="164"/>
                    <a:pt x="282" y="180"/>
                    <a:pt x="282" y="199"/>
                  </a:cubicBezTo>
                  <a:cubicBezTo>
                    <a:pt x="282" y="219"/>
                    <a:pt x="297" y="235"/>
                    <a:pt x="317" y="235"/>
                  </a:cubicBezTo>
                  <a:cubicBezTo>
                    <a:pt x="336" y="235"/>
                    <a:pt x="352" y="219"/>
                    <a:pt x="352" y="199"/>
                  </a:cubicBezTo>
                  <a:cubicBezTo>
                    <a:pt x="352" y="180"/>
                    <a:pt x="336" y="164"/>
                    <a:pt x="317" y="164"/>
                  </a:cubicBezTo>
                  <a:close/>
                  <a:moveTo>
                    <a:pt x="250" y="64"/>
                  </a:moveTo>
                  <a:cubicBezTo>
                    <a:pt x="209" y="127"/>
                    <a:pt x="209" y="127"/>
                    <a:pt x="209" y="127"/>
                  </a:cubicBezTo>
                  <a:moveTo>
                    <a:pt x="139" y="130"/>
                  </a:moveTo>
                  <a:cubicBezTo>
                    <a:pt x="104" y="86"/>
                    <a:pt x="104" y="86"/>
                    <a:pt x="104" y="86"/>
                  </a:cubicBezTo>
                  <a:moveTo>
                    <a:pt x="67" y="231"/>
                  </a:moveTo>
                  <a:cubicBezTo>
                    <a:pt x="124" y="202"/>
                    <a:pt x="124" y="202"/>
                    <a:pt x="124" y="202"/>
                  </a:cubicBezTo>
                  <a:moveTo>
                    <a:pt x="212" y="283"/>
                  </a:moveTo>
                  <a:cubicBezTo>
                    <a:pt x="195" y="232"/>
                    <a:pt x="195" y="232"/>
                    <a:pt x="195" y="232"/>
                  </a:cubicBezTo>
                  <a:moveTo>
                    <a:pt x="234" y="186"/>
                  </a:moveTo>
                  <a:cubicBezTo>
                    <a:pt x="282" y="194"/>
                    <a:pt x="282" y="194"/>
                    <a:pt x="282" y="194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DDD5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392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B1CAB92-5CB3-405A-8E87-632963420E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心得体会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F754DF39-98F7-40DE-95D5-7F41DD1A951A}"/>
              </a:ext>
            </a:extLst>
          </p:cNvPr>
          <p:cNvSpPr/>
          <p:nvPr/>
        </p:nvSpPr>
        <p:spPr>
          <a:xfrm>
            <a:off x="-657225" y="1793876"/>
            <a:ext cx="13315950" cy="3674862"/>
          </a:xfrm>
          <a:custGeom>
            <a:avLst/>
            <a:gdLst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314700"/>
              <a:gd name="connsiteX1" fmla="*/ 1266825 w 10191750"/>
              <a:gd name="connsiteY1" fmla="*/ 3105150 h 3314700"/>
              <a:gd name="connsiteX2" fmla="*/ 3267075 w 10191750"/>
              <a:gd name="connsiteY2" fmla="*/ 742950 h 3314700"/>
              <a:gd name="connsiteX3" fmla="*/ 4886325 w 10191750"/>
              <a:gd name="connsiteY3" fmla="*/ 3124200 h 3314700"/>
              <a:gd name="connsiteX4" fmla="*/ 7229475 w 10191750"/>
              <a:gd name="connsiteY4" fmla="*/ 800100 h 3314700"/>
              <a:gd name="connsiteX5" fmla="*/ 8324850 w 10191750"/>
              <a:gd name="connsiteY5" fmla="*/ 3314700 h 3314700"/>
              <a:gd name="connsiteX6" fmla="*/ 10191750 w 10191750"/>
              <a:gd name="connsiteY6" fmla="*/ 0 h 3314700"/>
              <a:gd name="connsiteX7" fmla="*/ 10191750 w 10191750"/>
              <a:gd name="connsiteY7" fmla="*/ 0 h 3314700"/>
              <a:gd name="connsiteX0" fmla="*/ 0 w 10191750"/>
              <a:gd name="connsiteY0" fmla="*/ 276225 h 3526231"/>
              <a:gd name="connsiteX1" fmla="*/ 1266825 w 10191750"/>
              <a:gd name="connsiteY1" fmla="*/ 3105150 h 3526231"/>
              <a:gd name="connsiteX2" fmla="*/ 3267075 w 10191750"/>
              <a:gd name="connsiteY2" fmla="*/ 742950 h 3526231"/>
              <a:gd name="connsiteX3" fmla="*/ 4886325 w 10191750"/>
              <a:gd name="connsiteY3" fmla="*/ 3124200 h 3526231"/>
              <a:gd name="connsiteX4" fmla="*/ 7229475 w 10191750"/>
              <a:gd name="connsiteY4" fmla="*/ 800100 h 3526231"/>
              <a:gd name="connsiteX5" fmla="*/ 8324850 w 10191750"/>
              <a:gd name="connsiteY5" fmla="*/ 3314700 h 3526231"/>
              <a:gd name="connsiteX6" fmla="*/ 10191750 w 10191750"/>
              <a:gd name="connsiteY6" fmla="*/ 0 h 3526231"/>
              <a:gd name="connsiteX7" fmla="*/ 10191750 w 10191750"/>
              <a:gd name="connsiteY7" fmla="*/ 0 h 3526231"/>
              <a:gd name="connsiteX0" fmla="*/ 0 w 10191750"/>
              <a:gd name="connsiteY0" fmla="*/ 276225 h 3315441"/>
              <a:gd name="connsiteX1" fmla="*/ 1266825 w 10191750"/>
              <a:gd name="connsiteY1" fmla="*/ 3105150 h 3315441"/>
              <a:gd name="connsiteX2" fmla="*/ 3267075 w 10191750"/>
              <a:gd name="connsiteY2" fmla="*/ 742950 h 3315441"/>
              <a:gd name="connsiteX3" fmla="*/ 4886325 w 10191750"/>
              <a:gd name="connsiteY3" fmla="*/ 3124200 h 3315441"/>
              <a:gd name="connsiteX4" fmla="*/ 7229475 w 10191750"/>
              <a:gd name="connsiteY4" fmla="*/ 800100 h 3315441"/>
              <a:gd name="connsiteX5" fmla="*/ 8324850 w 10191750"/>
              <a:gd name="connsiteY5" fmla="*/ 3314700 h 3315441"/>
              <a:gd name="connsiteX6" fmla="*/ 10191750 w 10191750"/>
              <a:gd name="connsiteY6" fmla="*/ 0 h 3315441"/>
              <a:gd name="connsiteX7" fmla="*/ 10191750 w 10191750"/>
              <a:gd name="connsiteY7" fmla="*/ 0 h 3315441"/>
              <a:gd name="connsiteX0" fmla="*/ 0 w 10191750"/>
              <a:gd name="connsiteY0" fmla="*/ 276225 h 3315409"/>
              <a:gd name="connsiteX1" fmla="*/ 1266825 w 10191750"/>
              <a:gd name="connsiteY1" fmla="*/ 3105150 h 3315409"/>
              <a:gd name="connsiteX2" fmla="*/ 3267075 w 10191750"/>
              <a:gd name="connsiteY2" fmla="*/ 742950 h 3315409"/>
              <a:gd name="connsiteX3" fmla="*/ 4886325 w 10191750"/>
              <a:gd name="connsiteY3" fmla="*/ 3124200 h 3315409"/>
              <a:gd name="connsiteX4" fmla="*/ 7229475 w 10191750"/>
              <a:gd name="connsiteY4" fmla="*/ 800100 h 3315409"/>
              <a:gd name="connsiteX5" fmla="*/ 8324850 w 10191750"/>
              <a:gd name="connsiteY5" fmla="*/ 3314700 h 3315409"/>
              <a:gd name="connsiteX6" fmla="*/ 10191750 w 10191750"/>
              <a:gd name="connsiteY6" fmla="*/ 0 h 3315409"/>
              <a:gd name="connsiteX7" fmla="*/ 10191750 w 10191750"/>
              <a:gd name="connsiteY7" fmla="*/ 0 h 3315409"/>
              <a:gd name="connsiteX0" fmla="*/ 0 w 10191750"/>
              <a:gd name="connsiteY0" fmla="*/ 276225 h 3315409"/>
              <a:gd name="connsiteX1" fmla="*/ 1019175 w 10191750"/>
              <a:gd name="connsiteY1" fmla="*/ 3219450 h 3315409"/>
              <a:gd name="connsiteX2" fmla="*/ 3267075 w 10191750"/>
              <a:gd name="connsiteY2" fmla="*/ 742950 h 3315409"/>
              <a:gd name="connsiteX3" fmla="*/ 4886325 w 10191750"/>
              <a:gd name="connsiteY3" fmla="*/ 3124200 h 3315409"/>
              <a:gd name="connsiteX4" fmla="*/ 7229475 w 10191750"/>
              <a:gd name="connsiteY4" fmla="*/ 800100 h 3315409"/>
              <a:gd name="connsiteX5" fmla="*/ 8324850 w 10191750"/>
              <a:gd name="connsiteY5" fmla="*/ 3314700 h 3315409"/>
              <a:gd name="connsiteX6" fmla="*/ 10191750 w 10191750"/>
              <a:gd name="connsiteY6" fmla="*/ 0 h 3315409"/>
              <a:gd name="connsiteX7" fmla="*/ 10191750 w 10191750"/>
              <a:gd name="connsiteY7" fmla="*/ 0 h 3315409"/>
              <a:gd name="connsiteX0" fmla="*/ 0 w 10191750"/>
              <a:gd name="connsiteY0" fmla="*/ 276225 h 3315409"/>
              <a:gd name="connsiteX1" fmla="*/ 1019175 w 10191750"/>
              <a:gd name="connsiteY1" fmla="*/ 3219450 h 3315409"/>
              <a:gd name="connsiteX2" fmla="*/ 3514725 w 10191750"/>
              <a:gd name="connsiteY2" fmla="*/ 828675 h 3315409"/>
              <a:gd name="connsiteX3" fmla="*/ 4886325 w 10191750"/>
              <a:gd name="connsiteY3" fmla="*/ 3124200 h 3315409"/>
              <a:gd name="connsiteX4" fmla="*/ 7229475 w 10191750"/>
              <a:gd name="connsiteY4" fmla="*/ 800100 h 3315409"/>
              <a:gd name="connsiteX5" fmla="*/ 8324850 w 10191750"/>
              <a:gd name="connsiteY5" fmla="*/ 3314700 h 3315409"/>
              <a:gd name="connsiteX6" fmla="*/ 10191750 w 10191750"/>
              <a:gd name="connsiteY6" fmla="*/ 0 h 3315409"/>
              <a:gd name="connsiteX7" fmla="*/ 10191750 w 10191750"/>
              <a:gd name="connsiteY7" fmla="*/ 0 h 3315409"/>
              <a:gd name="connsiteX0" fmla="*/ 0 w 10191750"/>
              <a:gd name="connsiteY0" fmla="*/ 276225 h 3315409"/>
              <a:gd name="connsiteX1" fmla="*/ 1019175 w 10191750"/>
              <a:gd name="connsiteY1" fmla="*/ 3219450 h 3315409"/>
              <a:gd name="connsiteX2" fmla="*/ 3514725 w 10191750"/>
              <a:gd name="connsiteY2" fmla="*/ 828675 h 3315409"/>
              <a:gd name="connsiteX3" fmla="*/ 4886325 w 10191750"/>
              <a:gd name="connsiteY3" fmla="*/ 3124200 h 3315409"/>
              <a:gd name="connsiteX4" fmla="*/ 7229475 w 10191750"/>
              <a:gd name="connsiteY4" fmla="*/ 800100 h 3315409"/>
              <a:gd name="connsiteX5" fmla="*/ 8324850 w 10191750"/>
              <a:gd name="connsiteY5" fmla="*/ 3314700 h 3315409"/>
              <a:gd name="connsiteX6" fmla="*/ 10191750 w 10191750"/>
              <a:gd name="connsiteY6" fmla="*/ 0 h 3315409"/>
              <a:gd name="connsiteX7" fmla="*/ 10191750 w 10191750"/>
              <a:gd name="connsiteY7" fmla="*/ 0 h 3315409"/>
              <a:gd name="connsiteX0" fmla="*/ 0 w 11410950"/>
              <a:gd name="connsiteY0" fmla="*/ 474643 h 3513709"/>
              <a:gd name="connsiteX1" fmla="*/ 1019175 w 11410950"/>
              <a:gd name="connsiteY1" fmla="*/ 3417868 h 3513709"/>
              <a:gd name="connsiteX2" fmla="*/ 3514725 w 11410950"/>
              <a:gd name="connsiteY2" fmla="*/ 1027093 h 3513709"/>
              <a:gd name="connsiteX3" fmla="*/ 4886325 w 11410950"/>
              <a:gd name="connsiteY3" fmla="*/ 3322618 h 3513709"/>
              <a:gd name="connsiteX4" fmla="*/ 7229475 w 11410950"/>
              <a:gd name="connsiteY4" fmla="*/ 998518 h 3513709"/>
              <a:gd name="connsiteX5" fmla="*/ 8324850 w 11410950"/>
              <a:gd name="connsiteY5" fmla="*/ 3513118 h 3513709"/>
              <a:gd name="connsiteX6" fmla="*/ 10191750 w 11410950"/>
              <a:gd name="connsiteY6" fmla="*/ 198418 h 3513709"/>
              <a:gd name="connsiteX7" fmla="*/ 11410950 w 11410950"/>
              <a:gd name="connsiteY7" fmla="*/ 401618 h 3513709"/>
              <a:gd name="connsiteX0" fmla="*/ 0 w 11410950"/>
              <a:gd name="connsiteY0" fmla="*/ 212548 h 3252518"/>
              <a:gd name="connsiteX1" fmla="*/ 1019175 w 11410950"/>
              <a:gd name="connsiteY1" fmla="*/ 3155773 h 3252518"/>
              <a:gd name="connsiteX2" fmla="*/ 3514725 w 11410950"/>
              <a:gd name="connsiteY2" fmla="*/ 764998 h 3252518"/>
              <a:gd name="connsiteX3" fmla="*/ 4886325 w 11410950"/>
              <a:gd name="connsiteY3" fmla="*/ 3060523 h 3252518"/>
              <a:gd name="connsiteX4" fmla="*/ 7229475 w 11410950"/>
              <a:gd name="connsiteY4" fmla="*/ 736423 h 3252518"/>
              <a:gd name="connsiteX5" fmla="*/ 8324850 w 11410950"/>
              <a:gd name="connsiteY5" fmla="*/ 3251023 h 3252518"/>
              <a:gd name="connsiteX6" fmla="*/ 10483850 w 11410950"/>
              <a:gd name="connsiteY6" fmla="*/ 304623 h 3252518"/>
              <a:gd name="connsiteX7" fmla="*/ 11410950 w 11410950"/>
              <a:gd name="connsiteY7" fmla="*/ 139523 h 3252518"/>
              <a:gd name="connsiteX0" fmla="*/ 0 w 11601450"/>
              <a:gd name="connsiteY0" fmla="*/ 85548 h 3252518"/>
              <a:gd name="connsiteX1" fmla="*/ 1209675 w 11601450"/>
              <a:gd name="connsiteY1" fmla="*/ 3155773 h 3252518"/>
              <a:gd name="connsiteX2" fmla="*/ 3705225 w 11601450"/>
              <a:gd name="connsiteY2" fmla="*/ 764998 h 3252518"/>
              <a:gd name="connsiteX3" fmla="*/ 5076825 w 11601450"/>
              <a:gd name="connsiteY3" fmla="*/ 3060523 h 3252518"/>
              <a:gd name="connsiteX4" fmla="*/ 7419975 w 11601450"/>
              <a:gd name="connsiteY4" fmla="*/ 736423 h 3252518"/>
              <a:gd name="connsiteX5" fmla="*/ 8515350 w 11601450"/>
              <a:gd name="connsiteY5" fmla="*/ 3251023 h 3252518"/>
              <a:gd name="connsiteX6" fmla="*/ 10674350 w 11601450"/>
              <a:gd name="connsiteY6" fmla="*/ 304623 h 3252518"/>
              <a:gd name="connsiteX7" fmla="*/ 11601450 w 11601450"/>
              <a:gd name="connsiteY7" fmla="*/ 139523 h 3252518"/>
              <a:gd name="connsiteX0" fmla="*/ 0 w 11601450"/>
              <a:gd name="connsiteY0" fmla="*/ 85548 h 3252518"/>
              <a:gd name="connsiteX1" fmla="*/ 1209675 w 11601450"/>
              <a:gd name="connsiteY1" fmla="*/ 3155773 h 3252518"/>
              <a:gd name="connsiteX2" fmla="*/ 3705225 w 11601450"/>
              <a:gd name="connsiteY2" fmla="*/ 764998 h 3252518"/>
              <a:gd name="connsiteX3" fmla="*/ 5076825 w 11601450"/>
              <a:gd name="connsiteY3" fmla="*/ 3060523 h 3252518"/>
              <a:gd name="connsiteX4" fmla="*/ 7419975 w 11601450"/>
              <a:gd name="connsiteY4" fmla="*/ 736423 h 3252518"/>
              <a:gd name="connsiteX5" fmla="*/ 8515350 w 11601450"/>
              <a:gd name="connsiteY5" fmla="*/ 3251023 h 3252518"/>
              <a:gd name="connsiteX6" fmla="*/ 10674350 w 11601450"/>
              <a:gd name="connsiteY6" fmla="*/ 304623 h 3252518"/>
              <a:gd name="connsiteX7" fmla="*/ 11601450 w 11601450"/>
              <a:gd name="connsiteY7" fmla="*/ 139523 h 3252518"/>
              <a:gd name="connsiteX0" fmla="*/ 0 w 11601450"/>
              <a:gd name="connsiteY0" fmla="*/ 85548 h 3252518"/>
              <a:gd name="connsiteX1" fmla="*/ 288925 w 11601450"/>
              <a:gd name="connsiteY1" fmla="*/ 679272 h 3252518"/>
              <a:gd name="connsiteX2" fmla="*/ 1209675 w 11601450"/>
              <a:gd name="connsiteY2" fmla="*/ 3155773 h 3252518"/>
              <a:gd name="connsiteX3" fmla="*/ 3705225 w 11601450"/>
              <a:gd name="connsiteY3" fmla="*/ 764998 h 3252518"/>
              <a:gd name="connsiteX4" fmla="*/ 5076825 w 11601450"/>
              <a:gd name="connsiteY4" fmla="*/ 3060523 h 3252518"/>
              <a:gd name="connsiteX5" fmla="*/ 7419975 w 11601450"/>
              <a:gd name="connsiteY5" fmla="*/ 736423 h 3252518"/>
              <a:gd name="connsiteX6" fmla="*/ 8515350 w 11601450"/>
              <a:gd name="connsiteY6" fmla="*/ 3251023 h 3252518"/>
              <a:gd name="connsiteX7" fmla="*/ 10674350 w 11601450"/>
              <a:gd name="connsiteY7" fmla="*/ 304623 h 3252518"/>
              <a:gd name="connsiteX8" fmla="*/ 11601450 w 11601450"/>
              <a:gd name="connsiteY8" fmla="*/ 139523 h 3252518"/>
              <a:gd name="connsiteX0" fmla="*/ 0 w 11601450"/>
              <a:gd name="connsiteY0" fmla="*/ 85548 h 3252518"/>
              <a:gd name="connsiteX1" fmla="*/ 581025 w 11601450"/>
              <a:gd name="connsiteY1" fmla="*/ 844372 h 3252518"/>
              <a:gd name="connsiteX2" fmla="*/ 1209675 w 11601450"/>
              <a:gd name="connsiteY2" fmla="*/ 3155773 h 3252518"/>
              <a:gd name="connsiteX3" fmla="*/ 3705225 w 11601450"/>
              <a:gd name="connsiteY3" fmla="*/ 764998 h 3252518"/>
              <a:gd name="connsiteX4" fmla="*/ 5076825 w 11601450"/>
              <a:gd name="connsiteY4" fmla="*/ 3060523 h 3252518"/>
              <a:gd name="connsiteX5" fmla="*/ 7419975 w 11601450"/>
              <a:gd name="connsiteY5" fmla="*/ 736423 h 3252518"/>
              <a:gd name="connsiteX6" fmla="*/ 8515350 w 11601450"/>
              <a:gd name="connsiteY6" fmla="*/ 3251023 h 3252518"/>
              <a:gd name="connsiteX7" fmla="*/ 10674350 w 11601450"/>
              <a:gd name="connsiteY7" fmla="*/ 304623 h 3252518"/>
              <a:gd name="connsiteX8" fmla="*/ 11601450 w 11601450"/>
              <a:gd name="connsiteY8" fmla="*/ 139523 h 3252518"/>
              <a:gd name="connsiteX0" fmla="*/ 0 w 12617450"/>
              <a:gd name="connsiteY0" fmla="*/ 0 h 3459070"/>
              <a:gd name="connsiteX1" fmla="*/ 1597025 w 12617450"/>
              <a:gd name="connsiteY1" fmla="*/ 1050924 h 3459070"/>
              <a:gd name="connsiteX2" fmla="*/ 2225675 w 12617450"/>
              <a:gd name="connsiteY2" fmla="*/ 3362325 h 3459070"/>
              <a:gd name="connsiteX3" fmla="*/ 4721225 w 12617450"/>
              <a:gd name="connsiteY3" fmla="*/ 971550 h 3459070"/>
              <a:gd name="connsiteX4" fmla="*/ 6092825 w 12617450"/>
              <a:gd name="connsiteY4" fmla="*/ 3267075 h 3459070"/>
              <a:gd name="connsiteX5" fmla="*/ 8435975 w 12617450"/>
              <a:gd name="connsiteY5" fmla="*/ 942975 h 3459070"/>
              <a:gd name="connsiteX6" fmla="*/ 9531350 w 12617450"/>
              <a:gd name="connsiteY6" fmla="*/ 3457575 h 3459070"/>
              <a:gd name="connsiteX7" fmla="*/ 11690350 w 12617450"/>
              <a:gd name="connsiteY7" fmla="*/ 511175 h 3459070"/>
              <a:gd name="connsiteX8" fmla="*/ 12617450 w 12617450"/>
              <a:gd name="connsiteY8" fmla="*/ 346075 h 3459070"/>
              <a:gd name="connsiteX0" fmla="*/ 0 w 12617450"/>
              <a:gd name="connsiteY0" fmla="*/ 0 h 3459070"/>
              <a:gd name="connsiteX1" fmla="*/ 1317625 w 12617450"/>
              <a:gd name="connsiteY1" fmla="*/ 695324 h 3459070"/>
              <a:gd name="connsiteX2" fmla="*/ 2225675 w 12617450"/>
              <a:gd name="connsiteY2" fmla="*/ 3362325 h 3459070"/>
              <a:gd name="connsiteX3" fmla="*/ 4721225 w 12617450"/>
              <a:gd name="connsiteY3" fmla="*/ 971550 h 3459070"/>
              <a:gd name="connsiteX4" fmla="*/ 6092825 w 12617450"/>
              <a:gd name="connsiteY4" fmla="*/ 3267075 h 3459070"/>
              <a:gd name="connsiteX5" fmla="*/ 8435975 w 12617450"/>
              <a:gd name="connsiteY5" fmla="*/ 942975 h 3459070"/>
              <a:gd name="connsiteX6" fmla="*/ 9531350 w 12617450"/>
              <a:gd name="connsiteY6" fmla="*/ 3457575 h 3459070"/>
              <a:gd name="connsiteX7" fmla="*/ 11690350 w 12617450"/>
              <a:gd name="connsiteY7" fmla="*/ 511175 h 3459070"/>
              <a:gd name="connsiteX8" fmla="*/ 12617450 w 12617450"/>
              <a:gd name="connsiteY8" fmla="*/ 346075 h 3459070"/>
              <a:gd name="connsiteX0" fmla="*/ 0 w 12833350"/>
              <a:gd name="connsiteY0" fmla="*/ 0 h 3674970"/>
              <a:gd name="connsiteX1" fmla="*/ 1533525 w 12833350"/>
              <a:gd name="connsiteY1" fmla="*/ 911224 h 3674970"/>
              <a:gd name="connsiteX2" fmla="*/ 2441575 w 12833350"/>
              <a:gd name="connsiteY2" fmla="*/ 3578225 h 3674970"/>
              <a:gd name="connsiteX3" fmla="*/ 4937125 w 12833350"/>
              <a:gd name="connsiteY3" fmla="*/ 1187450 h 3674970"/>
              <a:gd name="connsiteX4" fmla="*/ 6308725 w 12833350"/>
              <a:gd name="connsiteY4" fmla="*/ 3482975 h 3674970"/>
              <a:gd name="connsiteX5" fmla="*/ 8651875 w 12833350"/>
              <a:gd name="connsiteY5" fmla="*/ 1158875 h 3674970"/>
              <a:gd name="connsiteX6" fmla="*/ 9747250 w 12833350"/>
              <a:gd name="connsiteY6" fmla="*/ 3673475 h 3674970"/>
              <a:gd name="connsiteX7" fmla="*/ 11906250 w 12833350"/>
              <a:gd name="connsiteY7" fmla="*/ 727075 h 3674970"/>
              <a:gd name="connsiteX8" fmla="*/ 12833350 w 12833350"/>
              <a:gd name="connsiteY8" fmla="*/ 561975 h 3674970"/>
              <a:gd name="connsiteX0" fmla="*/ 0 w 12833350"/>
              <a:gd name="connsiteY0" fmla="*/ 0 h 3674970"/>
              <a:gd name="connsiteX1" fmla="*/ 1368425 w 12833350"/>
              <a:gd name="connsiteY1" fmla="*/ 644524 h 3674970"/>
              <a:gd name="connsiteX2" fmla="*/ 2441575 w 12833350"/>
              <a:gd name="connsiteY2" fmla="*/ 3578225 h 3674970"/>
              <a:gd name="connsiteX3" fmla="*/ 4937125 w 12833350"/>
              <a:gd name="connsiteY3" fmla="*/ 1187450 h 3674970"/>
              <a:gd name="connsiteX4" fmla="*/ 6308725 w 12833350"/>
              <a:gd name="connsiteY4" fmla="*/ 3482975 h 3674970"/>
              <a:gd name="connsiteX5" fmla="*/ 8651875 w 12833350"/>
              <a:gd name="connsiteY5" fmla="*/ 1158875 h 3674970"/>
              <a:gd name="connsiteX6" fmla="*/ 9747250 w 12833350"/>
              <a:gd name="connsiteY6" fmla="*/ 3673475 h 3674970"/>
              <a:gd name="connsiteX7" fmla="*/ 11906250 w 12833350"/>
              <a:gd name="connsiteY7" fmla="*/ 727075 h 3674970"/>
              <a:gd name="connsiteX8" fmla="*/ 12833350 w 12833350"/>
              <a:gd name="connsiteY8" fmla="*/ 561975 h 3674970"/>
              <a:gd name="connsiteX0" fmla="*/ 0 w 12833350"/>
              <a:gd name="connsiteY0" fmla="*/ 0 h 3674970"/>
              <a:gd name="connsiteX1" fmla="*/ 1368425 w 12833350"/>
              <a:gd name="connsiteY1" fmla="*/ 644524 h 3674970"/>
              <a:gd name="connsiteX2" fmla="*/ 2352675 w 12833350"/>
              <a:gd name="connsiteY2" fmla="*/ 3578225 h 3674970"/>
              <a:gd name="connsiteX3" fmla="*/ 4937125 w 12833350"/>
              <a:gd name="connsiteY3" fmla="*/ 1187450 h 3674970"/>
              <a:gd name="connsiteX4" fmla="*/ 6308725 w 12833350"/>
              <a:gd name="connsiteY4" fmla="*/ 3482975 h 3674970"/>
              <a:gd name="connsiteX5" fmla="*/ 8651875 w 12833350"/>
              <a:gd name="connsiteY5" fmla="*/ 1158875 h 3674970"/>
              <a:gd name="connsiteX6" fmla="*/ 9747250 w 12833350"/>
              <a:gd name="connsiteY6" fmla="*/ 3673475 h 3674970"/>
              <a:gd name="connsiteX7" fmla="*/ 11906250 w 12833350"/>
              <a:gd name="connsiteY7" fmla="*/ 727075 h 3674970"/>
              <a:gd name="connsiteX8" fmla="*/ 12833350 w 12833350"/>
              <a:gd name="connsiteY8" fmla="*/ 561975 h 3674970"/>
              <a:gd name="connsiteX0" fmla="*/ 0 w 12833350"/>
              <a:gd name="connsiteY0" fmla="*/ 0 h 3674970"/>
              <a:gd name="connsiteX1" fmla="*/ 1368425 w 12833350"/>
              <a:gd name="connsiteY1" fmla="*/ 644524 h 3674970"/>
              <a:gd name="connsiteX2" fmla="*/ 2352675 w 12833350"/>
              <a:gd name="connsiteY2" fmla="*/ 3578225 h 3674970"/>
              <a:gd name="connsiteX3" fmla="*/ 4899025 w 12833350"/>
              <a:gd name="connsiteY3" fmla="*/ 1212850 h 3674970"/>
              <a:gd name="connsiteX4" fmla="*/ 6308725 w 12833350"/>
              <a:gd name="connsiteY4" fmla="*/ 3482975 h 3674970"/>
              <a:gd name="connsiteX5" fmla="*/ 8651875 w 12833350"/>
              <a:gd name="connsiteY5" fmla="*/ 1158875 h 3674970"/>
              <a:gd name="connsiteX6" fmla="*/ 9747250 w 12833350"/>
              <a:gd name="connsiteY6" fmla="*/ 3673475 h 3674970"/>
              <a:gd name="connsiteX7" fmla="*/ 11906250 w 12833350"/>
              <a:gd name="connsiteY7" fmla="*/ 727075 h 3674970"/>
              <a:gd name="connsiteX8" fmla="*/ 12833350 w 12833350"/>
              <a:gd name="connsiteY8" fmla="*/ 561975 h 3674970"/>
              <a:gd name="connsiteX0" fmla="*/ 0 w 12833350"/>
              <a:gd name="connsiteY0" fmla="*/ 0 h 3674969"/>
              <a:gd name="connsiteX1" fmla="*/ 1368425 w 12833350"/>
              <a:gd name="connsiteY1" fmla="*/ 644524 h 3674969"/>
              <a:gd name="connsiteX2" fmla="*/ 2352675 w 12833350"/>
              <a:gd name="connsiteY2" fmla="*/ 3578225 h 3674969"/>
              <a:gd name="connsiteX3" fmla="*/ 4899025 w 12833350"/>
              <a:gd name="connsiteY3" fmla="*/ 1212850 h 3674969"/>
              <a:gd name="connsiteX4" fmla="*/ 6308725 w 12833350"/>
              <a:gd name="connsiteY4" fmla="*/ 3457575 h 3674969"/>
              <a:gd name="connsiteX5" fmla="*/ 8651875 w 12833350"/>
              <a:gd name="connsiteY5" fmla="*/ 1158875 h 3674969"/>
              <a:gd name="connsiteX6" fmla="*/ 9747250 w 12833350"/>
              <a:gd name="connsiteY6" fmla="*/ 3673475 h 3674969"/>
              <a:gd name="connsiteX7" fmla="*/ 11906250 w 12833350"/>
              <a:gd name="connsiteY7" fmla="*/ 727075 h 3674969"/>
              <a:gd name="connsiteX8" fmla="*/ 12833350 w 12833350"/>
              <a:gd name="connsiteY8" fmla="*/ 561975 h 3674969"/>
              <a:gd name="connsiteX0" fmla="*/ 0 w 12833350"/>
              <a:gd name="connsiteY0" fmla="*/ 0 h 3675040"/>
              <a:gd name="connsiteX1" fmla="*/ 1368425 w 12833350"/>
              <a:gd name="connsiteY1" fmla="*/ 644524 h 3675040"/>
              <a:gd name="connsiteX2" fmla="*/ 2352675 w 12833350"/>
              <a:gd name="connsiteY2" fmla="*/ 3578225 h 3675040"/>
              <a:gd name="connsiteX3" fmla="*/ 4899025 w 12833350"/>
              <a:gd name="connsiteY3" fmla="*/ 1212850 h 3675040"/>
              <a:gd name="connsiteX4" fmla="*/ 6308725 w 12833350"/>
              <a:gd name="connsiteY4" fmla="*/ 3457575 h 3675040"/>
              <a:gd name="connsiteX5" fmla="*/ 8718550 w 12833350"/>
              <a:gd name="connsiteY5" fmla="*/ 1168400 h 3675040"/>
              <a:gd name="connsiteX6" fmla="*/ 9747250 w 12833350"/>
              <a:gd name="connsiteY6" fmla="*/ 3673475 h 3675040"/>
              <a:gd name="connsiteX7" fmla="*/ 11906250 w 12833350"/>
              <a:gd name="connsiteY7" fmla="*/ 727075 h 3675040"/>
              <a:gd name="connsiteX8" fmla="*/ 12833350 w 12833350"/>
              <a:gd name="connsiteY8" fmla="*/ 561975 h 3675040"/>
              <a:gd name="connsiteX0" fmla="*/ 0 w 12833350"/>
              <a:gd name="connsiteY0" fmla="*/ 0 h 3675040"/>
              <a:gd name="connsiteX1" fmla="*/ 1368425 w 12833350"/>
              <a:gd name="connsiteY1" fmla="*/ 644524 h 3675040"/>
              <a:gd name="connsiteX2" fmla="*/ 2352675 w 12833350"/>
              <a:gd name="connsiteY2" fmla="*/ 3578225 h 3675040"/>
              <a:gd name="connsiteX3" fmla="*/ 4899025 w 12833350"/>
              <a:gd name="connsiteY3" fmla="*/ 1212850 h 3675040"/>
              <a:gd name="connsiteX4" fmla="*/ 6308725 w 12833350"/>
              <a:gd name="connsiteY4" fmla="*/ 3457575 h 3675040"/>
              <a:gd name="connsiteX5" fmla="*/ 8718550 w 12833350"/>
              <a:gd name="connsiteY5" fmla="*/ 1168400 h 3675040"/>
              <a:gd name="connsiteX6" fmla="*/ 9785350 w 12833350"/>
              <a:gd name="connsiteY6" fmla="*/ 3673475 h 3675040"/>
              <a:gd name="connsiteX7" fmla="*/ 11906250 w 12833350"/>
              <a:gd name="connsiteY7" fmla="*/ 727075 h 3675040"/>
              <a:gd name="connsiteX8" fmla="*/ 12833350 w 12833350"/>
              <a:gd name="connsiteY8" fmla="*/ 561975 h 3675040"/>
              <a:gd name="connsiteX0" fmla="*/ 0 w 12833350"/>
              <a:gd name="connsiteY0" fmla="*/ 0 h 3675040"/>
              <a:gd name="connsiteX1" fmla="*/ 1368425 w 12833350"/>
              <a:gd name="connsiteY1" fmla="*/ 644524 h 3675040"/>
              <a:gd name="connsiteX2" fmla="*/ 2352675 w 12833350"/>
              <a:gd name="connsiteY2" fmla="*/ 3578225 h 3675040"/>
              <a:gd name="connsiteX3" fmla="*/ 4899025 w 12833350"/>
              <a:gd name="connsiteY3" fmla="*/ 1212850 h 3675040"/>
              <a:gd name="connsiteX4" fmla="*/ 6308725 w 12833350"/>
              <a:gd name="connsiteY4" fmla="*/ 3457575 h 3675040"/>
              <a:gd name="connsiteX5" fmla="*/ 8718550 w 12833350"/>
              <a:gd name="connsiteY5" fmla="*/ 1168400 h 3675040"/>
              <a:gd name="connsiteX6" fmla="*/ 9785350 w 12833350"/>
              <a:gd name="connsiteY6" fmla="*/ 3673475 h 3675040"/>
              <a:gd name="connsiteX7" fmla="*/ 11906250 w 12833350"/>
              <a:gd name="connsiteY7" fmla="*/ 727075 h 3675040"/>
              <a:gd name="connsiteX8" fmla="*/ 12833350 w 12833350"/>
              <a:gd name="connsiteY8" fmla="*/ 561975 h 3675040"/>
              <a:gd name="connsiteX0" fmla="*/ 0 w 12833350"/>
              <a:gd name="connsiteY0" fmla="*/ 0 h 3675040"/>
              <a:gd name="connsiteX1" fmla="*/ 1368425 w 12833350"/>
              <a:gd name="connsiteY1" fmla="*/ 644524 h 3675040"/>
              <a:gd name="connsiteX2" fmla="*/ 2352675 w 12833350"/>
              <a:gd name="connsiteY2" fmla="*/ 3578225 h 3675040"/>
              <a:gd name="connsiteX3" fmla="*/ 4899025 w 12833350"/>
              <a:gd name="connsiteY3" fmla="*/ 1212850 h 3675040"/>
              <a:gd name="connsiteX4" fmla="*/ 6308725 w 12833350"/>
              <a:gd name="connsiteY4" fmla="*/ 3457575 h 3675040"/>
              <a:gd name="connsiteX5" fmla="*/ 8718550 w 12833350"/>
              <a:gd name="connsiteY5" fmla="*/ 1168400 h 3675040"/>
              <a:gd name="connsiteX6" fmla="*/ 9785350 w 12833350"/>
              <a:gd name="connsiteY6" fmla="*/ 3673475 h 3675040"/>
              <a:gd name="connsiteX7" fmla="*/ 11906250 w 12833350"/>
              <a:gd name="connsiteY7" fmla="*/ 727075 h 3675040"/>
              <a:gd name="connsiteX8" fmla="*/ 12833350 w 12833350"/>
              <a:gd name="connsiteY8" fmla="*/ 561975 h 3675040"/>
              <a:gd name="connsiteX0" fmla="*/ 0 w 12973050"/>
              <a:gd name="connsiteY0" fmla="*/ 0 h 3675040"/>
              <a:gd name="connsiteX1" fmla="*/ 1368425 w 12973050"/>
              <a:gd name="connsiteY1" fmla="*/ 644524 h 3675040"/>
              <a:gd name="connsiteX2" fmla="*/ 2352675 w 12973050"/>
              <a:gd name="connsiteY2" fmla="*/ 3578225 h 3675040"/>
              <a:gd name="connsiteX3" fmla="*/ 4899025 w 12973050"/>
              <a:gd name="connsiteY3" fmla="*/ 1212850 h 3675040"/>
              <a:gd name="connsiteX4" fmla="*/ 6308725 w 12973050"/>
              <a:gd name="connsiteY4" fmla="*/ 3457575 h 3675040"/>
              <a:gd name="connsiteX5" fmla="*/ 8718550 w 12973050"/>
              <a:gd name="connsiteY5" fmla="*/ 1168400 h 3675040"/>
              <a:gd name="connsiteX6" fmla="*/ 9785350 w 12973050"/>
              <a:gd name="connsiteY6" fmla="*/ 3673475 h 3675040"/>
              <a:gd name="connsiteX7" fmla="*/ 11906250 w 12973050"/>
              <a:gd name="connsiteY7" fmla="*/ 727075 h 3675040"/>
              <a:gd name="connsiteX8" fmla="*/ 12973050 w 12973050"/>
              <a:gd name="connsiteY8" fmla="*/ 841375 h 3675040"/>
              <a:gd name="connsiteX0" fmla="*/ 0 w 13188950"/>
              <a:gd name="connsiteY0" fmla="*/ 0 h 3675040"/>
              <a:gd name="connsiteX1" fmla="*/ 1368425 w 13188950"/>
              <a:gd name="connsiteY1" fmla="*/ 644524 h 3675040"/>
              <a:gd name="connsiteX2" fmla="*/ 2352675 w 13188950"/>
              <a:gd name="connsiteY2" fmla="*/ 3578225 h 3675040"/>
              <a:gd name="connsiteX3" fmla="*/ 4899025 w 13188950"/>
              <a:gd name="connsiteY3" fmla="*/ 1212850 h 3675040"/>
              <a:gd name="connsiteX4" fmla="*/ 6308725 w 13188950"/>
              <a:gd name="connsiteY4" fmla="*/ 3457575 h 3675040"/>
              <a:gd name="connsiteX5" fmla="*/ 8718550 w 13188950"/>
              <a:gd name="connsiteY5" fmla="*/ 1168400 h 3675040"/>
              <a:gd name="connsiteX6" fmla="*/ 9785350 w 13188950"/>
              <a:gd name="connsiteY6" fmla="*/ 3673475 h 3675040"/>
              <a:gd name="connsiteX7" fmla="*/ 11906250 w 13188950"/>
              <a:gd name="connsiteY7" fmla="*/ 727075 h 3675040"/>
              <a:gd name="connsiteX8" fmla="*/ 13188950 w 13188950"/>
              <a:gd name="connsiteY8" fmla="*/ 854075 h 3675040"/>
              <a:gd name="connsiteX0" fmla="*/ 0 w 13315950"/>
              <a:gd name="connsiteY0" fmla="*/ 0 h 3675040"/>
              <a:gd name="connsiteX1" fmla="*/ 1368425 w 13315950"/>
              <a:gd name="connsiteY1" fmla="*/ 644524 h 3675040"/>
              <a:gd name="connsiteX2" fmla="*/ 2352675 w 13315950"/>
              <a:gd name="connsiteY2" fmla="*/ 3578225 h 3675040"/>
              <a:gd name="connsiteX3" fmla="*/ 4899025 w 13315950"/>
              <a:gd name="connsiteY3" fmla="*/ 1212850 h 3675040"/>
              <a:gd name="connsiteX4" fmla="*/ 6308725 w 13315950"/>
              <a:gd name="connsiteY4" fmla="*/ 3457575 h 3675040"/>
              <a:gd name="connsiteX5" fmla="*/ 8718550 w 13315950"/>
              <a:gd name="connsiteY5" fmla="*/ 1168400 h 3675040"/>
              <a:gd name="connsiteX6" fmla="*/ 9785350 w 13315950"/>
              <a:gd name="connsiteY6" fmla="*/ 3673475 h 3675040"/>
              <a:gd name="connsiteX7" fmla="*/ 11906250 w 13315950"/>
              <a:gd name="connsiteY7" fmla="*/ 727075 h 3675040"/>
              <a:gd name="connsiteX8" fmla="*/ 13315950 w 13315950"/>
              <a:gd name="connsiteY8" fmla="*/ 231775 h 3675040"/>
              <a:gd name="connsiteX0" fmla="*/ 0 w 13315950"/>
              <a:gd name="connsiteY0" fmla="*/ 0 h 3674869"/>
              <a:gd name="connsiteX1" fmla="*/ 1368425 w 13315950"/>
              <a:gd name="connsiteY1" fmla="*/ 644524 h 3674869"/>
              <a:gd name="connsiteX2" fmla="*/ 2352675 w 13315950"/>
              <a:gd name="connsiteY2" fmla="*/ 3578225 h 3674869"/>
              <a:gd name="connsiteX3" fmla="*/ 4899025 w 13315950"/>
              <a:gd name="connsiteY3" fmla="*/ 1212850 h 3674869"/>
              <a:gd name="connsiteX4" fmla="*/ 6308725 w 13315950"/>
              <a:gd name="connsiteY4" fmla="*/ 3457575 h 3674869"/>
              <a:gd name="connsiteX5" fmla="*/ 8718550 w 13315950"/>
              <a:gd name="connsiteY5" fmla="*/ 1168400 h 3674869"/>
              <a:gd name="connsiteX6" fmla="*/ 9785350 w 13315950"/>
              <a:gd name="connsiteY6" fmla="*/ 3673475 h 3674869"/>
              <a:gd name="connsiteX7" fmla="*/ 12033250 w 13315950"/>
              <a:gd name="connsiteY7" fmla="*/ 752475 h 3674869"/>
              <a:gd name="connsiteX8" fmla="*/ 13315950 w 13315950"/>
              <a:gd name="connsiteY8" fmla="*/ 231775 h 3674869"/>
              <a:gd name="connsiteX0" fmla="*/ 0 w 13315950"/>
              <a:gd name="connsiteY0" fmla="*/ 0 h 3673485"/>
              <a:gd name="connsiteX1" fmla="*/ 1368425 w 13315950"/>
              <a:gd name="connsiteY1" fmla="*/ 644524 h 3673485"/>
              <a:gd name="connsiteX2" fmla="*/ 2352675 w 13315950"/>
              <a:gd name="connsiteY2" fmla="*/ 35782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368425 w 13315950"/>
              <a:gd name="connsiteY1" fmla="*/ 644524 h 3673485"/>
              <a:gd name="connsiteX2" fmla="*/ 2352675 w 13315950"/>
              <a:gd name="connsiteY2" fmla="*/ 35782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435100 w 13315950"/>
              <a:gd name="connsiteY1" fmla="*/ 654049 h 3673485"/>
              <a:gd name="connsiteX2" fmla="*/ 2352675 w 13315950"/>
              <a:gd name="connsiteY2" fmla="*/ 35782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600200 w 13315950"/>
              <a:gd name="connsiteY1" fmla="*/ 628649 h 3673485"/>
              <a:gd name="connsiteX2" fmla="*/ 2352675 w 13315950"/>
              <a:gd name="connsiteY2" fmla="*/ 35782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600200 w 13315950"/>
              <a:gd name="connsiteY1" fmla="*/ 628649 h 3673485"/>
              <a:gd name="connsiteX2" fmla="*/ 2670175 w 13315950"/>
              <a:gd name="connsiteY2" fmla="*/ 35528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600200 w 13315950"/>
              <a:gd name="connsiteY1" fmla="*/ 628649 h 3673485"/>
              <a:gd name="connsiteX2" fmla="*/ 2670175 w 13315950"/>
              <a:gd name="connsiteY2" fmla="*/ 35528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600200 w 13315950"/>
              <a:gd name="connsiteY1" fmla="*/ 628649 h 3673485"/>
              <a:gd name="connsiteX2" fmla="*/ 2771775 w 13315950"/>
              <a:gd name="connsiteY2" fmla="*/ 35655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600200 w 13315950"/>
              <a:gd name="connsiteY1" fmla="*/ 628649 h 3673485"/>
              <a:gd name="connsiteX2" fmla="*/ 2771775 w 13315950"/>
              <a:gd name="connsiteY2" fmla="*/ 35655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600200 w 13315950"/>
              <a:gd name="connsiteY1" fmla="*/ 628649 h 3673485"/>
              <a:gd name="connsiteX2" fmla="*/ 2771775 w 13315950"/>
              <a:gd name="connsiteY2" fmla="*/ 35655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3485"/>
              <a:gd name="connsiteX1" fmla="*/ 1600200 w 13315950"/>
              <a:gd name="connsiteY1" fmla="*/ 628649 h 3673485"/>
              <a:gd name="connsiteX2" fmla="*/ 2771775 w 13315950"/>
              <a:gd name="connsiteY2" fmla="*/ 3565525 h 3673485"/>
              <a:gd name="connsiteX3" fmla="*/ 4899025 w 13315950"/>
              <a:gd name="connsiteY3" fmla="*/ 1212850 h 3673485"/>
              <a:gd name="connsiteX4" fmla="*/ 6308725 w 13315950"/>
              <a:gd name="connsiteY4" fmla="*/ 3457575 h 3673485"/>
              <a:gd name="connsiteX5" fmla="*/ 8718550 w 13315950"/>
              <a:gd name="connsiteY5" fmla="*/ 1168400 h 3673485"/>
              <a:gd name="connsiteX6" fmla="*/ 9785350 w 13315950"/>
              <a:gd name="connsiteY6" fmla="*/ 3673475 h 3673485"/>
              <a:gd name="connsiteX7" fmla="*/ 12033250 w 13315950"/>
              <a:gd name="connsiteY7" fmla="*/ 752475 h 3673485"/>
              <a:gd name="connsiteX8" fmla="*/ 13315950 w 13315950"/>
              <a:gd name="connsiteY8" fmla="*/ 231775 h 3673485"/>
              <a:gd name="connsiteX0" fmla="*/ 0 w 13315950"/>
              <a:gd name="connsiteY0" fmla="*/ 0 h 3674862"/>
              <a:gd name="connsiteX1" fmla="*/ 1600200 w 13315950"/>
              <a:gd name="connsiteY1" fmla="*/ 628649 h 3674862"/>
              <a:gd name="connsiteX2" fmla="*/ 2771775 w 13315950"/>
              <a:gd name="connsiteY2" fmla="*/ 3565525 h 3674862"/>
              <a:gd name="connsiteX3" fmla="*/ 4899025 w 13315950"/>
              <a:gd name="connsiteY3" fmla="*/ 1212850 h 3674862"/>
              <a:gd name="connsiteX4" fmla="*/ 6308725 w 13315950"/>
              <a:gd name="connsiteY4" fmla="*/ 3457575 h 3674862"/>
              <a:gd name="connsiteX5" fmla="*/ 8718550 w 13315950"/>
              <a:gd name="connsiteY5" fmla="*/ 1168400 h 3674862"/>
              <a:gd name="connsiteX6" fmla="*/ 9785350 w 13315950"/>
              <a:gd name="connsiteY6" fmla="*/ 3673475 h 3674862"/>
              <a:gd name="connsiteX7" fmla="*/ 12033250 w 13315950"/>
              <a:gd name="connsiteY7" fmla="*/ 752475 h 3674862"/>
              <a:gd name="connsiteX8" fmla="*/ 13315950 w 13315950"/>
              <a:gd name="connsiteY8" fmla="*/ 231775 h 367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15950" h="3674862">
                <a:moveTo>
                  <a:pt x="0" y="0"/>
                </a:moveTo>
                <a:cubicBezTo>
                  <a:pt x="48154" y="98954"/>
                  <a:pt x="1138238" y="34395"/>
                  <a:pt x="1600200" y="628649"/>
                </a:cubicBezTo>
                <a:cubicBezTo>
                  <a:pt x="2062163" y="1222903"/>
                  <a:pt x="1955271" y="3582458"/>
                  <a:pt x="2771775" y="3565525"/>
                </a:cubicBezTo>
                <a:cubicBezTo>
                  <a:pt x="3588279" y="3548592"/>
                  <a:pt x="4195233" y="1205442"/>
                  <a:pt x="4899025" y="1212850"/>
                </a:cubicBezTo>
                <a:cubicBezTo>
                  <a:pt x="5602817" y="1220258"/>
                  <a:pt x="5672138" y="3464983"/>
                  <a:pt x="6308725" y="3457575"/>
                </a:cubicBezTo>
                <a:cubicBezTo>
                  <a:pt x="6945312" y="3450167"/>
                  <a:pt x="7986712" y="1145117"/>
                  <a:pt x="8718550" y="1168400"/>
                </a:cubicBezTo>
                <a:cubicBezTo>
                  <a:pt x="9450388" y="1191683"/>
                  <a:pt x="9093200" y="3742796"/>
                  <a:pt x="9785350" y="3673475"/>
                </a:cubicBezTo>
                <a:cubicBezTo>
                  <a:pt x="10477500" y="3604154"/>
                  <a:pt x="11444817" y="1326092"/>
                  <a:pt x="12033250" y="752475"/>
                </a:cubicBezTo>
                <a:cubicBezTo>
                  <a:pt x="12621683" y="178858"/>
                  <a:pt x="12998450" y="11642"/>
                  <a:pt x="13315950" y="231775"/>
                </a:cubicBezTo>
              </a:path>
            </a:pathLst>
          </a:custGeom>
          <a:noFill/>
          <a:ln w="317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8CA18C8F-B07D-4C73-8F1F-6C59B5227D3A}"/>
              </a:ext>
            </a:extLst>
          </p:cNvPr>
          <p:cNvSpPr/>
          <p:nvPr/>
        </p:nvSpPr>
        <p:spPr>
          <a:xfrm>
            <a:off x="700983" y="2102795"/>
            <a:ext cx="677694" cy="67769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68300" sx="103000" sy="103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5263A3CE-C74C-4140-8D71-7A09AEE4A659}"/>
              </a:ext>
            </a:extLst>
          </p:cNvPr>
          <p:cNvSpPr/>
          <p:nvPr/>
        </p:nvSpPr>
        <p:spPr>
          <a:xfrm>
            <a:off x="1710633" y="4998395"/>
            <a:ext cx="677694" cy="67769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68300" sx="103000" sy="103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52AC49F3-F161-4E2E-B9EC-8406E5F04AB8}"/>
              </a:ext>
            </a:extLst>
          </p:cNvPr>
          <p:cNvSpPr/>
          <p:nvPr/>
        </p:nvSpPr>
        <p:spPr>
          <a:xfrm>
            <a:off x="3922713" y="2674295"/>
            <a:ext cx="677694" cy="67769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68300" sx="103000" sy="103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F6646A95-BB2F-4BA7-B36D-FB248ECFB800}"/>
              </a:ext>
            </a:extLst>
          </p:cNvPr>
          <p:cNvSpPr/>
          <p:nvPr/>
        </p:nvSpPr>
        <p:spPr>
          <a:xfrm>
            <a:off x="5306118" y="4894380"/>
            <a:ext cx="677694" cy="67769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68300" sx="103000" sy="103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1C96B7B-AE27-4795-A672-E85A6F8E5D15}"/>
              </a:ext>
            </a:extLst>
          </p:cNvPr>
          <p:cNvSpPr/>
          <p:nvPr/>
        </p:nvSpPr>
        <p:spPr>
          <a:xfrm>
            <a:off x="7757945" y="2674295"/>
            <a:ext cx="677694" cy="67769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68300" sx="103000" sy="103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DFE4B35-85B2-4594-A8DC-1C795CDD7A48}"/>
              </a:ext>
            </a:extLst>
          </p:cNvPr>
          <p:cNvSpPr/>
          <p:nvPr/>
        </p:nvSpPr>
        <p:spPr>
          <a:xfrm>
            <a:off x="8778485" y="5106768"/>
            <a:ext cx="677694" cy="67769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68300" sx="103000" sy="103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72DACBC-4C25-446A-BE88-EB81799234A3}"/>
              </a:ext>
            </a:extLst>
          </p:cNvPr>
          <p:cNvSpPr txBox="1"/>
          <p:nvPr/>
        </p:nvSpPr>
        <p:spPr>
          <a:xfrm>
            <a:off x="1481222" y="1939769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6A69FBB-C364-478E-ADBF-8471B97D7700}"/>
              </a:ext>
            </a:extLst>
          </p:cNvPr>
          <p:cNvSpPr txBox="1"/>
          <p:nvPr/>
        </p:nvSpPr>
        <p:spPr>
          <a:xfrm>
            <a:off x="1520023" y="2329799"/>
            <a:ext cx="2220043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309CD67-C064-4CCE-AA6F-3B6644BF2441}"/>
              </a:ext>
            </a:extLst>
          </p:cNvPr>
          <p:cNvSpPr/>
          <p:nvPr/>
        </p:nvSpPr>
        <p:spPr>
          <a:xfrm>
            <a:off x="1614972" y="2282214"/>
            <a:ext cx="548556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0BB2F3-6144-4160-990D-5F18350D4361}"/>
              </a:ext>
            </a:extLst>
          </p:cNvPr>
          <p:cNvSpPr txBox="1"/>
          <p:nvPr/>
        </p:nvSpPr>
        <p:spPr>
          <a:xfrm>
            <a:off x="2791575" y="4837548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FCAC787-88C8-47C2-BF3B-04B9CC84AC39}"/>
              </a:ext>
            </a:extLst>
          </p:cNvPr>
          <p:cNvSpPr txBox="1"/>
          <p:nvPr/>
        </p:nvSpPr>
        <p:spPr>
          <a:xfrm>
            <a:off x="2830376" y="5227578"/>
            <a:ext cx="2220043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93360B7-320B-477A-A29E-827992575DAA}"/>
              </a:ext>
            </a:extLst>
          </p:cNvPr>
          <p:cNvSpPr/>
          <p:nvPr/>
        </p:nvSpPr>
        <p:spPr>
          <a:xfrm>
            <a:off x="2925325" y="5179993"/>
            <a:ext cx="548556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C7CF8BF-305D-44B8-A809-AEAD9FF4B6AD}"/>
              </a:ext>
            </a:extLst>
          </p:cNvPr>
          <p:cNvSpPr txBox="1"/>
          <p:nvPr/>
        </p:nvSpPr>
        <p:spPr>
          <a:xfrm>
            <a:off x="4854390" y="2441642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604E16D-EE1A-45BA-A922-75DD86EE9DBB}"/>
              </a:ext>
            </a:extLst>
          </p:cNvPr>
          <p:cNvSpPr txBox="1"/>
          <p:nvPr/>
        </p:nvSpPr>
        <p:spPr>
          <a:xfrm>
            <a:off x="4893191" y="2831672"/>
            <a:ext cx="2220043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425BC2E-7B7C-4D6B-8BE7-43ABF4419469}"/>
              </a:ext>
            </a:extLst>
          </p:cNvPr>
          <p:cNvSpPr/>
          <p:nvPr/>
        </p:nvSpPr>
        <p:spPr>
          <a:xfrm>
            <a:off x="4988140" y="2784087"/>
            <a:ext cx="548556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ED636DC-1726-432C-81D1-AE7C1732DD3B}"/>
              </a:ext>
            </a:extLst>
          </p:cNvPr>
          <p:cNvSpPr txBox="1"/>
          <p:nvPr/>
        </p:nvSpPr>
        <p:spPr>
          <a:xfrm>
            <a:off x="6251726" y="4800600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E384E75-BE21-41E1-A849-2A19A093C916}"/>
              </a:ext>
            </a:extLst>
          </p:cNvPr>
          <p:cNvSpPr txBox="1"/>
          <p:nvPr/>
        </p:nvSpPr>
        <p:spPr>
          <a:xfrm>
            <a:off x="6290527" y="5190630"/>
            <a:ext cx="2220043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59729F79-07C2-47A0-B6DF-A7975AACC0A2}"/>
              </a:ext>
            </a:extLst>
          </p:cNvPr>
          <p:cNvSpPr/>
          <p:nvPr/>
        </p:nvSpPr>
        <p:spPr>
          <a:xfrm>
            <a:off x="6385476" y="5143045"/>
            <a:ext cx="548556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E35C43B-9CA9-47D6-A09E-B72A9CAF57E4}"/>
              </a:ext>
            </a:extLst>
          </p:cNvPr>
          <p:cNvSpPr txBox="1"/>
          <p:nvPr/>
        </p:nvSpPr>
        <p:spPr>
          <a:xfrm>
            <a:off x="8487468" y="2608241"/>
            <a:ext cx="2106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4382C14-90D4-4B1D-A8A4-81C4FD0BE3B0}"/>
              </a:ext>
            </a:extLst>
          </p:cNvPr>
          <p:cNvSpPr txBox="1"/>
          <p:nvPr/>
        </p:nvSpPr>
        <p:spPr>
          <a:xfrm>
            <a:off x="8526269" y="2998271"/>
            <a:ext cx="2220043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23CE4FE8-9A06-462D-BDEB-010CCB2E6CCC}"/>
              </a:ext>
            </a:extLst>
          </p:cNvPr>
          <p:cNvSpPr/>
          <p:nvPr/>
        </p:nvSpPr>
        <p:spPr>
          <a:xfrm>
            <a:off x="8621218" y="2950686"/>
            <a:ext cx="548556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C7E8EEE-80E3-42A0-8A24-D36FEB7D81E0}"/>
              </a:ext>
            </a:extLst>
          </p:cNvPr>
          <p:cNvSpPr txBox="1"/>
          <p:nvPr/>
        </p:nvSpPr>
        <p:spPr>
          <a:xfrm>
            <a:off x="9616890" y="4933737"/>
            <a:ext cx="1965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79EAF6F-9CEF-46C1-839E-808ECF51DD2F}"/>
              </a:ext>
            </a:extLst>
          </p:cNvPr>
          <p:cNvSpPr txBox="1"/>
          <p:nvPr/>
        </p:nvSpPr>
        <p:spPr>
          <a:xfrm>
            <a:off x="9653080" y="5323767"/>
            <a:ext cx="2070625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2D5C98E9-D758-4E54-9849-454F89E4BB72}"/>
              </a:ext>
            </a:extLst>
          </p:cNvPr>
          <p:cNvSpPr/>
          <p:nvPr/>
        </p:nvSpPr>
        <p:spPr>
          <a:xfrm>
            <a:off x="9741638" y="5276182"/>
            <a:ext cx="511636" cy="4571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rocket" title="Icon of a rocket">
            <a:extLst>
              <a:ext uri="{FF2B5EF4-FFF2-40B4-BE49-F238E27FC236}">
                <a16:creationId xmlns:a16="http://schemas.microsoft.com/office/drawing/2014/main" id="{B34EAE91-022C-4DFC-ABAA-0435B815A92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25998" y="2330042"/>
            <a:ext cx="227663" cy="2232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5" name="Broadcasting_F1B5" title="Icon of a communication dish with signal lines">
            <a:extLst>
              <a:ext uri="{FF2B5EF4-FFF2-40B4-BE49-F238E27FC236}">
                <a16:creationId xmlns:a16="http://schemas.microsoft.com/office/drawing/2014/main" id="{EEE9E31A-A684-494E-B6AD-9A687C72D0F5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9005784" y="5335871"/>
            <a:ext cx="223095" cy="2232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signal_3" title="Icon of a communication tower with signal lines">
            <a:extLst>
              <a:ext uri="{FF2B5EF4-FFF2-40B4-BE49-F238E27FC236}">
                <a16:creationId xmlns:a16="http://schemas.microsoft.com/office/drawing/2014/main" id="{8D2E754D-DBE1-4157-818A-31E50FD563E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968115" y="5225712"/>
            <a:ext cx="162730" cy="223200"/>
          </a:xfrm>
          <a:custGeom>
            <a:avLst/>
            <a:gdLst>
              <a:gd name="T0" fmla="*/ 96 w 253"/>
              <a:gd name="T1" fmla="*/ 87 h 347"/>
              <a:gd name="T2" fmla="*/ 126 w 253"/>
              <a:gd name="T3" fmla="*/ 57 h 347"/>
              <a:gd name="T4" fmla="*/ 156 w 253"/>
              <a:gd name="T5" fmla="*/ 87 h 347"/>
              <a:gd name="T6" fmla="*/ 126 w 253"/>
              <a:gd name="T7" fmla="*/ 117 h 347"/>
              <a:gd name="T8" fmla="*/ 96 w 253"/>
              <a:gd name="T9" fmla="*/ 87 h 347"/>
              <a:gd name="T10" fmla="*/ 38 w 253"/>
              <a:gd name="T11" fmla="*/ 347 h 347"/>
              <a:gd name="T12" fmla="*/ 116 w 253"/>
              <a:gd name="T13" fmla="*/ 115 h 347"/>
              <a:gd name="T14" fmla="*/ 213 w 253"/>
              <a:gd name="T15" fmla="*/ 347 h 347"/>
              <a:gd name="T16" fmla="*/ 135 w 253"/>
              <a:gd name="T17" fmla="*/ 116 h 347"/>
              <a:gd name="T18" fmla="*/ 85 w 253"/>
              <a:gd name="T19" fmla="*/ 209 h 347"/>
              <a:gd name="T20" fmla="*/ 167 w 253"/>
              <a:gd name="T21" fmla="*/ 209 h 347"/>
              <a:gd name="T22" fmla="*/ 59 w 253"/>
              <a:gd name="T23" fmla="*/ 283 h 347"/>
              <a:gd name="T24" fmla="*/ 192 w 253"/>
              <a:gd name="T25" fmla="*/ 283 h 347"/>
              <a:gd name="T26" fmla="*/ 35 w 253"/>
              <a:gd name="T27" fmla="*/ 0 h 347"/>
              <a:gd name="T28" fmla="*/ 0 w 253"/>
              <a:gd name="T29" fmla="*/ 86 h 347"/>
              <a:gd name="T30" fmla="*/ 36 w 253"/>
              <a:gd name="T31" fmla="*/ 173 h 347"/>
              <a:gd name="T32" fmla="*/ 72 w 253"/>
              <a:gd name="T33" fmla="*/ 38 h 347"/>
              <a:gd name="T34" fmla="*/ 52 w 253"/>
              <a:gd name="T35" fmla="*/ 87 h 347"/>
              <a:gd name="T36" fmla="*/ 72 w 253"/>
              <a:gd name="T37" fmla="*/ 135 h 347"/>
              <a:gd name="T38" fmla="*/ 216 w 253"/>
              <a:gd name="T39" fmla="*/ 173 h 347"/>
              <a:gd name="T40" fmla="*/ 253 w 253"/>
              <a:gd name="T41" fmla="*/ 86 h 347"/>
              <a:gd name="T42" fmla="*/ 217 w 253"/>
              <a:gd name="T43" fmla="*/ 0 h 347"/>
              <a:gd name="T44" fmla="*/ 180 w 253"/>
              <a:gd name="T45" fmla="*/ 135 h 347"/>
              <a:gd name="T46" fmla="*/ 200 w 253"/>
              <a:gd name="T47" fmla="*/ 87 h 347"/>
              <a:gd name="T48" fmla="*/ 180 w 253"/>
              <a:gd name="T49" fmla="*/ 3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347">
                <a:moveTo>
                  <a:pt x="96" y="87"/>
                </a:moveTo>
                <a:cubicBezTo>
                  <a:pt x="96" y="70"/>
                  <a:pt x="109" y="57"/>
                  <a:pt x="126" y="57"/>
                </a:cubicBezTo>
                <a:cubicBezTo>
                  <a:pt x="143" y="57"/>
                  <a:pt x="156" y="70"/>
                  <a:pt x="156" y="87"/>
                </a:cubicBezTo>
                <a:cubicBezTo>
                  <a:pt x="156" y="104"/>
                  <a:pt x="143" y="117"/>
                  <a:pt x="126" y="117"/>
                </a:cubicBezTo>
                <a:cubicBezTo>
                  <a:pt x="109" y="117"/>
                  <a:pt x="96" y="104"/>
                  <a:pt x="96" y="87"/>
                </a:cubicBezTo>
                <a:close/>
                <a:moveTo>
                  <a:pt x="38" y="347"/>
                </a:moveTo>
                <a:cubicBezTo>
                  <a:pt x="116" y="115"/>
                  <a:pt x="116" y="115"/>
                  <a:pt x="116" y="115"/>
                </a:cubicBezTo>
                <a:moveTo>
                  <a:pt x="213" y="347"/>
                </a:moveTo>
                <a:cubicBezTo>
                  <a:pt x="135" y="116"/>
                  <a:pt x="135" y="116"/>
                  <a:pt x="135" y="116"/>
                </a:cubicBezTo>
                <a:moveTo>
                  <a:pt x="85" y="209"/>
                </a:moveTo>
                <a:cubicBezTo>
                  <a:pt x="167" y="209"/>
                  <a:pt x="167" y="209"/>
                  <a:pt x="167" y="209"/>
                </a:cubicBezTo>
                <a:moveTo>
                  <a:pt x="59" y="283"/>
                </a:moveTo>
                <a:cubicBezTo>
                  <a:pt x="192" y="283"/>
                  <a:pt x="192" y="283"/>
                  <a:pt x="192" y="283"/>
                </a:cubicBezTo>
                <a:moveTo>
                  <a:pt x="35" y="0"/>
                </a:moveTo>
                <a:cubicBezTo>
                  <a:pt x="13" y="22"/>
                  <a:pt x="0" y="52"/>
                  <a:pt x="0" y="86"/>
                </a:cubicBezTo>
                <a:cubicBezTo>
                  <a:pt x="0" y="120"/>
                  <a:pt x="13" y="151"/>
                  <a:pt x="36" y="173"/>
                </a:cubicBezTo>
                <a:moveTo>
                  <a:pt x="72" y="38"/>
                </a:moveTo>
                <a:cubicBezTo>
                  <a:pt x="60" y="50"/>
                  <a:pt x="52" y="68"/>
                  <a:pt x="52" y="87"/>
                </a:cubicBezTo>
                <a:cubicBezTo>
                  <a:pt x="52" y="105"/>
                  <a:pt x="60" y="122"/>
                  <a:pt x="72" y="135"/>
                </a:cubicBezTo>
                <a:moveTo>
                  <a:pt x="216" y="173"/>
                </a:moveTo>
                <a:cubicBezTo>
                  <a:pt x="239" y="151"/>
                  <a:pt x="253" y="120"/>
                  <a:pt x="253" y="86"/>
                </a:cubicBezTo>
                <a:cubicBezTo>
                  <a:pt x="253" y="52"/>
                  <a:pt x="239" y="22"/>
                  <a:pt x="217" y="0"/>
                </a:cubicBezTo>
                <a:moveTo>
                  <a:pt x="180" y="135"/>
                </a:moveTo>
                <a:cubicBezTo>
                  <a:pt x="192" y="122"/>
                  <a:pt x="200" y="105"/>
                  <a:pt x="200" y="87"/>
                </a:cubicBezTo>
                <a:cubicBezTo>
                  <a:pt x="200" y="68"/>
                  <a:pt x="192" y="50"/>
                  <a:pt x="180" y="38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IoT" title="Icon of five circles that all connect to a center circle">
            <a:extLst>
              <a:ext uri="{FF2B5EF4-FFF2-40B4-BE49-F238E27FC236}">
                <a16:creationId xmlns:a16="http://schemas.microsoft.com/office/drawing/2014/main" id="{61BCB519-71CC-4340-8955-74970B8B80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76553" y="2886914"/>
            <a:ext cx="222842" cy="22320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speedometer" title="Icon of a spedometer showing medium speed">
            <a:extLst>
              <a:ext uri="{FF2B5EF4-FFF2-40B4-BE49-F238E27FC236}">
                <a16:creationId xmlns:a16="http://schemas.microsoft.com/office/drawing/2014/main" id="{7BF2EB5A-ACDC-44BD-B11C-2F665DE522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532909" y="5121627"/>
            <a:ext cx="223200" cy="223200"/>
          </a:xfrm>
          <a:custGeom>
            <a:avLst/>
            <a:gdLst>
              <a:gd name="T0" fmla="*/ 161 w 281"/>
              <a:gd name="T1" fmla="*/ 141 h 281"/>
              <a:gd name="T2" fmla="*/ 140 w 281"/>
              <a:gd name="T3" fmla="*/ 162 h 281"/>
              <a:gd name="T4" fmla="*/ 120 w 281"/>
              <a:gd name="T5" fmla="*/ 141 h 281"/>
              <a:gd name="T6" fmla="*/ 140 w 281"/>
              <a:gd name="T7" fmla="*/ 120 h 281"/>
              <a:gd name="T8" fmla="*/ 161 w 281"/>
              <a:gd name="T9" fmla="*/ 141 h 281"/>
              <a:gd name="T10" fmla="*/ 140 w 281"/>
              <a:gd name="T11" fmla="*/ 0 h 281"/>
              <a:gd name="T12" fmla="*/ 0 w 281"/>
              <a:gd name="T13" fmla="*/ 141 h 281"/>
              <a:gd name="T14" fmla="*/ 140 w 281"/>
              <a:gd name="T15" fmla="*/ 281 h 281"/>
              <a:gd name="T16" fmla="*/ 281 w 281"/>
              <a:gd name="T17" fmla="*/ 141 h 281"/>
              <a:gd name="T18" fmla="*/ 140 w 281"/>
              <a:gd name="T19" fmla="*/ 0 h 281"/>
              <a:gd name="T20" fmla="*/ 214 w 281"/>
              <a:gd name="T21" fmla="*/ 210 h 281"/>
              <a:gd name="T22" fmla="*/ 241 w 281"/>
              <a:gd name="T23" fmla="*/ 141 h 281"/>
              <a:gd name="T24" fmla="*/ 177 w 281"/>
              <a:gd name="T25" fmla="*/ 46 h 281"/>
              <a:gd name="T26" fmla="*/ 104 w 281"/>
              <a:gd name="T27" fmla="*/ 46 h 281"/>
              <a:gd name="T28" fmla="*/ 40 w 281"/>
              <a:gd name="T29" fmla="*/ 141 h 281"/>
              <a:gd name="T30" fmla="*/ 67 w 281"/>
              <a:gd name="T31" fmla="*/ 210 h 281"/>
              <a:gd name="T32" fmla="*/ 140 w 281"/>
              <a:gd name="T33" fmla="*/ 39 h 281"/>
              <a:gd name="T34" fmla="*/ 140 w 281"/>
              <a:gd name="T35" fmla="*/ 117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1" h="281">
                <a:moveTo>
                  <a:pt x="161" y="141"/>
                </a:moveTo>
                <a:cubicBezTo>
                  <a:pt x="161" y="152"/>
                  <a:pt x="152" y="162"/>
                  <a:pt x="140" y="162"/>
                </a:cubicBezTo>
                <a:cubicBezTo>
                  <a:pt x="129" y="162"/>
                  <a:pt x="120" y="152"/>
                  <a:pt x="120" y="141"/>
                </a:cubicBezTo>
                <a:cubicBezTo>
                  <a:pt x="120" y="129"/>
                  <a:pt x="129" y="120"/>
                  <a:pt x="140" y="120"/>
                </a:cubicBezTo>
                <a:cubicBezTo>
                  <a:pt x="152" y="120"/>
                  <a:pt x="161" y="129"/>
                  <a:pt x="161" y="141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214" y="210"/>
                </a:moveTo>
                <a:cubicBezTo>
                  <a:pt x="231" y="192"/>
                  <a:pt x="241" y="168"/>
                  <a:pt x="241" y="141"/>
                </a:cubicBezTo>
                <a:cubicBezTo>
                  <a:pt x="241" y="98"/>
                  <a:pt x="215" y="61"/>
                  <a:pt x="177" y="46"/>
                </a:cubicBezTo>
                <a:moveTo>
                  <a:pt x="104" y="46"/>
                </a:moveTo>
                <a:cubicBezTo>
                  <a:pt x="66" y="61"/>
                  <a:pt x="40" y="98"/>
                  <a:pt x="40" y="141"/>
                </a:cubicBezTo>
                <a:cubicBezTo>
                  <a:pt x="40" y="168"/>
                  <a:pt x="50" y="192"/>
                  <a:pt x="67" y="210"/>
                </a:cubicBezTo>
                <a:moveTo>
                  <a:pt x="140" y="39"/>
                </a:moveTo>
                <a:cubicBezTo>
                  <a:pt x="140" y="117"/>
                  <a:pt x="140" y="117"/>
                  <a:pt x="140" y="117"/>
                </a:cubicBezTo>
              </a:path>
            </a:pathLst>
          </a:custGeom>
          <a:noFill/>
          <a:ln w="952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9" name="Intelligence" title="Icon of circles connected by crossing lines">
            <a:extLst>
              <a:ext uri="{FF2B5EF4-FFF2-40B4-BE49-F238E27FC236}">
                <a16:creationId xmlns:a16="http://schemas.microsoft.com/office/drawing/2014/main" id="{EE3F5173-C478-4F74-86C7-717F8124491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152854" y="2901542"/>
            <a:ext cx="232279" cy="22320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9525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56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78AB8FB-F682-4938-BAEA-DAEE8A1270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5DE94DC-3822-4FCB-999C-1FE611E48C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zh-CN" altLang="en-US"/>
              <a:t>工作回顾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A98E40A-7E69-42CD-8C02-C0BB7E43AA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A73B7F3-1DBD-4088-9D9E-9CD84901A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/>
              <a:t>心得体会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ECC33148-8FA5-40B0-93AC-6C5F979306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F04AA241-24F6-4F09-9F36-CCC60BBB23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</p:spTree>
    <p:extLst>
      <p:ext uri="{BB962C8B-B14F-4D97-AF65-F5344CB8AC3E}">
        <p14:creationId xmlns:p14="http://schemas.microsoft.com/office/powerpoint/2010/main" val="355764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51A39F2-55BD-4B42-8D01-BEBC1D256C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心得体会</a:t>
            </a: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65B7691A-D5B6-49E3-9D75-D6A2EC876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511409"/>
              </p:ext>
            </p:extLst>
          </p:nvPr>
        </p:nvGraphicFramePr>
        <p:xfrm>
          <a:off x="-143882" y="1918683"/>
          <a:ext cx="4750500" cy="3075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D7355FF4-352D-4AFF-9C36-421903B17F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186478"/>
              </p:ext>
            </p:extLst>
          </p:nvPr>
        </p:nvGraphicFramePr>
        <p:xfrm>
          <a:off x="2641268" y="3112626"/>
          <a:ext cx="4331589" cy="280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47D8965B-9612-4312-94CE-0CDA727508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545800"/>
              </p:ext>
            </p:extLst>
          </p:nvPr>
        </p:nvGraphicFramePr>
        <p:xfrm>
          <a:off x="5192474" y="2257404"/>
          <a:ext cx="3658513" cy="2368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D0AE0A44-9492-49A6-9F34-F468CB1E2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067720"/>
              </p:ext>
            </p:extLst>
          </p:nvPr>
        </p:nvGraphicFramePr>
        <p:xfrm>
          <a:off x="7021730" y="2336746"/>
          <a:ext cx="5299717" cy="3431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EAAA9B17-60AA-4116-B248-0A4BF990B14E}"/>
              </a:ext>
            </a:extLst>
          </p:cNvPr>
          <p:cNvSpPr txBox="1"/>
          <p:nvPr/>
        </p:nvSpPr>
        <p:spPr>
          <a:xfrm>
            <a:off x="1448051" y="2498987"/>
            <a:ext cx="1566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30%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BB45F4-4F51-4079-916A-277D6DFB3BC1}"/>
              </a:ext>
            </a:extLst>
          </p:cNvPr>
          <p:cNvSpPr txBox="1"/>
          <p:nvPr/>
        </p:nvSpPr>
        <p:spPr>
          <a:xfrm>
            <a:off x="4023745" y="3656718"/>
            <a:ext cx="1566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50%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0E6097C-C146-4B88-BC12-C4A39A4500D5}"/>
              </a:ext>
            </a:extLst>
          </p:cNvPr>
          <p:cNvSpPr txBox="1"/>
          <p:nvPr/>
        </p:nvSpPr>
        <p:spPr>
          <a:xfrm>
            <a:off x="6238413" y="2758322"/>
            <a:ext cx="156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70%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AFEB1C0-3229-4E58-BA1F-D231C0F332A1}"/>
              </a:ext>
            </a:extLst>
          </p:cNvPr>
          <p:cNvSpPr txBox="1"/>
          <p:nvPr/>
        </p:nvSpPr>
        <p:spPr>
          <a:xfrm>
            <a:off x="8888271" y="3010387"/>
            <a:ext cx="1566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90%</a:t>
            </a:r>
            <a:endParaRPr kumimoji="0" lang="zh-CN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794B08D-4EDA-4911-B33D-6953BA466634}"/>
              </a:ext>
            </a:extLst>
          </p:cNvPr>
          <p:cNvSpPr/>
          <p:nvPr/>
        </p:nvSpPr>
        <p:spPr>
          <a:xfrm>
            <a:off x="1128074" y="3523003"/>
            <a:ext cx="2206588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点击输入您的具体内容用简洁的语言文字进行阐述，精准的词汇表达胜过长篇大论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AE6288D-FA0F-48ED-8FD6-2700650E9375}"/>
              </a:ext>
            </a:extLst>
          </p:cNvPr>
          <p:cNvSpPr txBox="1"/>
          <p:nvPr/>
        </p:nvSpPr>
        <p:spPr>
          <a:xfrm>
            <a:off x="1626074" y="3147592"/>
            <a:ext cx="121058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添加标题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9813BA-570E-4075-B488-6E366ECF2043}"/>
              </a:ext>
            </a:extLst>
          </p:cNvPr>
          <p:cNvSpPr/>
          <p:nvPr/>
        </p:nvSpPr>
        <p:spPr>
          <a:xfrm>
            <a:off x="8568294" y="4096997"/>
            <a:ext cx="2206588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点击输入您的具体内容用简洁的语言文字进行阐述，精准的词汇表达胜过长篇大论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12A8583-4102-479A-ABE2-EFBA88B2D599}"/>
              </a:ext>
            </a:extLst>
          </p:cNvPr>
          <p:cNvSpPr txBox="1"/>
          <p:nvPr/>
        </p:nvSpPr>
        <p:spPr>
          <a:xfrm>
            <a:off x="9066294" y="3658787"/>
            <a:ext cx="121058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添加标题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30A5DB2-6DFF-4396-88F2-4A89E67657F0}"/>
              </a:ext>
            </a:extLst>
          </p:cNvPr>
          <p:cNvSpPr/>
          <p:nvPr/>
        </p:nvSpPr>
        <p:spPr>
          <a:xfrm>
            <a:off x="6194473" y="3523003"/>
            <a:ext cx="1654515" cy="792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点击输入您的具体内容用简洁的语言文字进行阐述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48206D9-FD40-4C8B-AD64-E13E5DC6B605}"/>
              </a:ext>
            </a:extLst>
          </p:cNvPr>
          <p:cNvSpPr txBox="1"/>
          <p:nvPr/>
        </p:nvSpPr>
        <p:spPr>
          <a:xfrm>
            <a:off x="6416436" y="3136081"/>
            <a:ext cx="121058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添加标题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3A973CE-CBC0-4DA7-BEE2-F454CDED6CFC}"/>
              </a:ext>
            </a:extLst>
          </p:cNvPr>
          <p:cNvSpPr/>
          <p:nvPr/>
        </p:nvSpPr>
        <p:spPr>
          <a:xfrm>
            <a:off x="3837373" y="4517283"/>
            <a:ext cx="1939379" cy="552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点击输入您的具体内容用简洁的语言文字进行阐述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61C6634-E64F-467C-98CA-D119D7917B51}"/>
              </a:ext>
            </a:extLst>
          </p:cNvPr>
          <p:cNvSpPr txBox="1"/>
          <p:nvPr/>
        </p:nvSpPr>
        <p:spPr>
          <a:xfrm>
            <a:off x="4201768" y="4193233"/>
            <a:ext cx="121058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96464"/>
                </a:solidFill>
                <a:effectLst/>
                <a:uLnTx/>
                <a:uFillTx/>
                <a:latin typeface="等线" panose="020F0502020204030204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202615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38A438B-A0B5-495D-B420-0EA2D3274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心得体会</a:t>
            </a:r>
          </a:p>
        </p:txBody>
      </p:sp>
      <p:sp>
        <p:nvSpPr>
          <p:cNvPr id="48" name="Arc 40">
            <a:extLst>
              <a:ext uri="{FF2B5EF4-FFF2-40B4-BE49-F238E27FC236}">
                <a16:creationId xmlns:a16="http://schemas.microsoft.com/office/drawing/2014/main" id="{9EF7CAA0-E7BD-43B2-8558-2C84C19CAD88}"/>
              </a:ext>
            </a:extLst>
          </p:cNvPr>
          <p:cNvSpPr/>
          <p:nvPr/>
        </p:nvSpPr>
        <p:spPr>
          <a:xfrm>
            <a:off x="4299834" y="3341705"/>
            <a:ext cx="3476171" cy="3474720"/>
          </a:xfrm>
          <a:prstGeom prst="arc">
            <a:avLst>
              <a:gd name="adj1" fmla="val 10935495"/>
              <a:gd name="adj2" fmla="val 21537350"/>
            </a:avLst>
          </a:prstGeom>
          <a:ln w="114300" cap="rnd">
            <a:solidFill>
              <a:schemeClr val="accent3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Oval 43">
            <a:extLst>
              <a:ext uri="{FF2B5EF4-FFF2-40B4-BE49-F238E27FC236}">
                <a16:creationId xmlns:a16="http://schemas.microsoft.com/office/drawing/2014/main" id="{F080AC73-8F44-4411-96BA-521B146729B3}"/>
              </a:ext>
            </a:extLst>
          </p:cNvPr>
          <p:cNvSpPr>
            <a:spLocks noChangeAspect="1"/>
          </p:cNvSpPr>
          <p:nvPr/>
        </p:nvSpPr>
        <p:spPr>
          <a:xfrm>
            <a:off x="4249349" y="4971988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Oval 44">
            <a:extLst>
              <a:ext uri="{FF2B5EF4-FFF2-40B4-BE49-F238E27FC236}">
                <a16:creationId xmlns:a16="http://schemas.microsoft.com/office/drawing/2014/main" id="{CD00B904-C773-4907-920F-6B1FB32C9F75}"/>
              </a:ext>
            </a:extLst>
          </p:cNvPr>
          <p:cNvSpPr>
            <a:spLocks noChangeAspect="1"/>
          </p:cNvSpPr>
          <p:nvPr/>
        </p:nvSpPr>
        <p:spPr>
          <a:xfrm>
            <a:off x="4763667" y="3743525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Oval 45">
            <a:extLst>
              <a:ext uri="{FF2B5EF4-FFF2-40B4-BE49-F238E27FC236}">
                <a16:creationId xmlns:a16="http://schemas.microsoft.com/office/drawing/2014/main" id="{E516772B-F483-444F-902A-1A44C184C65E}"/>
              </a:ext>
            </a:extLst>
          </p:cNvPr>
          <p:cNvSpPr>
            <a:spLocks noChangeAspect="1"/>
          </p:cNvSpPr>
          <p:nvPr/>
        </p:nvSpPr>
        <p:spPr>
          <a:xfrm>
            <a:off x="5961719" y="3234265"/>
            <a:ext cx="152400" cy="1524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Oval 46">
            <a:extLst>
              <a:ext uri="{FF2B5EF4-FFF2-40B4-BE49-F238E27FC236}">
                <a16:creationId xmlns:a16="http://schemas.microsoft.com/office/drawing/2014/main" id="{F24A2668-F848-4E55-A69D-616CB27004BF}"/>
              </a:ext>
            </a:extLst>
          </p:cNvPr>
          <p:cNvSpPr>
            <a:spLocks noChangeAspect="1"/>
          </p:cNvSpPr>
          <p:nvPr/>
        </p:nvSpPr>
        <p:spPr>
          <a:xfrm>
            <a:off x="7214023" y="3743525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Oval 47">
            <a:extLst>
              <a:ext uri="{FF2B5EF4-FFF2-40B4-BE49-F238E27FC236}">
                <a16:creationId xmlns:a16="http://schemas.microsoft.com/office/drawing/2014/main" id="{141C4007-3B9A-490F-B40C-447DFBDF89D9}"/>
              </a:ext>
            </a:extLst>
          </p:cNvPr>
          <p:cNvSpPr>
            <a:spLocks noChangeAspect="1"/>
          </p:cNvSpPr>
          <p:nvPr/>
        </p:nvSpPr>
        <p:spPr>
          <a:xfrm>
            <a:off x="7722055" y="4971988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Oval 61">
            <a:extLst>
              <a:ext uri="{FF2B5EF4-FFF2-40B4-BE49-F238E27FC236}">
                <a16:creationId xmlns:a16="http://schemas.microsoft.com/office/drawing/2014/main" id="{33124E4E-FFC4-4B8E-B760-8D0D48279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750" y="4541779"/>
            <a:ext cx="969171" cy="9683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7" name="Oval 59">
            <a:extLst>
              <a:ext uri="{FF2B5EF4-FFF2-40B4-BE49-F238E27FC236}">
                <a16:creationId xmlns:a16="http://schemas.microsoft.com/office/drawing/2014/main" id="{366012C4-853D-4A83-BEF5-94CE817EB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7265" y="2860547"/>
            <a:ext cx="969171" cy="9715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5" name="Oval 60">
            <a:extLst>
              <a:ext uri="{FF2B5EF4-FFF2-40B4-BE49-F238E27FC236}">
                <a16:creationId xmlns:a16="http://schemas.microsoft.com/office/drawing/2014/main" id="{815935C0-BE9C-4713-BBFD-30A58837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523" y="2040371"/>
            <a:ext cx="966792" cy="9715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35" name="Oval 62">
            <a:extLst>
              <a:ext uri="{FF2B5EF4-FFF2-40B4-BE49-F238E27FC236}">
                <a16:creationId xmlns:a16="http://schemas.microsoft.com/office/drawing/2014/main" id="{ECE272DC-A325-4A4A-A1A5-ADCDE382C069}"/>
              </a:ext>
            </a:extLst>
          </p:cNvPr>
          <p:cNvSpPr>
            <a:spLocks noChangeArrowheads="1"/>
          </p:cNvSpPr>
          <p:nvPr/>
        </p:nvSpPr>
        <p:spPr bwMode="auto">
          <a:xfrm rot="21540000">
            <a:off x="3711129" y="2862133"/>
            <a:ext cx="966789" cy="9683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43" name="Oval 35">
            <a:extLst>
              <a:ext uri="{FF2B5EF4-FFF2-40B4-BE49-F238E27FC236}">
                <a16:creationId xmlns:a16="http://schemas.microsoft.com/office/drawing/2014/main" id="{77D87FE6-BBDE-44F8-90C9-FA803791E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079" y="4575118"/>
            <a:ext cx="901700" cy="9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0D561EAA-94B8-4428-8006-3E6B6A8FE76E}"/>
              </a:ext>
            </a:extLst>
          </p:cNvPr>
          <p:cNvGrpSpPr/>
          <p:nvPr/>
        </p:nvGrpSpPr>
        <p:grpSpPr>
          <a:xfrm>
            <a:off x="8867778" y="4609787"/>
            <a:ext cx="2905124" cy="808623"/>
            <a:chOff x="782710" y="4175277"/>
            <a:chExt cx="3048921" cy="808623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8E8C633D-57D2-4417-A36A-E0BA9C163B85}"/>
                </a:ext>
              </a:extLst>
            </p:cNvPr>
            <p:cNvSpPr txBox="1"/>
            <p:nvPr/>
          </p:nvSpPr>
          <p:spPr>
            <a:xfrm>
              <a:off x="782710" y="417527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670A570-732D-4ED2-927D-D8E576A43011}"/>
                </a:ext>
              </a:extLst>
            </p:cNvPr>
            <p:cNvSpPr txBox="1"/>
            <p:nvPr/>
          </p:nvSpPr>
          <p:spPr>
            <a:xfrm>
              <a:off x="1116855" y="4510950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76D59E66-C4ED-4F62-9C56-47CC51FF2835}"/>
              </a:ext>
            </a:extLst>
          </p:cNvPr>
          <p:cNvGrpSpPr/>
          <p:nvPr/>
        </p:nvGrpSpPr>
        <p:grpSpPr>
          <a:xfrm>
            <a:off x="419099" y="4609787"/>
            <a:ext cx="2591807" cy="808623"/>
            <a:chOff x="1296729" y="5049691"/>
            <a:chExt cx="2714776" cy="808623"/>
          </a:xfrm>
        </p:grpSpPr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EB0E37D1-08C7-4DC6-AD28-2DB2020A4EFF}"/>
                </a:ext>
              </a:extLst>
            </p:cNvPr>
            <p:cNvSpPr txBox="1"/>
            <p:nvPr/>
          </p:nvSpPr>
          <p:spPr>
            <a:xfrm>
              <a:off x="1873477" y="504969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ED5D7D2-7B73-48FA-B55A-5BED8CF37F72}"/>
                </a:ext>
              </a:extLst>
            </p:cNvPr>
            <p:cNvSpPr txBox="1"/>
            <p:nvPr/>
          </p:nvSpPr>
          <p:spPr>
            <a:xfrm>
              <a:off x="1296729" y="5385364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58" name="椭圆 57">
            <a:extLst>
              <a:ext uri="{FF2B5EF4-FFF2-40B4-BE49-F238E27FC236}">
                <a16:creationId xmlns:a16="http://schemas.microsoft.com/office/drawing/2014/main" id="{3D9205C3-A32A-48E1-B8FD-E4B0B9BE89FF}"/>
              </a:ext>
            </a:extLst>
          </p:cNvPr>
          <p:cNvSpPr/>
          <p:nvPr/>
        </p:nvSpPr>
        <p:spPr>
          <a:xfrm>
            <a:off x="12357100" y="296142"/>
            <a:ext cx="2133600" cy="21336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734B701A-09A0-46AB-8618-1B196144F025}"/>
              </a:ext>
            </a:extLst>
          </p:cNvPr>
          <p:cNvGrpSpPr/>
          <p:nvPr/>
        </p:nvGrpSpPr>
        <p:grpSpPr>
          <a:xfrm>
            <a:off x="4984512" y="4049844"/>
            <a:ext cx="2106815" cy="2103402"/>
            <a:chOff x="4956115" y="4049844"/>
            <a:chExt cx="2106815" cy="2103402"/>
          </a:xfrm>
        </p:grpSpPr>
        <p:sp>
          <p:nvSpPr>
            <p:cNvPr id="49" name="Oval 60">
              <a:extLst>
                <a:ext uri="{FF2B5EF4-FFF2-40B4-BE49-F238E27FC236}">
                  <a16:creationId xmlns:a16="http://schemas.microsoft.com/office/drawing/2014/main" id="{4606F0D5-6AEA-42CE-BF3E-FD7F2A3E6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972" y="4049844"/>
              <a:ext cx="2093100" cy="2103402"/>
            </a:xfrm>
            <a:prstGeom prst="ellipse">
              <a:avLst/>
            </a:prstGeom>
            <a:solidFill>
              <a:srgbClr val="D7D7D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F5C675D6-01C8-4EF7-99B6-87562CA92D5C}"/>
                </a:ext>
              </a:extLst>
            </p:cNvPr>
            <p:cNvSpPr txBox="1"/>
            <p:nvPr/>
          </p:nvSpPr>
          <p:spPr>
            <a:xfrm>
              <a:off x="4956115" y="4562936"/>
              <a:ext cx="21068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HERE</a:t>
              </a: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4E9A12C1-1222-4551-BF31-604FACAC3866}"/>
              </a:ext>
            </a:extLst>
          </p:cNvPr>
          <p:cNvGrpSpPr/>
          <p:nvPr/>
        </p:nvGrpSpPr>
        <p:grpSpPr>
          <a:xfrm>
            <a:off x="8220081" y="2909631"/>
            <a:ext cx="2905124" cy="808623"/>
            <a:chOff x="782710" y="4175277"/>
            <a:chExt cx="3048921" cy="808623"/>
          </a:xfrm>
        </p:grpSpPr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956D94A6-CF64-4B46-976A-34AA5C315D71}"/>
                </a:ext>
              </a:extLst>
            </p:cNvPr>
            <p:cNvSpPr txBox="1"/>
            <p:nvPr/>
          </p:nvSpPr>
          <p:spPr>
            <a:xfrm>
              <a:off x="782710" y="417527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BD7CF41E-D42B-41BA-982D-D68D94033DB3}"/>
                </a:ext>
              </a:extLst>
            </p:cNvPr>
            <p:cNvSpPr txBox="1"/>
            <p:nvPr/>
          </p:nvSpPr>
          <p:spPr>
            <a:xfrm>
              <a:off x="1116855" y="4510950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76AE723-4587-4403-A99B-5AA5AB55EF3E}"/>
              </a:ext>
            </a:extLst>
          </p:cNvPr>
          <p:cNvGrpSpPr/>
          <p:nvPr/>
        </p:nvGrpSpPr>
        <p:grpSpPr>
          <a:xfrm>
            <a:off x="1003297" y="2909631"/>
            <a:ext cx="2591807" cy="808623"/>
            <a:chOff x="1296729" y="5049691"/>
            <a:chExt cx="2714776" cy="808623"/>
          </a:xfrm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3396FD46-7CFC-419E-9C45-411684E16BF8}"/>
                </a:ext>
              </a:extLst>
            </p:cNvPr>
            <p:cNvSpPr txBox="1"/>
            <p:nvPr/>
          </p:nvSpPr>
          <p:spPr>
            <a:xfrm>
              <a:off x="1873477" y="504969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104C4273-3FD7-4301-87C2-42B6BAC5C8FD}"/>
                </a:ext>
              </a:extLst>
            </p:cNvPr>
            <p:cNvSpPr txBox="1"/>
            <p:nvPr/>
          </p:nvSpPr>
          <p:spPr>
            <a:xfrm>
              <a:off x="1296729" y="5385364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68" name="文本框 67">
            <a:extLst>
              <a:ext uri="{FF2B5EF4-FFF2-40B4-BE49-F238E27FC236}">
                <a16:creationId xmlns:a16="http://schemas.microsoft.com/office/drawing/2014/main" id="{8856802F-5D35-4C06-A0BC-868312B26922}"/>
              </a:ext>
            </a:extLst>
          </p:cNvPr>
          <p:cNvSpPr txBox="1"/>
          <p:nvPr/>
        </p:nvSpPr>
        <p:spPr>
          <a:xfrm>
            <a:off x="5092275" y="1205197"/>
            <a:ext cx="2007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A8610A21-7EB9-4090-B192-3BCC59D0DB77}"/>
              </a:ext>
            </a:extLst>
          </p:cNvPr>
          <p:cNvSpPr txBox="1"/>
          <p:nvPr/>
        </p:nvSpPr>
        <p:spPr>
          <a:xfrm>
            <a:off x="3957355" y="1540870"/>
            <a:ext cx="4277290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  <p:sp>
        <p:nvSpPr>
          <p:cNvPr id="70" name="rocket" title="Icon of a rocket">
            <a:extLst>
              <a:ext uri="{FF2B5EF4-FFF2-40B4-BE49-F238E27FC236}">
                <a16:creationId xmlns:a16="http://schemas.microsoft.com/office/drawing/2014/main" id="{910A48C7-55B4-4CE8-8AA7-6B927B9D78B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341565" y="4808943"/>
            <a:ext cx="442728" cy="43405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1" name="Broadcasting_F1B5" title="Icon of a communication dish with signal lines">
            <a:extLst>
              <a:ext uri="{FF2B5EF4-FFF2-40B4-BE49-F238E27FC236}">
                <a16:creationId xmlns:a16="http://schemas.microsoft.com/office/drawing/2014/main" id="{87E76669-B8F0-465E-98D4-9AFB5C43A780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8378412" y="4808942"/>
            <a:ext cx="433846" cy="43405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2" name="signal_3" title="Icon of a communication tower with signal lines">
            <a:extLst>
              <a:ext uri="{FF2B5EF4-FFF2-40B4-BE49-F238E27FC236}">
                <a16:creationId xmlns:a16="http://schemas.microsoft.com/office/drawing/2014/main" id="{8DDCA900-877F-4E15-91D8-0A943E626C4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036295" y="3129296"/>
            <a:ext cx="316456" cy="434050"/>
          </a:xfrm>
          <a:custGeom>
            <a:avLst/>
            <a:gdLst>
              <a:gd name="T0" fmla="*/ 96 w 253"/>
              <a:gd name="T1" fmla="*/ 87 h 347"/>
              <a:gd name="T2" fmla="*/ 126 w 253"/>
              <a:gd name="T3" fmla="*/ 57 h 347"/>
              <a:gd name="T4" fmla="*/ 156 w 253"/>
              <a:gd name="T5" fmla="*/ 87 h 347"/>
              <a:gd name="T6" fmla="*/ 126 w 253"/>
              <a:gd name="T7" fmla="*/ 117 h 347"/>
              <a:gd name="T8" fmla="*/ 96 w 253"/>
              <a:gd name="T9" fmla="*/ 87 h 347"/>
              <a:gd name="T10" fmla="*/ 38 w 253"/>
              <a:gd name="T11" fmla="*/ 347 h 347"/>
              <a:gd name="T12" fmla="*/ 116 w 253"/>
              <a:gd name="T13" fmla="*/ 115 h 347"/>
              <a:gd name="T14" fmla="*/ 213 w 253"/>
              <a:gd name="T15" fmla="*/ 347 h 347"/>
              <a:gd name="T16" fmla="*/ 135 w 253"/>
              <a:gd name="T17" fmla="*/ 116 h 347"/>
              <a:gd name="T18" fmla="*/ 85 w 253"/>
              <a:gd name="T19" fmla="*/ 209 h 347"/>
              <a:gd name="T20" fmla="*/ 167 w 253"/>
              <a:gd name="T21" fmla="*/ 209 h 347"/>
              <a:gd name="T22" fmla="*/ 59 w 253"/>
              <a:gd name="T23" fmla="*/ 283 h 347"/>
              <a:gd name="T24" fmla="*/ 192 w 253"/>
              <a:gd name="T25" fmla="*/ 283 h 347"/>
              <a:gd name="T26" fmla="*/ 35 w 253"/>
              <a:gd name="T27" fmla="*/ 0 h 347"/>
              <a:gd name="T28" fmla="*/ 0 w 253"/>
              <a:gd name="T29" fmla="*/ 86 h 347"/>
              <a:gd name="T30" fmla="*/ 36 w 253"/>
              <a:gd name="T31" fmla="*/ 173 h 347"/>
              <a:gd name="T32" fmla="*/ 72 w 253"/>
              <a:gd name="T33" fmla="*/ 38 h 347"/>
              <a:gd name="T34" fmla="*/ 52 w 253"/>
              <a:gd name="T35" fmla="*/ 87 h 347"/>
              <a:gd name="T36" fmla="*/ 72 w 253"/>
              <a:gd name="T37" fmla="*/ 135 h 347"/>
              <a:gd name="T38" fmla="*/ 216 w 253"/>
              <a:gd name="T39" fmla="*/ 173 h 347"/>
              <a:gd name="T40" fmla="*/ 253 w 253"/>
              <a:gd name="T41" fmla="*/ 86 h 347"/>
              <a:gd name="T42" fmla="*/ 217 w 253"/>
              <a:gd name="T43" fmla="*/ 0 h 347"/>
              <a:gd name="T44" fmla="*/ 180 w 253"/>
              <a:gd name="T45" fmla="*/ 135 h 347"/>
              <a:gd name="T46" fmla="*/ 200 w 253"/>
              <a:gd name="T47" fmla="*/ 87 h 347"/>
              <a:gd name="T48" fmla="*/ 180 w 253"/>
              <a:gd name="T49" fmla="*/ 3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347">
                <a:moveTo>
                  <a:pt x="96" y="87"/>
                </a:moveTo>
                <a:cubicBezTo>
                  <a:pt x="96" y="70"/>
                  <a:pt x="109" y="57"/>
                  <a:pt x="126" y="57"/>
                </a:cubicBezTo>
                <a:cubicBezTo>
                  <a:pt x="143" y="57"/>
                  <a:pt x="156" y="70"/>
                  <a:pt x="156" y="87"/>
                </a:cubicBezTo>
                <a:cubicBezTo>
                  <a:pt x="156" y="104"/>
                  <a:pt x="143" y="117"/>
                  <a:pt x="126" y="117"/>
                </a:cubicBezTo>
                <a:cubicBezTo>
                  <a:pt x="109" y="117"/>
                  <a:pt x="96" y="104"/>
                  <a:pt x="96" y="87"/>
                </a:cubicBezTo>
                <a:close/>
                <a:moveTo>
                  <a:pt x="38" y="347"/>
                </a:moveTo>
                <a:cubicBezTo>
                  <a:pt x="116" y="115"/>
                  <a:pt x="116" y="115"/>
                  <a:pt x="116" y="115"/>
                </a:cubicBezTo>
                <a:moveTo>
                  <a:pt x="213" y="347"/>
                </a:moveTo>
                <a:cubicBezTo>
                  <a:pt x="135" y="116"/>
                  <a:pt x="135" y="116"/>
                  <a:pt x="135" y="116"/>
                </a:cubicBezTo>
                <a:moveTo>
                  <a:pt x="85" y="209"/>
                </a:moveTo>
                <a:cubicBezTo>
                  <a:pt x="167" y="209"/>
                  <a:pt x="167" y="209"/>
                  <a:pt x="167" y="209"/>
                </a:cubicBezTo>
                <a:moveTo>
                  <a:pt x="59" y="283"/>
                </a:moveTo>
                <a:cubicBezTo>
                  <a:pt x="192" y="283"/>
                  <a:pt x="192" y="283"/>
                  <a:pt x="192" y="283"/>
                </a:cubicBezTo>
                <a:moveTo>
                  <a:pt x="35" y="0"/>
                </a:moveTo>
                <a:cubicBezTo>
                  <a:pt x="13" y="22"/>
                  <a:pt x="0" y="52"/>
                  <a:pt x="0" y="86"/>
                </a:cubicBezTo>
                <a:cubicBezTo>
                  <a:pt x="0" y="120"/>
                  <a:pt x="13" y="151"/>
                  <a:pt x="36" y="173"/>
                </a:cubicBezTo>
                <a:moveTo>
                  <a:pt x="72" y="38"/>
                </a:moveTo>
                <a:cubicBezTo>
                  <a:pt x="60" y="50"/>
                  <a:pt x="52" y="68"/>
                  <a:pt x="52" y="87"/>
                </a:cubicBezTo>
                <a:cubicBezTo>
                  <a:pt x="52" y="105"/>
                  <a:pt x="60" y="122"/>
                  <a:pt x="72" y="135"/>
                </a:cubicBezTo>
                <a:moveTo>
                  <a:pt x="216" y="173"/>
                </a:moveTo>
                <a:cubicBezTo>
                  <a:pt x="239" y="151"/>
                  <a:pt x="253" y="120"/>
                  <a:pt x="253" y="86"/>
                </a:cubicBezTo>
                <a:cubicBezTo>
                  <a:pt x="253" y="52"/>
                  <a:pt x="239" y="22"/>
                  <a:pt x="217" y="0"/>
                </a:cubicBezTo>
                <a:moveTo>
                  <a:pt x="180" y="135"/>
                </a:moveTo>
                <a:cubicBezTo>
                  <a:pt x="192" y="122"/>
                  <a:pt x="200" y="105"/>
                  <a:pt x="200" y="87"/>
                </a:cubicBezTo>
                <a:cubicBezTo>
                  <a:pt x="200" y="68"/>
                  <a:pt x="192" y="50"/>
                  <a:pt x="180" y="38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3" name="IoT" title="Icon of five circles that all connect to a center circle">
            <a:extLst>
              <a:ext uri="{FF2B5EF4-FFF2-40B4-BE49-F238E27FC236}">
                <a16:creationId xmlns:a16="http://schemas.microsoft.com/office/drawing/2014/main" id="{0D2DF18C-6B78-4EFD-A04A-C34E4CB6A6B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715173" y="3129296"/>
            <a:ext cx="433354" cy="43405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4" name="Intelligence" title="Icon of circles connected by crossing lines">
            <a:extLst>
              <a:ext uri="{FF2B5EF4-FFF2-40B4-BE49-F238E27FC236}">
                <a16:creationId xmlns:a16="http://schemas.microsoft.com/office/drawing/2014/main" id="{2C00B1D4-124D-4A7A-9683-915D2D76898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12065" y="2309120"/>
            <a:ext cx="451708" cy="43405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9525" cap="sq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580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4B402E1-D5B3-4E20-982D-97ECA5822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3E05E926-72A4-4E89-A9CF-525439A403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af-ZA" altLang="zh-CN"/>
              <a:t>Please Add Text Here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9038ED47-12E1-4D85-9477-023F55C571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/>
              <a:t>03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080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6186A63-7E0A-47C0-8705-D57B645374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3514F839-0BC8-4956-A868-BD7D006B3722}"/>
              </a:ext>
            </a:extLst>
          </p:cNvPr>
          <p:cNvSpPr/>
          <p:nvPr/>
        </p:nvSpPr>
        <p:spPr>
          <a:xfrm>
            <a:off x="1694240" y="2854244"/>
            <a:ext cx="8743950" cy="1905081"/>
          </a:xfrm>
          <a:custGeom>
            <a:avLst/>
            <a:gdLst>
              <a:gd name="connsiteX0" fmla="*/ 0 w 8743950"/>
              <a:gd name="connsiteY0" fmla="*/ 1885950 h 1905000"/>
              <a:gd name="connsiteX1" fmla="*/ 2171700 w 8743950"/>
              <a:gd name="connsiteY1" fmla="*/ 0 h 1905000"/>
              <a:gd name="connsiteX2" fmla="*/ 4400550 w 8743950"/>
              <a:gd name="connsiteY2" fmla="*/ 1885950 h 1905000"/>
              <a:gd name="connsiteX3" fmla="*/ 6619875 w 8743950"/>
              <a:gd name="connsiteY3" fmla="*/ 0 h 1905000"/>
              <a:gd name="connsiteX4" fmla="*/ 8743950 w 8743950"/>
              <a:gd name="connsiteY4" fmla="*/ 1905000 h 1905000"/>
              <a:gd name="connsiteX0" fmla="*/ 0 w 8743950"/>
              <a:gd name="connsiteY0" fmla="*/ 1885950 h 1905000"/>
              <a:gd name="connsiteX1" fmla="*/ 2171700 w 8743950"/>
              <a:gd name="connsiteY1" fmla="*/ 0 h 1905000"/>
              <a:gd name="connsiteX2" fmla="*/ 4400550 w 8743950"/>
              <a:gd name="connsiteY2" fmla="*/ 1885950 h 1905000"/>
              <a:gd name="connsiteX3" fmla="*/ 6619875 w 8743950"/>
              <a:gd name="connsiteY3" fmla="*/ 0 h 1905000"/>
              <a:gd name="connsiteX4" fmla="*/ 8743950 w 8743950"/>
              <a:gd name="connsiteY4" fmla="*/ 1905000 h 1905000"/>
              <a:gd name="connsiteX0" fmla="*/ 0 w 8743950"/>
              <a:gd name="connsiteY0" fmla="*/ 1885950 h 1986844"/>
              <a:gd name="connsiteX1" fmla="*/ 2171700 w 8743950"/>
              <a:gd name="connsiteY1" fmla="*/ 0 h 1986844"/>
              <a:gd name="connsiteX2" fmla="*/ 4400550 w 8743950"/>
              <a:gd name="connsiteY2" fmla="*/ 1885950 h 1986844"/>
              <a:gd name="connsiteX3" fmla="*/ 6619875 w 8743950"/>
              <a:gd name="connsiteY3" fmla="*/ 0 h 1986844"/>
              <a:gd name="connsiteX4" fmla="*/ 8743950 w 8743950"/>
              <a:gd name="connsiteY4" fmla="*/ 1905000 h 1986844"/>
              <a:gd name="connsiteX0" fmla="*/ 0 w 8743950"/>
              <a:gd name="connsiteY0" fmla="*/ 1885950 h 1905000"/>
              <a:gd name="connsiteX1" fmla="*/ 2171700 w 8743950"/>
              <a:gd name="connsiteY1" fmla="*/ 0 h 1905000"/>
              <a:gd name="connsiteX2" fmla="*/ 4400550 w 8743950"/>
              <a:gd name="connsiteY2" fmla="*/ 1885950 h 1905000"/>
              <a:gd name="connsiteX3" fmla="*/ 6619875 w 8743950"/>
              <a:gd name="connsiteY3" fmla="*/ 0 h 1905000"/>
              <a:gd name="connsiteX4" fmla="*/ 8743950 w 8743950"/>
              <a:gd name="connsiteY4" fmla="*/ 1905000 h 1905000"/>
              <a:gd name="connsiteX0" fmla="*/ 0 w 8743950"/>
              <a:gd name="connsiteY0" fmla="*/ 1988521 h 2007571"/>
              <a:gd name="connsiteX1" fmla="*/ 2171700 w 8743950"/>
              <a:gd name="connsiteY1" fmla="*/ 102571 h 2007571"/>
              <a:gd name="connsiteX2" fmla="*/ 4400550 w 8743950"/>
              <a:gd name="connsiteY2" fmla="*/ 1988521 h 2007571"/>
              <a:gd name="connsiteX3" fmla="*/ 6619875 w 8743950"/>
              <a:gd name="connsiteY3" fmla="*/ 102571 h 2007571"/>
              <a:gd name="connsiteX4" fmla="*/ 8743950 w 8743950"/>
              <a:gd name="connsiteY4" fmla="*/ 2007571 h 2007571"/>
              <a:gd name="connsiteX0" fmla="*/ 0 w 8743950"/>
              <a:gd name="connsiteY0" fmla="*/ 1886044 h 1905094"/>
              <a:gd name="connsiteX1" fmla="*/ 2171700 w 8743950"/>
              <a:gd name="connsiteY1" fmla="*/ 94 h 1905094"/>
              <a:gd name="connsiteX2" fmla="*/ 4400550 w 8743950"/>
              <a:gd name="connsiteY2" fmla="*/ 1886044 h 1905094"/>
              <a:gd name="connsiteX3" fmla="*/ 6619875 w 8743950"/>
              <a:gd name="connsiteY3" fmla="*/ 94 h 1905094"/>
              <a:gd name="connsiteX4" fmla="*/ 8743950 w 8743950"/>
              <a:gd name="connsiteY4" fmla="*/ 1905094 h 1905094"/>
              <a:gd name="connsiteX0" fmla="*/ 0 w 8743950"/>
              <a:gd name="connsiteY0" fmla="*/ 1886031 h 1905081"/>
              <a:gd name="connsiteX1" fmla="*/ 2171700 w 8743950"/>
              <a:gd name="connsiteY1" fmla="*/ 81 h 1905081"/>
              <a:gd name="connsiteX2" fmla="*/ 4400550 w 8743950"/>
              <a:gd name="connsiteY2" fmla="*/ 1886031 h 1905081"/>
              <a:gd name="connsiteX3" fmla="*/ 6619875 w 8743950"/>
              <a:gd name="connsiteY3" fmla="*/ 81 h 1905081"/>
              <a:gd name="connsiteX4" fmla="*/ 8743950 w 8743950"/>
              <a:gd name="connsiteY4" fmla="*/ 1905081 h 1905081"/>
              <a:gd name="connsiteX0" fmla="*/ 0 w 8743950"/>
              <a:gd name="connsiteY0" fmla="*/ 1886031 h 1905081"/>
              <a:gd name="connsiteX1" fmla="*/ 2171700 w 8743950"/>
              <a:gd name="connsiteY1" fmla="*/ 81 h 1905081"/>
              <a:gd name="connsiteX2" fmla="*/ 4400550 w 8743950"/>
              <a:gd name="connsiteY2" fmla="*/ 1886031 h 1905081"/>
              <a:gd name="connsiteX3" fmla="*/ 6619875 w 8743950"/>
              <a:gd name="connsiteY3" fmla="*/ 81 h 1905081"/>
              <a:gd name="connsiteX4" fmla="*/ 8743950 w 8743950"/>
              <a:gd name="connsiteY4" fmla="*/ 1905081 h 190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3950" h="1905081">
                <a:moveTo>
                  <a:pt x="0" y="1886031"/>
                </a:moveTo>
                <a:cubicBezTo>
                  <a:pt x="762000" y="1438356"/>
                  <a:pt x="1438275" y="81"/>
                  <a:pt x="2171700" y="81"/>
                </a:cubicBezTo>
                <a:cubicBezTo>
                  <a:pt x="2905125" y="81"/>
                  <a:pt x="3765550" y="1886031"/>
                  <a:pt x="4400550" y="1886031"/>
                </a:cubicBezTo>
                <a:cubicBezTo>
                  <a:pt x="5035550" y="1886031"/>
                  <a:pt x="6064250" y="12781"/>
                  <a:pt x="6619875" y="81"/>
                </a:cubicBezTo>
                <a:cubicBezTo>
                  <a:pt x="7175500" y="-12619"/>
                  <a:pt x="8074025" y="1489156"/>
                  <a:pt x="8743950" y="1905081"/>
                </a:cubicBezTo>
              </a:path>
            </a:pathLst>
          </a:custGeom>
          <a:noFill/>
          <a:ln w="31750">
            <a:solidFill>
              <a:schemeClr val="tx2">
                <a:alpha val="5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743950"/>
                      <a:gd name="connsiteY0" fmla="*/ 1885950 h 1905000"/>
                      <a:gd name="connsiteX1" fmla="*/ 2171700 w 8743950"/>
                      <a:gd name="connsiteY1" fmla="*/ 0 h 1905000"/>
                      <a:gd name="connsiteX2" fmla="*/ 4400550 w 8743950"/>
                      <a:gd name="connsiteY2" fmla="*/ 1885950 h 1905000"/>
                      <a:gd name="connsiteX3" fmla="*/ 6619875 w 8743950"/>
                      <a:gd name="connsiteY3" fmla="*/ 0 h 1905000"/>
                      <a:gd name="connsiteX4" fmla="*/ 8743950 w 8743950"/>
                      <a:gd name="connsiteY4" fmla="*/ 1905000 h 190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43950" h="1905000" extrusionOk="0">
                        <a:moveTo>
                          <a:pt x="0" y="1885950"/>
                        </a:moveTo>
                        <a:cubicBezTo>
                          <a:pt x="1108980" y="1080027"/>
                          <a:pt x="1502361" y="734919"/>
                          <a:pt x="2171700" y="0"/>
                        </a:cubicBezTo>
                        <a:cubicBezTo>
                          <a:pt x="2775848" y="685271"/>
                          <a:pt x="4014637" y="1448126"/>
                          <a:pt x="4400550" y="1885950"/>
                        </a:cubicBezTo>
                        <a:cubicBezTo>
                          <a:pt x="5332757" y="917138"/>
                          <a:pt x="5792324" y="909529"/>
                          <a:pt x="6619875" y="0"/>
                        </a:cubicBezTo>
                        <a:cubicBezTo>
                          <a:pt x="7661299" y="906896"/>
                          <a:pt x="8325357" y="1324759"/>
                          <a:pt x="8743950" y="190500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E25E9D1-3191-42F3-9F24-F00A72C9955D}"/>
              </a:ext>
            </a:extLst>
          </p:cNvPr>
          <p:cNvCxnSpPr>
            <a:cxnSpLocks/>
          </p:cNvCxnSpPr>
          <p:nvPr/>
        </p:nvCxnSpPr>
        <p:spPr>
          <a:xfrm>
            <a:off x="2477420" y="3399393"/>
            <a:ext cx="689506" cy="623869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alpha val="0"/>
                  </a:schemeClr>
                </a:gs>
                <a:gs pos="50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607DC2C-D3BD-4813-B805-5CF247984575}"/>
              </a:ext>
            </a:extLst>
          </p:cNvPr>
          <p:cNvCxnSpPr>
            <a:cxnSpLocks/>
          </p:cNvCxnSpPr>
          <p:nvPr/>
        </p:nvCxnSpPr>
        <p:spPr>
          <a:xfrm flipH="1">
            <a:off x="4581119" y="3399393"/>
            <a:ext cx="689506" cy="623869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alpha val="0"/>
                  </a:schemeClr>
                </a:gs>
                <a:gs pos="50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FB1C0F7-082F-4AAA-B068-418881034269}"/>
              </a:ext>
            </a:extLst>
          </p:cNvPr>
          <p:cNvCxnSpPr>
            <a:cxnSpLocks/>
          </p:cNvCxnSpPr>
          <p:nvPr/>
        </p:nvCxnSpPr>
        <p:spPr>
          <a:xfrm>
            <a:off x="6871401" y="3399393"/>
            <a:ext cx="689506" cy="623869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alpha val="0"/>
                  </a:schemeClr>
                </a:gs>
                <a:gs pos="50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A37775D-150A-4278-AA36-49E60620AC2C}"/>
              </a:ext>
            </a:extLst>
          </p:cNvPr>
          <p:cNvCxnSpPr>
            <a:cxnSpLocks/>
          </p:cNvCxnSpPr>
          <p:nvPr/>
        </p:nvCxnSpPr>
        <p:spPr>
          <a:xfrm flipH="1">
            <a:off x="8975100" y="3399393"/>
            <a:ext cx="689506" cy="623869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2">
                    <a:alpha val="0"/>
                  </a:schemeClr>
                </a:gs>
                <a:gs pos="50000">
                  <a:schemeClr val="tx2"/>
                </a:gs>
                <a:gs pos="100000">
                  <a:schemeClr val="tx2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1483BBFC-6209-49A6-9DAC-61935D63DC63}"/>
              </a:ext>
            </a:extLst>
          </p:cNvPr>
          <p:cNvSpPr/>
          <p:nvPr/>
        </p:nvSpPr>
        <p:spPr>
          <a:xfrm>
            <a:off x="3626844" y="2601963"/>
            <a:ext cx="465326" cy="4653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A2B647F-25BF-440E-AD62-EF1E0E410CFD}"/>
              </a:ext>
            </a:extLst>
          </p:cNvPr>
          <p:cNvSpPr/>
          <p:nvPr/>
        </p:nvSpPr>
        <p:spPr>
          <a:xfrm>
            <a:off x="8059310" y="2601963"/>
            <a:ext cx="465326" cy="4653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C5355728-4A67-48E7-A532-ECF669BAD603}"/>
              </a:ext>
            </a:extLst>
          </p:cNvPr>
          <p:cNvSpPr/>
          <p:nvPr/>
        </p:nvSpPr>
        <p:spPr>
          <a:xfrm>
            <a:off x="1484691" y="4499424"/>
            <a:ext cx="465326" cy="4653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7351340-3338-4F65-912E-1EBDB60B006C}"/>
              </a:ext>
            </a:extLst>
          </p:cNvPr>
          <p:cNvSpPr/>
          <p:nvPr/>
        </p:nvSpPr>
        <p:spPr>
          <a:xfrm>
            <a:off x="5843078" y="4499424"/>
            <a:ext cx="465326" cy="4653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C284E8E-922C-4AD4-946F-1C807D948A21}"/>
              </a:ext>
            </a:extLst>
          </p:cNvPr>
          <p:cNvSpPr/>
          <p:nvPr/>
        </p:nvSpPr>
        <p:spPr>
          <a:xfrm>
            <a:off x="10201464" y="4499424"/>
            <a:ext cx="465326" cy="46532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7000" sy="107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A57C64D-5D8E-40ED-8A29-4611F4BF9D07}"/>
              </a:ext>
            </a:extLst>
          </p:cNvPr>
          <p:cNvSpPr/>
          <p:nvPr/>
        </p:nvSpPr>
        <p:spPr>
          <a:xfrm>
            <a:off x="1037951" y="2156387"/>
            <a:ext cx="1353202" cy="13532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E046444-887F-4CB9-B7FE-5DCBD87C08A5}"/>
              </a:ext>
            </a:extLst>
          </p:cNvPr>
          <p:cNvSpPr/>
          <p:nvPr/>
        </p:nvSpPr>
        <p:spPr>
          <a:xfrm>
            <a:off x="888051" y="2006488"/>
            <a:ext cx="1653000" cy="1653000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86C75B49-18BE-47CA-9C1C-3B1DBFD50DC2}"/>
              </a:ext>
            </a:extLst>
          </p:cNvPr>
          <p:cNvSpPr/>
          <p:nvPr/>
        </p:nvSpPr>
        <p:spPr>
          <a:xfrm>
            <a:off x="3228676" y="4133033"/>
            <a:ext cx="1353202" cy="13532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98E9224-76D6-42B9-9A63-835E39037476}"/>
              </a:ext>
            </a:extLst>
          </p:cNvPr>
          <p:cNvSpPr/>
          <p:nvPr/>
        </p:nvSpPr>
        <p:spPr>
          <a:xfrm>
            <a:off x="3078776" y="3983134"/>
            <a:ext cx="1653000" cy="1653000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F37036EF-4855-4A4A-B640-8F0FB0823CDC}"/>
              </a:ext>
            </a:extLst>
          </p:cNvPr>
          <p:cNvSpPr/>
          <p:nvPr/>
        </p:nvSpPr>
        <p:spPr>
          <a:xfrm>
            <a:off x="5419401" y="2156387"/>
            <a:ext cx="1353202" cy="13532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E343C77-629C-4060-B951-F587CDF6AC97}"/>
              </a:ext>
            </a:extLst>
          </p:cNvPr>
          <p:cNvSpPr/>
          <p:nvPr/>
        </p:nvSpPr>
        <p:spPr>
          <a:xfrm>
            <a:off x="5269501" y="2006488"/>
            <a:ext cx="1653000" cy="1653000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E0C3127-8961-497F-A51C-DEF3542DEABC}"/>
              </a:ext>
            </a:extLst>
          </p:cNvPr>
          <p:cNvSpPr/>
          <p:nvPr/>
        </p:nvSpPr>
        <p:spPr>
          <a:xfrm>
            <a:off x="7610126" y="4133033"/>
            <a:ext cx="1353202" cy="13532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22ADF9C9-A7C8-407B-8B1E-E83A86062D71}"/>
              </a:ext>
            </a:extLst>
          </p:cNvPr>
          <p:cNvSpPr/>
          <p:nvPr/>
        </p:nvSpPr>
        <p:spPr>
          <a:xfrm>
            <a:off x="7460226" y="3983134"/>
            <a:ext cx="1653000" cy="1653000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29FF6A2-1358-4679-A7A6-0FCE7DBBEC03}"/>
              </a:ext>
            </a:extLst>
          </p:cNvPr>
          <p:cNvSpPr/>
          <p:nvPr/>
        </p:nvSpPr>
        <p:spPr>
          <a:xfrm>
            <a:off x="9800849" y="2156387"/>
            <a:ext cx="1353202" cy="1353202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9408CFCF-358A-446B-94C9-90262101E3B2}"/>
              </a:ext>
            </a:extLst>
          </p:cNvPr>
          <p:cNvSpPr/>
          <p:nvPr/>
        </p:nvSpPr>
        <p:spPr>
          <a:xfrm>
            <a:off x="9650949" y="2006488"/>
            <a:ext cx="1653000" cy="1653000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ocket" title="Icon of a rocket">
            <a:extLst>
              <a:ext uri="{FF2B5EF4-FFF2-40B4-BE49-F238E27FC236}">
                <a16:creationId xmlns:a16="http://schemas.microsoft.com/office/drawing/2014/main" id="{C4674BD7-CBEC-4C8E-8334-95240830530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603523" y="4620487"/>
            <a:ext cx="227663" cy="2232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9525" cap="flat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Broadcasting_F1B5" title="Icon of a communication dish with signal lines">
            <a:extLst>
              <a:ext uri="{FF2B5EF4-FFF2-40B4-BE49-F238E27FC236}">
                <a16:creationId xmlns:a16="http://schemas.microsoft.com/office/drawing/2014/main" id="{4833E988-F2BB-41ED-B642-33DD4B055F0D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0322580" y="4620487"/>
            <a:ext cx="223095" cy="2232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9525" cap="flat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signal_3" title="Icon of a communication tower with signal lines">
            <a:extLst>
              <a:ext uri="{FF2B5EF4-FFF2-40B4-BE49-F238E27FC236}">
                <a16:creationId xmlns:a16="http://schemas.microsoft.com/office/drawing/2014/main" id="{7C018589-6D64-4430-B720-B9E7B926AB4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78142" y="2723026"/>
            <a:ext cx="162730" cy="223200"/>
          </a:xfrm>
          <a:custGeom>
            <a:avLst/>
            <a:gdLst>
              <a:gd name="T0" fmla="*/ 96 w 253"/>
              <a:gd name="T1" fmla="*/ 87 h 347"/>
              <a:gd name="T2" fmla="*/ 126 w 253"/>
              <a:gd name="T3" fmla="*/ 57 h 347"/>
              <a:gd name="T4" fmla="*/ 156 w 253"/>
              <a:gd name="T5" fmla="*/ 87 h 347"/>
              <a:gd name="T6" fmla="*/ 126 w 253"/>
              <a:gd name="T7" fmla="*/ 117 h 347"/>
              <a:gd name="T8" fmla="*/ 96 w 253"/>
              <a:gd name="T9" fmla="*/ 87 h 347"/>
              <a:gd name="T10" fmla="*/ 38 w 253"/>
              <a:gd name="T11" fmla="*/ 347 h 347"/>
              <a:gd name="T12" fmla="*/ 116 w 253"/>
              <a:gd name="T13" fmla="*/ 115 h 347"/>
              <a:gd name="T14" fmla="*/ 213 w 253"/>
              <a:gd name="T15" fmla="*/ 347 h 347"/>
              <a:gd name="T16" fmla="*/ 135 w 253"/>
              <a:gd name="T17" fmla="*/ 116 h 347"/>
              <a:gd name="T18" fmla="*/ 85 w 253"/>
              <a:gd name="T19" fmla="*/ 209 h 347"/>
              <a:gd name="T20" fmla="*/ 167 w 253"/>
              <a:gd name="T21" fmla="*/ 209 h 347"/>
              <a:gd name="T22" fmla="*/ 59 w 253"/>
              <a:gd name="T23" fmla="*/ 283 h 347"/>
              <a:gd name="T24" fmla="*/ 192 w 253"/>
              <a:gd name="T25" fmla="*/ 283 h 347"/>
              <a:gd name="T26" fmla="*/ 35 w 253"/>
              <a:gd name="T27" fmla="*/ 0 h 347"/>
              <a:gd name="T28" fmla="*/ 0 w 253"/>
              <a:gd name="T29" fmla="*/ 86 h 347"/>
              <a:gd name="T30" fmla="*/ 36 w 253"/>
              <a:gd name="T31" fmla="*/ 173 h 347"/>
              <a:gd name="T32" fmla="*/ 72 w 253"/>
              <a:gd name="T33" fmla="*/ 38 h 347"/>
              <a:gd name="T34" fmla="*/ 52 w 253"/>
              <a:gd name="T35" fmla="*/ 87 h 347"/>
              <a:gd name="T36" fmla="*/ 72 w 253"/>
              <a:gd name="T37" fmla="*/ 135 h 347"/>
              <a:gd name="T38" fmla="*/ 216 w 253"/>
              <a:gd name="T39" fmla="*/ 173 h 347"/>
              <a:gd name="T40" fmla="*/ 253 w 253"/>
              <a:gd name="T41" fmla="*/ 86 h 347"/>
              <a:gd name="T42" fmla="*/ 217 w 253"/>
              <a:gd name="T43" fmla="*/ 0 h 347"/>
              <a:gd name="T44" fmla="*/ 180 w 253"/>
              <a:gd name="T45" fmla="*/ 135 h 347"/>
              <a:gd name="T46" fmla="*/ 200 w 253"/>
              <a:gd name="T47" fmla="*/ 87 h 347"/>
              <a:gd name="T48" fmla="*/ 180 w 253"/>
              <a:gd name="T49" fmla="*/ 3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347">
                <a:moveTo>
                  <a:pt x="96" y="87"/>
                </a:moveTo>
                <a:cubicBezTo>
                  <a:pt x="96" y="70"/>
                  <a:pt x="109" y="57"/>
                  <a:pt x="126" y="57"/>
                </a:cubicBezTo>
                <a:cubicBezTo>
                  <a:pt x="143" y="57"/>
                  <a:pt x="156" y="70"/>
                  <a:pt x="156" y="87"/>
                </a:cubicBezTo>
                <a:cubicBezTo>
                  <a:pt x="156" y="104"/>
                  <a:pt x="143" y="117"/>
                  <a:pt x="126" y="117"/>
                </a:cubicBezTo>
                <a:cubicBezTo>
                  <a:pt x="109" y="117"/>
                  <a:pt x="96" y="104"/>
                  <a:pt x="96" y="87"/>
                </a:cubicBezTo>
                <a:close/>
                <a:moveTo>
                  <a:pt x="38" y="347"/>
                </a:moveTo>
                <a:cubicBezTo>
                  <a:pt x="116" y="115"/>
                  <a:pt x="116" y="115"/>
                  <a:pt x="116" y="115"/>
                </a:cubicBezTo>
                <a:moveTo>
                  <a:pt x="213" y="347"/>
                </a:moveTo>
                <a:cubicBezTo>
                  <a:pt x="135" y="116"/>
                  <a:pt x="135" y="116"/>
                  <a:pt x="135" y="116"/>
                </a:cubicBezTo>
                <a:moveTo>
                  <a:pt x="85" y="209"/>
                </a:moveTo>
                <a:cubicBezTo>
                  <a:pt x="167" y="209"/>
                  <a:pt x="167" y="209"/>
                  <a:pt x="167" y="209"/>
                </a:cubicBezTo>
                <a:moveTo>
                  <a:pt x="59" y="283"/>
                </a:moveTo>
                <a:cubicBezTo>
                  <a:pt x="192" y="283"/>
                  <a:pt x="192" y="283"/>
                  <a:pt x="192" y="283"/>
                </a:cubicBezTo>
                <a:moveTo>
                  <a:pt x="35" y="0"/>
                </a:moveTo>
                <a:cubicBezTo>
                  <a:pt x="13" y="22"/>
                  <a:pt x="0" y="52"/>
                  <a:pt x="0" y="86"/>
                </a:cubicBezTo>
                <a:cubicBezTo>
                  <a:pt x="0" y="120"/>
                  <a:pt x="13" y="151"/>
                  <a:pt x="36" y="173"/>
                </a:cubicBezTo>
                <a:moveTo>
                  <a:pt x="72" y="38"/>
                </a:moveTo>
                <a:cubicBezTo>
                  <a:pt x="60" y="50"/>
                  <a:pt x="52" y="68"/>
                  <a:pt x="52" y="87"/>
                </a:cubicBezTo>
                <a:cubicBezTo>
                  <a:pt x="52" y="105"/>
                  <a:pt x="60" y="122"/>
                  <a:pt x="72" y="135"/>
                </a:cubicBezTo>
                <a:moveTo>
                  <a:pt x="216" y="173"/>
                </a:moveTo>
                <a:cubicBezTo>
                  <a:pt x="239" y="151"/>
                  <a:pt x="253" y="120"/>
                  <a:pt x="253" y="86"/>
                </a:cubicBezTo>
                <a:cubicBezTo>
                  <a:pt x="253" y="52"/>
                  <a:pt x="239" y="22"/>
                  <a:pt x="217" y="0"/>
                </a:cubicBezTo>
                <a:moveTo>
                  <a:pt x="180" y="135"/>
                </a:moveTo>
                <a:cubicBezTo>
                  <a:pt x="192" y="122"/>
                  <a:pt x="200" y="105"/>
                  <a:pt x="200" y="87"/>
                </a:cubicBezTo>
                <a:cubicBezTo>
                  <a:pt x="200" y="68"/>
                  <a:pt x="192" y="50"/>
                  <a:pt x="180" y="38"/>
                </a:cubicBezTo>
              </a:path>
            </a:pathLst>
          </a:custGeom>
          <a:noFill/>
          <a:ln w="9525" cap="flat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IoT" title="Icon of five circles that all connect to a center circle">
            <a:extLst>
              <a:ext uri="{FF2B5EF4-FFF2-40B4-BE49-F238E27FC236}">
                <a16:creationId xmlns:a16="http://schemas.microsoft.com/office/drawing/2014/main" id="{3663909F-6526-4721-A801-E65B6D7E1C6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64320" y="4620487"/>
            <a:ext cx="222842" cy="22320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accent3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speedometer" title="Icon of a spedometer showing medium speed">
            <a:extLst>
              <a:ext uri="{FF2B5EF4-FFF2-40B4-BE49-F238E27FC236}">
                <a16:creationId xmlns:a16="http://schemas.microsoft.com/office/drawing/2014/main" id="{A02D0051-31BD-433F-AE9F-3A06BBF0432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180373" y="2723026"/>
            <a:ext cx="223200" cy="223200"/>
          </a:xfrm>
          <a:custGeom>
            <a:avLst/>
            <a:gdLst>
              <a:gd name="T0" fmla="*/ 161 w 281"/>
              <a:gd name="T1" fmla="*/ 141 h 281"/>
              <a:gd name="T2" fmla="*/ 140 w 281"/>
              <a:gd name="T3" fmla="*/ 162 h 281"/>
              <a:gd name="T4" fmla="*/ 120 w 281"/>
              <a:gd name="T5" fmla="*/ 141 h 281"/>
              <a:gd name="T6" fmla="*/ 140 w 281"/>
              <a:gd name="T7" fmla="*/ 120 h 281"/>
              <a:gd name="T8" fmla="*/ 161 w 281"/>
              <a:gd name="T9" fmla="*/ 141 h 281"/>
              <a:gd name="T10" fmla="*/ 140 w 281"/>
              <a:gd name="T11" fmla="*/ 0 h 281"/>
              <a:gd name="T12" fmla="*/ 0 w 281"/>
              <a:gd name="T13" fmla="*/ 141 h 281"/>
              <a:gd name="T14" fmla="*/ 140 w 281"/>
              <a:gd name="T15" fmla="*/ 281 h 281"/>
              <a:gd name="T16" fmla="*/ 281 w 281"/>
              <a:gd name="T17" fmla="*/ 141 h 281"/>
              <a:gd name="T18" fmla="*/ 140 w 281"/>
              <a:gd name="T19" fmla="*/ 0 h 281"/>
              <a:gd name="T20" fmla="*/ 214 w 281"/>
              <a:gd name="T21" fmla="*/ 210 h 281"/>
              <a:gd name="T22" fmla="*/ 241 w 281"/>
              <a:gd name="T23" fmla="*/ 141 h 281"/>
              <a:gd name="T24" fmla="*/ 177 w 281"/>
              <a:gd name="T25" fmla="*/ 46 h 281"/>
              <a:gd name="T26" fmla="*/ 104 w 281"/>
              <a:gd name="T27" fmla="*/ 46 h 281"/>
              <a:gd name="T28" fmla="*/ 40 w 281"/>
              <a:gd name="T29" fmla="*/ 141 h 281"/>
              <a:gd name="T30" fmla="*/ 67 w 281"/>
              <a:gd name="T31" fmla="*/ 210 h 281"/>
              <a:gd name="T32" fmla="*/ 140 w 281"/>
              <a:gd name="T33" fmla="*/ 39 h 281"/>
              <a:gd name="T34" fmla="*/ 140 w 281"/>
              <a:gd name="T35" fmla="*/ 117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1" h="281">
                <a:moveTo>
                  <a:pt x="161" y="141"/>
                </a:moveTo>
                <a:cubicBezTo>
                  <a:pt x="161" y="152"/>
                  <a:pt x="152" y="162"/>
                  <a:pt x="140" y="162"/>
                </a:cubicBezTo>
                <a:cubicBezTo>
                  <a:pt x="129" y="162"/>
                  <a:pt x="120" y="152"/>
                  <a:pt x="120" y="141"/>
                </a:cubicBezTo>
                <a:cubicBezTo>
                  <a:pt x="120" y="129"/>
                  <a:pt x="129" y="120"/>
                  <a:pt x="140" y="120"/>
                </a:cubicBezTo>
                <a:cubicBezTo>
                  <a:pt x="152" y="120"/>
                  <a:pt x="161" y="129"/>
                  <a:pt x="161" y="141"/>
                </a:cubicBezTo>
                <a:close/>
                <a:moveTo>
                  <a:pt x="140" y="0"/>
                </a:moveTo>
                <a:cubicBezTo>
                  <a:pt x="63" y="0"/>
                  <a:pt x="0" y="63"/>
                  <a:pt x="0" y="141"/>
                </a:cubicBezTo>
                <a:cubicBezTo>
                  <a:pt x="0" y="218"/>
                  <a:pt x="63" y="281"/>
                  <a:pt x="140" y="281"/>
                </a:cubicBezTo>
                <a:cubicBezTo>
                  <a:pt x="218" y="281"/>
                  <a:pt x="281" y="218"/>
                  <a:pt x="281" y="141"/>
                </a:cubicBezTo>
                <a:cubicBezTo>
                  <a:pt x="281" y="63"/>
                  <a:pt x="218" y="0"/>
                  <a:pt x="140" y="0"/>
                </a:cubicBezTo>
                <a:close/>
                <a:moveTo>
                  <a:pt x="214" y="210"/>
                </a:moveTo>
                <a:cubicBezTo>
                  <a:pt x="231" y="192"/>
                  <a:pt x="241" y="168"/>
                  <a:pt x="241" y="141"/>
                </a:cubicBezTo>
                <a:cubicBezTo>
                  <a:pt x="241" y="98"/>
                  <a:pt x="215" y="61"/>
                  <a:pt x="177" y="46"/>
                </a:cubicBezTo>
                <a:moveTo>
                  <a:pt x="104" y="46"/>
                </a:moveTo>
                <a:cubicBezTo>
                  <a:pt x="66" y="61"/>
                  <a:pt x="40" y="98"/>
                  <a:pt x="40" y="141"/>
                </a:cubicBezTo>
                <a:cubicBezTo>
                  <a:pt x="40" y="168"/>
                  <a:pt x="50" y="192"/>
                  <a:pt x="67" y="210"/>
                </a:cubicBezTo>
                <a:moveTo>
                  <a:pt x="140" y="39"/>
                </a:moveTo>
                <a:cubicBezTo>
                  <a:pt x="140" y="117"/>
                  <a:pt x="140" y="117"/>
                  <a:pt x="140" y="117"/>
                </a:cubicBezTo>
              </a:path>
            </a:pathLst>
          </a:custGeom>
          <a:noFill/>
          <a:ln w="9525" cap="sq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FCAB633-A1BF-41F4-BB55-C8B7A5592A88}"/>
              </a:ext>
            </a:extLst>
          </p:cNvPr>
          <p:cNvGrpSpPr/>
          <p:nvPr/>
        </p:nvGrpSpPr>
        <p:grpSpPr>
          <a:xfrm>
            <a:off x="1152908" y="2533936"/>
            <a:ext cx="1170910" cy="658593"/>
            <a:chOff x="1152908" y="2533936"/>
            <a:chExt cx="1170910" cy="658593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6EBE431-3DBF-44E3-A718-6C57ECF56133}"/>
                </a:ext>
              </a:extLst>
            </p:cNvPr>
            <p:cNvSpPr txBox="1"/>
            <p:nvPr/>
          </p:nvSpPr>
          <p:spPr>
            <a:xfrm>
              <a:off x="1152908" y="2533936"/>
              <a:ext cx="1170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72BF73B6-FD54-41D7-9E24-61CC1BF1B7DC}"/>
                </a:ext>
              </a:extLst>
            </p:cNvPr>
            <p:cNvCxnSpPr>
              <a:cxnSpLocks/>
            </p:cNvCxnSpPr>
            <p:nvPr/>
          </p:nvCxnSpPr>
          <p:spPr>
            <a:xfrm>
              <a:off x="1199010" y="2855538"/>
              <a:ext cx="107870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tx2"/>
                  </a:gs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8091105-3391-4041-A6D5-0E2F5278E494}"/>
                </a:ext>
              </a:extLst>
            </p:cNvPr>
            <p:cNvSpPr txBox="1"/>
            <p:nvPr/>
          </p:nvSpPr>
          <p:spPr>
            <a:xfrm>
              <a:off x="1164124" y="2869364"/>
              <a:ext cx="1148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5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6156A8-5632-4572-A2F5-ECD568622C4E}"/>
              </a:ext>
            </a:extLst>
          </p:cNvPr>
          <p:cNvGrpSpPr/>
          <p:nvPr/>
        </p:nvGrpSpPr>
        <p:grpSpPr>
          <a:xfrm>
            <a:off x="5510545" y="2540067"/>
            <a:ext cx="1170910" cy="658593"/>
            <a:chOff x="1152908" y="2533936"/>
            <a:chExt cx="1170910" cy="658593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F17D9B8-C8AB-47FB-9632-BD6A8261292D}"/>
                </a:ext>
              </a:extLst>
            </p:cNvPr>
            <p:cNvSpPr txBox="1"/>
            <p:nvPr/>
          </p:nvSpPr>
          <p:spPr>
            <a:xfrm>
              <a:off x="1152908" y="2533936"/>
              <a:ext cx="1170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AE072973-79B5-4C54-88BF-6EF9EB957504}"/>
                </a:ext>
              </a:extLst>
            </p:cNvPr>
            <p:cNvCxnSpPr>
              <a:cxnSpLocks/>
            </p:cNvCxnSpPr>
            <p:nvPr/>
          </p:nvCxnSpPr>
          <p:spPr>
            <a:xfrm>
              <a:off x="1199010" y="2855538"/>
              <a:ext cx="107870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tx2"/>
                  </a:gs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38592A72-9781-41A2-9E9C-3467095DBC5E}"/>
                </a:ext>
              </a:extLst>
            </p:cNvPr>
            <p:cNvSpPr txBox="1"/>
            <p:nvPr/>
          </p:nvSpPr>
          <p:spPr>
            <a:xfrm>
              <a:off x="1164124" y="2869364"/>
              <a:ext cx="1148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5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BEDCB06-7985-4673-A646-37B2FB8CAF80}"/>
              </a:ext>
            </a:extLst>
          </p:cNvPr>
          <p:cNvGrpSpPr/>
          <p:nvPr/>
        </p:nvGrpSpPr>
        <p:grpSpPr>
          <a:xfrm>
            <a:off x="9868182" y="2546198"/>
            <a:ext cx="1170910" cy="658593"/>
            <a:chOff x="1152908" y="2533936"/>
            <a:chExt cx="1170910" cy="658593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9768A9C3-29AA-4EC6-ABF3-F374218CB87C}"/>
                </a:ext>
              </a:extLst>
            </p:cNvPr>
            <p:cNvSpPr txBox="1"/>
            <p:nvPr/>
          </p:nvSpPr>
          <p:spPr>
            <a:xfrm>
              <a:off x="1152908" y="2533936"/>
              <a:ext cx="1170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F967A196-E163-4935-A8CD-C13A0AF47ADA}"/>
                </a:ext>
              </a:extLst>
            </p:cNvPr>
            <p:cNvCxnSpPr>
              <a:cxnSpLocks/>
            </p:cNvCxnSpPr>
            <p:nvPr/>
          </p:nvCxnSpPr>
          <p:spPr>
            <a:xfrm>
              <a:off x="1199010" y="2855538"/>
              <a:ext cx="107870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tx2"/>
                  </a:gs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94697C6-B7CD-46BB-B257-4FB79D2A188E}"/>
                </a:ext>
              </a:extLst>
            </p:cNvPr>
            <p:cNvSpPr txBox="1"/>
            <p:nvPr/>
          </p:nvSpPr>
          <p:spPr>
            <a:xfrm>
              <a:off x="1164124" y="2869364"/>
              <a:ext cx="1148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5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24013EF-2F79-4C8C-BE6F-5200D3EC9436}"/>
              </a:ext>
            </a:extLst>
          </p:cNvPr>
          <p:cNvGrpSpPr/>
          <p:nvPr/>
        </p:nvGrpSpPr>
        <p:grpSpPr>
          <a:xfrm>
            <a:off x="3329582" y="4523545"/>
            <a:ext cx="1170910" cy="658593"/>
            <a:chOff x="1152908" y="2533936"/>
            <a:chExt cx="1170910" cy="658593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4680A16D-1730-479E-842B-6EF886CD3608}"/>
                </a:ext>
              </a:extLst>
            </p:cNvPr>
            <p:cNvSpPr txBox="1"/>
            <p:nvPr/>
          </p:nvSpPr>
          <p:spPr>
            <a:xfrm>
              <a:off x="1152908" y="2533936"/>
              <a:ext cx="1170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F5CA8A26-0733-466A-B430-BE0B923EE886}"/>
                </a:ext>
              </a:extLst>
            </p:cNvPr>
            <p:cNvCxnSpPr>
              <a:cxnSpLocks/>
            </p:cNvCxnSpPr>
            <p:nvPr/>
          </p:nvCxnSpPr>
          <p:spPr>
            <a:xfrm>
              <a:off x="1199010" y="2855538"/>
              <a:ext cx="107870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tx2"/>
                  </a:gs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03C9F20-965A-4673-A6E8-255A244AEFC3}"/>
                </a:ext>
              </a:extLst>
            </p:cNvPr>
            <p:cNvSpPr txBox="1"/>
            <p:nvPr/>
          </p:nvSpPr>
          <p:spPr>
            <a:xfrm>
              <a:off x="1164124" y="2869364"/>
              <a:ext cx="1148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5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C9E8E99-0C37-44D3-9153-0B024B61B1F3}"/>
              </a:ext>
            </a:extLst>
          </p:cNvPr>
          <p:cNvGrpSpPr/>
          <p:nvPr/>
        </p:nvGrpSpPr>
        <p:grpSpPr>
          <a:xfrm>
            <a:off x="7687219" y="4529676"/>
            <a:ext cx="1170910" cy="658593"/>
            <a:chOff x="1152908" y="2533936"/>
            <a:chExt cx="1170910" cy="658593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D1FDFE3-C28A-4F44-B36B-82E29D06ABD0}"/>
                </a:ext>
              </a:extLst>
            </p:cNvPr>
            <p:cNvSpPr txBox="1"/>
            <p:nvPr/>
          </p:nvSpPr>
          <p:spPr>
            <a:xfrm>
              <a:off x="1152908" y="2533936"/>
              <a:ext cx="1170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44C98695-63F0-48A3-8A71-13EC9CAB5BA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010" y="2855538"/>
              <a:ext cx="107870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tx2"/>
                  </a:gs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2DB53D1F-EC5E-4899-8F35-DD826A1971F9}"/>
                </a:ext>
              </a:extLst>
            </p:cNvPr>
            <p:cNvSpPr txBox="1"/>
            <p:nvPr/>
          </p:nvSpPr>
          <p:spPr>
            <a:xfrm>
              <a:off x="1164124" y="2869364"/>
              <a:ext cx="1148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5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6437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B618BC8-8FCE-47CA-8E7F-F76290F02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FA366FE-2DF5-4F30-9BE4-D96F8AA2EF2F}"/>
              </a:ext>
            </a:extLst>
          </p:cNvPr>
          <p:cNvSpPr/>
          <p:nvPr/>
        </p:nvSpPr>
        <p:spPr>
          <a:xfrm rot="9692354">
            <a:off x="576434" y="3780300"/>
            <a:ext cx="1463336" cy="146333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6C5F437D-CB3D-4C38-A409-FC2FD8491861}"/>
              </a:ext>
            </a:extLst>
          </p:cNvPr>
          <p:cNvSpPr/>
          <p:nvPr/>
        </p:nvSpPr>
        <p:spPr>
          <a:xfrm rot="9900000">
            <a:off x="2420344" y="2716176"/>
            <a:ext cx="1904471" cy="190446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861B129-B1B1-4A48-9A76-CC4877085FCD}"/>
              </a:ext>
            </a:extLst>
          </p:cNvPr>
          <p:cNvSpPr/>
          <p:nvPr/>
        </p:nvSpPr>
        <p:spPr>
          <a:xfrm rot="10800000">
            <a:off x="4705391" y="1654655"/>
            <a:ext cx="2781220" cy="27812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9FCC32A-63A8-4621-97E3-7623B4228BFA}"/>
              </a:ext>
            </a:extLst>
          </p:cNvPr>
          <p:cNvSpPr/>
          <p:nvPr/>
        </p:nvSpPr>
        <p:spPr>
          <a:xfrm rot="11907646" flipH="1">
            <a:off x="10152230" y="3802045"/>
            <a:ext cx="1463336" cy="146333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A6CE654-A691-446A-A546-B6CE7792916F}"/>
              </a:ext>
            </a:extLst>
          </p:cNvPr>
          <p:cNvSpPr/>
          <p:nvPr/>
        </p:nvSpPr>
        <p:spPr>
          <a:xfrm rot="11700000" flipH="1">
            <a:off x="7867183" y="2693754"/>
            <a:ext cx="1904471" cy="1904468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AB224F-9527-4D83-864E-8EFF305231B5}"/>
              </a:ext>
            </a:extLst>
          </p:cNvPr>
          <p:cNvSpPr txBox="1"/>
          <p:nvPr/>
        </p:nvSpPr>
        <p:spPr>
          <a:xfrm>
            <a:off x="5063723" y="2352743"/>
            <a:ext cx="206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4C24AF2-64D5-494E-886D-79A23EC8AD35}"/>
              </a:ext>
            </a:extLst>
          </p:cNvPr>
          <p:cNvCxnSpPr>
            <a:cxnSpLocks/>
          </p:cNvCxnSpPr>
          <p:nvPr/>
        </p:nvCxnSpPr>
        <p:spPr>
          <a:xfrm>
            <a:off x="5148154" y="2853948"/>
            <a:ext cx="1864367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25CF5A00-8D54-43B5-BA3A-DFF2DF5CFEAF}"/>
              </a:ext>
            </a:extLst>
          </p:cNvPr>
          <p:cNvSpPr txBox="1"/>
          <p:nvPr/>
        </p:nvSpPr>
        <p:spPr>
          <a:xfrm>
            <a:off x="4955876" y="2955115"/>
            <a:ext cx="233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 porttitor congue massa. Fusce posuere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A84C37-B318-4C9C-A3F1-FD7691CFD1B0}"/>
              </a:ext>
            </a:extLst>
          </p:cNvPr>
          <p:cNvSpPr txBox="1"/>
          <p:nvPr/>
        </p:nvSpPr>
        <p:spPr>
          <a:xfrm>
            <a:off x="2498549" y="3276488"/>
            <a:ext cx="17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02DFD12D-0B3D-45BA-A7A6-555FCD5BB4A8}"/>
              </a:ext>
            </a:extLst>
          </p:cNvPr>
          <p:cNvCxnSpPr>
            <a:cxnSpLocks/>
          </p:cNvCxnSpPr>
          <p:nvPr/>
        </p:nvCxnSpPr>
        <p:spPr>
          <a:xfrm>
            <a:off x="2569241" y="3627956"/>
            <a:ext cx="1560983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9A6C35B4-130D-48D0-996A-59007EA29229}"/>
              </a:ext>
            </a:extLst>
          </p:cNvPr>
          <p:cNvSpPr txBox="1"/>
          <p:nvPr/>
        </p:nvSpPr>
        <p:spPr>
          <a:xfrm>
            <a:off x="2511456" y="3640871"/>
            <a:ext cx="1648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 consectetuer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2D062AF-421F-4930-8414-99F43A5D99F7}"/>
              </a:ext>
            </a:extLst>
          </p:cNvPr>
          <p:cNvSpPr txBox="1"/>
          <p:nvPr/>
        </p:nvSpPr>
        <p:spPr>
          <a:xfrm>
            <a:off x="690769" y="4217654"/>
            <a:ext cx="1207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F5FF4B3-A5B0-4345-8CEC-D9B544F8E49B}"/>
              </a:ext>
            </a:extLst>
          </p:cNvPr>
          <p:cNvCxnSpPr>
            <a:cxnSpLocks/>
          </p:cNvCxnSpPr>
          <p:nvPr/>
        </p:nvCxnSpPr>
        <p:spPr>
          <a:xfrm>
            <a:off x="749296" y="4515574"/>
            <a:ext cx="1090141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3D67D1CB-13C5-4242-92E7-390F8C0228CF}"/>
              </a:ext>
            </a:extLst>
          </p:cNvPr>
          <p:cNvSpPr txBox="1"/>
          <p:nvPr/>
        </p:nvSpPr>
        <p:spPr>
          <a:xfrm>
            <a:off x="718801" y="4536495"/>
            <a:ext cx="115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dolor sit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A4D0843-0D25-4437-BE0E-1A69B98735DF}"/>
              </a:ext>
            </a:extLst>
          </p:cNvPr>
          <p:cNvSpPr txBox="1"/>
          <p:nvPr/>
        </p:nvSpPr>
        <p:spPr>
          <a:xfrm>
            <a:off x="7985965" y="3246763"/>
            <a:ext cx="1728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1D48722-3F39-41C8-9C3A-9D6FA9C248EE}"/>
              </a:ext>
            </a:extLst>
          </p:cNvPr>
          <p:cNvCxnSpPr>
            <a:cxnSpLocks/>
          </p:cNvCxnSpPr>
          <p:nvPr/>
        </p:nvCxnSpPr>
        <p:spPr>
          <a:xfrm>
            <a:off x="8056657" y="3598231"/>
            <a:ext cx="1560983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7FEC790B-29E1-430F-8105-521987EAF178}"/>
              </a:ext>
            </a:extLst>
          </p:cNvPr>
          <p:cNvSpPr txBox="1"/>
          <p:nvPr/>
        </p:nvSpPr>
        <p:spPr>
          <a:xfrm>
            <a:off x="7998872" y="3611146"/>
            <a:ext cx="1648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 consectetuer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971FB8B-4965-448C-B3D6-DBBCF5F3541E}"/>
              </a:ext>
            </a:extLst>
          </p:cNvPr>
          <p:cNvSpPr txBox="1"/>
          <p:nvPr/>
        </p:nvSpPr>
        <p:spPr>
          <a:xfrm>
            <a:off x="10294035" y="4157942"/>
            <a:ext cx="1207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A0AD8ED0-6440-4F59-964F-3CF5AC2527DE}"/>
              </a:ext>
            </a:extLst>
          </p:cNvPr>
          <p:cNvCxnSpPr>
            <a:cxnSpLocks/>
          </p:cNvCxnSpPr>
          <p:nvPr/>
        </p:nvCxnSpPr>
        <p:spPr>
          <a:xfrm>
            <a:off x="10352562" y="4455862"/>
            <a:ext cx="1090141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ABF1E5F5-EC84-4733-BE14-BA13EAFAB794}"/>
              </a:ext>
            </a:extLst>
          </p:cNvPr>
          <p:cNvSpPr txBox="1"/>
          <p:nvPr/>
        </p:nvSpPr>
        <p:spPr>
          <a:xfrm>
            <a:off x="10322067" y="4476783"/>
            <a:ext cx="1151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dolor sit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9892D5E-D1ED-4FA4-9102-A2EA476CB979}"/>
              </a:ext>
            </a:extLst>
          </p:cNvPr>
          <p:cNvGrpSpPr/>
          <p:nvPr/>
        </p:nvGrpSpPr>
        <p:grpSpPr>
          <a:xfrm>
            <a:off x="3397826" y="4931156"/>
            <a:ext cx="5396349" cy="1219254"/>
            <a:chOff x="5063723" y="2690334"/>
            <a:chExt cx="2064554" cy="1219254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9C92518-C24E-43D9-9F44-14B184E0FB92}"/>
                </a:ext>
              </a:extLst>
            </p:cNvPr>
            <p:cNvSpPr txBox="1"/>
            <p:nvPr/>
          </p:nvSpPr>
          <p:spPr>
            <a:xfrm>
              <a:off x="5063723" y="2690334"/>
              <a:ext cx="2064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TITLE HERE</a:t>
              </a: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BCD39DB7-4275-4D8B-A004-2760AC41292E}"/>
                </a:ext>
              </a:extLst>
            </p:cNvPr>
            <p:cNvCxnSpPr>
              <a:cxnSpLocks/>
            </p:cNvCxnSpPr>
            <p:nvPr/>
          </p:nvCxnSpPr>
          <p:spPr>
            <a:xfrm>
              <a:off x="5148154" y="3191539"/>
              <a:ext cx="186436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bg1"/>
                  </a:gs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D6AFD46-EC59-482F-9AF8-9CEB3342056E}"/>
                </a:ext>
              </a:extLst>
            </p:cNvPr>
            <p:cNvSpPr txBox="1"/>
            <p:nvPr/>
          </p:nvSpPr>
          <p:spPr>
            <a:xfrm>
              <a:off x="5079139" y="3263257"/>
              <a:ext cx="1968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 Light" panose="020B0304030504040204" pitchFamily="34" charset="-120"/>
                  <a:ea typeface="Microsoft JhengHei Light" panose="020B0304030504040204" pitchFamily="34" charset="-120"/>
                  <a:cs typeface="+mn-cs"/>
                </a:rPr>
                <a:t>Lorem ipsum dolor sit amet, consectetuer adipiscing elit</a:t>
              </a:r>
              <a:r>
                <a:rPr kumimoji="0" lang="en-US" altLang="zh-CN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 Light" panose="020B0304030504040204" pitchFamily="34" charset="-120"/>
                  <a:ea typeface="Microsoft JhengHei Light" panose="020B0304030504040204" pitchFamily="34" charset="-120"/>
                  <a:cs typeface="+mn-cs"/>
                </a:rPr>
                <a:t>. Maecenas porttitor congue massa. Fusce posuere</a:t>
              </a:r>
            </a:p>
          </p:txBody>
        </p:sp>
      </p:grpSp>
      <p:sp>
        <p:nvSpPr>
          <p:cNvPr id="28" name="椭圆 27">
            <a:extLst>
              <a:ext uri="{FF2B5EF4-FFF2-40B4-BE49-F238E27FC236}">
                <a16:creationId xmlns:a16="http://schemas.microsoft.com/office/drawing/2014/main" id="{5C8EB168-D95F-4721-96E1-DCAD8E063082}"/>
              </a:ext>
            </a:extLst>
          </p:cNvPr>
          <p:cNvSpPr/>
          <p:nvPr/>
        </p:nvSpPr>
        <p:spPr>
          <a:xfrm>
            <a:off x="-117263" y="4295195"/>
            <a:ext cx="12395200" cy="4727248"/>
          </a:xfrm>
          <a:prstGeom prst="ellipse">
            <a:avLst/>
          </a:prstGeom>
          <a:solidFill>
            <a:schemeClr val="bg1"/>
          </a:solidFill>
          <a:ln w="63500">
            <a:gradFill flip="none" rotWithShape="1">
              <a:gsLst>
                <a:gs pos="0">
                  <a:schemeClr val="accent1"/>
                </a:gs>
                <a:gs pos="54000">
                  <a:schemeClr val="accent1">
                    <a:alpha val="0"/>
                  </a:schemeClr>
                </a:gs>
              </a:gsLst>
              <a:lin ang="5400000" scaled="1"/>
              <a:tileRect/>
            </a:gra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C827CBE-759B-4531-9C2B-D0812A09E09F}"/>
              </a:ext>
            </a:extLst>
          </p:cNvPr>
          <p:cNvGrpSpPr/>
          <p:nvPr/>
        </p:nvGrpSpPr>
        <p:grpSpPr>
          <a:xfrm>
            <a:off x="3550226" y="5083556"/>
            <a:ext cx="5396349" cy="942255"/>
            <a:chOff x="5063723" y="2690334"/>
            <a:chExt cx="2064554" cy="942255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981F843-3EAC-4786-BA69-EE35B88E0DA2}"/>
                </a:ext>
              </a:extLst>
            </p:cNvPr>
            <p:cNvSpPr txBox="1"/>
            <p:nvPr/>
          </p:nvSpPr>
          <p:spPr>
            <a:xfrm>
              <a:off x="5063723" y="2690334"/>
              <a:ext cx="20645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9079022C-75F9-49EC-BA3B-BC512A7FC0F6}"/>
                </a:ext>
              </a:extLst>
            </p:cNvPr>
            <p:cNvCxnSpPr>
              <a:cxnSpLocks/>
            </p:cNvCxnSpPr>
            <p:nvPr/>
          </p:nvCxnSpPr>
          <p:spPr>
            <a:xfrm>
              <a:off x="5148154" y="3191539"/>
              <a:ext cx="1864367" cy="0"/>
            </a:xfrm>
            <a:prstGeom prst="line">
              <a:avLst/>
            </a:prstGeom>
            <a:ln>
              <a:gradFill flip="none" rotWithShape="1">
                <a:gsLst>
                  <a:gs pos="50400">
                    <a:schemeClr val="tx2"/>
                  </a:gs>
                  <a:gs pos="0">
                    <a:schemeClr val="tx2">
                      <a:alpha val="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9B07B10-05AD-4932-B9CF-4FD4629C08B2}"/>
                </a:ext>
              </a:extLst>
            </p:cNvPr>
            <p:cNvSpPr txBox="1"/>
            <p:nvPr/>
          </p:nvSpPr>
          <p:spPr>
            <a:xfrm>
              <a:off x="5079139" y="3263257"/>
              <a:ext cx="1968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9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 porttitor congue massa. Fusce posuere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138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6A88B5C-4175-4C47-8414-0DD4AF1608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cxnSp>
        <p:nvCxnSpPr>
          <p:cNvPr id="3" name="Straight Arrow Connector 41">
            <a:extLst>
              <a:ext uri="{FF2B5EF4-FFF2-40B4-BE49-F238E27FC236}">
                <a16:creationId xmlns:a16="http://schemas.microsoft.com/office/drawing/2014/main" id="{4A561EDA-BF2A-43A7-96AD-9CEF3674BFF4}"/>
              </a:ext>
            </a:extLst>
          </p:cNvPr>
          <p:cNvCxnSpPr>
            <a:cxnSpLocks/>
          </p:cNvCxnSpPr>
          <p:nvPr/>
        </p:nvCxnSpPr>
        <p:spPr>
          <a:xfrm flipV="1">
            <a:off x="1950820" y="4647525"/>
            <a:ext cx="426770" cy="158816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41">
            <a:extLst>
              <a:ext uri="{FF2B5EF4-FFF2-40B4-BE49-F238E27FC236}">
                <a16:creationId xmlns:a16="http://schemas.microsoft.com/office/drawing/2014/main" id="{27C9593B-4C55-4F48-8010-D05C785C026B}"/>
              </a:ext>
            </a:extLst>
          </p:cNvPr>
          <p:cNvCxnSpPr>
            <a:cxnSpLocks/>
          </p:cNvCxnSpPr>
          <p:nvPr/>
        </p:nvCxnSpPr>
        <p:spPr>
          <a:xfrm flipV="1">
            <a:off x="4021723" y="3849355"/>
            <a:ext cx="426770" cy="158816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1">
            <a:extLst>
              <a:ext uri="{FF2B5EF4-FFF2-40B4-BE49-F238E27FC236}">
                <a16:creationId xmlns:a16="http://schemas.microsoft.com/office/drawing/2014/main" id="{00487A50-FDA3-4258-AAD6-087BD9B29BF3}"/>
              </a:ext>
            </a:extLst>
          </p:cNvPr>
          <p:cNvCxnSpPr>
            <a:cxnSpLocks/>
          </p:cNvCxnSpPr>
          <p:nvPr/>
        </p:nvCxnSpPr>
        <p:spPr>
          <a:xfrm flipV="1">
            <a:off x="6092626" y="3051186"/>
            <a:ext cx="426770" cy="158816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41">
            <a:extLst>
              <a:ext uri="{FF2B5EF4-FFF2-40B4-BE49-F238E27FC236}">
                <a16:creationId xmlns:a16="http://schemas.microsoft.com/office/drawing/2014/main" id="{C681EBB1-8CE2-414D-B513-EC149429F64A}"/>
              </a:ext>
            </a:extLst>
          </p:cNvPr>
          <p:cNvCxnSpPr>
            <a:cxnSpLocks/>
          </p:cNvCxnSpPr>
          <p:nvPr/>
        </p:nvCxnSpPr>
        <p:spPr>
          <a:xfrm flipV="1">
            <a:off x="8163528" y="2253017"/>
            <a:ext cx="426770" cy="158816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5">
            <a:extLst>
              <a:ext uri="{FF2B5EF4-FFF2-40B4-BE49-F238E27FC236}">
                <a16:creationId xmlns:a16="http://schemas.microsoft.com/office/drawing/2014/main" id="{4F70EB38-7430-4FAB-9C1E-228925D33718}"/>
              </a:ext>
            </a:extLst>
          </p:cNvPr>
          <p:cNvSpPr>
            <a:spLocks noChangeAspect="1"/>
          </p:cNvSpPr>
          <p:nvPr/>
        </p:nvSpPr>
        <p:spPr>
          <a:xfrm>
            <a:off x="576574" y="4456686"/>
            <a:ext cx="1108026" cy="11080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Oval 61">
            <a:extLst>
              <a:ext uri="{FF2B5EF4-FFF2-40B4-BE49-F238E27FC236}">
                <a16:creationId xmlns:a16="http://schemas.microsoft.com/office/drawing/2014/main" id="{4760E78D-22BC-4C7A-BA6E-975145B5AA84}"/>
              </a:ext>
            </a:extLst>
          </p:cNvPr>
          <p:cNvSpPr/>
          <p:nvPr/>
        </p:nvSpPr>
        <p:spPr>
          <a:xfrm>
            <a:off x="562057" y="4387473"/>
            <a:ext cx="418868" cy="4188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ocket" title="Icon of a rocket">
            <a:extLst>
              <a:ext uri="{FF2B5EF4-FFF2-40B4-BE49-F238E27FC236}">
                <a16:creationId xmlns:a16="http://schemas.microsoft.com/office/drawing/2014/main" id="{C4DAEEB7-D43C-4E30-BC93-4E7772A9C01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0369" y="4812527"/>
            <a:ext cx="442728" cy="43405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74EB5280-81F9-416E-8291-23A6FDAE8924}"/>
              </a:ext>
            </a:extLst>
          </p:cNvPr>
          <p:cNvSpPr>
            <a:spLocks noChangeAspect="1"/>
          </p:cNvSpPr>
          <p:nvPr/>
        </p:nvSpPr>
        <p:spPr>
          <a:xfrm>
            <a:off x="8845518" y="1413519"/>
            <a:ext cx="1108026" cy="11080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Oval 61">
            <a:extLst>
              <a:ext uri="{FF2B5EF4-FFF2-40B4-BE49-F238E27FC236}">
                <a16:creationId xmlns:a16="http://schemas.microsoft.com/office/drawing/2014/main" id="{2245B1FE-4217-440B-AAC6-52873CAFEB79}"/>
              </a:ext>
            </a:extLst>
          </p:cNvPr>
          <p:cNvSpPr/>
          <p:nvPr/>
        </p:nvSpPr>
        <p:spPr>
          <a:xfrm>
            <a:off x="8831001" y="1344306"/>
            <a:ext cx="418868" cy="4188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33">
                <a:solidFill>
                  <a:prstClr val="white"/>
                </a:solidFill>
                <a:latin typeface="Arial"/>
                <a:ea typeface="微软雅黑"/>
              </a:rPr>
              <a:t>05</a:t>
            </a:r>
            <a:endParaRPr lang="en-US" sz="2133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4" name="Broadcasting_F1B5" title="Icon of a communication dish with signal lines">
            <a:extLst>
              <a:ext uri="{FF2B5EF4-FFF2-40B4-BE49-F238E27FC236}">
                <a16:creationId xmlns:a16="http://schemas.microsoft.com/office/drawing/2014/main" id="{2AFB2DAF-5E6E-4A1E-BDB2-B6F799A4FE8D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9176878" y="1779692"/>
            <a:ext cx="433846" cy="43405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Oval 5">
            <a:extLst>
              <a:ext uri="{FF2B5EF4-FFF2-40B4-BE49-F238E27FC236}">
                <a16:creationId xmlns:a16="http://schemas.microsoft.com/office/drawing/2014/main" id="{D7AD4125-FB8E-48F5-97C3-B1BD551BB5FE}"/>
              </a:ext>
            </a:extLst>
          </p:cNvPr>
          <p:cNvSpPr>
            <a:spLocks noChangeAspect="1"/>
          </p:cNvSpPr>
          <p:nvPr/>
        </p:nvSpPr>
        <p:spPr>
          <a:xfrm>
            <a:off x="2643810" y="3695895"/>
            <a:ext cx="1108026" cy="11080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1" name="Oval 61">
            <a:extLst>
              <a:ext uri="{FF2B5EF4-FFF2-40B4-BE49-F238E27FC236}">
                <a16:creationId xmlns:a16="http://schemas.microsoft.com/office/drawing/2014/main" id="{FFB40081-6213-4162-85DA-68CAC57F0E6D}"/>
              </a:ext>
            </a:extLst>
          </p:cNvPr>
          <p:cNvSpPr/>
          <p:nvPr/>
        </p:nvSpPr>
        <p:spPr>
          <a:xfrm>
            <a:off x="2629293" y="3626682"/>
            <a:ext cx="418868" cy="4188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33" dirty="0">
                <a:solidFill>
                  <a:prstClr val="white"/>
                </a:solidFill>
                <a:latin typeface="Arial"/>
                <a:ea typeface="微软雅黑"/>
              </a:rPr>
              <a:t>02</a:t>
            </a:r>
          </a:p>
        </p:txBody>
      </p:sp>
      <p:sp>
        <p:nvSpPr>
          <p:cNvPr id="19" name="signal_3" title="Icon of a communication tower with signal lines">
            <a:extLst>
              <a:ext uri="{FF2B5EF4-FFF2-40B4-BE49-F238E27FC236}">
                <a16:creationId xmlns:a16="http://schemas.microsoft.com/office/drawing/2014/main" id="{B48B16EE-CD7F-43B3-95FC-46D16EC3356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39595" y="4076971"/>
            <a:ext cx="316456" cy="434050"/>
          </a:xfrm>
          <a:custGeom>
            <a:avLst/>
            <a:gdLst>
              <a:gd name="T0" fmla="*/ 96 w 253"/>
              <a:gd name="T1" fmla="*/ 87 h 347"/>
              <a:gd name="T2" fmla="*/ 126 w 253"/>
              <a:gd name="T3" fmla="*/ 57 h 347"/>
              <a:gd name="T4" fmla="*/ 156 w 253"/>
              <a:gd name="T5" fmla="*/ 87 h 347"/>
              <a:gd name="T6" fmla="*/ 126 w 253"/>
              <a:gd name="T7" fmla="*/ 117 h 347"/>
              <a:gd name="T8" fmla="*/ 96 w 253"/>
              <a:gd name="T9" fmla="*/ 87 h 347"/>
              <a:gd name="T10" fmla="*/ 38 w 253"/>
              <a:gd name="T11" fmla="*/ 347 h 347"/>
              <a:gd name="T12" fmla="*/ 116 w 253"/>
              <a:gd name="T13" fmla="*/ 115 h 347"/>
              <a:gd name="T14" fmla="*/ 213 w 253"/>
              <a:gd name="T15" fmla="*/ 347 h 347"/>
              <a:gd name="T16" fmla="*/ 135 w 253"/>
              <a:gd name="T17" fmla="*/ 116 h 347"/>
              <a:gd name="T18" fmla="*/ 85 w 253"/>
              <a:gd name="T19" fmla="*/ 209 h 347"/>
              <a:gd name="T20" fmla="*/ 167 w 253"/>
              <a:gd name="T21" fmla="*/ 209 h 347"/>
              <a:gd name="T22" fmla="*/ 59 w 253"/>
              <a:gd name="T23" fmla="*/ 283 h 347"/>
              <a:gd name="T24" fmla="*/ 192 w 253"/>
              <a:gd name="T25" fmla="*/ 283 h 347"/>
              <a:gd name="T26" fmla="*/ 35 w 253"/>
              <a:gd name="T27" fmla="*/ 0 h 347"/>
              <a:gd name="T28" fmla="*/ 0 w 253"/>
              <a:gd name="T29" fmla="*/ 86 h 347"/>
              <a:gd name="T30" fmla="*/ 36 w 253"/>
              <a:gd name="T31" fmla="*/ 173 h 347"/>
              <a:gd name="T32" fmla="*/ 72 w 253"/>
              <a:gd name="T33" fmla="*/ 38 h 347"/>
              <a:gd name="T34" fmla="*/ 52 w 253"/>
              <a:gd name="T35" fmla="*/ 87 h 347"/>
              <a:gd name="T36" fmla="*/ 72 w 253"/>
              <a:gd name="T37" fmla="*/ 135 h 347"/>
              <a:gd name="T38" fmla="*/ 216 w 253"/>
              <a:gd name="T39" fmla="*/ 173 h 347"/>
              <a:gd name="T40" fmla="*/ 253 w 253"/>
              <a:gd name="T41" fmla="*/ 86 h 347"/>
              <a:gd name="T42" fmla="*/ 217 w 253"/>
              <a:gd name="T43" fmla="*/ 0 h 347"/>
              <a:gd name="T44" fmla="*/ 180 w 253"/>
              <a:gd name="T45" fmla="*/ 135 h 347"/>
              <a:gd name="T46" fmla="*/ 200 w 253"/>
              <a:gd name="T47" fmla="*/ 87 h 347"/>
              <a:gd name="T48" fmla="*/ 180 w 253"/>
              <a:gd name="T49" fmla="*/ 38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3" h="347">
                <a:moveTo>
                  <a:pt x="96" y="87"/>
                </a:moveTo>
                <a:cubicBezTo>
                  <a:pt x="96" y="70"/>
                  <a:pt x="109" y="57"/>
                  <a:pt x="126" y="57"/>
                </a:cubicBezTo>
                <a:cubicBezTo>
                  <a:pt x="143" y="57"/>
                  <a:pt x="156" y="70"/>
                  <a:pt x="156" y="87"/>
                </a:cubicBezTo>
                <a:cubicBezTo>
                  <a:pt x="156" y="104"/>
                  <a:pt x="143" y="117"/>
                  <a:pt x="126" y="117"/>
                </a:cubicBezTo>
                <a:cubicBezTo>
                  <a:pt x="109" y="117"/>
                  <a:pt x="96" y="104"/>
                  <a:pt x="96" y="87"/>
                </a:cubicBezTo>
                <a:close/>
                <a:moveTo>
                  <a:pt x="38" y="347"/>
                </a:moveTo>
                <a:cubicBezTo>
                  <a:pt x="116" y="115"/>
                  <a:pt x="116" y="115"/>
                  <a:pt x="116" y="115"/>
                </a:cubicBezTo>
                <a:moveTo>
                  <a:pt x="213" y="347"/>
                </a:moveTo>
                <a:cubicBezTo>
                  <a:pt x="135" y="116"/>
                  <a:pt x="135" y="116"/>
                  <a:pt x="135" y="116"/>
                </a:cubicBezTo>
                <a:moveTo>
                  <a:pt x="85" y="209"/>
                </a:moveTo>
                <a:cubicBezTo>
                  <a:pt x="167" y="209"/>
                  <a:pt x="167" y="209"/>
                  <a:pt x="167" y="209"/>
                </a:cubicBezTo>
                <a:moveTo>
                  <a:pt x="59" y="283"/>
                </a:moveTo>
                <a:cubicBezTo>
                  <a:pt x="192" y="283"/>
                  <a:pt x="192" y="283"/>
                  <a:pt x="192" y="283"/>
                </a:cubicBezTo>
                <a:moveTo>
                  <a:pt x="35" y="0"/>
                </a:moveTo>
                <a:cubicBezTo>
                  <a:pt x="13" y="22"/>
                  <a:pt x="0" y="52"/>
                  <a:pt x="0" y="86"/>
                </a:cubicBezTo>
                <a:cubicBezTo>
                  <a:pt x="0" y="120"/>
                  <a:pt x="13" y="151"/>
                  <a:pt x="36" y="173"/>
                </a:cubicBezTo>
                <a:moveTo>
                  <a:pt x="72" y="38"/>
                </a:moveTo>
                <a:cubicBezTo>
                  <a:pt x="60" y="50"/>
                  <a:pt x="52" y="68"/>
                  <a:pt x="52" y="87"/>
                </a:cubicBezTo>
                <a:cubicBezTo>
                  <a:pt x="52" y="105"/>
                  <a:pt x="60" y="122"/>
                  <a:pt x="72" y="135"/>
                </a:cubicBezTo>
                <a:moveTo>
                  <a:pt x="216" y="173"/>
                </a:moveTo>
                <a:cubicBezTo>
                  <a:pt x="239" y="151"/>
                  <a:pt x="253" y="120"/>
                  <a:pt x="253" y="86"/>
                </a:cubicBezTo>
                <a:cubicBezTo>
                  <a:pt x="253" y="52"/>
                  <a:pt x="239" y="22"/>
                  <a:pt x="217" y="0"/>
                </a:cubicBezTo>
                <a:moveTo>
                  <a:pt x="180" y="135"/>
                </a:moveTo>
                <a:cubicBezTo>
                  <a:pt x="192" y="122"/>
                  <a:pt x="200" y="105"/>
                  <a:pt x="200" y="87"/>
                </a:cubicBezTo>
                <a:cubicBezTo>
                  <a:pt x="200" y="68"/>
                  <a:pt x="192" y="50"/>
                  <a:pt x="180" y="38"/>
                </a:cubicBez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5">
            <a:extLst>
              <a:ext uri="{FF2B5EF4-FFF2-40B4-BE49-F238E27FC236}">
                <a16:creationId xmlns:a16="http://schemas.microsoft.com/office/drawing/2014/main" id="{9F3C54BA-3D9E-4A47-AAE5-799AF099C5CB}"/>
              </a:ext>
            </a:extLst>
          </p:cNvPr>
          <p:cNvSpPr>
            <a:spLocks noChangeAspect="1"/>
          </p:cNvSpPr>
          <p:nvPr/>
        </p:nvSpPr>
        <p:spPr>
          <a:xfrm>
            <a:off x="6778282" y="2174311"/>
            <a:ext cx="1108026" cy="11080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6" name="Oval 61">
            <a:extLst>
              <a:ext uri="{FF2B5EF4-FFF2-40B4-BE49-F238E27FC236}">
                <a16:creationId xmlns:a16="http://schemas.microsoft.com/office/drawing/2014/main" id="{BCFC9E9F-E4D7-4DE2-B42F-72C9370C5268}"/>
              </a:ext>
            </a:extLst>
          </p:cNvPr>
          <p:cNvSpPr/>
          <p:nvPr/>
        </p:nvSpPr>
        <p:spPr>
          <a:xfrm>
            <a:off x="6763765" y="2105098"/>
            <a:ext cx="418868" cy="4188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33">
                <a:solidFill>
                  <a:prstClr val="white"/>
                </a:solidFill>
                <a:latin typeface="Arial"/>
                <a:ea typeface="微软雅黑"/>
              </a:rPr>
              <a:t>04</a:t>
            </a:r>
            <a:endParaRPr lang="en-US" sz="2133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4" name="IoT" title="Icon of five circles that all connect to a center circle">
            <a:extLst>
              <a:ext uri="{FF2B5EF4-FFF2-40B4-BE49-F238E27FC236}">
                <a16:creationId xmlns:a16="http://schemas.microsoft.com/office/drawing/2014/main" id="{D7149E86-678B-424A-A261-7C08B9E4E56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096764" y="2540484"/>
            <a:ext cx="433354" cy="43405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0BCD46A1-BF05-4EBC-AC36-8EFBB5AE9C00}"/>
              </a:ext>
            </a:extLst>
          </p:cNvPr>
          <p:cNvSpPr>
            <a:spLocks noChangeAspect="1"/>
          </p:cNvSpPr>
          <p:nvPr/>
        </p:nvSpPr>
        <p:spPr>
          <a:xfrm>
            <a:off x="4711046" y="2935103"/>
            <a:ext cx="1108026" cy="1108024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1" name="Oval 61">
            <a:extLst>
              <a:ext uri="{FF2B5EF4-FFF2-40B4-BE49-F238E27FC236}">
                <a16:creationId xmlns:a16="http://schemas.microsoft.com/office/drawing/2014/main" id="{EF9D2084-78BE-4F01-A0A7-B5F19EAA3A3A}"/>
              </a:ext>
            </a:extLst>
          </p:cNvPr>
          <p:cNvSpPr/>
          <p:nvPr/>
        </p:nvSpPr>
        <p:spPr>
          <a:xfrm>
            <a:off x="4696529" y="2865890"/>
            <a:ext cx="418868" cy="4188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33">
                <a:solidFill>
                  <a:prstClr val="white"/>
                </a:solidFill>
                <a:latin typeface="Arial"/>
                <a:ea typeface="微软雅黑"/>
              </a:rPr>
              <a:t>03</a:t>
            </a:r>
            <a:endParaRPr lang="en-US" sz="2133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9" name="Intelligence" title="Icon of circles connected by crossing lines">
            <a:extLst>
              <a:ext uri="{FF2B5EF4-FFF2-40B4-BE49-F238E27FC236}">
                <a16:creationId xmlns:a16="http://schemas.microsoft.com/office/drawing/2014/main" id="{62FF36D9-B923-4338-B8FE-B38CDAC8F83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068262" y="3272173"/>
            <a:ext cx="451708" cy="43405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9525" cap="sq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91C9AE9-4ECF-42E3-ACE3-CEDDAB2278BF}"/>
              </a:ext>
            </a:extLst>
          </p:cNvPr>
          <p:cNvSpPr txBox="1"/>
          <p:nvPr/>
        </p:nvSpPr>
        <p:spPr>
          <a:xfrm>
            <a:off x="496092" y="1627029"/>
            <a:ext cx="3484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315EA95-D97F-4742-9D10-3E128131FB0B}"/>
              </a:ext>
            </a:extLst>
          </p:cNvPr>
          <p:cNvSpPr txBox="1"/>
          <p:nvPr/>
        </p:nvSpPr>
        <p:spPr>
          <a:xfrm>
            <a:off x="1684600" y="5231118"/>
            <a:ext cx="1991917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50C39A0-0245-40E1-A18D-1A4BD45DCD94}"/>
              </a:ext>
            </a:extLst>
          </p:cNvPr>
          <p:cNvSpPr txBox="1"/>
          <p:nvPr/>
        </p:nvSpPr>
        <p:spPr>
          <a:xfrm>
            <a:off x="3714248" y="4444591"/>
            <a:ext cx="2007559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C469B51-F193-4BBF-A302-CA6E460BD172}"/>
              </a:ext>
            </a:extLst>
          </p:cNvPr>
          <p:cNvSpPr txBox="1"/>
          <p:nvPr/>
        </p:nvSpPr>
        <p:spPr>
          <a:xfrm>
            <a:off x="5759538" y="3658065"/>
            <a:ext cx="2023199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FE11C10-5787-4150-A240-567F4EF92E1A}"/>
              </a:ext>
            </a:extLst>
          </p:cNvPr>
          <p:cNvSpPr txBox="1"/>
          <p:nvPr/>
        </p:nvSpPr>
        <p:spPr>
          <a:xfrm>
            <a:off x="7820468" y="2871539"/>
            <a:ext cx="2023199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DB50EF3-8733-4944-8EB6-554DD5858EB1}"/>
              </a:ext>
            </a:extLst>
          </p:cNvPr>
          <p:cNvSpPr txBox="1"/>
          <p:nvPr/>
        </p:nvSpPr>
        <p:spPr>
          <a:xfrm>
            <a:off x="9881400" y="2085013"/>
            <a:ext cx="2023199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B172FAA-19FF-4FDE-B76F-59E2FC886EE8}"/>
              </a:ext>
            </a:extLst>
          </p:cNvPr>
          <p:cNvSpPr txBox="1"/>
          <p:nvPr/>
        </p:nvSpPr>
        <p:spPr>
          <a:xfrm>
            <a:off x="576574" y="2253017"/>
            <a:ext cx="3735606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8810AE5D-0AA8-4BAD-B80B-D33B652BCCB8}"/>
              </a:ext>
            </a:extLst>
          </p:cNvPr>
          <p:cNvCxnSpPr/>
          <p:nvPr/>
        </p:nvCxnSpPr>
        <p:spPr>
          <a:xfrm>
            <a:off x="10248900" y="6402333"/>
            <a:ext cx="13081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0CCA4410-7830-4C57-99A4-70917301199C}"/>
              </a:ext>
            </a:extLst>
          </p:cNvPr>
          <p:cNvSpPr/>
          <p:nvPr/>
        </p:nvSpPr>
        <p:spPr>
          <a:xfrm>
            <a:off x="10603682" y="6066056"/>
            <a:ext cx="11063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</a:t>
            </a: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517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06A4E16-5D9B-4F94-BF02-FCDBBBB6F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CBEF49-263B-4167-B2BC-2F1A5EE614DA}"/>
              </a:ext>
            </a:extLst>
          </p:cNvPr>
          <p:cNvGrpSpPr/>
          <p:nvPr/>
        </p:nvGrpSpPr>
        <p:grpSpPr>
          <a:xfrm>
            <a:off x="26093" y="1516929"/>
            <a:ext cx="6367862" cy="4245242"/>
            <a:chOff x="2873827" y="1842176"/>
            <a:chExt cx="8128000" cy="5418667"/>
          </a:xfrm>
        </p:grpSpPr>
        <p:graphicFrame>
          <p:nvGraphicFramePr>
            <p:cNvPr id="4" name="图表 3">
              <a:extLst>
                <a:ext uri="{FF2B5EF4-FFF2-40B4-BE49-F238E27FC236}">
                  <a16:creationId xmlns:a16="http://schemas.microsoft.com/office/drawing/2014/main" id="{53E59377-C2E9-4A53-8802-19DE25D6D2B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54082007"/>
                </p:ext>
              </p:extLst>
            </p:nvPr>
          </p:nvGraphicFramePr>
          <p:xfrm>
            <a:off x="2873827" y="1842176"/>
            <a:ext cx="812800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463246C6-420D-41E3-BAC6-C6E4C4ADA179}"/>
                </a:ext>
              </a:extLst>
            </p:cNvPr>
            <p:cNvSpPr/>
            <p:nvPr/>
          </p:nvSpPr>
          <p:spPr>
            <a:xfrm>
              <a:off x="5330302" y="3257353"/>
              <a:ext cx="3215049" cy="32150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0E6C5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E0C809E-C654-4BA5-BF32-166AFCCD6DD2}"/>
              </a:ext>
            </a:extLst>
          </p:cNvPr>
          <p:cNvSpPr txBox="1"/>
          <p:nvPr/>
        </p:nvSpPr>
        <p:spPr>
          <a:xfrm>
            <a:off x="2239294" y="3265776"/>
            <a:ext cx="233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60%</a:t>
            </a:r>
            <a:endParaRPr kumimoji="0" lang="zh-CN" altLang="en-US" sz="72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F9A6709-32C2-49EA-A8C5-1F3101A72C4F}"/>
              </a:ext>
            </a:extLst>
          </p:cNvPr>
          <p:cNvCxnSpPr>
            <a:cxnSpLocks/>
          </p:cNvCxnSpPr>
          <p:nvPr/>
        </p:nvCxnSpPr>
        <p:spPr>
          <a:xfrm>
            <a:off x="6367858" y="1915886"/>
            <a:ext cx="0" cy="3846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9AC8A3DB-D744-4951-AB78-EEDE72BD335A}"/>
              </a:ext>
            </a:extLst>
          </p:cNvPr>
          <p:cNvSpPr txBox="1"/>
          <p:nvPr/>
        </p:nvSpPr>
        <p:spPr>
          <a:xfrm>
            <a:off x="7093337" y="2198758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88367C-2D9A-4595-AABF-42F640F69B47}"/>
              </a:ext>
            </a:extLst>
          </p:cNvPr>
          <p:cNvSpPr txBox="1"/>
          <p:nvPr/>
        </p:nvSpPr>
        <p:spPr>
          <a:xfrm>
            <a:off x="7119972" y="2579263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E7788A1-AE7F-472D-8B08-9807FC02842E}"/>
              </a:ext>
            </a:extLst>
          </p:cNvPr>
          <p:cNvSpPr/>
          <p:nvPr/>
        </p:nvSpPr>
        <p:spPr>
          <a:xfrm>
            <a:off x="7204370" y="2537445"/>
            <a:ext cx="925101" cy="4947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  <a:sym typeface="Microsoft YaHei UI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AEEFAEF-210E-45F5-9D47-FB650C78B370}"/>
              </a:ext>
            </a:extLst>
          </p:cNvPr>
          <p:cNvSpPr txBox="1"/>
          <p:nvPr/>
        </p:nvSpPr>
        <p:spPr>
          <a:xfrm>
            <a:off x="7093337" y="3406606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5FCE5B9-DA93-425D-BCAB-F32BD48EDD03}"/>
              </a:ext>
            </a:extLst>
          </p:cNvPr>
          <p:cNvSpPr txBox="1"/>
          <p:nvPr/>
        </p:nvSpPr>
        <p:spPr>
          <a:xfrm>
            <a:off x="7119972" y="3787111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5ECA7E56-378B-4476-9721-829CF5C3D02B}"/>
              </a:ext>
            </a:extLst>
          </p:cNvPr>
          <p:cNvSpPr/>
          <p:nvPr/>
        </p:nvSpPr>
        <p:spPr>
          <a:xfrm>
            <a:off x="7204370" y="3745293"/>
            <a:ext cx="925101" cy="4947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  <a:sym typeface="Microsoft YaHei UI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710187-75A6-4F51-B8D1-46B9C7172AF3}"/>
              </a:ext>
            </a:extLst>
          </p:cNvPr>
          <p:cNvSpPr txBox="1"/>
          <p:nvPr/>
        </p:nvSpPr>
        <p:spPr>
          <a:xfrm>
            <a:off x="7093337" y="4614453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6F0A163-D603-4740-8719-1B54A24C9E93}"/>
              </a:ext>
            </a:extLst>
          </p:cNvPr>
          <p:cNvSpPr txBox="1"/>
          <p:nvPr/>
        </p:nvSpPr>
        <p:spPr>
          <a:xfrm>
            <a:off x="7119972" y="4994958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8DB05009-15EF-457D-A28B-7D8DFF64C4C3}"/>
              </a:ext>
            </a:extLst>
          </p:cNvPr>
          <p:cNvSpPr/>
          <p:nvPr/>
        </p:nvSpPr>
        <p:spPr>
          <a:xfrm>
            <a:off x="7204370" y="4953140"/>
            <a:ext cx="925101" cy="4947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2312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03802A3-DC0D-4A0A-90BE-B6E157543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D3FB638C-17E9-45EB-A91A-32E769D443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212874"/>
              </p:ext>
            </p:extLst>
          </p:nvPr>
        </p:nvGraphicFramePr>
        <p:xfrm>
          <a:off x="776515" y="1600200"/>
          <a:ext cx="5871935" cy="465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791567B-18E8-48FD-A6FE-C551DA611376}"/>
              </a:ext>
            </a:extLst>
          </p:cNvPr>
          <p:cNvCxnSpPr>
            <a:cxnSpLocks/>
          </p:cNvCxnSpPr>
          <p:nvPr/>
        </p:nvCxnSpPr>
        <p:spPr>
          <a:xfrm>
            <a:off x="7393020" y="1612795"/>
            <a:ext cx="0" cy="44899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8268EBE1-6CC5-4B8C-94D9-A511A3237FF3}"/>
              </a:ext>
            </a:extLst>
          </p:cNvPr>
          <p:cNvSpPr txBox="1"/>
          <p:nvPr/>
        </p:nvSpPr>
        <p:spPr>
          <a:xfrm>
            <a:off x="7850397" y="2194605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66822BD-9F7E-499B-B487-7D2CDB75FC1A}"/>
              </a:ext>
            </a:extLst>
          </p:cNvPr>
          <p:cNvSpPr txBox="1"/>
          <p:nvPr/>
        </p:nvSpPr>
        <p:spPr>
          <a:xfrm>
            <a:off x="7877032" y="2575110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7DEE613-42BD-4DC4-91A6-4DF947252716}"/>
              </a:ext>
            </a:extLst>
          </p:cNvPr>
          <p:cNvSpPr/>
          <p:nvPr/>
        </p:nvSpPr>
        <p:spPr>
          <a:xfrm>
            <a:off x="7961430" y="2533292"/>
            <a:ext cx="925101" cy="4947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  <a:sym typeface="Microsoft YaHei U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C30BF6B-D33E-4F68-BDE0-20B4433ABE7E}"/>
              </a:ext>
            </a:extLst>
          </p:cNvPr>
          <p:cNvSpPr txBox="1"/>
          <p:nvPr/>
        </p:nvSpPr>
        <p:spPr>
          <a:xfrm>
            <a:off x="7850397" y="3141519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42DEA0-51E6-4FFA-989E-120406891701}"/>
              </a:ext>
            </a:extLst>
          </p:cNvPr>
          <p:cNvSpPr txBox="1"/>
          <p:nvPr/>
        </p:nvSpPr>
        <p:spPr>
          <a:xfrm>
            <a:off x="7877032" y="3522024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6E4F98D-42DA-47DF-B9C1-F016CA03A4BF}"/>
              </a:ext>
            </a:extLst>
          </p:cNvPr>
          <p:cNvSpPr/>
          <p:nvPr/>
        </p:nvSpPr>
        <p:spPr>
          <a:xfrm>
            <a:off x="7961430" y="3480206"/>
            <a:ext cx="925101" cy="4947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  <a:sym typeface="Microsoft YaHei U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25942AB-562A-4061-B33E-62DF114582A2}"/>
              </a:ext>
            </a:extLst>
          </p:cNvPr>
          <p:cNvSpPr txBox="1"/>
          <p:nvPr/>
        </p:nvSpPr>
        <p:spPr>
          <a:xfrm>
            <a:off x="7850397" y="4088433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69F5FE7-62C8-4197-B22D-D990AA3B224D}"/>
              </a:ext>
            </a:extLst>
          </p:cNvPr>
          <p:cNvSpPr txBox="1"/>
          <p:nvPr/>
        </p:nvSpPr>
        <p:spPr>
          <a:xfrm>
            <a:off x="7877032" y="4468938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02A943C0-AC0E-4415-96C4-AA6C9AC4AAD8}"/>
              </a:ext>
            </a:extLst>
          </p:cNvPr>
          <p:cNvSpPr/>
          <p:nvPr/>
        </p:nvSpPr>
        <p:spPr>
          <a:xfrm>
            <a:off x="7961430" y="4427120"/>
            <a:ext cx="925101" cy="4947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  <a:sym typeface="Microsoft YaHei UI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B0160F-95BA-412F-9FDB-FA6F5B704C3E}"/>
              </a:ext>
            </a:extLst>
          </p:cNvPr>
          <p:cNvSpPr txBox="1"/>
          <p:nvPr/>
        </p:nvSpPr>
        <p:spPr>
          <a:xfrm>
            <a:off x="7850397" y="5035347"/>
            <a:ext cx="3552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TITLE HERE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3FF544D-20B4-4BA6-BDBB-C465C8ABCD1F}"/>
              </a:ext>
            </a:extLst>
          </p:cNvPr>
          <p:cNvSpPr txBox="1"/>
          <p:nvPr/>
        </p:nvSpPr>
        <p:spPr>
          <a:xfrm>
            <a:off x="7877032" y="5415852"/>
            <a:ext cx="3743948" cy="47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Lorem ipsum dolor sit amet, consectetuer adipiscing elit. Maecenas porttitor congue massa. 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  <a:sym typeface="Microsoft YaHei UI" panose="020B0503020204020204" pitchFamily="34" charset="-122"/>
              </a:rPr>
              <a:t>Fusce posuere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D9EFFDB7-1EF1-4A94-9EF3-6AF579BFCB2C}"/>
              </a:ext>
            </a:extLst>
          </p:cNvPr>
          <p:cNvSpPr/>
          <p:nvPr/>
        </p:nvSpPr>
        <p:spPr>
          <a:xfrm>
            <a:off x="7961430" y="5374034"/>
            <a:ext cx="925101" cy="4947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  <a:sym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8655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D55151F-8031-4F83-A6EF-95953BB7AD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B4717FD5-704C-4E7C-BE7A-ACF85B6F8EEA}"/>
              </a:ext>
            </a:extLst>
          </p:cNvPr>
          <p:cNvSpPr/>
          <p:nvPr/>
        </p:nvSpPr>
        <p:spPr>
          <a:xfrm rot="10800000">
            <a:off x="4083117" y="1841303"/>
            <a:ext cx="4005086" cy="4002458"/>
          </a:xfrm>
          <a:custGeom>
            <a:avLst/>
            <a:gdLst>
              <a:gd name="connsiteX0" fmla="*/ 2002543 w 4005086"/>
              <a:gd name="connsiteY0" fmla="*/ 4002458 h 4002458"/>
              <a:gd name="connsiteX1" fmla="*/ 882902 w 4005086"/>
              <a:gd name="connsiteY1" fmla="*/ 3660679 h 4002458"/>
              <a:gd name="connsiteX2" fmla="*/ 737740 w 4005086"/>
              <a:gd name="connsiteY2" fmla="*/ 3552201 h 4002458"/>
              <a:gd name="connsiteX3" fmla="*/ 722112 w 4005086"/>
              <a:gd name="connsiteY3" fmla="*/ 3580993 h 4002458"/>
              <a:gd name="connsiteX4" fmla="*/ 433495 w 4005086"/>
              <a:gd name="connsiteY4" fmla="*/ 3734450 h 4002458"/>
              <a:gd name="connsiteX5" fmla="*/ 85435 w 4005086"/>
              <a:gd name="connsiteY5" fmla="*/ 3386390 h 4002458"/>
              <a:gd name="connsiteX6" fmla="*/ 298014 w 4005086"/>
              <a:gd name="connsiteY6" fmla="*/ 3065682 h 4002458"/>
              <a:gd name="connsiteX7" fmla="*/ 307172 w 4005086"/>
              <a:gd name="connsiteY7" fmla="*/ 3062840 h 4002458"/>
              <a:gd name="connsiteX8" fmla="*/ 241696 w 4005086"/>
              <a:gd name="connsiteY8" fmla="*/ 2955134 h 4002458"/>
              <a:gd name="connsiteX9" fmla="*/ 0 w 4005086"/>
              <a:gd name="connsiteY9" fmla="*/ 2001229 h 4002458"/>
              <a:gd name="connsiteX10" fmla="*/ 157370 w 4005086"/>
              <a:gd name="connsiteY10" fmla="*/ 1222261 h 4002458"/>
              <a:gd name="connsiteX11" fmla="*/ 177889 w 4005086"/>
              <a:gd name="connsiteY11" fmla="*/ 1179693 h 4002458"/>
              <a:gd name="connsiteX12" fmla="*/ 144877 w 4005086"/>
              <a:gd name="connsiteY12" fmla="*/ 1139682 h 4002458"/>
              <a:gd name="connsiteX13" fmla="*/ 85434 w 4005086"/>
              <a:gd name="connsiteY13" fmla="*/ 945078 h 4002458"/>
              <a:gd name="connsiteX14" fmla="*/ 433494 w 4005086"/>
              <a:gd name="connsiteY14" fmla="*/ 597018 h 4002458"/>
              <a:gd name="connsiteX15" fmla="*/ 503640 w 4005086"/>
              <a:gd name="connsiteY15" fmla="*/ 604090 h 4002458"/>
              <a:gd name="connsiteX16" fmla="*/ 555557 w 4005086"/>
              <a:gd name="connsiteY16" fmla="*/ 620205 h 4002458"/>
              <a:gd name="connsiteX17" fmla="*/ 586531 w 4005086"/>
              <a:gd name="connsiteY17" fmla="*/ 586147 h 4002458"/>
              <a:gd name="connsiteX18" fmla="*/ 2002543 w 4005086"/>
              <a:gd name="connsiteY18" fmla="*/ 0 h 4002458"/>
              <a:gd name="connsiteX19" fmla="*/ 3418555 w 4005086"/>
              <a:gd name="connsiteY19" fmla="*/ 586147 h 4002458"/>
              <a:gd name="connsiteX20" fmla="*/ 3469258 w 4005086"/>
              <a:gd name="connsiteY20" fmla="*/ 641897 h 4002458"/>
              <a:gd name="connsiteX21" fmla="*/ 3501548 w 4005086"/>
              <a:gd name="connsiteY21" fmla="*/ 624371 h 4002458"/>
              <a:gd name="connsiteX22" fmla="*/ 3637028 w 4005086"/>
              <a:gd name="connsiteY22" fmla="*/ 597018 h 4002458"/>
              <a:gd name="connsiteX23" fmla="*/ 3985088 w 4005086"/>
              <a:gd name="connsiteY23" fmla="*/ 945078 h 4002458"/>
              <a:gd name="connsiteX24" fmla="*/ 3883144 w 4005086"/>
              <a:gd name="connsiteY24" fmla="*/ 1191194 h 4002458"/>
              <a:gd name="connsiteX25" fmla="*/ 3847083 w 4005086"/>
              <a:gd name="connsiteY25" fmla="*/ 1220946 h 4002458"/>
              <a:gd name="connsiteX26" fmla="*/ 3847716 w 4005086"/>
              <a:gd name="connsiteY26" fmla="*/ 1222261 h 4002458"/>
              <a:gd name="connsiteX27" fmla="*/ 4005086 w 4005086"/>
              <a:gd name="connsiteY27" fmla="*/ 2001229 h 4002458"/>
              <a:gd name="connsiteX28" fmla="*/ 3763390 w 4005086"/>
              <a:gd name="connsiteY28" fmla="*/ 2955134 h 4002458"/>
              <a:gd name="connsiteX29" fmla="*/ 3708302 w 4005086"/>
              <a:gd name="connsiteY29" fmla="*/ 3045751 h 4002458"/>
              <a:gd name="connsiteX30" fmla="*/ 3772509 w 4005086"/>
              <a:gd name="connsiteY30" fmla="*/ 3065682 h 4002458"/>
              <a:gd name="connsiteX31" fmla="*/ 3985089 w 4005086"/>
              <a:gd name="connsiteY31" fmla="*/ 3386390 h 4002458"/>
              <a:gd name="connsiteX32" fmla="*/ 3637029 w 4005086"/>
              <a:gd name="connsiteY32" fmla="*/ 3734450 h 4002458"/>
              <a:gd name="connsiteX33" fmla="*/ 3316321 w 4005086"/>
              <a:gd name="connsiteY33" fmla="*/ 3521870 h 4002458"/>
              <a:gd name="connsiteX34" fmla="*/ 3313245 w 4005086"/>
              <a:gd name="connsiteY34" fmla="*/ 3511961 h 4002458"/>
              <a:gd name="connsiteX35" fmla="*/ 3276346 w 4005086"/>
              <a:gd name="connsiteY35" fmla="*/ 3545474 h 4002458"/>
              <a:gd name="connsiteX36" fmla="*/ 2002543 w 4005086"/>
              <a:gd name="connsiteY36" fmla="*/ 4002458 h 400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005086" h="4002458">
                <a:moveTo>
                  <a:pt x="2002543" y="4002458"/>
                </a:moveTo>
                <a:cubicBezTo>
                  <a:pt x="1587803" y="4002458"/>
                  <a:pt x="1202510" y="3876461"/>
                  <a:pt x="882902" y="3660679"/>
                </a:cubicBezTo>
                <a:lnTo>
                  <a:pt x="737740" y="3552201"/>
                </a:lnTo>
                <a:lnTo>
                  <a:pt x="722112" y="3580993"/>
                </a:lnTo>
                <a:cubicBezTo>
                  <a:pt x="659563" y="3673578"/>
                  <a:pt x="553637" y="3734450"/>
                  <a:pt x="433495" y="3734450"/>
                </a:cubicBezTo>
                <a:cubicBezTo>
                  <a:pt x="241267" y="3734450"/>
                  <a:pt x="85435" y="3578618"/>
                  <a:pt x="85435" y="3386390"/>
                </a:cubicBezTo>
                <a:cubicBezTo>
                  <a:pt x="85435" y="3242219"/>
                  <a:pt x="173090" y="3118521"/>
                  <a:pt x="298014" y="3065682"/>
                </a:cubicBezTo>
                <a:lnTo>
                  <a:pt x="307172" y="3062840"/>
                </a:lnTo>
                <a:lnTo>
                  <a:pt x="241696" y="2955134"/>
                </a:lnTo>
                <a:cubicBezTo>
                  <a:pt x="87556" y="2671573"/>
                  <a:pt x="0" y="2346619"/>
                  <a:pt x="0" y="2001229"/>
                </a:cubicBezTo>
                <a:cubicBezTo>
                  <a:pt x="0" y="1724917"/>
                  <a:pt x="56036" y="1461684"/>
                  <a:pt x="157370" y="1222261"/>
                </a:cubicBezTo>
                <a:lnTo>
                  <a:pt x="177889" y="1179693"/>
                </a:lnTo>
                <a:lnTo>
                  <a:pt x="144877" y="1139682"/>
                </a:lnTo>
                <a:cubicBezTo>
                  <a:pt x="107348" y="1084131"/>
                  <a:pt x="85434" y="1017164"/>
                  <a:pt x="85434" y="945078"/>
                </a:cubicBezTo>
                <a:cubicBezTo>
                  <a:pt x="85434" y="752850"/>
                  <a:pt x="241266" y="597018"/>
                  <a:pt x="433494" y="597018"/>
                </a:cubicBezTo>
                <a:cubicBezTo>
                  <a:pt x="457523" y="597018"/>
                  <a:pt x="480982" y="599453"/>
                  <a:pt x="503640" y="604090"/>
                </a:cubicBezTo>
                <a:lnTo>
                  <a:pt x="555557" y="620205"/>
                </a:lnTo>
                <a:lnTo>
                  <a:pt x="586531" y="586147"/>
                </a:lnTo>
                <a:cubicBezTo>
                  <a:pt x="948920" y="223996"/>
                  <a:pt x="1449556" y="0"/>
                  <a:pt x="2002543" y="0"/>
                </a:cubicBezTo>
                <a:cubicBezTo>
                  <a:pt x="2555530" y="0"/>
                  <a:pt x="3056166" y="223996"/>
                  <a:pt x="3418555" y="586147"/>
                </a:cubicBezTo>
                <a:lnTo>
                  <a:pt x="3469258" y="641897"/>
                </a:lnTo>
                <a:lnTo>
                  <a:pt x="3501548" y="624371"/>
                </a:lnTo>
                <a:cubicBezTo>
                  <a:pt x="3543189" y="606758"/>
                  <a:pt x="3588971" y="597018"/>
                  <a:pt x="3637028" y="597018"/>
                </a:cubicBezTo>
                <a:cubicBezTo>
                  <a:pt x="3829256" y="597018"/>
                  <a:pt x="3985088" y="752850"/>
                  <a:pt x="3985088" y="945078"/>
                </a:cubicBezTo>
                <a:cubicBezTo>
                  <a:pt x="3985088" y="1041192"/>
                  <a:pt x="3946130" y="1128207"/>
                  <a:pt x="3883144" y="1191194"/>
                </a:cubicBezTo>
                <a:lnTo>
                  <a:pt x="3847083" y="1220946"/>
                </a:lnTo>
                <a:lnTo>
                  <a:pt x="3847716" y="1222261"/>
                </a:lnTo>
                <a:cubicBezTo>
                  <a:pt x="3949050" y="1461684"/>
                  <a:pt x="4005086" y="1724917"/>
                  <a:pt x="4005086" y="2001229"/>
                </a:cubicBezTo>
                <a:cubicBezTo>
                  <a:pt x="4005086" y="2346619"/>
                  <a:pt x="3917530" y="2671573"/>
                  <a:pt x="3763390" y="2955134"/>
                </a:cubicBezTo>
                <a:lnTo>
                  <a:pt x="3708302" y="3045751"/>
                </a:lnTo>
                <a:lnTo>
                  <a:pt x="3772509" y="3065682"/>
                </a:lnTo>
                <a:cubicBezTo>
                  <a:pt x="3897433" y="3118521"/>
                  <a:pt x="3985089" y="3242219"/>
                  <a:pt x="3985089" y="3386390"/>
                </a:cubicBezTo>
                <a:cubicBezTo>
                  <a:pt x="3985089" y="3578618"/>
                  <a:pt x="3829257" y="3734450"/>
                  <a:pt x="3637029" y="3734450"/>
                </a:cubicBezTo>
                <a:cubicBezTo>
                  <a:pt x="3492858" y="3734450"/>
                  <a:pt x="3369159" y="3646794"/>
                  <a:pt x="3316321" y="3521870"/>
                </a:cubicBezTo>
                <a:lnTo>
                  <a:pt x="3313245" y="3511961"/>
                </a:lnTo>
                <a:lnTo>
                  <a:pt x="3276346" y="3545474"/>
                </a:lnTo>
                <a:cubicBezTo>
                  <a:pt x="2930189" y="3830962"/>
                  <a:pt x="2486406" y="4002458"/>
                  <a:pt x="2002543" y="4002458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BEBF479-5EB0-4B04-82EA-A3E6813CE7B7}"/>
              </a:ext>
            </a:extLst>
          </p:cNvPr>
          <p:cNvSpPr/>
          <p:nvPr/>
        </p:nvSpPr>
        <p:spPr>
          <a:xfrm rot="10800000">
            <a:off x="7412916" y="2207105"/>
            <a:ext cx="504264" cy="50426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730C695D-AA3E-41C7-99D5-D5ABF2517B1F}"/>
              </a:ext>
            </a:extLst>
          </p:cNvPr>
          <p:cNvSpPr/>
          <p:nvPr/>
        </p:nvSpPr>
        <p:spPr>
          <a:xfrm rot="10800000">
            <a:off x="4209382" y="2207105"/>
            <a:ext cx="504264" cy="50426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C2D486A-885B-45EC-9740-FA79CEA16CFC}"/>
              </a:ext>
            </a:extLst>
          </p:cNvPr>
          <p:cNvSpPr/>
          <p:nvPr/>
        </p:nvSpPr>
        <p:spPr>
          <a:xfrm rot="10800000">
            <a:off x="7412917" y="4648417"/>
            <a:ext cx="504264" cy="50426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00CEF70-129B-4422-81FB-0184938535AB}"/>
              </a:ext>
            </a:extLst>
          </p:cNvPr>
          <p:cNvSpPr/>
          <p:nvPr/>
        </p:nvSpPr>
        <p:spPr>
          <a:xfrm rot="10800000">
            <a:off x="4209383" y="4648417"/>
            <a:ext cx="504264" cy="50426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5EEB056-08CD-47C3-959D-78BBF5811DD1}"/>
              </a:ext>
            </a:extLst>
          </p:cNvPr>
          <p:cNvSpPr/>
          <p:nvPr/>
        </p:nvSpPr>
        <p:spPr>
          <a:xfrm rot="10800000">
            <a:off x="4785851" y="2532382"/>
            <a:ext cx="2620300" cy="26203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E8C91DF-BA1E-4131-BED5-E30D7BB10488}"/>
              </a:ext>
            </a:extLst>
          </p:cNvPr>
          <p:cNvSpPr txBox="1"/>
          <p:nvPr/>
        </p:nvSpPr>
        <p:spPr>
          <a:xfrm>
            <a:off x="4151528" y="2259182"/>
            <a:ext cx="61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01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EAF4BFB-4BA3-4182-AB7F-7625D9EAC5C8}"/>
              </a:ext>
            </a:extLst>
          </p:cNvPr>
          <p:cNvSpPr txBox="1"/>
          <p:nvPr/>
        </p:nvSpPr>
        <p:spPr>
          <a:xfrm>
            <a:off x="7420536" y="2256663"/>
            <a:ext cx="487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02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4A710D7-AD1D-414E-8EDD-2C747CD997A1}"/>
              </a:ext>
            </a:extLst>
          </p:cNvPr>
          <p:cNvSpPr txBox="1"/>
          <p:nvPr/>
        </p:nvSpPr>
        <p:spPr>
          <a:xfrm>
            <a:off x="4196199" y="4708609"/>
            <a:ext cx="517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03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C0339F5-774D-48C3-9B71-4D047DB46F3F}"/>
              </a:ext>
            </a:extLst>
          </p:cNvPr>
          <p:cNvSpPr txBox="1"/>
          <p:nvPr/>
        </p:nvSpPr>
        <p:spPr>
          <a:xfrm>
            <a:off x="7412916" y="4706172"/>
            <a:ext cx="504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04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A259D7C-9455-418B-80F3-CB30ABECF70D}"/>
              </a:ext>
            </a:extLst>
          </p:cNvPr>
          <p:cNvSpPr/>
          <p:nvPr/>
        </p:nvSpPr>
        <p:spPr>
          <a:xfrm rot="10800000">
            <a:off x="5367176" y="3113707"/>
            <a:ext cx="1457650" cy="14576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368300" sx="103000" sy="103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1153D3C-9965-40AA-9977-C642844F3A34}"/>
              </a:ext>
            </a:extLst>
          </p:cNvPr>
          <p:cNvSpPr txBox="1"/>
          <p:nvPr/>
        </p:nvSpPr>
        <p:spPr>
          <a:xfrm>
            <a:off x="5532679" y="3490533"/>
            <a:ext cx="1126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HERE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27EAE11-FC9C-42D3-BD60-95A8815A26F8}"/>
              </a:ext>
            </a:extLst>
          </p:cNvPr>
          <p:cNvSpPr txBox="1"/>
          <p:nvPr/>
        </p:nvSpPr>
        <p:spPr>
          <a:xfrm>
            <a:off x="8481991" y="1957541"/>
            <a:ext cx="210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E69F58D-488E-4E7E-BD94-3DBE0C69931C}"/>
              </a:ext>
            </a:extLst>
          </p:cNvPr>
          <p:cNvSpPr txBox="1"/>
          <p:nvPr/>
        </p:nvSpPr>
        <p:spPr>
          <a:xfrm>
            <a:off x="8520792" y="2407102"/>
            <a:ext cx="3039836" cy="61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B0EEEDB5-1C51-4BA8-A888-36608B1A375A}"/>
              </a:ext>
            </a:extLst>
          </p:cNvPr>
          <p:cNvSpPr/>
          <p:nvPr/>
        </p:nvSpPr>
        <p:spPr>
          <a:xfrm>
            <a:off x="8615741" y="2359517"/>
            <a:ext cx="548556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6050D99-0D48-4E5F-9875-09DAD67D1584}"/>
              </a:ext>
            </a:extLst>
          </p:cNvPr>
          <p:cNvSpPr txBox="1"/>
          <p:nvPr/>
        </p:nvSpPr>
        <p:spPr>
          <a:xfrm>
            <a:off x="8515362" y="4339277"/>
            <a:ext cx="210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182EBE1-2A6A-405A-874D-E51A5D6F3156}"/>
              </a:ext>
            </a:extLst>
          </p:cNvPr>
          <p:cNvSpPr txBox="1"/>
          <p:nvPr/>
        </p:nvSpPr>
        <p:spPr>
          <a:xfrm>
            <a:off x="8554163" y="4788838"/>
            <a:ext cx="3039836" cy="61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C1A2B7-D723-4AB9-BA04-AF1A4CCFA673}"/>
              </a:ext>
            </a:extLst>
          </p:cNvPr>
          <p:cNvSpPr/>
          <p:nvPr/>
        </p:nvSpPr>
        <p:spPr>
          <a:xfrm>
            <a:off x="8649112" y="4741253"/>
            <a:ext cx="548556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E813FD1-BC48-45A1-B9D4-1FBB6819AA42}"/>
              </a:ext>
            </a:extLst>
          </p:cNvPr>
          <p:cNvSpPr txBox="1"/>
          <p:nvPr/>
        </p:nvSpPr>
        <p:spPr>
          <a:xfrm>
            <a:off x="1389733" y="1843169"/>
            <a:ext cx="210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E9F95AF-1727-49B9-B6E4-CD0447BFD93F}"/>
              </a:ext>
            </a:extLst>
          </p:cNvPr>
          <p:cNvSpPr txBox="1"/>
          <p:nvPr/>
        </p:nvSpPr>
        <p:spPr>
          <a:xfrm>
            <a:off x="435281" y="2292730"/>
            <a:ext cx="3039836" cy="61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E9EDFFC-CB23-4461-B2EF-02D2AEF1E40E}"/>
              </a:ext>
            </a:extLst>
          </p:cNvPr>
          <p:cNvSpPr/>
          <p:nvPr/>
        </p:nvSpPr>
        <p:spPr>
          <a:xfrm>
            <a:off x="2843931" y="2245145"/>
            <a:ext cx="548556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2D63043-5DDF-4CE3-AC8B-B581A3932D26}"/>
              </a:ext>
            </a:extLst>
          </p:cNvPr>
          <p:cNvSpPr txBox="1"/>
          <p:nvPr/>
        </p:nvSpPr>
        <p:spPr>
          <a:xfrm>
            <a:off x="1370109" y="4289826"/>
            <a:ext cx="210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14C3761-3DA9-446F-A7EE-4EF68A7B971D}"/>
              </a:ext>
            </a:extLst>
          </p:cNvPr>
          <p:cNvSpPr txBox="1"/>
          <p:nvPr/>
        </p:nvSpPr>
        <p:spPr>
          <a:xfrm>
            <a:off x="415657" y="4739387"/>
            <a:ext cx="3039836" cy="61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</a:t>
            </a:r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Fusce posuere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11BFA8F1-57C8-4987-BA7B-9C5ADB951252}"/>
              </a:ext>
            </a:extLst>
          </p:cNvPr>
          <p:cNvSpPr/>
          <p:nvPr/>
        </p:nvSpPr>
        <p:spPr>
          <a:xfrm>
            <a:off x="2824307" y="4691802"/>
            <a:ext cx="548556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04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占位符 33" descr="图片包含 蓝色, 物体, 自行车, 发动机&#10;&#10;描述已自动生成">
            <a:extLst>
              <a:ext uri="{FF2B5EF4-FFF2-40B4-BE49-F238E27FC236}">
                <a16:creationId xmlns:a16="http://schemas.microsoft.com/office/drawing/2014/main" id="{3F2335F1-F88A-4D56-9FC6-B967C1E2BF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7" r="26597"/>
          <a:stretch>
            <a:fillRect/>
          </a:stretch>
        </p:blipFill>
        <p:spPr/>
      </p:pic>
      <p:pic>
        <p:nvPicPr>
          <p:cNvPr id="36" name="图片占位符 35" descr="图片包含 蓝色, 物体, 自行车, 发动机&#10;&#10;描述已自动生成">
            <a:extLst>
              <a:ext uri="{FF2B5EF4-FFF2-40B4-BE49-F238E27FC236}">
                <a16:creationId xmlns:a16="http://schemas.microsoft.com/office/drawing/2014/main" id="{DBF1C7BD-AD63-458E-9745-CC6862913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7" r="26597"/>
          <a:stretch>
            <a:fillRect/>
          </a:stretch>
        </p:blipFill>
        <p:spPr/>
      </p:pic>
      <p:pic>
        <p:nvPicPr>
          <p:cNvPr id="38" name="图片占位符 37" descr="图片包含 蓝色, 物体, 自行车, 发动机&#10;&#10;描述已自动生成">
            <a:extLst>
              <a:ext uri="{FF2B5EF4-FFF2-40B4-BE49-F238E27FC236}">
                <a16:creationId xmlns:a16="http://schemas.microsoft.com/office/drawing/2014/main" id="{B8A64B74-D5F3-443E-BAA2-571A215BD0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7" r="26597"/>
          <a:stretch>
            <a:fillRect/>
          </a:stretch>
        </p:blipFill>
        <p:spPr/>
      </p:pic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469388F3-BC1D-40A4-B27F-A1D1C85F09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F4C9EBE2-8F25-4B5B-9773-EB9BB46DAAD5}"/>
              </a:ext>
            </a:extLst>
          </p:cNvPr>
          <p:cNvSpPr/>
          <p:nvPr/>
        </p:nvSpPr>
        <p:spPr>
          <a:xfrm>
            <a:off x="850900" y="4742993"/>
            <a:ext cx="3251200" cy="1193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B83949F-C1C9-4AD9-9B50-C6BC7EC1A53C}"/>
              </a:ext>
            </a:extLst>
          </p:cNvPr>
          <p:cNvSpPr/>
          <p:nvPr/>
        </p:nvSpPr>
        <p:spPr>
          <a:xfrm>
            <a:off x="4467914" y="4742993"/>
            <a:ext cx="3251200" cy="1193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EE6A398-885A-4E34-BFEB-0B2EA8D3C141}"/>
              </a:ext>
            </a:extLst>
          </p:cNvPr>
          <p:cNvSpPr/>
          <p:nvPr/>
        </p:nvSpPr>
        <p:spPr>
          <a:xfrm>
            <a:off x="8084927" y="4742993"/>
            <a:ext cx="3251200" cy="1193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79D6EC5-A168-4A66-A0BE-60940AABF66D}"/>
              </a:ext>
            </a:extLst>
          </p:cNvPr>
          <p:cNvGrpSpPr/>
          <p:nvPr/>
        </p:nvGrpSpPr>
        <p:grpSpPr>
          <a:xfrm>
            <a:off x="987521" y="4803660"/>
            <a:ext cx="2593881" cy="923247"/>
            <a:chOff x="987521" y="4454866"/>
            <a:chExt cx="2593881" cy="923247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6335CD13-2337-4D9F-A604-B48B8ACB0B24}"/>
                </a:ext>
              </a:extLst>
            </p:cNvPr>
            <p:cNvSpPr txBox="1"/>
            <p:nvPr/>
          </p:nvSpPr>
          <p:spPr>
            <a:xfrm>
              <a:off x="987521" y="4454866"/>
              <a:ext cx="2007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4A8B4DD9-9DBF-429D-8AE5-36E765DE4494}"/>
                </a:ext>
              </a:extLst>
            </p:cNvPr>
            <p:cNvSpPr txBox="1"/>
            <p:nvPr/>
          </p:nvSpPr>
          <p:spPr>
            <a:xfrm>
              <a:off x="994664" y="4905163"/>
              <a:ext cx="2586738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4372C5DC-5DAA-4127-A12E-FDA82F8ED20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50" y="4880070"/>
              <a:ext cx="552450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775647E0-6EF3-4980-AF4C-64D663294E8A}"/>
              </a:ext>
            </a:extLst>
          </p:cNvPr>
          <p:cNvGrpSpPr/>
          <p:nvPr/>
        </p:nvGrpSpPr>
        <p:grpSpPr>
          <a:xfrm>
            <a:off x="4627354" y="4811058"/>
            <a:ext cx="2593881" cy="923247"/>
            <a:chOff x="987521" y="4454866"/>
            <a:chExt cx="2593881" cy="923247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AEC3A044-6F61-435C-BF0A-58E46000FC4A}"/>
                </a:ext>
              </a:extLst>
            </p:cNvPr>
            <p:cNvSpPr txBox="1"/>
            <p:nvPr/>
          </p:nvSpPr>
          <p:spPr>
            <a:xfrm>
              <a:off x="987521" y="4454866"/>
              <a:ext cx="2007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92AF9FE4-2930-4694-9686-A4B76B446C10}"/>
                </a:ext>
              </a:extLst>
            </p:cNvPr>
            <p:cNvSpPr txBox="1"/>
            <p:nvPr/>
          </p:nvSpPr>
          <p:spPr>
            <a:xfrm>
              <a:off x="994664" y="4905163"/>
              <a:ext cx="2586738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74A7B99-DE3B-49D9-8009-A8EB29BDF1DC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50" y="4880070"/>
              <a:ext cx="552450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2E04B9C-DB5D-4ED1-8AA4-898FD8229900}"/>
              </a:ext>
            </a:extLst>
          </p:cNvPr>
          <p:cNvGrpSpPr/>
          <p:nvPr/>
        </p:nvGrpSpPr>
        <p:grpSpPr>
          <a:xfrm>
            <a:off x="8219562" y="4818456"/>
            <a:ext cx="2593881" cy="923247"/>
            <a:chOff x="987521" y="4454866"/>
            <a:chExt cx="2593881" cy="923247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9A2EFC36-A3A9-4928-BD80-79853D19CE5B}"/>
                </a:ext>
              </a:extLst>
            </p:cNvPr>
            <p:cNvSpPr txBox="1"/>
            <p:nvPr/>
          </p:nvSpPr>
          <p:spPr>
            <a:xfrm>
              <a:off x="987521" y="4454866"/>
              <a:ext cx="2007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2F4742A2-4828-4EA7-8E91-355E48A4F552}"/>
                </a:ext>
              </a:extLst>
            </p:cNvPr>
            <p:cNvSpPr txBox="1"/>
            <p:nvPr/>
          </p:nvSpPr>
          <p:spPr>
            <a:xfrm>
              <a:off x="994664" y="4905163"/>
              <a:ext cx="2586738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D4105F48-3403-4698-8750-AE6E5A120754}"/>
                </a:ext>
              </a:extLst>
            </p:cNvPr>
            <p:cNvCxnSpPr>
              <a:cxnSpLocks/>
            </p:cNvCxnSpPr>
            <p:nvPr/>
          </p:nvCxnSpPr>
          <p:spPr>
            <a:xfrm>
              <a:off x="1085850" y="4880070"/>
              <a:ext cx="552450" cy="0"/>
            </a:xfrm>
            <a:prstGeom prst="line">
              <a:avLst/>
            </a:prstGeom>
            <a:ln w="1587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4320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4B402E1-D5B3-4E20-982D-97ECA5822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工作回顾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3E05E926-72A4-4E89-A9CF-525439A403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af-ZA" altLang="zh-CN"/>
              <a:t>Please Add Text Here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9038ED47-12E1-4D85-9477-023F55C571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/>
              <a:t>01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817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6FBED4-20EC-46B3-A932-732CC6925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E05B06D1-3469-4134-B220-4ABC853E90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945363"/>
              </p:ext>
            </p:extLst>
          </p:nvPr>
        </p:nvGraphicFramePr>
        <p:xfrm>
          <a:off x="914400" y="1452034"/>
          <a:ext cx="10363200" cy="5405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5037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C05B13D-A5D5-4989-B576-B44087880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AE81BF5-98B8-4961-8A72-878F7EABF0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753964"/>
              </p:ext>
            </p:extLst>
          </p:nvPr>
        </p:nvGraphicFramePr>
        <p:xfrm>
          <a:off x="541057" y="1498600"/>
          <a:ext cx="11109887" cy="4645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6773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pic>
        <p:nvPicPr>
          <p:cNvPr id="41" name="图片占位符 40" descr="图片包含 蓝色, 物体, 户外&#10;&#10;描述已自动生成">
            <a:extLst>
              <a:ext uri="{FF2B5EF4-FFF2-40B4-BE49-F238E27FC236}">
                <a16:creationId xmlns:a16="http://schemas.microsoft.com/office/drawing/2014/main" id="{EC7C4DBF-3E1F-41D6-88A1-B6316DD727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8161"/>
          <a:stretch/>
        </p:blipFill>
        <p:spPr/>
      </p:pic>
      <p:pic>
        <p:nvPicPr>
          <p:cNvPr id="43" name="图片占位符 42" descr="图片包含 蓝色, 物体, 户外&#10;&#10;描述已自动生成">
            <a:extLst>
              <a:ext uri="{FF2B5EF4-FFF2-40B4-BE49-F238E27FC236}">
                <a16:creationId xmlns:a16="http://schemas.microsoft.com/office/drawing/2014/main" id="{B85E3543-B020-4217-BEB6-38DA8799D3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8161"/>
          <a:stretch/>
        </p:blipFill>
        <p:spPr/>
      </p:pic>
      <p:pic>
        <p:nvPicPr>
          <p:cNvPr id="45" name="图片占位符 44" descr="图片包含 蓝色, 物体, 户外&#10;&#10;描述已自动生成">
            <a:extLst>
              <a:ext uri="{FF2B5EF4-FFF2-40B4-BE49-F238E27FC236}">
                <a16:creationId xmlns:a16="http://schemas.microsoft.com/office/drawing/2014/main" id="{DC853DFD-0063-41C5-9EB0-AC91443E0B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8161"/>
          <a:stretch/>
        </p:blipFill>
        <p:spPr/>
      </p:pic>
      <p:pic>
        <p:nvPicPr>
          <p:cNvPr id="55" name="图片占位符 54" descr="图片包含 蓝色, 物体, 户外&#10;&#10;描述已自动生成">
            <a:extLst>
              <a:ext uri="{FF2B5EF4-FFF2-40B4-BE49-F238E27FC236}">
                <a16:creationId xmlns:a16="http://schemas.microsoft.com/office/drawing/2014/main" id="{98B270BD-1CFF-410E-B039-A9E77D1F41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r="8161"/>
          <a:stretch/>
        </p:blipFill>
        <p:spPr/>
      </p:pic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D04EB9D2-C030-4EE8-BBA0-76E0D89611D4}"/>
              </a:ext>
            </a:extLst>
          </p:cNvPr>
          <p:cNvSpPr/>
          <p:nvPr/>
        </p:nvSpPr>
        <p:spPr>
          <a:xfrm>
            <a:off x="692199" y="3811649"/>
            <a:ext cx="2703401" cy="20193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175E3E4F-B276-454F-BCE1-0064D170C51F}"/>
              </a:ext>
            </a:extLst>
          </p:cNvPr>
          <p:cNvSpPr/>
          <p:nvPr/>
        </p:nvSpPr>
        <p:spPr>
          <a:xfrm>
            <a:off x="3393939" y="1800286"/>
            <a:ext cx="2703401" cy="20193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117BF5BE-13E0-4C2E-8873-32172AFFAD89}"/>
              </a:ext>
            </a:extLst>
          </p:cNvPr>
          <p:cNvSpPr/>
          <p:nvPr/>
        </p:nvSpPr>
        <p:spPr>
          <a:xfrm>
            <a:off x="6096780" y="3810000"/>
            <a:ext cx="2703401" cy="20193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E9FB363E-E4B6-4BDE-BBFB-7EFECDBDB5FE}"/>
              </a:ext>
            </a:extLst>
          </p:cNvPr>
          <p:cNvSpPr/>
          <p:nvPr/>
        </p:nvSpPr>
        <p:spPr>
          <a:xfrm>
            <a:off x="8796399" y="1797048"/>
            <a:ext cx="2703401" cy="20193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F78F49D-6997-4717-BB24-562E6405EF77}"/>
              </a:ext>
            </a:extLst>
          </p:cNvPr>
          <p:cNvGrpSpPr/>
          <p:nvPr/>
        </p:nvGrpSpPr>
        <p:grpSpPr>
          <a:xfrm>
            <a:off x="3686231" y="2324749"/>
            <a:ext cx="2081318" cy="1049988"/>
            <a:chOff x="3686231" y="2324749"/>
            <a:chExt cx="2081318" cy="1049988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EE2BF860-D593-4986-9B53-623ED62D8AA8}"/>
                </a:ext>
              </a:extLst>
            </p:cNvPr>
            <p:cNvGrpSpPr/>
            <p:nvPr/>
          </p:nvGrpSpPr>
          <p:grpSpPr>
            <a:xfrm>
              <a:off x="3686231" y="2324749"/>
              <a:ext cx="2081318" cy="1049988"/>
              <a:chOff x="1082129" y="4310998"/>
              <a:chExt cx="2106815" cy="1049988"/>
            </a:xfrm>
          </p:grpSpPr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CB27EA28-0359-45E3-8FE3-C0FA160E177A}"/>
                  </a:ext>
                </a:extLst>
              </p:cNvPr>
              <p:cNvSpPr txBox="1"/>
              <p:nvPr/>
            </p:nvSpPr>
            <p:spPr>
              <a:xfrm>
                <a:off x="1082129" y="4310998"/>
                <a:ext cx="21068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TITLE HERE</a:t>
                </a: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343C7CC8-308C-4E92-A6EE-C7D6DB68F4F5}"/>
                  </a:ext>
                </a:extLst>
              </p:cNvPr>
              <p:cNvSpPr txBox="1"/>
              <p:nvPr/>
            </p:nvSpPr>
            <p:spPr>
              <a:xfrm>
                <a:off x="1082129" y="4687981"/>
                <a:ext cx="2106815" cy="67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Lorem ipsum dolor sit amet, consectetuer adipiscing elit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. Maecenas</a:t>
                </a:r>
              </a:p>
            </p:txBody>
          </p:sp>
        </p:grp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B7B1B9F9-46C9-4AF4-B50A-E86A00957786}"/>
                </a:ext>
              </a:extLst>
            </p:cNvPr>
            <p:cNvCxnSpPr>
              <a:cxnSpLocks/>
            </p:cNvCxnSpPr>
            <p:nvPr/>
          </p:nvCxnSpPr>
          <p:spPr>
            <a:xfrm>
              <a:off x="3732240" y="2707589"/>
              <a:ext cx="1989300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7065FE0-C062-459A-8C97-9085F32971D8}"/>
              </a:ext>
            </a:extLst>
          </p:cNvPr>
          <p:cNvGrpSpPr/>
          <p:nvPr/>
        </p:nvGrpSpPr>
        <p:grpSpPr>
          <a:xfrm>
            <a:off x="9152793" y="2324749"/>
            <a:ext cx="2081318" cy="1049988"/>
            <a:chOff x="9152793" y="2324749"/>
            <a:chExt cx="2081318" cy="1049988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AE9B8C88-A5E4-4997-BC16-33C6C010B380}"/>
                </a:ext>
              </a:extLst>
            </p:cNvPr>
            <p:cNvGrpSpPr/>
            <p:nvPr/>
          </p:nvGrpSpPr>
          <p:grpSpPr>
            <a:xfrm>
              <a:off x="9152793" y="2324749"/>
              <a:ext cx="2081318" cy="1049988"/>
              <a:chOff x="1082129" y="4310998"/>
              <a:chExt cx="2106815" cy="1049988"/>
            </a:xfrm>
          </p:grpSpPr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B3D6D1FF-22DE-4525-9188-D0A7053A03ED}"/>
                  </a:ext>
                </a:extLst>
              </p:cNvPr>
              <p:cNvSpPr txBox="1"/>
              <p:nvPr/>
            </p:nvSpPr>
            <p:spPr>
              <a:xfrm>
                <a:off x="1082129" y="4310998"/>
                <a:ext cx="21068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TITLE HERE</a:t>
                </a: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C601AA3-A9CF-4E3E-BC56-192B154036E6}"/>
                  </a:ext>
                </a:extLst>
              </p:cNvPr>
              <p:cNvSpPr txBox="1"/>
              <p:nvPr/>
            </p:nvSpPr>
            <p:spPr>
              <a:xfrm>
                <a:off x="1082129" y="4687981"/>
                <a:ext cx="2106815" cy="67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Lorem ipsum dolor sit amet, consectetuer adipiscing elit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. Maecenas</a:t>
                </a:r>
              </a:p>
            </p:txBody>
          </p:sp>
        </p:grp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F8A9170A-361D-43E0-993D-8C015958618C}"/>
                </a:ext>
              </a:extLst>
            </p:cNvPr>
            <p:cNvCxnSpPr>
              <a:cxnSpLocks/>
            </p:cNvCxnSpPr>
            <p:nvPr/>
          </p:nvCxnSpPr>
          <p:spPr>
            <a:xfrm>
              <a:off x="9198802" y="2707589"/>
              <a:ext cx="1989300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FA82CC5-C166-49EE-BED3-4981AB93E747}"/>
              </a:ext>
            </a:extLst>
          </p:cNvPr>
          <p:cNvGrpSpPr/>
          <p:nvPr/>
        </p:nvGrpSpPr>
        <p:grpSpPr>
          <a:xfrm>
            <a:off x="921420" y="4232321"/>
            <a:ext cx="2081318" cy="1049988"/>
            <a:chOff x="3686231" y="2324749"/>
            <a:chExt cx="2081318" cy="1049988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87834932-94A6-4214-9659-AFD6F2AA4AD4}"/>
                </a:ext>
              </a:extLst>
            </p:cNvPr>
            <p:cNvGrpSpPr/>
            <p:nvPr/>
          </p:nvGrpSpPr>
          <p:grpSpPr>
            <a:xfrm>
              <a:off x="3686231" y="2324749"/>
              <a:ext cx="2081318" cy="1049988"/>
              <a:chOff x="1082129" y="4310998"/>
              <a:chExt cx="2106815" cy="1049988"/>
            </a:xfrm>
          </p:grpSpPr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F601B33-65AD-4067-A51F-F6A631888552}"/>
                  </a:ext>
                </a:extLst>
              </p:cNvPr>
              <p:cNvSpPr txBox="1"/>
              <p:nvPr/>
            </p:nvSpPr>
            <p:spPr>
              <a:xfrm>
                <a:off x="1082129" y="4310998"/>
                <a:ext cx="21068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TITLE HERE</a:t>
                </a: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ADF4049B-CECB-4578-9BB7-31AAE33DACB6}"/>
                  </a:ext>
                </a:extLst>
              </p:cNvPr>
              <p:cNvSpPr txBox="1"/>
              <p:nvPr/>
            </p:nvSpPr>
            <p:spPr>
              <a:xfrm>
                <a:off x="1082129" y="4687981"/>
                <a:ext cx="2106815" cy="67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Lorem ipsum dolor sit amet, consectetuer adipiscing elit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. Maecenas</a:t>
                </a:r>
              </a:p>
            </p:txBody>
          </p:sp>
        </p:grp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A6B7A19-BD3E-434E-80FB-7B3A0F73F368}"/>
                </a:ext>
              </a:extLst>
            </p:cNvPr>
            <p:cNvCxnSpPr>
              <a:cxnSpLocks/>
            </p:cNvCxnSpPr>
            <p:nvPr/>
          </p:nvCxnSpPr>
          <p:spPr>
            <a:xfrm>
              <a:off x="3732240" y="2707589"/>
              <a:ext cx="1989300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9C8756C-F1E6-4243-ACAF-D410A048C266}"/>
              </a:ext>
            </a:extLst>
          </p:cNvPr>
          <p:cNvGrpSpPr/>
          <p:nvPr/>
        </p:nvGrpSpPr>
        <p:grpSpPr>
          <a:xfrm>
            <a:off x="6387982" y="4232321"/>
            <a:ext cx="2081318" cy="1049988"/>
            <a:chOff x="9152793" y="2324749"/>
            <a:chExt cx="2081318" cy="1049988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3AA80FD6-E824-479D-A872-5BE11DF8517F}"/>
                </a:ext>
              </a:extLst>
            </p:cNvPr>
            <p:cNvGrpSpPr/>
            <p:nvPr/>
          </p:nvGrpSpPr>
          <p:grpSpPr>
            <a:xfrm>
              <a:off x="9152793" y="2324749"/>
              <a:ext cx="2081318" cy="1049988"/>
              <a:chOff x="1082129" y="4310998"/>
              <a:chExt cx="2106815" cy="1049988"/>
            </a:xfrm>
          </p:grpSpPr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C01E6140-1D8B-4DEF-A7AF-A537785EFF6D}"/>
                  </a:ext>
                </a:extLst>
              </p:cNvPr>
              <p:cNvSpPr txBox="1"/>
              <p:nvPr/>
            </p:nvSpPr>
            <p:spPr>
              <a:xfrm>
                <a:off x="1082129" y="4310998"/>
                <a:ext cx="210681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TITLE HERE</a:t>
                </a: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0A71E98E-2B9C-4449-87CD-B299AF312980}"/>
                  </a:ext>
                </a:extLst>
              </p:cNvPr>
              <p:cNvSpPr txBox="1"/>
              <p:nvPr/>
            </p:nvSpPr>
            <p:spPr>
              <a:xfrm>
                <a:off x="1082129" y="4687981"/>
                <a:ext cx="2106815" cy="673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Lorem ipsum dolor sit amet, 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consectetuer adipiscing </a:t>
                </a: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elit</a:t>
                </a:r>
                <a:r>
                  <a:rPr kumimoji="0" lang="en-US" altLang="zh-CN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44546A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. Maecenas</a:t>
                </a:r>
              </a:p>
            </p:txBody>
          </p:sp>
        </p:grp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62E6C805-DAE7-4CA1-8F17-21843CD11ACD}"/>
                </a:ext>
              </a:extLst>
            </p:cNvPr>
            <p:cNvCxnSpPr>
              <a:cxnSpLocks/>
            </p:cNvCxnSpPr>
            <p:nvPr/>
          </p:nvCxnSpPr>
          <p:spPr>
            <a:xfrm>
              <a:off x="9198802" y="2707589"/>
              <a:ext cx="1989300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1344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pic>
        <p:nvPicPr>
          <p:cNvPr id="48" name="图片占位符 47" descr="图片包含 蓝色, 物体, 户外&#10;&#10;描述已自动生成">
            <a:extLst>
              <a:ext uri="{FF2B5EF4-FFF2-40B4-BE49-F238E27FC236}">
                <a16:creationId xmlns:a16="http://schemas.microsoft.com/office/drawing/2014/main" id="{2F5C1341-84D1-454C-AF17-9EDD7B0C3F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91"/>
          <a:stretch>
            <a:fillRect/>
          </a:stretch>
        </p:blipFill>
        <p:spPr/>
      </p:pic>
      <p:pic>
        <p:nvPicPr>
          <p:cNvPr id="50" name="图片占位符 49" descr="图片包含 蓝色, 物体, 户外&#10;&#10;描述已自动生成">
            <a:extLst>
              <a:ext uri="{FF2B5EF4-FFF2-40B4-BE49-F238E27FC236}">
                <a16:creationId xmlns:a16="http://schemas.microsoft.com/office/drawing/2014/main" id="{614FE702-0215-4299-9302-22EA0D7FC8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91"/>
          <a:stretch>
            <a:fillRect/>
          </a:stretch>
        </p:blipFill>
        <p:spPr/>
      </p:pic>
      <p:pic>
        <p:nvPicPr>
          <p:cNvPr id="46" name="图片占位符 45" descr="图片包含 蓝色, 物体, 户外&#10;&#10;描述已自动生成">
            <a:extLst>
              <a:ext uri="{FF2B5EF4-FFF2-40B4-BE49-F238E27FC236}">
                <a16:creationId xmlns:a16="http://schemas.microsoft.com/office/drawing/2014/main" id="{44E510EF-3B4F-4F44-8BD8-E571017394E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91"/>
          <a:stretch>
            <a:fillRect/>
          </a:stretch>
        </p:blipFill>
        <p:spPr/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05EFF5D3-FB1A-4249-B2CF-0A2C29541273}"/>
              </a:ext>
            </a:extLst>
          </p:cNvPr>
          <p:cNvSpPr/>
          <p:nvPr/>
        </p:nvSpPr>
        <p:spPr>
          <a:xfrm>
            <a:off x="965201" y="3150307"/>
            <a:ext cx="2666999" cy="3047293"/>
          </a:xfrm>
          <a:prstGeom prst="roundRect">
            <a:avLst>
              <a:gd name="adj" fmla="val 398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CDA42D6-6056-44B6-8420-CC69E875F20F}"/>
              </a:ext>
            </a:extLst>
          </p:cNvPr>
          <p:cNvSpPr/>
          <p:nvPr/>
        </p:nvSpPr>
        <p:spPr>
          <a:xfrm>
            <a:off x="4762501" y="3150307"/>
            <a:ext cx="2666999" cy="3047293"/>
          </a:xfrm>
          <a:prstGeom prst="roundRect">
            <a:avLst>
              <a:gd name="adj" fmla="val 398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E02DA512-3A0E-4D29-BD07-679F855417C0}"/>
              </a:ext>
            </a:extLst>
          </p:cNvPr>
          <p:cNvSpPr/>
          <p:nvPr/>
        </p:nvSpPr>
        <p:spPr>
          <a:xfrm>
            <a:off x="8559801" y="3150307"/>
            <a:ext cx="2666999" cy="3047293"/>
          </a:xfrm>
          <a:prstGeom prst="roundRect">
            <a:avLst>
              <a:gd name="adj" fmla="val 3988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93E56FB7-36A8-4F52-A75F-82F869BFBF7F}"/>
              </a:ext>
            </a:extLst>
          </p:cNvPr>
          <p:cNvGrpSpPr/>
          <p:nvPr/>
        </p:nvGrpSpPr>
        <p:grpSpPr>
          <a:xfrm>
            <a:off x="1245293" y="4356370"/>
            <a:ext cx="2106815" cy="1104370"/>
            <a:chOff x="994331" y="2209387"/>
            <a:chExt cx="2106815" cy="1104370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8D6D00C-0899-493E-816E-4325B65FEC66}"/>
                </a:ext>
              </a:extLst>
            </p:cNvPr>
            <p:cNvSpPr txBox="1"/>
            <p:nvPr/>
          </p:nvSpPr>
          <p:spPr>
            <a:xfrm>
              <a:off x="994331" y="220938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35FEB43-97D3-42A2-9895-D96235A674B4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57B0B15-80B6-48A6-AA1E-3C6D19558E70}"/>
                </a:ext>
              </a:extLst>
            </p:cNvPr>
            <p:cNvCxnSpPr/>
            <p:nvPr/>
          </p:nvCxnSpPr>
          <p:spPr>
            <a:xfrm>
              <a:off x="1093667" y="2640752"/>
              <a:ext cx="1908143" cy="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cket" title="Icon of a rocket">
            <a:extLst>
              <a:ext uri="{FF2B5EF4-FFF2-40B4-BE49-F238E27FC236}">
                <a16:creationId xmlns:a16="http://schemas.microsoft.com/office/drawing/2014/main" id="{FCB73211-3698-43ED-829A-430DA4F2D64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115101" y="3738990"/>
            <a:ext cx="367199" cy="36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Intelligence" title="Icon of circles connected by crossing lines">
            <a:extLst>
              <a:ext uri="{FF2B5EF4-FFF2-40B4-BE49-F238E27FC236}">
                <a16:creationId xmlns:a16="http://schemas.microsoft.com/office/drawing/2014/main" id="{EF44446E-3619-45C3-A936-D1EA4DCA787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08678" y="3738990"/>
            <a:ext cx="374644" cy="36000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270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2F372EB-7E9C-42BA-AC72-57EDB0D36A20}"/>
              </a:ext>
            </a:extLst>
          </p:cNvPr>
          <p:cNvGrpSpPr/>
          <p:nvPr/>
        </p:nvGrpSpPr>
        <p:grpSpPr>
          <a:xfrm>
            <a:off x="5042593" y="4388250"/>
            <a:ext cx="2106815" cy="1104370"/>
            <a:chOff x="994331" y="2209387"/>
            <a:chExt cx="2106815" cy="1104370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38C48EA-A947-4006-A277-4BE0EC5DDC7A}"/>
                </a:ext>
              </a:extLst>
            </p:cNvPr>
            <p:cNvSpPr txBox="1"/>
            <p:nvPr/>
          </p:nvSpPr>
          <p:spPr>
            <a:xfrm>
              <a:off x="994331" y="220938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DFF7CE6-95C0-479D-859E-911C3E33B21A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20EEE8B8-E954-4857-9768-7525ADDD42CF}"/>
                </a:ext>
              </a:extLst>
            </p:cNvPr>
            <p:cNvCxnSpPr/>
            <p:nvPr/>
          </p:nvCxnSpPr>
          <p:spPr>
            <a:xfrm>
              <a:off x="1093667" y="2640752"/>
              <a:ext cx="1908143" cy="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Broadcasting_F1B5" title="Icon of a communication dish with signal lines">
            <a:extLst>
              <a:ext uri="{FF2B5EF4-FFF2-40B4-BE49-F238E27FC236}">
                <a16:creationId xmlns:a16="http://schemas.microsoft.com/office/drawing/2014/main" id="{5950E5D4-82A0-437F-B526-8933DED8AD32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9713385" y="3738990"/>
            <a:ext cx="359831" cy="36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FD93B864-966F-4F7F-9835-04FC55CA85A7}"/>
              </a:ext>
            </a:extLst>
          </p:cNvPr>
          <p:cNvGrpSpPr/>
          <p:nvPr/>
        </p:nvGrpSpPr>
        <p:grpSpPr>
          <a:xfrm>
            <a:off x="8839893" y="4452010"/>
            <a:ext cx="2106815" cy="1104370"/>
            <a:chOff x="994331" y="2209387"/>
            <a:chExt cx="2106815" cy="1104370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DF79CDAA-A91E-4DE1-8892-84E7136BF9D6}"/>
                </a:ext>
              </a:extLst>
            </p:cNvPr>
            <p:cNvSpPr txBox="1"/>
            <p:nvPr/>
          </p:nvSpPr>
          <p:spPr>
            <a:xfrm>
              <a:off x="994331" y="220938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9B43EE0-94A4-4A75-BBE4-4A52D9805048}"/>
                </a:ext>
              </a:extLst>
            </p:cNvPr>
            <p:cNvSpPr txBox="1"/>
            <p:nvPr/>
          </p:nvSpPr>
          <p:spPr>
            <a:xfrm>
              <a:off x="994331" y="2640752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98E7D258-7C65-4006-B37C-3B9E2A52420C}"/>
                </a:ext>
              </a:extLst>
            </p:cNvPr>
            <p:cNvCxnSpPr/>
            <p:nvPr/>
          </p:nvCxnSpPr>
          <p:spPr>
            <a:xfrm>
              <a:off x="1093667" y="2640752"/>
              <a:ext cx="1908143" cy="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2373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1B633CE-DEE1-409D-A8EA-6A2BC25ECB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/>
              <a:t>新年计划</a:t>
            </a:r>
          </a:p>
        </p:txBody>
      </p:sp>
      <p:pic>
        <p:nvPicPr>
          <p:cNvPr id="57" name="图片占位符 56" descr="图片包含 蓝色, 物体, 户外&#10;&#10;描述已自动生成">
            <a:extLst>
              <a:ext uri="{FF2B5EF4-FFF2-40B4-BE49-F238E27FC236}">
                <a16:creationId xmlns:a16="http://schemas.microsoft.com/office/drawing/2014/main" id="{ECC9B9C9-CEF5-42B6-A85B-8F623E27EF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/>
      </p:pic>
      <p:pic>
        <p:nvPicPr>
          <p:cNvPr id="59" name="图片占位符 58" descr="图片包含 蓝色, 物体, 户外&#10;&#10;描述已自动生成">
            <a:extLst>
              <a:ext uri="{FF2B5EF4-FFF2-40B4-BE49-F238E27FC236}">
                <a16:creationId xmlns:a16="http://schemas.microsoft.com/office/drawing/2014/main" id="{7233828D-740C-46B7-8524-18993B9C2B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/>
      </p:pic>
      <p:pic>
        <p:nvPicPr>
          <p:cNvPr id="61" name="图片占位符 60" descr="图片包含 蓝色, 物体, 户外&#10;&#10;描述已自动生成">
            <a:extLst>
              <a:ext uri="{FF2B5EF4-FFF2-40B4-BE49-F238E27FC236}">
                <a16:creationId xmlns:a16="http://schemas.microsoft.com/office/drawing/2014/main" id="{4249CA58-ED49-4875-9129-7C9282122A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/>
      </p:pic>
      <p:pic>
        <p:nvPicPr>
          <p:cNvPr id="63" name="图片占位符 62" descr="图片包含 蓝色, 物体, 户外&#10;&#10;描述已自动生成">
            <a:extLst>
              <a:ext uri="{FF2B5EF4-FFF2-40B4-BE49-F238E27FC236}">
                <a16:creationId xmlns:a16="http://schemas.microsoft.com/office/drawing/2014/main" id="{20C97BEE-E3B2-4A28-8C6A-3DBB6E65AF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/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27379F74-C1D3-4223-880A-272D06244F1F}"/>
              </a:ext>
            </a:extLst>
          </p:cNvPr>
          <p:cNvGrpSpPr/>
          <p:nvPr/>
        </p:nvGrpSpPr>
        <p:grpSpPr>
          <a:xfrm>
            <a:off x="660847" y="4138131"/>
            <a:ext cx="2106815" cy="1187012"/>
            <a:chOff x="667657" y="4517316"/>
            <a:chExt cx="2106815" cy="1187012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6126C38-0973-468E-A0B9-D6F8A3EC6CD7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22D9CB0-254A-4ADE-B086-ED9E40087388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49CE51DF-7240-44F1-BB57-ADEDEBB4641D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976DCEB-5396-4150-AD01-BF94FC150F66}"/>
              </a:ext>
            </a:extLst>
          </p:cNvPr>
          <p:cNvGrpSpPr/>
          <p:nvPr/>
        </p:nvGrpSpPr>
        <p:grpSpPr>
          <a:xfrm>
            <a:off x="3537560" y="4138131"/>
            <a:ext cx="2106815" cy="1187012"/>
            <a:chOff x="667657" y="4517316"/>
            <a:chExt cx="2106815" cy="1187012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3AE7043-F10E-4E05-854B-375276E9D174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3449A8A-5B99-40AA-94C5-6A8E7434A82F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elit. Maecenas</a:t>
              </a:r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AAE25207-1248-4256-AF39-A0580BC055D2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1E556A0-D1CC-4F07-9CDF-D51DA0084EE8}"/>
              </a:ext>
            </a:extLst>
          </p:cNvPr>
          <p:cNvGrpSpPr/>
          <p:nvPr/>
        </p:nvGrpSpPr>
        <p:grpSpPr>
          <a:xfrm>
            <a:off x="6414273" y="4138131"/>
            <a:ext cx="2106815" cy="1187012"/>
            <a:chOff x="667657" y="4517316"/>
            <a:chExt cx="2106815" cy="1187012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BF597BE4-215A-499C-B4A3-34CA9AEC97D8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43516CC4-71E4-41CB-A57C-C62E02EEFA80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C5E778B6-F809-43F3-96B9-208DEC23BB5C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5959A1B-4CD2-4F8C-A998-25AEF397B204}"/>
              </a:ext>
            </a:extLst>
          </p:cNvPr>
          <p:cNvGrpSpPr/>
          <p:nvPr/>
        </p:nvGrpSpPr>
        <p:grpSpPr>
          <a:xfrm>
            <a:off x="9290985" y="4138131"/>
            <a:ext cx="2106815" cy="1187012"/>
            <a:chOff x="667657" y="4517316"/>
            <a:chExt cx="2106815" cy="1187012"/>
          </a:xfrm>
        </p:grpSpPr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EF4FB711-972A-44D1-A40E-B6191E18D600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01F3BE9F-6147-4766-9C2E-495121DD0247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BEC4048B-C948-41AF-9569-788C2DA6C0F1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4992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FBB60931-AD37-4C88-9C89-1020E89D45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zh-CN" altLang="en-US"/>
              <a:t>汇报人：</a:t>
            </a:r>
            <a:r>
              <a:rPr lang="af-ZA" altLang="zh-CN"/>
              <a:t>OfficePLUS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ABE51A1E-2C2D-4F15-800B-C75BA4405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zh-CN" altLang="en-US"/>
              <a:t>谢谢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FAF7656A-6DA7-43AE-AB65-E064BC0BBF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af-ZA" altLang="zh-CN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03544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575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850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164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63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A8F7CB1-A3DB-4909-9FDF-DB7365711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zh-CN" altLang="en-US"/>
              <a:t>工作回顾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9D3ECE-6017-4F00-80E8-406F314AC9F8}"/>
              </a:ext>
            </a:extLst>
          </p:cNvPr>
          <p:cNvSpPr/>
          <p:nvPr/>
        </p:nvSpPr>
        <p:spPr>
          <a:xfrm>
            <a:off x="665102" y="2075362"/>
            <a:ext cx="2247224" cy="200560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DB64E53-0AA7-4ED0-8A67-0E9C67A81C92}"/>
              </a:ext>
            </a:extLst>
          </p:cNvPr>
          <p:cNvSpPr txBox="1"/>
          <p:nvPr/>
        </p:nvSpPr>
        <p:spPr>
          <a:xfrm>
            <a:off x="1005397" y="3165203"/>
            <a:ext cx="1566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50%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FC47323-3075-42C1-B826-3047DEAC0240}"/>
              </a:ext>
            </a:extLst>
          </p:cNvPr>
          <p:cNvCxnSpPr/>
          <p:nvPr/>
        </p:nvCxnSpPr>
        <p:spPr>
          <a:xfrm>
            <a:off x="944792" y="306989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84094CCD-33D4-4D5B-B559-FA7692F00BD5}"/>
              </a:ext>
            </a:extLst>
          </p:cNvPr>
          <p:cNvGrpSpPr/>
          <p:nvPr/>
        </p:nvGrpSpPr>
        <p:grpSpPr>
          <a:xfrm>
            <a:off x="735307" y="4494695"/>
            <a:ext cx="2106815" cy="1049988"/>
            <a:chOff x="1082129" y="4310998"/>
            <a:chExt cx="2106815" cy="104998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846DE54-2DFA-461C-BB37-75B335851120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7AB0C5-7DB4-48A7-96A8-942FC615EF5A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C2CAEB96-20D7-469E-9652-87D1F57051E8}"/>
              </a:ext>
            </a:extLst>
          </p:cNvPr>
          <p:cNvSpPr/>
          <p:nvPr/>
        </p:nvSpPr>
        <p:spPr>
          <a:xfrm>
            <a:off x="3533284" y="2069163"/>
            <a:ext cx="2247224" cy="200560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528D4C1-20A6-4337-83D6-370FB69EE0F2}"/>
              </a:ext>
            </a:extLst>
          </p:cNvPr>
          <p:cNvSpPr txBox="1"/>
          <p:nvPr/>
        </p:nvSpPr>
        <p:spPr>
          <a:xfrm>
            <a:off x="3873579" y="3165203"/>
            <a:ext cx="1566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70%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3D8ABB8-7D13-4B58-A1B1-A8A4BDE739D3}"/>
              </a:ext>
            </a:extLst>
          </p:cNvPr>
          <p:cNvCxnSpPr/>
          <p:nvPr/>
        </p:nvCxnSpPr>
        <p:spPr>
          <a:xfrm>
            <a:off x="3812974" y="306989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EDD2F9A-8BAD-4131-BA59-E82CA6D10647}"/>
              </a:ext>
            </a:extLst>
          </p:cNvPr>
          <p:cNvGrpSpPr/>
          <p:nvPr/>
        </p:nvGrpSpPr>
        <p:grpSpPr>
          <a:xfrm>
            <a:off x="3603489" y="4500894"/>
            <a:ext cx="2106815" cy="1049988"/>
            <a:chOff x="1082129" y="4310998"/>
            <a:chExt cx="2106815" cy="1049988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3339C50-B094-48F4-97C9-20C98C812479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9A5798C-C26F-4DEA-80EB-23C50F9CA3A1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5735198-C8D7-4271-AA64-BFA7D727CFF2}"/>
              </a:ext>
            </a:extLst>
          </p:cNvPr>
          <p:cNvSpPr/>
          <p:nvPr/>
        </p:nvSpPr>
        <p:spPr>
          <a:xfrm>
            <a:off x="6401466" y="2062964"/>
            <a:ext cx="2247224" cy="200560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66B48C7-9668-4FB7-9476-81D8E0ED7F8E}"/>
              </a:ext>
            </a:extLst>
          </p:cNvPr>
          <p:cNvSpPr txBox="1"/>
          <p:nvPr/>
        </p:nvSpPr>
        <p:spPr>
          <a:xfrm>
            <a:off x="6741761" y="3165203"/>
            <a:ext cx="1566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60%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A71ABF3-858E-4124-85A0-E2BDCAB85AB9}"/>
              </a:ext>
            </a:extLst>
          </p:cNvPr>
          <p:cNvCxnSpPr/>
          <p:nvPr/>
        </p:nvCxnSpPr>
        <p:spPr>
          <a:xfrm>
            <a:off x="6681156" y="306989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F5CC97CA-2F80-49D9-968D-FAF96D4E2B44}"/>
              </a:ext>
            </a:extLst>
          </p:cNvPr>
          <p:cNvGrpSpPr/>
          <p:nvPr/>
        </p:nvGrpSpPr>
        <p:grpSpPr>
          <a:xfrm>
            <a:off x="6471671" y="4507093"/>
            <a:ext cx="2106815" cy="1049988"/>
            <a:chOff x="1082129" y="4310998"/>
            <a:chExt cx="2106815" cy="104998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1429172-DADD-40EB-BEA4-B9BCEE5DBA80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3B4B69A-33EC-4567-96C7-E13362C79AFF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6AADB889-61A4-48FA-B200-F010CD7C24CF}"/>
              </a:ext>
            </a:extLst>
          </p:cNvPr>
          <p:cNvSpPr/>
          <p:nvPr/>
        </p:nvSpPr>
        <p:spPr>
          <a:xfrm>
            <a:off x="9269649" y="2056765"/>
            <a:ext cx="2247224" cy="2005604"/>
          </a:xfrm>
          <a:prstGeom prst="roundRect">
            <a:avLst>
              <a:gd name="adj" fmla="val 770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355600" sx="95000" sy="9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0461FDB-EA2C-4C67-ACE1-7D9F5FCE48E8}"/>
              </a:ext>
            </a:extLst>
          </p:cNvPr>
          <p:cNvSpPr txBox="1"/>
          <p:nvPr/>
        </p:nvSpPr>
        <p:spPr>
          <a:xfrm>
            <a:off x="9609944" y="3165203"/>
            <a:ext cx="1566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80%</a:t>
            </a: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D5190220-5262-46CF-96CC-1A0BEA61936A}"/>
              </a:ext>
            </a:extLst>
          </p:cNvPr>
          <p:cNvCxnSpPr/>
          <p:nvPr/>
        </p:nvCxnSpPr>
        <p:spPr>
          <a:xfrm>
            <a:off x="9549339" y="3069895"/>
            <a:ext cx="168784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E99CB1F-0930-4043-89AD-AA951AAB4C40}"/>
              </a:ext>
            </a:extLst>
          </p:cNvPr>
          <p:cNvGrpSpPr/>
          <p:nvPr/>
        </p:nvGrpSpPr>
        <p:grpSpPr>
          <a:xfrm>
            <a:off x="9339854" y="4513292"/>
            <a:ext cx="2106815" cy="1049988"/>
            <a:chOff x="1082129" y="4310998"/>
            <a:chExt cx="2106815" cy="1049988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EA13A75-3C12-41F6-B68F-3E563195B51A}"/>
                </a:ext>
              </a:extLst>
            </p:cNvPr>
            <p:cNvSpPr txBox="1"/>
            <p:nvPr/>
          </p:nvSpPr>
          <p:spPr>
            <a:xfrm>
              <a:off x="1082129" y="4310998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725F22B-059F-4B38-AA50-1981FA5CEEE0}"/>
                </a:ext>
              </a:extLst>
            </p:cNvPr>
            <p:cNvSpPr txBox="1"/>
            <p:nvPr/>
          </p:nvSpPr>
          <p:spPr>
            <a:xfrm>
              <a:off x="1082129" y="4687981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sp>
        <p:nvSpPr>
          <p:cNvPr id="27" name="rocket" title="Icon of a rocket">
            <a:extLst>
              <a:ext uri="{FF2B5EF4-FFF2-40B4-BE49-F238E27FC236}">
                <a16:creationId xmlns:a16="http://schemas.microsoft.com/office/drawing/2014/main" id="{CE1D37DA-128D-4A14-8CF7-1D0ACDB1C4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59139" y="2376430"/>
            <a:ext cx="458998" cy="45000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Intelligence" title="Icon of circles connected by crossing lines">
            <a:extLst>
              <a:ext uri="{FF2B5EF4-FFF2-40B4-BE49-F238E27FC236}">
                <a16:creationId xmlns:a16="http://schemas.microsoft.com/office/drawing/2014/main" id="{8B8B77C4-8403-4461-8BF7-7BCBE9B36C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29045" y="2376430"/>
            <a:ext cx="468305" cy="45000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2700" cap="sq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Broadcasting_F1B5" title="Icon of a communication dish with signal lines">
            <a:extLst>
              <a:ext uri="{FF2B5EF4-FFF2-40B4-BE49-F238E27FC236}">
                <a16:creationId xmlns:a16="http://schemas.microsoft.com/office/drawing/2014/main" id="{AA90DCA8-2E9D-49C9-9E43-3D47958755E9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10168443" y="2376430"/>
            <a:ext cx="449789" cy="45000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IoT" title="Icon of five circles that all connect to a center circle">
            <a:extLst>
              <a:ext uri="{FF2B5EF4-FFF2-40B4-BE49-F238E27FC236}">
                <a16:creationId xmlns:a16="http://schemas.microsoft.com/office/drawing/2014/main" id="{0197B4F0-4688-4F45-AF24-9E2CAB3FE5D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08258" y="2376430"/>
            <a:ext cx="449278" cy="45000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DDD5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311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9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56CC594-94D7-4B60-9B4C-E8CFF7B2DE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工作回顾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C62D3389-254D-4E66-9BC4-B297BF3F31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908663"/>
              </p:ext>
            </p:extLst>
          </p:nvPr>
        </p:nvGraphicFramePr>
        <p:xfrm>
          <a:off x="68366" y="1714500"/>
          <a:ext cx="32512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FA38130-6614-4FE2-9780-C44FB695B5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2013487"/>
              </p:ext>
            </p:extLst>
          </p:nvPr>
        </p:nvGraphicFramePr>
        <p:xfrm>
          <a:off x="3003055" y="1714500"/>
          <a:ext cx="32512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2FFC5982-6A58-4EC5-9A0D-8386C16946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2987239"/>
              </p:ext>
            </p:extLst>
          </p:nvPr>
        </p:nvGraphicFramePr>
        <p:xfrm>
          <a:off x="5937744" y="1714500"/>
          <a:ext cx="32512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20CF7C8-85F6-4A47-BAC1-36A1493BF6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287496"/>
              </p:ext>
            </p:extLst>
          </p:nvPr>
        </p:nvGraphicFramePr>
        <p:xfrm>
          <a:off x="8872434" y="1714500"/>
          <a:ext cx="3251200" cy="2194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9">
            <a:extLst>
              <a:ext uri="{FF2B5EF4-FFF2-40B4-BE49-F238E27FC236}">
                <a16:creationId xmlns:a16="http://schemas.microsoft.com/office/drawing/2014/main" id="{A5947BF7-084C-4042-995B-DF60A414F259}"/>
              </a:ext>
            </a:extLst>
          </p:cNvPr>
          <p:cNvSpPr txBox="1"/>
          <p:nvPr/>
        </p:nvSpPr>
        <p:spPr>
          <a:xfrm>
            <a:off x="1214572" y="2507069"/>
            <a:ext cx="95878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9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71%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F1C9C20-4BD8-4BDA-A544-85E38CAE7AF7}"/>
              </a:ext>
            </a:extLst>
          </p:cNvPr>
          <p:cNvSpPr txBox="1"/>
          <p:nvPr/>
        </p:nvSpPr>
        <p:spPr>
          <a:xfrm>
            <a:off x="4149261" y="2507069"/>
            <a:ext cx="95878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9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47%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5613D697-33B3-4F16-B20A-02B5168B8763}"/>
              </a:ext>
            </a:extLst>
          </p:cNvPr>
          <p:cNvSpPr txBox="1"/>
          <p:nvPr/>
        </p:nvSpPr>
        <p:spPr>
          <a:xfrm>
            <a:off x="7083950" y="2507069"/>
            <a:ext cx="95878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9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80%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2D6AAF1-4745-4C75-86ED-E985AC084FDC}"/>
              </a:ext>
            </a:extLst>
          </p:cNvPr>
          <p:cNvSpPr txBox="1"/>
          <p:nvPr/>
        </p:nvSpPr>
        <p:spPr>
          <a:xfrm>
            <a:off x="10018640" y="2507069"/>
            <a:ext cx="95878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900" cap="none" spc="-6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B9E1A37-D272-4F7C-B65B-5C6FFC7C9EE3}"/>
              </a:ext>
            </a:extLst>
          </p:cNvPr>
          <p:cNvGrpSpPr/>
          <p:nvPr/>
        </p:nvGrpSpPr>
        <p:grpSpPr>
          <a:xfrm>
            <a:off x="640559" y="4095040"/>
            <a:ext cx="2106815" cy="1187012"/>
            <a:chOff x="667657" y="4517316"/>
            <a:chExt cx="2106815" cy="1187012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F52BB8A-F211-4505-8E29-A3D9DE0ED934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C4490C9-9E95-44C9-9280-EE9AF89327E7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C4526DA8-ABB6-4C3C-8EBB-C3DD5FE2E061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935F3A2-F3E5-4C1E-AA03-561655228863}"/>
              </a:ext>
            </a:extLst>
          </p:cNvPr>
          <p:cNvGrpSpPr/>
          <p:nvPr/>
        </p:nvGrpSpPr>
        <p:grpSpPr>
          <a:xfrm>
            <a:off x="3575248" y="4095040"/>
            <a:ext cx="2106815" cy="1187012"/>
            <a:chOff x="667657" y="4517316"/>
            <a:chExt cx="2106815" cy="1187012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6ADFB7D-0A05-41F6-A36E-39AB74EEE250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224EFAD-3284-4DA7-AD51-634A69336B6F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elit. Maecenas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D577E33-A2FB-44F8-BF4B-F8988185282D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BF05DC2-C194-4F72-90F1-C6B29C6F62D0}"/>
              </a:ext>
            </a:extLst>
          </p:cNvPr>
          <p:cNvGrpSpPr/>
          <p:nvPr/>
        </p:nvGrpSpPr>
        <p:grpSpPr>
          <a:xfrm>
            <a:off x="6509937" y="4095040"/>
            <a:ext cx="2106815" cy="1187012"/>
            <a:chOff x="667657" y="4517316"/>
            <a:chExt cx="2106815" cy="1187012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04CEC6E-2172-491D-9E0C-99AABC4D2AE5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62ADA29-A5F7-4AD5-A8D2-D014FE6DFD58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82D7B9E-FE6B-4CBD-B41E-386E47884947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8DACB4E-3F72-4CFD-B19A-389209B652E8}"/>
              </a:ext>
            </a:extLst>
          </p:cNvPr>
          <p:cNvGrpSpPr/>
          <p:nvPr/>
        </p:nvGrpSpPr>
        <p:grpSpPr>
          <a:xfrm>
            <a:off x="9444627" y="4095040"/>
            <a:ext cx="2106815" cy="1187012"/>
            <a:chOff x="667657" y="4517316"/>
            <a:chExt cx="2106815" cy="1187012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43A1858-86E6-4738-AC04-1AC4399E084C}"/>
                </a:ext>
              </a:extLst>
            </p:cNvPr>
            <p:cNvSpPr txBox="1"/>
            <p:nvPr/>
          </p:nvSpPr>
          <p:spPr>
            <a:xfrm>
              <a:off x="667657" y="4517316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80A118D-1CA2-4EA6-83F4-9FBF62780DE1}"/>
                </a:ext>
              </a:extLst>
            </p:cNvPr>
            <p:cNvSpPr txBox="1"/>
            <p:nvPr/>
          </p:nvSpPr>
          <p:spPr>
            <a:xfrm>
              <a:off x="667657" y="5031323"/>
              <a:ext cx="2106815" cy="67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D08DD2F3-D5FC-43F4-8C3D-274FBB9AFE52}"/>
                </a:ext>
              </a:extLst>
            </p:cNvPr>
            <p:cNvCxnSpPr>
              <a:cxnSpLocks/>
            </p:cNvCxnSpPr>
            <p:nvPr/>
          </p:nvCxnSpPr>
          <p:spPr>
            <a:xfrm>
              <a:off x="757283" y="4974575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tx2">
                      <a:alpha val="0"/>
                    </a:schemeClr>
                  </a:gs>
                  <a:gs pos="5000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473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3F14AE-7F87-4265-9067-169AFCB16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工作回顾</a:t>
            </a:r>
          </a:p>
        </p:txBody>
      </p:sp>
      <p:sp>
        <p:nvSpPr>
          <p:cNvPr id="3" name="Oval 9">
            <a:extLst>
              <a:ext uri="{FF2B5EF4-FFF2-40B4-BE49-F238E27FC236}">
                <a16:creationId xmlns:a16="http://schemas.microsoft.com/office/drawing/2014/main" id="{5CFC3833-AFA1-4399-9226-64BBF7D1FD0B}"/>
              </a:ext>
            </a:extLst>
          </p:cNvPr>
          <p:cNvSpPr/>
          <p:nvPr/>
        </p:nvSpPr>
        <p:spPr>
          <a:xfrm>
            <a:off x="655779" y="2473037"/>
            <a:ext cx="752763" cy="75276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6DC3DFB-FC44-4EF7-85D4-5E21A407940C}"/>
              </a:ext>
            </a:extLst>
          </p:cNvPr>
          <p:cNvSpPr txBox="1"/>
          <p:nvPr/>
        </p:nvSpPr>
        <p:spPr>
          <a:xfrm>
            <a:off x="2023070" y="2036827"/>
            <a:ext cx="2462561" cy="52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FE189BB-3E5C-41B4-9392-7E83D897D855}"/>
              </a:ext>
            </a:extLst>
          </p:cNvPr>
          <p:cNvSpPr txBox="1"/>
          <p:nvPr/>
        </p:nvSpPr>
        <p:spPr>
          <a:xfrm>
            <a:off x="1365047" y="1929715"/>
            <a:ext cx="80983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</a:t>
            </a: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4AB89600-CF5E-40BA-B06D-748AE7B72FA2}"/>
              </a:ext>
            </a:extLst>
          </p:cNvPr>
          <p:cNvSpPr/>
          <p:nvPr/>
        </p:nvSpPr>
        <p:spPr>
          <a:xfrm>
            <a:off x="2814012" y="3421304"/>
            <a:ext cx="752763" cy="75276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621701E3-D961-479F-96A6-7A4BF930C8FC}"/>
              </a:ext>
            </a:extLst>
          </p:cNvPr>
          <p:cNvSpPr txBox="1"/>
          <p:nvPr/>
        </p:nvSpPr>
        <p:spPr>
          <a:xfrm>
            <a:off x="3482874" y="2989448"/>
            <a:ext cx="80983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02</a:t>
            </a: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AA697EAB-F7D0-49DD-957E-4573D8174265}"/>
              </a:ext>
            </a:extLst>
          </p:cNvPr>
          <p:cNvSpPr/>
          <p:nvPr/>
        </p:nvSpPr>
        <p:spPr>
          <a:xfrm>
            <a:off x="5529497" y="4369571"/>
            <a:ext cx="752763" cy="75276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5042CEE5-07C8-4FA1-B3DE-B2FA70751069}"/>
              </a:ext>
            </a:extLst>
          </p:cNvPr>
          <p:cNvSpPr txBox="1"/>
          <p:nvPr/>
        </p:nvSpPr>
        <p:spPr>
          <a:xfrm>
            <a:off x="6267266" y="3935735"/>
            <a:ext cx="80983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03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B059BF42-9583-46AF-B34D-7ADB32F51D57}"/>
              </a:ext>
            </a:extLst>
          </p:cNvPr>
          <p:cNvSpPr/>
          <p:nvPr/>
        </p:nvSpPr>
        <p:spPr>
          <a:xfrm>
            <a:off x="7975600" y="5317837"/>
            <a:ext cx="752763" cy="75276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0E290A03-D4B6-4D78-B95D-3E8EB62C77BB}"/>
              </a:ext>
            </a:extLst>
          </p:cNvPr>
          <p:cNvSpPr txBox="1"/>
          <p:nvPr/>
        </p:nvSpPr>
        <p:spPr>
          <a:xfrm>
            <a:off x="8723150" y="4882019"/>
            <a:ext cx="809837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E2158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04</a:t>
            </a:r>
          </a:p>
        </p:txBody>
      </p:sp>
      <p:cxnSp>
        <p:nvCxnSpPr>
          <p:cNvPr id="12" name="Straight Connector 47">
            <a:extLst>
              <a:ext uri="{FF2B5EF4-FFF2-40B4-BE49-F238E27FC236}">
                <a16:creationId xmlns:a16="http://schemas.microsoft.com/office/drawing/2014/main" id="{719AD707-172A-4553-8C9B-793764E88B61}"/>
              </a:ext>
            </a:extLst>
          </p:cNvPr>
          <p:cNvCxnSpPr>
            <a:stCxn id="3" idx="6"/>
          </p:cNvCxnSpPr>
          <p:nvPr/>
        </p:nvCxnSpPr>
        <p:spPr>
          <a:xfrm>
            <a:off x="1408542" y="2849419"/>
            <a:ext cx="2807858" cy="0"/>
          </a:xfrm>
          <a:prstGeom prst="line">
            <a:avLst/>
          </a:prstGeom>
          <a:ln w="19050" cmpd="sng">
            <a:solidFill>
              <a:schemeClr val="accent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48">
            <a:extLst>
              <a:ext uri="{FF2B5EF4-FFF2-40B4-BE49-F238E27FC236}">
                <a16:creationId xmlns:a16="http://schemas.microsoft.com/office/drawing/2014/main" id="{659548ED-19B0-4C88-9773-CC3A2808D3C6}"/>
              </a:ext>
            </a:extLst>
          </p:cNvPr>
          <p:cNvCxnSpPr>
            <a:stCxn id="6" idx="6"/>
          </p:cNvCxnSpPr>
          <p:nvPr/>
        </p:nvCxnSpPr>
        <p:spPr>
          <a:xfrm>
            <a:off x="3566775" y="3797686"/>
            <a:ext cx="6237626" cy="0"/>
          </a:xfrm>
          <a:prstGeom prst="line">
            <a:avLst/>
          </a:prstGeom>
          <a:ln w="19050" cmpd="sng">
            <a:solidFill>
              <a:schemeClr val="accent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56">
            <a:extLst>
              <a:ext uri="{FF2B5EF4-FFF2-40B4-BE49-F238E27FC236}">
                <a16:creationId xmlns:a16="http://schemas.microsoft.com/office/drawing/2014/main" id="{6470B582-902A-4ABB-AC84-621F4273EDC4}"/>
              </a:ext>
            </a:extLst>
          </p:cNvPr>
          <p:cNvCxnSpPr>
            <a:stCxn id="8" idx="6"/>
          </p:cNvCxnSpPr>
          <p:nvPr/>
        </p:nvCxnSpPr>
        <p:spPr>
          <a:xfrm>
            <a:off x="6282260" y="4745953"/>
            <a:ext cx="2607741" cy="0"/>
          </a:xfrm>
          <a:prstGeom prst="line">
            <a:avLst/>
          </a:prstGeom>
          <a:ln w="19050" cmpd="sng">
            <a:solidFill>
              <a:schemeClr val="accent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57">
            <a:extLst>
              <a:ext uri="{FF2B5EF4-FFF2-40B4-BE49-F238E27FC236}">
                <a16:creationId xmlns:a16="http://schemas.microsoft.com/office/drawing/2014/main" id="{BEB0398F-0252-484C-9A50-7F82A6538855}"/>
              </a:ext>
            </a:extLst>
          </p:cNvPr>
          <p:cNvCxnSpPr>
            <a:stCxn id="10" idx="6"/>
          </p:cNvCxnSpPr>
          <p:nvPr/>
        </p:nvCxnSpPr>
        <p:spPr>
          <a:xfrm>
            <a:off x="8728363" y="5694219"/>
            <a:ext cx="2540000" cy="0"/>
          </a:xfrm>
          <a:prstGeom prst="line">
            <a:avLst/>
          </a:prstGeom>
          <a:ln w="19050" cmpd="sng">
            <a:solidFill>
              <a:schemeClr val="accent1"/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84C839E5-78FC-447A-8E30-44491AF48C8B}"/>
              </a:ext>
            </a:extLst>
          </p:cNvPr>
          <p:cNvGrpSpPr/>
          <p:nvPr/>
        </p:nvGrpSpPr>
        <p:grpSpPr>
          <a:xfrm>
            <a:off x="795329" y="1303278"/>
            <a:ext cx="10367971" cy="418395"/>
            <a:chOff x="795329" y="1673225"/>
            <a:chExt cx="10367971" cy="418395"/>
          </a:xfrm>
        </p:grpSpPr>
        <p:sp>
          <p:nvSpPr>
            <p:cNvPr id="17" name="TextBox 45">
              <a:extLst>
                <a:ext uri="{FF2B5EF4-FFF2-40B4-BE49-F238E27FC236}">
                  <a16:creationId xmlns:a16="http://schemas.microsoft.com/office/drawing/2014/main" id="{62E1862B-B14F-4706-A937-3DF2B890B006}"/>
                </a:ext>
              </a:extLst>
            </p:cNvPr>
            <p:cNvSpPr txBox="1"/>
            <p:nvPr/>
          </p:nvSpPr>
          <p:spPr>
            <a:xfrm>
              <a:off x="795329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Q1 2015</a:t>
              </a:r>
            </a:p>
          </p:txBody>
        </p:sp>
        <p:sp>
          <p:nvSpPr>
            <p:cNvPr id="18" name="TextBox 62">
              <a:extLst>
                <a:ext uri="{FF2B5EF4-FFF2-40B4-BE49-F238E27FC236}">
                  <a16:creationId xmlns:a16="http://schemas.microsoft.com/office/drawing/2014/main" id="{20F782BF-1507-471B-8199-EC71A8EB4082}"/>
                </a:ext>
              </a:extLst>
            </p:cNvPr>
            <p:cNvSpPr txBox="1"/>
            <p:nvPr/>
          </p:nvSpPr>
          <p:spPr>
            <a:xfrm>
              <a:off x="2512793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Q2 2015</a:t>
              </a:r>
            </a:p>
          </p:txBody>
        </p:sp>
        <p:sp>
          <p:nvSpPr>
            <p:cNvPr id="19" name="TextBox 63">
              <a:extLst>
                <a:ext uri="{FF2B5EF4-FFF2-40B4-BE49-F238E27FC236}">
                  <a16:creationId xmlns:a16="http://schemas.microsoft.com/office/drawing/2014/main" id="{BF898B08-1624-415B-A3A3-B125FAC2DBF1}"/>
                </a:ext>
              </a:extLst>
            </p:cNvPr>
            <p:cNvSpPr txBox="1"/>
            <p:nvPr/>
          </p:nvSpPr>
          <p:spPr>
            <a:xfrm>
              <a:off x="4230257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Q3 2015</a:t>
              </a:r>
            </a:p>
          </p:txBody>
        </p:sp>
        <p:sp>
          <p:nvSpPr>
            <p:cNvPr id="20" name="TextBox 64">
              <a:extLst>
                <a:ext uri="{FF2B5EF4-FFF2-40B4-BE49-F238E27FC236}">
                  <a16:creationId xmlns:a16="http://schemas.microsoft.com/office/drawing/2014/main" id="{E6076712-AD59-4FDA-81A1-C08ACC12B177}"/>
                </a:ext>
              </a:extLst>
            </p:cNvPr>
            <p:cNvSpPr txBox="1"/>
            <p:nvPr/>
          </p:nvSpPr>
          <p:spPr>
            <a:xfrm>
              <a:off x="5947721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Q4 2015</a:t>
              </a:r>
            </a:p>
          </p:txBody>
        </p:sp>
        <p:sp>
          <p:nvSpPr>
            <p:cNvPr id="21" name="TextBox 65">
              <a:extLst>
                <a:ext uri="{FF2B5EF4-FFF2-40B4-BE49-F238E27FC236}">
                  <a16:creationId xmlns:a16="http://schemas.microsoft.com/office/drawing/2014/main" id="{4180C881-F7E3-4F51-AF34-ADF131127148}"/>
                </a:ext>
              </a:extLst>
            </p:cNvPr>
            <p:cNvSpPr txBox="1"/>
            <p:nvPr/>
          </p:nvSpPr>
          <p:spPr>
            <a:xfrm>
              <a:off x="7665185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Q1 2016</a:t>
              </a:r>
            </a:p>
          </p:txBody>
        </p:sp>
        <p:sp>
          <p:nvSpPr>
            <p:cNvPr id="22" name="TextBox 66">
              <a:extLst>
                <a:ext uri="{FF2B5EF4-FFF2-40B4-BE49-F238E27FC236}">
                  <a16:creationId xmlns:a16="http://schemas.microsoft.com/office/drawing/2014/main" id="{E8C4AE03-D8BC-4FAD-9F74-DD0E2719FB80}"/>
                </a:ext>
              </a:extLst>
            </p:cNvPr>
            <p:cNvSpPr txBox="1"/>
            <p:nvPr/>
          </p:nvSpPr>
          <p:spPr>
            <a:xfrm>
              <a:off x="9382648" y="1753066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Q2 2016</a:t>
              </a:r>
            </a:p>
          </p:txBody>
        </p:sp>
        <p:grpSp>
          <p:nvGrpSpPr>
            <p:cNvPr id="23" name="Group 80">
              <a:extLst>
                <a:ext uri="{FF2B5EF4-FFF2-40B4-BE49-F238E27FC236}">
                  <a16:creationId xmlns:a16="http://schemas.microsoft.com/office/drawing/2014/main" id="{007BD742-EC2A-4387-8E30-EE682F689D24}"/>
                </a:ext>
              </a:extLst>
            </p:cNvPr>
            <p:cNvGrpSpPr/>
            <p:nvPr/>
          </p:nvGrpSpPr>
          <p:grpSpPr>
            <a:xfrm rot="10800000">
              <a:off x="800100" y="1673225"/>
              <a:ext cx="10363200" cy="101600"/>
              <a:chOff x="685800" y="1215390"/>
              <a:chExt cx="7772400" cy="137160"/>
            </a:xfrm>
          </p:grpSpPr>
          <p:cxnSp>
            <p:nvCxnSpPr>
              <p:cNvPr id="24" name="Straight Connector 67">
                <a:extLst>
                  <a:ext uri="{FF2B5EF4-FFF2-40B4-BE49-F238E27FC236}">
                    <a16:creationId xmlns:a16="http://schemas.microsoft.com/office/drawing/2014/main" id="{D9B38069-B9D1-4C0E-AC3F-9939AC07E8C7}"/>
                  </a:ext>
                </a:extLst>
              </p:cNvPr>
              <p:cNvCxnSpPr/>
              <p:nvPr/>
            </p:nvCxnSpPr>
            <p:spPr>
              <a:xfrm>
                <a:off x="685800" y="1352550"/>
                <a:ext cx="7772400" cy="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70">
                <a:extLst>
                  <a:ext uri="{FF2B5EF4-FFF2-40B4-BE49-F238E27FC236}">
                    <a16:creationId xmlns:a16="http://schemas.microsoft.com/office/drawing/2014/main" id="{857A1A1C-32FA-46EC-B225-B2E46C280A66}"/>
                  </a:ext>
                </a:extLst>
              </p:cNvPr>
              <p:cNvCxnSpPr/>
              <p:nvPr/>
            </p:nvCxnSpPr>
            <p:spPr>
              <a:xfrm flipV="1">
                <a:off x="45720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74">
                <a:extLst>
                  <a:ext uri="{FF2B5EF4-FFF2-40B4-BE49-F238E27FC236}">
                    <a16:creationId xmlns:a16="http://schemas.microsoft.com/office/drawing/2014/main" id="{4E47A965-F7C9-4A25-87D5-09F97A938AF5}"/>
                  </a:ext>
                </a:extLst>
              </p:cNvPr>
              <p:cNvCxnSpPr/>
              <p:nvPr/>
            </p:nvCxnSpPr>
            <p:spPr>
              <a:xfrm flipV="1">
                <a:off x="6858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75">
                <a:extLst>
                  <a:ext uri="{FF2B5EF4-FFF2-40B4-BE49-F238E27FC236}">
                    <a16:creationId xmlns:a16="http://schemas.microsoft.com/office/drawing/2014/main" id="{55EAFF48-7DF2-460C-896C-C4B2435897B1}"/>
                  </a:ext>
                </a:extLst>
              </p:cNvPr>
              <p:cNvCxnSpPr/>
              <p:nvPr/>
            </p:nvCxnSpPr>
            <p:spPr>
              <a:xfrm flipV="1">
                <a:off x="19812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76">
                <a:extLst>
                  <a:ext uri="{FF2B5EF4-FFF2-40B4-BE49-F238E27FC236}">
                    <a16:creationId xmlns:a16="http://schemas.microsoft.com/office/drawing/2014/main" id="{FC9F77C5-7F2E-4A7A-9346-4BE47613FD36}"/>
                  </a:ext>
                </a:extLst>
              </p:cNvPr>
              <p:cNvCxnSpPr/>
              <p:nvPr/>
            </p:nvCxnSpPr>
            <p:spPr>
              <a:xfrm flipV="1">
                <a:off x="32766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77">
                <a:extLst>
                  <a:ext uri="{FF2B5EF4-FFF2-40B4-BE49-F238E27FC236}">
                    <a16:creationId xmlns:a16="http://schemas.microsoft.com/office/drawing/2014/main" id="{CC748368-1FFC-4EC2-AC84-1FD11AFE48BD}"/>
                  </a:ext>
                </a:extLst>
              </p:cNvPr>
              <p:cNvCxnSpPr/>
              <p:nvPr/>
            </p:nvCxnSpPr>
            <p:spPr>
              <a:xfrm flipV="1">
                <a:off x="58674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78">
                <a:extLst>
                  <a:ext uri="{FF2B5EF4-FFF2-40B4-BE49-F238E27FC236}">
                    <a16:creationId xmlns:a16="http://schemas.microsoft.com/office/drawing/2014/main" id="{61E36F0F-562E-4EE5-A865-50FB67462D8A}"/>
                  </a:ext>
                </a:extLst>
              </p:cNvPr>
              <p:cNvCxnSpPr/>
              <p:nvPr/>
            </p:nvCxnSpPr>
            <p:spPr>
              <a:xfrm flipV="1">
                <a:off x="71628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79">
                <a:extLst>
                  <a:ext uri="{FF2B5EF4-FFF2-40B4-BE49-F238E27FC236}">
                    <a16:creationId xmlns:a16="http://schemas.microsoft.com/office/drawing/2014/main" id="{320F7250-5EF8-4077-8048-89FD19CC70F0}"/>
                  </a:ext>
                </a:extLst>
              </p:cNvPr>
              <p:cNvCxnSpPr/>
              <p:nvPr/>
            </p:nvCxnSpPr>
            <p:spPr>
              <a:xfrm flipV="1">
                <a:off x="8458200" y="1215390"/>
                <a:ext cx="0" cy="137160"/>
              </a:xfrm>
              <a:prstGeom prst="line">
                <a:avLst/>
              </a:prstGeom>
              <a:ln w="6350" cmpd="sng">
                <a:solidFill>
                  <a:schemeClr val="tx1">
                    <a:alpha val="50000"/>
                  </a:schemeClr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2" name="Straight Connector 85">
            <a:extLst>
              <a:ext uri="{FF2B5EF4-FFF2-40B4-BE49-F238E27FC236}">
                <a16:creationId xmlns:a16="http://schemas.microsoft.com/office/drawing/2014/main" id="{088AC89C-D5E6-4952-8993-41A78D6DEAE1}"/>
              </a:ext>
            </a:extLst>
          </p:cNvPr>
          <p:cNvCxnSpPr/>
          <p:nvPr/>
        </p:nvCxnSpPr>
        <p:spPr>
          <a:xfrm>
            <a:off x="-1884546" y="2849419"/>
            <a:ext cx="2807859" cy="0"/>
          </a:xfrm>
          <a:prstGeom prst="line">
            <a:avLst/>
          </a:prstGeom>
          <a:ln w="19050" cmpd="sng">
            <a:solidFill>
              <a:schemeClr val="accent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11">
            <a:extLst>
              <a:ext uri="{FF2B5EF4-FFF2-40B4-BE49-F238E27FC236}">
                <a16:creationId xmlns:a16="http://schemas.microsoft.com/office/drawing/2014/main" id="{BFE57755-6380-4CA7-A7B3-C1FC4FB8B57D}"/>
              </a:ext>
            </a:extLst>
          </p:cNvPr>
          <p:cNvSpPr txBox="1"/>
          <p:nvPr/>
        </p:nvSpPr>
        <p:spPr>
          <a:xfrm>
            <a:off x="4292711" y="3129939"/>
            <a:ext cx="2462561" cy="52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D7856F4D-C5DD-45E7-B476-9B899FA35A00}"/>
              </a:ext>
            </a:extLst>
          </p:cNvPr>
          <p:cNvSpPr txBox="1"/>
          <p:nvPr/>
        </p:nvSpPr>
        <p:spPr>
          <a:xfrm>
            <a:off x="7020029" y="4041510"/>
            <a:ext cx="2462561" cy="52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DB6399C4-303B-457B-B065-FE77E4B52874}"/>
              </a:ext>
            </a:extLst>
          </p:cNvPr>
          <p:cNvSpPr txBox="1"/>
          <p:nvPr/>
        </p:nvSpPr>
        <p:spPr>
          <a:xfrm>
            <a:off x="9474361" y="4966371"/>
            <a:ext cx="2462561" cy="52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TITLE HERE</a:t>
            </a:r>
          </a:p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Lorem ipsum dolor sit amet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23919D9-6620-4202-99F4-28A1FFBAD66C}"/>
              </a:ext>
            </a:extLst>
          </p:cNvPr>
          <p:cNvSpPr txBox="1"/>
          <p:nvPr/>
        </p:nvSpPr>
        <p:spPr>
          <a:xfrm>
            <a:off x="669543" y="4651571"/>
            <a:ext cx="3484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A8DDB71-41BA-4EEC-BEBB-80F563158644}"/>
              </a:ext>
            </a:extLst>
          </p:cNvPr>
          <p:cNvSpPr txBox="1"/>
          <p:nvPr/>
        </p:nvSpPr>
        <p:spPr>
          <a:xfrm>
            <a:off x="750025" y="5277559"/>
            <a:ext cx="3735606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elit. Maecenas porttitor congue massa. Fusce posuere</a:t>
            </a:r>
          </a:p>
        </p:txBody>
      </p:sp>
      <p:sp>
        <p:nvSpPr>
          <p:cNvPr id="38" name="rocket" title="Icon of a rocket">
            <a:extLst>
              <a:ext uri="{FF2B5EF4-FFF2-40B4-BE49-F238E27FC236}">
                <a16:creationId xmlns:a16="http://schemas.microsoft.com/office/drawing/2014/main" id="{24DDA33B-D531-4D7D-AC1D-C332EAFB58D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83990" y="2704153"/>
            <a:ext cx="296340" cy="290530"/>
          </a:xfrm>
          <a:custGeom>
            <a:avLst/>
            <a:gdLst>
              <a:gd name="T0" fmla="*/ 352 w 352"/>
              <a:gd name="T1" fmla="*/ 3 h 346"/>
              <a:gd name="T2" fmla="*/ 305 w 352"/>
              <a:gd name="T3" fmla="*/ 142 h 346"/>
              <a:gd name="T4" fmla="*/ 118 w 352"/>
              <a:gd name="T5" fmla="*/ 326 h 346"/>
              <a:gd name="T6" fmla="*/ 50 w 352"/>
              <a:gd name="T7" fmla="*/ 346 h 346"/>
              <a:gd name="T8" fmla="*/ 0 w 352"/>
              <a:gd name="T9" fmla="*/ 295 h 346"/>
              <a:gd name="T10" fmla="*/ 30 w 352"/>
              <a:gd name="T11" fmla="*/ 227 h 346"/>
              <a:gd name="T12" fmla="*/ 203 w 352"/>
              <a:gd name="T13" fmla="*/ 54 h 346"/>
              <a:gd name="T14" fmla="*/ 352 w 352"/>
              <a:gd name="T15" fmla="*/ 3 h 346"/>
              <a:gd name="T16" fmla="*/ 203 w 352"/>
              <a:gd name="T17" fmla="*/ 55 h 346"/>
              <a:gd name="T18" fmla="*/ 301 w 352"/>
              <a:gd name="T19" fmla="*/ 146 h 346"/>
              <a:gd name="T20" fmla="*/ 144 w 352"/>
              <a:gd name="T21" fmla="*/ 113 h 346"/>
              <a:gd name="T22" fmla="*/ 0 w 352"/>
              <a:gd name="T23" fmla="*/ 113 h 346"/>
              <a:gd name="T24" fmla="*/ 0 w 352"/>
              <a:gd name="T25" fmla="*/ 197 h 346"/>
              <a:gd name="T26" fmla="*/ 30 w 352"/>
              <a:gd name="T27" fmla="*/ 227 h 346"/>
              <a:gd name="T28" fmla="*/ 30 w 352"/>
              <a:gd name="T29" fmla="*/ 227 h 346"/>
              <a:gd name="T30" fmla="*/ 120 w 352"/>
              <a:gd name="T31" fmla="*/ 324 h 346"/>
              <a:gd name="T32" fmla="*/ 141 w 352"/>
              <a:gd name="T33" fmla="*/ 346 h 346"/>
              <a:gd name="T34" fmla="*/ 232 w 352"/>
              <a:gd name="T35" fmla="*/ 346 h 346"/>
              <a:gd name="T36" fmla="*/ 232 w 352"/>
              <a:gd name="T37" fmla="*/ 214 h 346"/>
              <a:gd name="T38" fmla="*/ 176 w 352"/>
              <a:gd name="T39" fmla="*/ 159 h 346"/>
              <a:gd name="T40" fmla="*/ 194 w 352"/>
              <a:gd name="T41" fmla="*/ 177 h 346"/>
              <a:gd name="T42" fmla="*/ 211 w 352"/>
              <a:gd name="T43" fmla="*/ 159 h 346"/>
              <a:gd name="T44" fmla="*/ 194 w 352"/>
              <a:gd name="T45" fmla="*/ 141 h 346"/>
              <a:gd name="T46" fmla="*/ 176 w 352"/>
              <a:gd name="T47" fmla="*/ 15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2" h="346">
                <a:moveTo>
                  <a:pt x="352" y="3"/>
                </a:moveTo>
                <a:cubicBezTo>
                  <a:pt x="346" y="85"/>
                  <a:pt x="305" y="142"/>
                  <a:pt x="305" y="142"/>
                </a:cubicBezTo>
                <a:cubicBezTo>
                  <a:pt x="305" y="142"/>
                  <a:pt x="305" y="142"/>
                  <a:pt x="118" y="326"/>
                </a:cubicBezTo>
                <a:cubicBezTo>
                  <a:pt x="118" y="326"/>
                  <a:pt x="118" y="326"/>
                  <a:pt x="50" y="346"/>
                </a:cubicBezTo>
                <a:cubicBezTo>
                  <a:pt x="50" y="346"/>
                  <a:pt x="50" y="346"/>
                  <a:pt x="0" y="295"/>
                </a:cubicBezTo>
                <a:cubicBezTo>
                  <a:pt x="0" y="295"/>
                  <a:pt x="0" y="295"/>
                  <a:pt x="30" y="227"/>
                </a:cubicBezTo>
                <a:cubicBezTo>
                  <a:pt x="30" y="227"/>
                  <a:pt x="149" y="109"/>
                  <a:pt x="203" y="54"/>
                </a:cubicBezTo>
                <a:cubicBezTo>
                  <a:pt x="257" y="0"/>
                  <a:pt x="352" y="3"/>
                  <a:pt x="352" y="3"/>
                </a:cubicBezTo>
                <a:close/>
                <a:moveTo>
                  <a:pt x="203" y="55"/>
                </a:moveTo>
                <a:cubicBezTo>
                  <a:pt x="301" y="146"/>
                  <a:pt x="301" y="146"/>
                  <a:pt x="301" y="146"/>
                </a:cubicBezTo>
                <a:moveTo>
                  <a:pt x="144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97"/>
                  <a:pt x="0" y="197"/>
                  <a:pt x="0" y="197"/>
                </a:cubicBezTo>
                <a:cubicBezTo>
                  <a:pt x="30" y="227"/>
                  <a:pt x="30" y="227"/>
                  <a:pt x="30" y="227"/>
                </a:cubicBezTo>
                <a:moveTo>
                  <a:pt x="30" y="227"/>
                </a:moveTo>
                <a:cubicBezTo>
                  <a:pt x="120" y="324"/>
                  <a:pt x="120" y="324"/>
                  <a:pt x="120" y="324"/>
                </a:cubicBezTo>
                <a:cubicBezTo>
                  <a:pt x="141" y="346"/>
                  <a:pt x="141" y="346"/>
                  <a:pt x="141" y="346"/>
                </a:cubicBezTo>
                <a:cubicBezTo>
                  <a:pt x="232" y="346"/>
                  <a:pt x="232" y="346"/>
                  <a:pt x="232" y="346"/>
                </a:cubicBezTo>
                <a:cubicBezTo>
                  <a:pt x="232" y="214"/>
                  <a:pt x="232" y="214"/>
                  <a:pt x="232" y="214"/>
                </a:cubicBezTo>
                <a:moveTo>
                  <a:pt x="176" y="159"/>
                </a:moveTo>
                <a:cubicBezTo>
                  <a:pt x="176" y="169"/>
                  <a:pt x="184" y="177"/>
                  <a:pt x="194" y="177"/>
                </a:cubicBezTo>
                <a:cubicBezTo>
                  <a:pt x="203" y="177"/>
                  <a:pt x="211" y="169"/>
                  <a:pt x="211" y="159"/>
                </a:cubicBezTo>
                <a:cubicBezTo>
                  <a:pt x="211" y="149"/>
                  <a:pt x="203" y="141"/>
                  <a:pt x="194" y="141"/>
                </a:cubicBezTo>
                <a:cubicBezTo>
                  <a:pt x="184" y="141"/>
                  <a:pt x="176" y="149"/>
                  <a:pt x="176" y="159"/>
                </a:cubicBez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9" name="Intelligence" title="Icon of circles connected by crossing lines">
            <a:extLst>
              <a:ext uri="{FF2B5EF4-FFF2-40B4-BE49-F238E27FC236}">
                <a16:creationId xmlns:a16="http://schemas.microsoft.com/office/drawing/2014/main" id="{71E1AA68-F97F-4ED8-9336-CE7DE0AA3A2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039219" y="3652420"/>
            <a:ext cx="302348" cy="290530"/>
          </a:xfrm>
          <a:custGeom>
            <a:avLst/>
            <a:gdLst>
              <a:gd name="T0" fmla="*/ 90 w 347"/>
              <a:gd name="T1" fmla="*/ 24 h 333"/>
              <a:gd name="T2" fmla="*/ 114 w 347"/>
              <a:gd name="T3" fmla="*/ 0 h 333"/>
              <a:gd name="T4" fmla="*/ 138 w 347"/>
              <a:gd name="T5" fmla="*/ 24 h 333"/>
              <a:gd name="T6" fmla="*/ 114 w 347"/>
              <a:gd name="T7" fmla="*/ 49 h 333"/>
              <a:gd name="T8" fmla="*/ 90 w 347"/>
              <a:gd name="T9" fmla="*/ 24 h 333"/>
              <a:gd name="T10" fmla="*/ 0 w 347"/>
              <a:gd name="T11" fmla="*/ 146 h 333"/>
              <a:gd name="T12" fmla="*/ 37 w 347"/>
              <a:gd name="T13" fmla="*/ 183 h 333"/>
              <a:gd name="T14" fmla="*/ 75 w 347"/>
              <a:gd name="T15" fmla="*/ 146 h 333"/>
              <a:gd name="T16" fmla="*/ 37 w 347"/>
              <a:gd name="T17" fmla="*/ 108 h 333"/>
              <a:gd name="T18" fmla="*/ 0 w 347"/>
              <a:gd name="T19" fmla="*/ 146 h 333"/>
              <a:gd name="T20" fmla="*/ 60 w 347"/>
              <a:gd name="T21" fmla="*/ 273 h 333"/>
              <a:gd name="T22" fmla="*/ 119 w 347"/>
              <a:gd name="T23" fmla="*/ 333 h 333"/>
              <a:gd name="T24" fmla="*/ 179 w 347"/>
              <a:gd name="T25" fmla="*/ 273 h 333"/>
              <a:gd name="T26" fmla="*/ 119 w 347"/>
              <a:gd name="T27" fmla="*/ 213 h 333"/>
              <a:gd name="T28" fmla="*/ 60 w 347"/>
              <a:gd name="T29" fmla="*/ 273 h 333"/>
              <a:gd name="T30" fmla="*/ 134 w 347"/>
              <a:gd name="T31" fmla="*/ 110 h 333"/>
              <a:gd name="T32" fmla="*/ 174 w 347"/>
              <a:gd name="T33" fmla="*/ 149 h 333"/>
              <a:gd name="T34" fmla="*/ 213 w 347"/>
              <a:gd name="T35" fmla="*/ 110 h 333"/>
              <a:gd name="T36" fmla="*/ 174 w 347"/>
              <a:gd name="T37" fmla="*/ 71 h 333"/>
              <a:gd name="T38" fmla="*/ 134 w 347"/>
              <a:gd name="T39" fmla="*/ 110 h 333"/>
              <a:gd name="T40" fmla="*/ 228 w 347"/>
              <a:gd name="T41" fmla="*/ 241 h 333"/>
              <a:gd name="T42" fmla="*/ 287 w 347"/>
              <a:gd name="T43" fmla="*/ 303 h 333"/>
              <a:gd name="T44" fmla="*/ 347 w 347"/>
              <a:gd name="T45" fmla="*/ 241 h 333"/>
              <a:gd name="T46" fmla="*/ 287 w 347"/>
              <a:gd name="T47" fmla="*/ 179 h 333"/>
              <a:gd name="T48" fmla="*/ 228 w 347"/>
              <a:gd name="T49" fmla="*/ 241 h 333"/>
              <a:gd name="T50" fmla="*/ 228 w 347"/>
              <a:gd name="T51" fmla="*/ 250 h 333"/>
              <a:gd name="T52" fmla="*/ 178 w 347"/>
              <a:gd name="T53" fmla="*/ 262 h 333"/>
              <a:gd name="T54" fmla="*/ 74 w 347"/>
              <a:gd name="T55" fmla="*/ 139 h 333"/>
              <a:gd name="T56" fmla="*/ 136 w 347"/>
              <a:gd name="T57" fmla="*/ 120 h 333"/>
              <a:gd name="T58" fmla="*/ 137 w 347"/>
              <a:gd name="T59" fmla="*/ 216 h 333"/>
              <a:gd name="T60" fmla="*/ 162 w 347"/>
              <a:gd name="T61" fmla="*/ 148 h 333"/>
              <a:gd name="T62" fmla="*/ 86 w 347"/>
              <a:gd name="T63" fmla="*/ 223 h 333"/>
              <a:gd name="T64" fmla="*/ 57 w 347"/>
              <a:gd name="T65" fmla="*/ 177 h 333"/>
              <a:gd name="T66" fmla="*/ 232 w 347"/>
              <a:gd name="T67" fmla="*/ 217 h 333"/>
              <a:gd name="T68" fmla="*/ 71 w 347"/>
              <a:gd name="T69" fmla="*/ 161 h 333"/>
              <a:gd name="T70" fmla="*/ 102 w 347"/>
              <a:gd name="T71" fmla="*/ 46 h 333"/>
              <a:gd name="T72" fmla="*/ 58 w 347"/>
              <a:gd name="T73" fmla="*/ 115 h 333"/>
              <a:gd name="T74" fmla="*/ 249 w 347"/>
              <a:gd name="T75" fmla="*/ 194 h 333"/>
              <a:gd name="T76" fmla="*/ 200 w 347"/>
              <a:gd name="T77" fmla="*/ 139 h 333"/>
              <a:gd name="T78" fmla="*/ 112 w 347"/>
              <a:gd name="T79" fmla="*/ 213 h 333"/>
              <a:gd name="T80" fmla="*/ 114 w 347"/>
              <a:gd name="T81" fmla="*/ 49 h 333"/>
              <a:gd name="T82" fmla="*/ 126 w 347"/>
              <a:gd name="T83" fmla="*/ 45 h 333"/>
              <a:gd name="T84" fmla="*/ 151 w 347"/>
              <a:gd name="T85" fmla="*/ 78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47" h="333">
                <a:moveTo>
                  <a:pt x="90" y="24"/>
                </a:moveTo>
                <a:cubicBezTo>
                  <a:pt x="90" y="11"/>
                  <a:pt x="100" y="0"/>
                  <a:pt x="114" y="0"/>
                </a:cubicBezTo>
                <a:cubicBezTo>
                  <a:pt x="127" y="0"/>
                  <a:pt x="138" y="11"/>
                  <a:pt x="138" y="24"/>
                </a:cubicBezTo>
                <a:cubicBezTo>
                  <a:pt x="138" y="38"/>
                  <a:pt x="127" y="49"/>
                  <a:pt x="114" y="49"/>
                </a:cubicBezTo>
                <a:cubicBezTo>
                  <a:pt x="100" y="49"/>
                  <a:pt x="90" y="38"/>
                  <a:pt x="90" y="24"/>
                </a:cubicBezTo>
                <a:close/>
                <a:moveTo>
                  <a:pt x="0" y="146"/>
                </a:moveTo>
                <a:cubicBezTo>
                  <a:pt x="0" y="166"/>
                  <a:pt x="17" y="183"/>
                  <a:pt x="37" y="183"/>
                </a:cubicBezTo>
                <a:cubicBezTo>
                  <a:pt x="58" y="183"/>
                  <a:pt x="75" y="166"/>
                  <a:pt x="75" y="146"/>
                </a:cubicBezTo>
                <a:cubicBezTo>
                  <a:pt x="75" y="125"/>
                  <a:pt x="58" y="108"/>
                  <a:pt x="37" y="108"/>
                </a:cubicBezTo>
                <a:cubicBezTo>
                  <a:pt x="17" y="108"/>
                  <a:pt x="0" y="125"/>
                  <a:pt x="0" y="146"/>
                </a:cubicBezTo>
                <a:close/>
                <a:moveTo>
                  <a:pt x="60" y="273"/>
                </a:moveTo>
                <a:cubicBezTo>
                  <a:pt x="60" y="306"/>
                  <a:pt x="86" y="333"/>
                  <a:pt x="119" y="333"/>
                </a:cubicBezTo>
                <a:cubicBezTo>
                  <a:pt x="152" y="333"/>
                  <a:pt x="179" y="306"/>
                  <a:pt x="179" y="273"/>
                </a:cubicBezTo>
                <a:cubicBezTo>
                  <a:pt x="179" y="240"/>
                  <a:pt x="152" y="213"/>
                  <a:pt x="119" y="213"/>
                </a:cubicBezTo>
                <a:cubicBezTo>
                  <a:pt x="86" y="213"/>
                  <a:pt x="60" y="240"/>
                  <a:pt x="60" y="273"/>
                </a:cubicBezTo>
                <a:close/>
                <a:moveTo>
                  <a:pt x="134" y="110"/>
                </a:moveTo>
                <a:cubicBezTo>
                  <a:pt x="134" y="132"/>
                  <a:pt x="152" y="149"/>
                  <a:pt x="174" y="149"/>
                </a:cubicBezTo>
                <a:cubicBezTo>
                  <a:pt x="195" y="149"/>
                  <a:pt x="213" y="132"/>
                  <a:pt x="213" y="110"/>
                </a:cubicBezTo>
                <a:cubicBezTo>
                  <a:pt x="213" y="89"/>
                  <a:pt x="195" y="71"/>
                  <a:pt x="174" y="71"/>
                </a:cubicBezTo>
                <a:cubicBezTo>
                  <a:pt x="152" y="71"/>
                  <a:pt x="134" y="89"/>
                  <a:pt x="134" y="110"/>
                </a:cubicBezTo>
                <a:close/>
                <a:moveTo>
                  <a:pt x="228" y="241"/>
                </a:moveTo>
                <a:cubicBezTo>
                  <a:pt x="228" y="275"/>
                  <a:pt x="254" y="303"/>
                  <a:pt x="287" y="303"/>
                </a:cubicBezTo>
                <a:cubicBezTo>
                  <a:pt x="320" y="303"/>
                  <a:pt x="347" y="275"/>
                  <a:pt x="347" y="241"/>
                </a:cubicBezTo>
                <a:cubicBezTo>
                  <a:pt x="347" y="207"/>
                  <a:pt x="320" y="179"/>
                  <a:pt x="287" y="179"/>
                </a:cubicBezTo>
                <a:cubicBezTo>
                  <a:pt x="254" y="179"/>
                  <a:pt x="228" y="207"/>
                  <a:pt x="228" y="241"/>
                </a:cubicBezTo>
                <a:close/>
                <a:moveTo>
                  <a:pt x="228" y="250"/>
                </a:moveTo>
                <a:cubicBezTo>
                  <a:pt x="178" y="262"/>
                  <a:pt x="178" y="262"/>
                  <a:pt x="178" y="262"/>
                </a:cubicBezTo>
                <a:moveTo>
                  <a:pt x="74" y="139"/>
                </a:moveTo>
                <a:cubicBezTo>
                  <a:pt x="136" y="120"/>
                  <a:pt x="136" y="120"/>
                  <a:pt x="136" y="120"/>
                </a:cubicBezTo>
                <a:moveTo>
                  <a:pt x="137" y="216"/>
                </a:moveTo>
                <a:cubicBezTo>
                  <a:pt x="162" y="148"/>
                  <a:pt x="162" y="148"/>
                  <a:pt x="162" y="148"/>
                </a:cubicBezTo>
                <a:moveTo>
                  <a:pt x="86" y="223"/>
                </a:moveTo>
                <a:cubicBezTo>
                  <a:pt x="57" y="177"/>
                  <a:pt x="57" y="177"/>
                  <a:pt x="57" y="177"/>
                </a:cubicBezTo>
                <a:moveTo>
                  <a:pt x="232" y="217"/>
                </a:moveTo>
                <a:cubicBezTo>
                  <a:pt x="71" y="161"/>
                  <a:pt x="71" y="161"/>
                  <a:pt x="71" y="161"/>
                </a:cubicBezTo>
                <a:moveTo>
                  <a:pt x="102" y="46"/>
                </a:moveTo>
                <a:cubicBezTo>
                  <a:pt x="58" y="115"/>
                  <a:pt x="58" y="115"/>
                  <a:pt x="58" y="115"/>
                </a:cubicBezTo>
                <a:moveTo>
                  <a:pt x="249" y="194"/>
                </a:moveTo>
                <a:cubicBezTo>
                  <a:pt x="200" y="139"/>
                  <a:pt x="200" y="139"/>
                  <a:pt x="200" y="139"/>
                </a:cubicBezTo>
                <a:moveTo>
                  <a:pt x="112" y="213"/>
                </a:moveTo>
                <a:cubicBezTo>
                  <a:pt x="114" y="49"/>
                  <a:pt x="114" y="49"/>
                  <a:pt x="114" y="49"/>
                </a:cubicBezTo>
                <a:moveTo>
                  <a:pt x="126" y="45"/>
                </a:moveTo>
                <a:cubicBezTo>
                  <a:pt x="151" y="78"/>
                  <a:pt x="151" y="78"/>
                  <a:pt x="151" y="78"/>
                </a:cubicBezTo>
              </a:path>
            </a:pathLst>
          </a:custGeom>
          <a:noFill/>
          <a:ln w="12700" cap="sq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Broadcasting_F1B5" title="Icon of a communication dish with signal lines">
            <a:extLst>
              <a:ext uri="{FF2B5EF4-FFF2-40B4-BE49-F238E27FC236}">
                <a16:creationId xmlns:a16="http://schemas.microsoft.com/office/drawing/2014/main" id="{DDC902E6-035C-48C6-B6CB-EF40134FF557}"/>
              </a:ext>
            </a:extLst>
          </p:cNvPr>
          <p:cNvSpPr>
            <a:spLocks noChangeAspect="1" noEditPoints="1"/>
          </p:cNvSpPr>
          <p:nvPr/>
        </p:nvSpPr>
        <p:spPr bwMode="auto">
          <a:xfrm flipH="1">
            <a:off x="8206784" y="5548953"/>
            <a:ext cx="290394" cy="290530"/>
          </a:xfrm>
          <a:custGeom>
            <a:avLst/>
            <a:gdLst>
              <a:gd name="T0" fmla="*/ 1786 w 3913"/>
              <a:gd name="T1" fmla="*/ 2127 h 3913"/>
              <a:gd name="T2" fmla="*/ 2198 w 3913"/>
              <a:gd name="T3" fmla="*/ 1715 h 3913"/>
              <a:gd name="T4" fmla="*/ 2286 w 3913"/>
              <a:gd name="T5" fmla="*/ 1502 h 3913"/>
              <a:gd name="T6" fmla="*/ 2161 w 3913"/>
              <a:gd name="T7" fmla="*/ 1627 h 3913"/>
              <a:gd name="T8" fmla="*/ 2286 w 3913"/>
              <a:gd name="T9" fmla="*/ 1752 h 3913"/>
              <a:gd name="T10" fmla="*/ 2411 w 3913"/>
              <a:gd name="T11" fmla="*/ 1627 h 3913"/>
              <a:gd name="T12" fmla="*/ 2286 w 3913"/>
              <a:gd name="T13" fmla="*/ 1502 h 3913"/>
              <a:gd name="T14" fmla="*/ 3162 w 3913"/>
              <a:gd name="T15" fmla="*/ 1877 h 3913"/>
              <a:gd name="T16" fmla="*/ 2036 w 3913"/>
              <a:gd name="T17" fmla="*/ 751 h 3913"/>
              <a:gd name="T18" fmla="*/ 3913 w 3913"/>
              <a:gd name="T19" fmla="*/ 1877 h 3913"/>
              <a:gd name="T20" fmla="*/ 2036 w 3913"/>
              <a:gd name="T21" fmla="*/ 0 h 3913"/>
              <a:gd name="T22" fmla="*/ 636 w 3913"/>
              <a:gd name="T23" fmla="*/ 977 h 3913"/>
              <a:gd name="T24" fmla="*/ 636 w 3913"/>
              <a:gd name="T25" fmla="*/ 3277 h 3913"/>
              <a:gd name="T26" fmla="*/ 2936 w 3913"/>
              <a:gd name="T27" fmla="*/ 3277 h 3913"/>
              <a:gd name="T28" fmla="*/ 636 w 3913"/>
              <a:gd name="T29" fmla="*/ 977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913" h="3913">
                <a:moveTo>
                  <a:pt x="1786" y="2127"/>
                </a:moveTo>
                <a:cubicBezTo>
                  <a:pt x="2198" y="1715"/>
                  <a:pt x="2198" y="1715"/>
                  <a:pt x="2198" y="1715"/>
                </a:cubicBezTo>
                <a:moveTo>
                  <a:pt x="2286" y="1502"/>
                </a:moveTo>
                <a:cubicBezTo>
                  <a:pt x="2217" y="1502"/>
                  <a:pt x="2161" y="1558"/>
                  <a:pt x="2161" y="1627"/>
                </a:cubicBezTo>
                <a:cubicBezTo>
                  <a:pt x="2161" y="1696"/>
                  <a:pt x="2217" y="1752"/>
                  <a:pt x="2286" y="1752"/>
                </a:cubicBezTo>
                <a:cubicBezTo>
                  <a:pt x="2355" y="1752"/>
                  <a:pt x="2411" y="1696"/>
                  <a:pt x="2411" y="1627"/>
                </a:cubicBezTo>
                <a:cubicBezTo>
                  <a:pt x="2411" y="1558"/>
                  <a:pt x="2355" y="1502"/>
                  <a:pt x="2286" y="1502"/>
                </a:cubicBezTo>
                <a:close/>
                <a:moveTo>
                  <a:pt x="3162" y="1877"/>
                </a:moveTo>
                <a:cubicBezTo>
                  <a:pt x="3162" y="1255"/>
                  <a:pt x="2658" y="751"/>
                  <a:pt x="2036" y="751"/>
                </a:cubicBezTo>
                <a:moveTo>
                  <a:pt x="3913" y="1877"/>
                </a:moveTo>
                <a:cubicBezTo>
                  <a:pt x="3913" y="840"/>
                  <a:pt x="3073" y="0"/>
                  <a:pt x="2036" y="0"/>
                </a:cubicBezTo>
                <a:moveTo>
                  <a:pt x="636" y="977"/>
                </a:moveTo>
                <a:cubicBezTo>
                  <a:pt x="0" y="1612"/>
                  <a:pt x="0" y="2642"/>
                  <a:pt x="636" y="3277"/>
                </a:cubicBezTo>
                <a:cubicBezTo>
                  <a:pt x="1271" y="3913"/>
                  <a:pt x="2301" y="3913"/>
                  <a:pt x="2936" y="3277"/>
                </a:cubicBezTo>
                <a:lnTo>
                  <a:pt x="636" y="977"/>
                </a:lnTo>
                <a:close/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IoT" title="Icon of five circles that all connect to a center circle">
            <a:extLst>
              <a:ext uri="{FF2B5EF4-FFF2-40B4-BE49-F238E27FC236}">
                <a16:creationId xmlns:a16="http://schemas.microsoft.com/office/drawing/2014/main" id="{BCCCCDE4-7183-4C15-89E0-1C40BD715B0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760846" y="4600687"/>
            <a:ext cx="290064" cy="290530"/>
          </a:xfrm>
          <a:custGeom>
            <a:avLst/>
            <a:gdLst>
              <a:gd name="T0" fmla="*/ 235 w 352"/>
              <a:gd name="T1" fmla="*/ 176 h 352"/>
              <a:gd name="T2" fmla="*/ 176 w 352"/>
              <a:gd name="T3" fmla="*/ 235 h 352"/>
              <a:gd name="T4" fmla="*/ 117 w 352"/>
              <a:gd name="T5" fmla="*/ 176 h 352"/>
              <a:gd name="T6" fmla="*/ 176 w 352"/>
              <a:gd name="T7" fmla="*/ 117 h 352"/>
              <a:gd name="T8" fmla="*/ 235 w 352"/>
              <a:gd name="T9" fmla="*/ 176 h 352"/>
              <a:gd name="T10" fmla="*/ 270 w 352"/>
              <a:gd name="T11" fmla="*/ 0 h 352"/>
              <a:gd name="T12" fmla="*/ 235 w 352"/>
              <a:gd name="T13" fmla="*/ 35 h 352"/>
              <a:gd name="T14" fmla="*/ 270 w 352"/>
              <a:gd name="T15" fmla="*/ 70 h 352"/>
              <a:gd name="T16" fmla="*/ 305 w 352"/>
              <a:gd name="T17" fmla="*/ 35 h 352"/>
              <a:gd name="T18" fmla="*/ 270 w 352"/>
              <a:gd name="T19" fmla="*/ 0 h 352"/>
              <a:gd name="T20" fmla="*/ 82 w 352"/>
              <a:gd name="T21" fmla="*/ 23 h 352"/>
              <a:gd name="T22" fmla="*/ 47 w 352"/>
              <a:gd name="T23" fmla="*/ 59 h 352"/>
              <a:gd name="T24" fmla="*/ 82 w 352"/>
              <a:gd name="T25" fmla="*/ 94 h 352"/>
              <a:gd name="T26" fmla="*/ 117 w 352"/>
              <a:gd name="T27" fmla="*/ 59 h 352"/>
              <a:gd name="T28" fmla="*/ 82 w 352"/>
              <a:gd name="T29" fmla="*/ 23 h 352"/>
              <a:gd name="T30" fmla="*/ 35 w 352"/>
              <a:gd name="T31" fmla="*/ 211 h 352"/>
              <a:gd name="T32" fmla="*/ 0 w 352"/>
              <a:gd name="T33" fmla="*/ 246 h 352"/>
              <a:gd name="T34" fmla="*/ 35 w 352"/>
              <a:gd name="T35" fmla="*/ 282 h 352"/>
              <a:gd name="T36" fmla="*/ 70 w 352"/>
              <a:gd name="T37" fmla="*/ 246 h 352"/>
              <a:gd name="T38" fmla="*/ 35 w 352"/>
              <a:gd name="T39" fmla="*/ 211 h 352"/>
              <a:gd name="T40" fmla="*/ 223 w 352"/>
              <a:gd name="T41" fmla="*/ 282 h 352"/>
              <a:gd name="T42" fmla="*/ 188 w 352"/>
              <a:gd name="T43" fmla="*/ 317 h 352"/>
              <a:gd name="T44" fmla="*/ 223 w 352"/>
              <a:gd name="T45" fmla="*/ 352 h 352"/>
              <a:gd name="T46" fmla="*/ 258 w 352"/>
              <a:gd name="T47" fmla="*/ 317 h 352"/>
              <a:gd name="T48" fmla="*/ 223 w 352"/>
              <a:gd name="T49" fmla="*/ 282 h 352"/>
              <a:gd name="T50" fmla="*/ 317 w 352"/>
              <a:gd name="T51" fmla="*/ 164 h 352"/>
              <a:gd name="T52" fmla="*/ 282 w 352"/>
              <a:gd name="T53" fmla="*/ 199 h 352"/>
              <a:gd name="T54" fmla="*/ 317 w 352"/>
              <a:gd name="T55" fmla="*/ 235 h 352"/>
              <a:gd name="T56" fmla="*/ 352 w 352"/>
              <a:gd name="T57" fmla="*/ 199 h 352"/>
              <a:gd name="T58" fmla="*/ 317 w 352"/>
              <a:gd name="T59" fmla="*/ 164 h 352"/>
              <a:gd name="T60" fmla="*/ 250 w 352"/>
              <a:gd name="T61" fmla="*/ 64 h 352"/>
              <a:gd name="T62" fmla="*/ 209 w 352"/>
              <a:gd name="T63" fmla="*/ 127 h 352"/>
              <a:gd name="T64" fmla="*/ 139 w 352"/>
              <a:gd name="T65" fmla="*/ 130 h 352"/>
              <a:gd name="T66" fmla="*/ 104 w 352"/>
              <a:gd name="T67" fmla="*/ 86 h 352"/>
              <a:gd name="T68" fmla="*/ 67 w 352"/>
              <a:gd name="T69" fmla="*/ 231 h 352"/>
              <a:gd name="T70" fmla="*/ 124 w 352"/>
              <a:gd name="T71" fmla="*/ 202 h 352"/>
              <a:gd name="T72" fmla="*/ 212 w 352"/>
              <a:gd name="T73" fmla="*/ 283 h 352"/>
              <a:gd name="T74" fmla="*/ 195 w 352"/>
              <a:gd name="T75" fmla="*/ 232 h 352"/>
              <a:gd name="T76" fmla="*/ 234 w 352"/>
              <a:gd name="T77" fmla="*/ 186 h 352"/>
              <a:gd name="T78" fmla="*/ 282 w 352"/>
              <a:gd name="T79" fmla="*/ 194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2" h="352">
                <a:moveTo>
                  <a:pt x="235" y="176"/>
                </a:moveTo>
                <a:cubicBezTo>
                  <a:pt x="235" y="208"/>
                  <a:pt x="208" y="235"/>
                  <a:pt x="176" y="235"/>
                </a:cubicBezTo>
                <a:cubicBezTo>
                  <a:pt x="144" y="235"/>
                  <a:pt x="117" y="208"/>
                  <a:pt x="117" y="176"/>
                </a:cubicBezTo>
                <a:cubicBezTo>
                  <a:pt x="117" y="144"/>
                  <a:pt x="144" y="117"/>
                  <a:pt x="176" y="117"/>
                </a:cubicBezTo>
                <a:cubicBezTo>
                  <a:pt x="208" y="117"/>
                  <a:pt x="235" y="144"/>
                  <a:pt x="235" y="176"/>
                </a:cubicBezTo>
                <a:close/>
                <a:moveTo>
                  <a:pt x="270" y="0"/>
                </a:moveTo>
                <a:cubicBezTo>
                  <a:pt x="250" y="0"/>
                  <a:pt x="235" y="16"/>
                  <a:pt x="235" y="35"/>
                </a:cubicBezTo>
                <a:cubicBezTo>
                  <a:pt x="235" y="55"/>
                  <a:pt x="250" y="70"/>
                  <a:pt x="270" y="70"/>
                </a:cubicBezTo>
                <a:cubicBezTo>
                  <a:pt x="289" y="70"/>
                  <a:pt x="305" y="55"/>
                  <a:pt x="305" y="35"/>
                </a:cubicBezTo>
                <a:cubicBezTo>
                  <a:pt x="305" y="16"/>
                  <a:pt x="289" y="0"/>
                  <a:pt x="270" y="0"/>
                </a:cubicBezTo>
                <a:close/>
                <a:moveTo>
                  <a:pt x="82" y="23"/>
                </a:moveTo>
                <a:cubicBezTo>
                  <a:pt x="63" y="23"/>
                  <a:pt x="47" y="39"/>
                  <a:pt x="47" y="59"/>
                </a:cubicBezTo>
                <a:cubicBezTo>
                  <a:pt x="47" y="78"/>
                  <a:pt x="63" y="94"/>
                  <a:pt x="82" y="94"/>
                </a:cubicBezTo>
                <a:cubicBezTo>
                  <a:pt x="102" y="94"/>
                  <a:pt x="117" y="78"/>
                  <a:pt x="117" y="59"/>
                </a:cubicBezTo>
                <a:cubicBezTo>
                  <a:pt x="117" y="39"/>
                  <a:pt x="102" y="23"/>
                  <a:pt x="82" y="23"/>
                </a:cubicBezTo>
                <a:close/>
                <a:moveTo>
                  <a:pt x="35" y="211"/>
                </a:moveTo>
                <a:cubicBezTo>
                  <a:pt x="16" y="211"/>
                  <a:pt x="0" y="227"/>
                  <a:pt x="0" y="246"/>
                </a:cubicBezTo>
                <a:cubicBezTo>
                  <a:pt x="0" y="266"/>
                  <a:pt x="16" y="282"/>
                  <a:pt x="35" y="282"/>
                </a:cubicBezTo>
                <a:cubicBezTo>
                  <a:pt x="55" y="282"/>
                  <a:pt x="70" y="266"/>
                  <a:pt x="70" y="246"/>
                </a:cubicBezTo>
                <a:cubicBezTo>
                  <a:pt x="70" y="227"/>
                  <a:pt x="55" y="211"/>
                  <a:pt x="35" y="211"/>
                </a:cubicBezTo>
                <a:close/>
                <a:moveTo>
                  <a:pt x="223" y="282"/>
                </a:moveTo>
                <a:cubicBezTo>
                  <a:pt x="203" y="282"/>
                  <a:pt x="188" y="297"/>
                  <a:pt x="188" y="317"/>
                </a:cubicBezTo>
                <a:cubicBezTo>
                  <a:pt x="188" y="336"/>
                  <a:pt x="203" y="352"/>
                  <a:pt x="223" y="352"/>
                </a:cubicBezTo>
                <a:cubicBezTo>
                  <a:pt x="242" y="352"/>
                  <a:pt x="258" y="336"/>
                  <a:pt x="258" y="317"/>
                </a:cubicBezTo>
                <a:cubicBezTo>
                  <a:pt x="258" y="297"/>
                  <a:pt x="242" y="282"/>
                  <a:pt x="223" y="282"/>
                </a:cubicBezTo>
                <a:close/>
                <a:moveTo>
                  <a:pt x="317" y="164"/>
                </a:moveTo>
                <a:cubicBezTo>
                  <a:pt x="297" y="164"/>
                  <a:pt x="282" y="180"/>
                  <a:pt x="282" y="199"/>
                </a:cubicBezTo>
                <a:cubicBezTo>
                  <a:pt x="282" y="219"/>
                  <a:pt x="297" y="235"/>
                  <a:pt x="317" y="235"/>
                </a:cubicBezTo>
                <a:cubicBezTo>
                  <a:pt x="336" y="235"/>
                  <a:pt x="352" y="219"/>
                  <a:pt x="352" y="199"/>
                </a:cubicBezTo>
                <a:cubicBezTo>
                  <a:pt x="352" y="180"/>
                  <a:pt x="336" y="164"/>
                  <a:pt x="317" y="164"/>
                </a:cubicBezTo>
                <a:close/>
                <a:moveTo>
                  <a:pt x="250" y="64"/>
                </a:moveTo>
                <a:cubicBezTo>
                  <a:pt x="209" y="127"/>
                  <a:pt x="209" y="127"/>
                  <a:pt x="209" y="127"/>
                </a:cubicBezTo>
                <a:moveTo>
                  <a:pt x="139" y="130"/>
                </a:moveTo>
                <a:cubicBezTo>
                  <a:pt x="104" y="86"/>
                  <a:pt x="104" y="86"/>
                  <a:pt x="104" y="86"/>
                </a:cubicBezTo>
                <a:moveTo>
                  <a:pt x="67" y="231"/>
                </a:moveTo>
                <a:cubicBezTo>
                  <a:pt x="124" y="202"/>
                  <a:pt x="124" y="202"/>
                  <a:pt x="124" y="202"/>
                </a:cubicBezTo>
                <a:moveTo>
                  <a:pt x="212" y="283"/>
                </a:moveTo>
                <a:cubicBezTo>
                  <a:pt x="195" y="232"/>
                  <a:pt x="195" y="232"/>
                  <a:pt x="195" y="232"/>
                </a:cubicBezTo>
                <a:moveTo>
                  <a:pt x="234" y="186"/>
                </a:moveTo>
                <a:cubicBezTo>
                  <a:pt x="282" y="194"/>
                  <a:pt x="282" y="194"/>
                  <a:pt x="282" y="194"/>
                </a:cubicBez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E2158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969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0C5DE13-2A18-4B8F-A094-A58436E8C9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工作回顾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B728583D-9A50-4CF9-9AE5-F9DBA54C584D}"/>
              </a:ext>
            </a:extLst>
          </p:cNvPr>
          <p:cNvSpPr/>
          <p:nvPr/>
        </p:nvSpPr>
        <p:spPr>
          <a:xfrm>
            <a:off x="5822950" y="1936751"/>
            <a:ext cx="2057400" cy="2057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932AB161-4457-4ED3-A139-3AC3526BD29E}"/>
              </a:ext>
            </a:extLst>
          </p:cNvPr>
          <p:cNvSpPr/>
          <p:nvPr/>
        </p:nvSpPr>
        <p:spPr>
          <a:xfrm>
            <a:off x="4311650" y="1936751"/>
            <a:ext cx="2057400" cy="2057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0B4C97A-D788-49FB-A4D6-463C21C79930}"/>
              </a:ext>
            </a:extLst>
          </p:cNvPr>
          <p:cNvSpPr/>
          <p:nvPr/>
        </p:nvSpPr>
        <p:spPr>
          <a:xfrm rot="10800000">
            <a:off x="4311650" y="3346450"/>
            <a:ext cx="2057400" cy="2057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C7F2BCB-9DE7-45DF-8213-431673ECB946}"/>
              </a:ext>
            </a:extLst>
          </p:cNvPr>
          <p:cNvSpPr/>
          <p:nvPr/>
        </p:nvSpPr>
        <p:spPr>
          <a:xfrm rot="10800000">
            <a:off x="5822950" y="3346450"/>
            <a:ext cx="2057400" cy="20574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4" name="图形 13" descr="Internet">
            <a:extLst>
              <a:ext uri="{FF2B5EF4-FFF2-40B4-BE49-F238E27FC236}">
                <a16:creationId xmlns:a16="http://schemas.microsoft.com/office/drawing/2014/main" id="{2A7D4969-4CA4-47FE-9DB2-0AB295779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3147" y="2529094"/>
            <a:ext cx="718000" cy="717996"/>
          </a:xfrm>
          <a:prstGeom prst="rect">
            <a:avLst/>
          </a:prstGeom>
        </p:spPr>
      </p:pic>
      <p:pic>
        <p:nvPicPr>
          <p:cNvPr id="17" name="图形 16" descr="处理器">
            <a:extLst>
              <a:ext uri="{FF2B5EF4-FFF2-40B4-BE49-F238E27FC236}">
                <a16:creationId xmlns:a16="http://schemas.microsoft.com/office/drawing/2014/main" id="{AE618D36-9EAA-449A-A31D-3678FBEC3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6777" y="4152513"/>
            <a:ext cx="667046" cy="66704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A724646-2B49-4B42-821B-A57B7AEF2641}"/>
              </a:ext>
            </a:extLst>
          </p:cNvPr>
          <p:cNvSpPr txBox="1"/>
          <p:nvPr/>
        </p:nvSpPr>
        <p:spPr>
          <a:xfrm>
            <a:off x="4909393" y="2286163"/>
            <a:ext cx="57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P</a:t>
            </a:r>
            <a:endParaRPr kumimoji="0" lang="zh-CN" altLang="en-US" sz="5400" b="1" i="1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DA6FDCE-65BB-4FE5-9003-5146D3C1C7D1}"/>
              </a:ext>
            </a:extLst>
          </p:cNvPr>
          <p:cNvSpPr txBox="1"/>
          <p:nvPr/>
        </p:nvSpPr>
        <p:spPr>
          <a:xfrm>
            <a:off x="6713228" y="2300489"/>
            <a:ext cx="57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>
                <a:solidFill>
                  <a:srgbClr val="44546A"/>
                </a:solidFill>
                <a:latin typeface="等线" panose="020F0502020204030204"/>
                <a:ea typeface="等线" panose="02010600030101010101" pitchFamily="2" charset="-122"/>
              </a:rPr>
              <a:t>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1C894D7-6EB2-4F9A-B3C0-779E7161C164}"/>
              </a:ext>
            </a:extLst>
          </p:cNvPr>
          <p:cNvSpPr txBox="1"/>
          <p:nvPr/>
        </p:nvSpPr>
        <p:spPr>
          <a:xfrm>
            <a:off x="6519386" y="3966323"/>
            <a:ext cx="57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>
                <a:solidFill>
                  <a:srgbClr val="44546A"/>
                </a:solidFill>
                <a:latin typeface="等线" panose="020F0502020204030204"/>
                <a:ea typeface="等线" panose="02010600030101010101" pitchFamily="2" charset="-122"/>
              </a:rPr>
              <a:t>T</a:t>
            </a:r>
            <a:endParaRPr lang="zh-CN" altLang="en-US" sz="5400" b="1" i="1">
              <a:solidFill>
                <a:srgbClr val="44546A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93D4A1D-C243-4CD7-9160-DC3E6F9D9BF3}"/>
              </a:ext>
            </a:extLst>
          </p:cNvPr>
          <p:cNvSpPr txBox="1"/>
          <p:nvPr/>
        </p:nvSpPr>
        <p:spPr>
          <a:xfrm>
            <a:off x="4909393" y="3918793"/>
            <a:ext cx="575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>
                <a:solidFill>
                  <a:srgbClr val="44546A"/>
                </a:solidFill>
                <a:latin typeface="等线" panose="020F0502020204030204"/>
                <a:ea typeface="等线" panose="02010600030101010101" pitchFamily="2" charset="-122"/>
              </a:rPr>
              <a:t>S</a:t>
            </a:r>
            <a:endParaRPr lang="zh-CN" altLang="en-US" sz="5400" b="1" i="1">
              <a:solidFill>
                <a:srgbClr val="44546A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3857DBAB-B743-4D39-B343-40423D45E27B}"/>
              </a:ext>
            </a:extLst>
          </p:cNvPr>
          <p:cNvGrpSpPr/>
          <p:nvPr/>
        </p:nvGrpSpPr>
        <p:grpSpPr>
          <a:xfrm>
            <a:off x="7707150" y="2357842"/>
            <a:ext cx="3048921" cy="808623"/>
            <a:chOff x="782710" y="4175277"/>
            <a:chExt cx="3048921" cy="808623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11F2565-D9BF-4920-A2ED-7665B07E18C8}"/>
                </a:ext>
              </a:extLst>
            </p:cNvPr>
            <p:cNvSpPr txBox="1"/>
            <p:nvPr/>
          </p:nvSpPr>
          <p:spPr>
            <a:xfrm>
              <a:off x="782710" y="417527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6402612-BD82-45D3-BBEA-51A7CE720C90}"/>
                </a:ext>
              </a:extLst>
            </p:cNvPr>
            <p:cNvSpPr txBox="1"/>
            <p:nvPr/>
          </p:nvSpPr>
          <p:spPr>
            <a:xfrm>
              <a:off x="1116855" y="4510950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E84F846-CF2A-4EBA-A862-D6DD49BB55D7}"/>
              </a:ext>
            </a:extLst>
          </p:cNvPr>
          <p:cNvGrpSpPr/>
          <p:nvPr/>
        </p:nvGrpSpPr>
        <p:grpSpPr>
          <a:xfrm>
            <a:off x="1444764" y="4118679"/>
            <a:ext cx="2714776" cy="808623"/>
            <a:chOff x="1296729" y="5049691"/>
            <a:chExt cx="2714776" cy="808623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52DE3FD-C1FB-4686-84D1-9645350BF894}"/>
                </a:ext>
              </a:extLst>
            </p:cNvPr>
            <p:cNvSpPr txBox="1"/>
            <p:nvPr/>
          </p:nvSpPr>
          <p:spPr>
            <a:xfrm>
              <a:off x="1873477" y="504969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5FA858CD-97AE-4BD5-8D97-4DF0B6CF41BB}"/>
                </a:ext>
              </a:extLst>
            </p:cNvPr>
            <p:cNvSpPr txBox="1"/>
            <p:nvPr/>
          </p:nvSpPr>
          <p:spPr>
            <a:xfrm>
              <a:off x="1296729" y="5385364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DBB8F5FE-0B1C-402E-BE5E-D5CFEA62EDAA}"/>
              </a:ext>
            </a:extLst>
          </p:cNvPr>
          <p:cNvGrpSpPr/>
          <p:nvPr/>
        </p:nvGrpSpPr>
        <p:grpSpPr>
          <a:xfrm>
            <a:off x="7707150" y="4014879"/>
            <a:ext cx="3048921" cy="808623"/>
            <a:chOff x="782710" y="4175277"/>
            <a:chExt cx="3048921" cy="808623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4C57DC3-5CE3-4EB8-A61B-6545D43F1FA8}"/>
                </a:ext>
              </a:extLst>
            </p:cNvPr>
            <p:cNvSpPr txBox="1"/>
            <p:nvPr/>
          </p:nvSpPr>
          <p:spPr>
            <a:xfrm>
              <a:off x="782710" y="4175277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061AADB1-35FE-4A1A-861D-2BBCC0B34532}"/>
                </a:ext>
              </a:extLst>
            </p:cNvPr>
            <p:cNvSpPr txBox="1"/>
            <p:nvPr/>
          </p:nvSpPr>
          <p:spPr>
            <a:xfrm>
              <a:off x="1116855" y="4510950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B3A7155D-96F7-4E1A-AD3C-DF1666252496}"/>
              </a:ext>
            </a:extLst>
          </p:cNvPr>
          <p:cNvGrpSpPr/>
          <p:nvPr/>
        </p:nvGrpSpPr>
        <p:grpSpPr>
          <a:xfrm>
            <a:off x="1435929" y="2415196"/>
            <a:ext cx="2714776" cy="808623"/>
            <a:chOff x="1296729" y="5049691"/>
            <a:chExt cx="2714776" cy="808623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D8311E26-89E4-4C04-B4C5-40C5B8EA2DAC}"/>
                </a:ext>
              </a:extLst>
            </p:cNvPr>
            <p:cNvSpPr txBox="1"/>
            <p:nvPr/>
          </p:nvSpPr>
          <p:spPr>
            <a:xfrm>
              <a:off x="1873477" y="504969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1D5DE2A5-AD29-4800-9096-CF91DDDB06FE}"/>
                </a:ext>
              </a:extLst>
            </p:cNvPr>
            <p:cNvSpPr txBox="1"/>
            <p:nvPr/>
          </p:nvSpPr>
          <p:spPr>
            <a:xfrm>
              <a:off x="1296729" y="5385364"/>
              <a:ext cx="2714776" cy="472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12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0EC65E4-E92E-4934-B702-18F145A2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工作回顾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8A513D8-B3DE-485A-A89D-ED84A5CFA8CF}"/>
              </a:ext>
            </a:extLst>
          </p:cNvPr>
          <p:cNvSpPr/>
          <p:nvPr/>
        </p:nvSpPr>
        <p:spPr>
          <a:xfrm>
            <a:off x="758462" y="1353805"/>
            <a:ext cx="2131616" cy="4681458"/>
          </a:xfrm>
          <a:custGeom>
            <a:avLst/>
            <a:gdLst>
              <a:gd name="connsiteX0" fmla="*/ 195633 w 2304000"/>
              <a:gd name="connsiteY0" fmla="*/ 0 h 5060047"/>
              <a:gd name="connsiteX1" fmla="*/ 2108367 w 2304000"/>
              <a:gd name="connsiteY1" fmla="*/ 0 h 5060047"/>
              <a:gd name="connsiteX2" fmla="*/ 2304000 w 2304000"/>
              <a:gd name="connsiteY2" fmla="*/ 195633 h 5060047"/>
              <a:gd name="connsiteX3" fmla="*/ 2304000 w 2304000"/>
              <a:gd name="connsiteY3" fmla="*/ 3868367 h 5060047"/>
              <a:gd name="connsiteX4" fmla="*/ 2302665 w 2304000"/>
              <a:gd name="connsiteY4" fmla="*/ 3881610 h 5060047"/>
              <a:gd name="connsiteX5" fmla="*/ 2304000 w 2304000"/>
              <a:gd name="connsiteY5" fmla="*/ 3908047 h 5060047"/>
              <a:gd name="connsiteX6" fmla="*/ 1152000 w 2304000"/>
              <a:gd name="connsiteY6" fmla="*/ 5060047 h 5060047"/>
              <a:gd name="connsiteX7" fmla="*/ 0 w 2304000"/>
              <a:gd name="connsiteY7" fmla="*/ 3908047 h 5060047"/>
              <a:gd name="connsiteX8" fmla="*/ 1335 w 2304000"/>
              <a:gd name="connsiteY8" fmla="*/ 3881610 h 5060047"/>
              <a:gd name="connsiteX9" fmla="*/ 0 w 2304000"/>
              <a:gd name="connsiteY9" fmla="*/ 3868367 h 5060047"/>
              <a:gd name="connsiteX10" fmla="*/ 0 w 2304000"/>
              <a:gd name="connsiteY10" fmla="*/ 195633 h 5060047"/>
              <a:gd name="connsiteX11" fmla="*/ 195633 w 2304000"/>
              <a:gd name="connsiteY11" fmla="*/ 0 h 506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4000" h="5060047">
                <a:moveTo>
                  <a:pt x="195633" y="0"/>
                </a:moveTo>
                <a:lnTo>
                  <a:pt x="2108367" y="0"/>
                </a:lnTo>
                <a:cubicBezTo>
                  <a:pt x="2216412" y="0"/>
                  <a:pt x="2304000" y="87588"/>
                  <a:pt x="2304000" y="195633"/>
                </a:cubicBezTo>
                <a:lnTo>
                  <a:pt x="2304000" y="3868367"/>
                </a:lnTo>
                <a:lnTo>
                  <a:pt x="2302665" y="3881610"/>
                </a:lnTo>
                <a:lnTo>
                  <a:pt x="2304000" y="3908047"/>
                </a:lnTo>
                <a:cubicBezTo>
                  <a:pt x="2304000" y="4544279"/>
                  <a:pt x="1788232" y="5060047"/>
                  <a:pt x="1152000" y="5060047"/>
                </a:cubicBezTo>
                <a:cubicBezTo>
                  <a:pt x="515768" y="5060047"/>
                  <a:pt x="0" y="4544279"/>
                  <a:pt x="0" y="3908047"/>
                </a:cubicBezTo>
                <a:lnTo>
                  <a:pt x="1335" y="3881610"/>
                </a:lnTo>
                <a:lnTo>
                  <a:pt x="0" y="3868367"/>
                </a:lnTo>
                <a:lnTo>
                  <a:pt x="0" y="195633"/>
                </a:lnTo>
                <a:cubicBezTo>
                  <a:pt x="0" y="87588"/>
                  <a:pt x="87588" y="0"/>
                  <a:pt x="1956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56F97BAB-5995-4E15-9A5F-81295DBC5376}"/>
              </a:ext>
            </a:extLst>
          </p:cNvPr>
          <p:cNvSpPr/>
          <p:nvPr/>
        </p:nvSpPr>
        <p:spPr>
          <a:xfrm>
            <a:off x="858382" y="4027019"/>
            <a:ext cx="1931777" cy="19317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606495C-3CBA-4578-9C77-4B13C169FA69}"/>
              </a:ext>
            </a:extLst>
          </p:cNvPr>
          <p:cNvSpPr txBox="1"/>
          <p:nvPr/>
        </p:nvSpPr>
        <p:spPr>
          <a:xfrm>
            <a:off x="1355231" y="4345067"/>
            <a:ext cx="9380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S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CB77E2C-6CA4-4F39-BA47-FDE486B9B6BE}"/>
              </a:ext>
            </a:extLst>
          </p:cNvPr>
          <p:cNvSpPr/>
          <p:nvPr/>
        </p:nvSpPr>
        <p:spPr>
          <a:xfrm>
            <a:off x="3606282" y="1356486"/>
            <a:ext cx="2131616" cy="4681458"/>
          </a:xfrm>
          <a:custGeom>
            <a:avLst/>
            <a:gdLst>
              <a:gd name="connsiteX0" fmla="*/ 195633 w 2304000"/>
              <a:gd name="connsiteY0" fmla="*/ 0 h 5060047"/>
              <a:gd name="connsiteX1" fmla="*/ 2108367 w 2304000"/>
              <a:gd name="connsiteY1" fmla="*/ 0 h 5060047"/>
              <a:gd name="connsiteX2" fmla="*/ 2304000 w 2304000"/>
              <a:gd name="connsiteY2" fmla="*/ 195633 h 5060047"/>
              <a:gd name="connsiteX3" fmla="*/ 2304000 w 2304000"/>
              <a:gd name="connsiteY3" fmla="*/ 3868367 h 5060047"/>
              <a:gd name="connsiteX4" fmla="*/ 2302665 w 2304000"/>
              <a:gd name="connsiteY4" fmla="*/ 3881610 h 5060047"/>
              <a:gd name="connsiteX5" fmla="*/ 2304000 w 2304000"/>
              <a:gd name="connsiteY5" fmla="*/ 3908047 h 5060047"/>
              <a:gd name="connsiteX6" fmla="*/ 1152000 w 2304000"/>
              <a:gd name="connsiteY6" fmla="*/ 5060047 h 5060047"/>
              <a:gd name="connsiteX7" fmla="*/ 0 w 2304000"/>
              <a:gd name="connsiteY7" fmla="*/ 3908047 h 5060047"/>
              <a:gd name="connsiteX8" fmla="*/ 1335 w 2304000"/>
              <a:gd name="connsiteY8" fmla="*/ 3881610 h 5060047"/>
              <a:gd name="connsiteX9" fmla="*/ 0 w 2304000"/>
              <a:gd name="connsiteY9" fmla="*/ 3868367 h 5060047"/>
              <a:gd name="connsiteX10" fmla="*/ 0 w 2304000"/>
              <a:gd name="connsiteY10" fmla="*/ 195633 h 5060047"/>
              <a:gd name="connsiteX11" fmla="*/ 195633 w 2304000"/>
              <a:gd name="connsiteY11" fmla="*/ 0 h 506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4000" h="5060047">
                <a:moveTo>
                  <a:pt x="195633" y="0"/>
                </a:moveTo>
                <a:lnTo>
                  <a:pt x="2108367" y="0"/>
                </a:lnTo>
                <a:cubicBezTo>
                  <a:pt x="2216412" y="0"/>
                  <a:pt x="2304000" y="87588"/>
                  <a:pt x="2304000" y="195633"/>
                </a:cubicBezTo>
                <a:lnTo>
                  <a:pt x="2304000" y="3868367"/>
                </a:lnTo>
                <a:lnTo>
                  <a:pt x="2302665" y="3881610"/>
                </a:lnTo>
                <a:lnTo>
                  <a:pt x="2304000" y="3908047"/>
                </a:lnTo>
                <a:cubicBezTo>
                  <a:pt x="2304000" y="4544279"/>
                  <a:pt x="1788232" y="5060047"/>
                  <a:pt x="1152000" y="5060047"/>
                </a:cubicBezTo>
                <a:cubicBezTo>
                  <a:pt x="515768" y="5060047"/>
                  <a:pt x="0" y="4544279"/>
                  <a:pt x="0" y="3908047"/>
                </a:cubicBezTo>
                <a:lnTo>
                  <a:pt x="1335" y="3881610"/>
                </a:lnTo>
                <a:lnTo>
                  <a:pt x="0" y="3868367"/>
                </a:lnTo>
                <a:lnTo>
                  <a:pt x="0" y="195633"/>
                </a:lnTo>
                <a:cubicBezTo>
                  <a:pt x="0" y="87588"/>
                  <a:pt x="87588" y="0"/>
                  <a:pt x="19563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87BACE4-D1E4-4A98-902D-A12CAFA69A97}"/>
              </a:ext>
            </a:extLst>
          </p:cNvPr>
          <p:cNvSpPr/>
          <p:nvPr/>
        </p:nvSpPr>
        <p:spPr>
          <a:xfrm>
            <a:off x="3706202" y="4029700"/>
            <a:ext cx="1931777" cy="19317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330EF1-2E26-421C-9183-392CDBB59684}"/>
              </a:ext>
            </a:extLst>
          </p:cNvPr>
          <p:cNvSpPr txBox="1"/>
          <p:nvPr/>
        </p:nvSpPr>
        <p:spPr>
          <a:xfrm>
            <a:off x="4047560" y="4347748"/>
            <a:ext cx="12490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W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4FA8020-1484-4093-AFD9-314A2ADB29A6}"/>
              </a:ext>
            </a:extLst>
          </p:cNvPr>
          <p:cNvSpPr/>
          <p:nvPr/>
        </p:nvSpPr>
        <p:spPr>
          <a:xfrm>
            <a:off x="6454102" y="1356486"/>
            <a:ext cx="2131616" cy="4681458"/>
          </a:xfrm>
          <a:custGeom>
            <a:avLst/>
            <a:gdLst>
              <a:gd name="connsiteX0" fmla="*/ 195633 w 2304000"/>
              <a:gd name="connsiteY0" fmla="*/ 0 h 5060047"/>
              <a:gd name="connsiteX1" fmla="*/ 2108367 w 2304000"/>
              <a:gd name="connsiteY1" fmla="*/ 0 h 5060047"/>
              <a:gd name="connsiteX2" fmla="*/ 2304000 w 2304000"/>
              <a:gd name="connsiteY2" fmla="*/ 195633 h 5060047"/>
              <a:gd name="connsiteX3" fmla="*/ 2304000 w 2304000"/>
              <a:gd name="connsiteY3" fmla="*/ 3868367 h 5060047"/>
              <a:gd name="connsiteX4" fmla="*/ 2302665 w 2304000"/>
              <a:gd name="connsiteY4" fmla="*/ 3881610 h 5060047"/>
              <a:gd name="connsiteX5" fmla="*/ 2304000 w 2304000"/>
              <a:gd name="connsiteY5" fmla="*/ 3908047 h 5060047"/>
              <a:gd name="connsiteX6" fmla="*/ 1152000 w 2304000"/>
              <a:gd name="connsiteY6" fmla="*/ 5060047 h 5060047"/>
              <a:gd name="connsiteX7" fmla="*/ 0 w 2304000"/>
              <a:gd name="connsiteY7" fmla="*/ 3908047 h 5060047"/>
              <a:gd name="connsiteX8" fmla="*/ 1335 w 2304000"/>
              <a:gd name="connsiteY8" fmla="*/ 3881610 h 5060047"/>
              <a:gd name="connsiteX9" fmla="*/ 0 w 2304000"/>
              <a:gd name="connsiteY9" fmla="*/ 3868367 h 5060047"/>
              <a:gd name="connsiteX10" fmla="*/ 0 w 2304000"/>
              <a:gd name="connsiteY10" fmla="*/ 195633 h 5060047"/>
              <a:gd name="connsiteX11" fmla="*/ 195633 w 2304000"/>
              <a:gd name="connsiteY11" fmla="*/ 0 h 506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4000" h="5060047">
                <a:moveTo>
                  <a:pt x="195633" y="0"/>
                </a:moveTo>
                <a:lnTo>
                  <a:pt x="2108367" y="0"/>
                </a:lnTo>
                <a:cubicBezTo>
                  <a:pt x="2216412" y="0"/>
                  <a:pt x="2304000" y="87588"/>
                  <a:pt x="2304000" y="195633"/>
                </a:cubicBezTo>
                <a:lnTo>
                  <a:pt x="2304000" y="3868367"/>
                </a:lnTo>
                <a:lnTo>
                  <a:pt x="2302665" y="3881610"/>
                </a:lnTo>
                <a:lnTo>
                  <a:pt x="2304000" y="3908047"/>
                </a:lnTo>
                <a:cubicBezTo>
                  <a:pt x="2304000" y="4544279"/>
                  <a:pt x="1788232" y="5060047"/>
                  <a:pt x="1152000" y="5060047"/>
                </a:cubicBezTo>
                <a:cubicBezTo>
                  <a:pt x="515768" y="5060047"/>
                  <a:pt x="0" y="4544279"/>
                  <a:pt x="0" y="3908047"/>
                </a:cubicBezTo>
                <a:lnTo>
                  <a:pt x="1335" y="3881610"/>
                </a:lnTo>
                <a:lnTo>
                  <a:pt x="0" y="3868367"/>
                </a:lnTo>
                <a:lnTo>
                  <a:pt x="0" y="195633"/>
                </a:lnTo>
                <a:cubicBezTo>
                  <a:pt x="0" y="87588"/>
                  <a:pt x="87588" y="0"/>
                  <a:pt x="1956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33E4C3D-823C-4C69-9910-779FF2479190}"/>
              </a:ext>
            </a:extLst>
          </p:cNvPr>
          <p:cNvSpPr/>
          <p:nvPr/>
        </p:nvSpPr>
        <p:spPr>
          <a:xfrm>
            <a:off x="6554022" y="4029700"/>
            <a:ext cx="1931777" cy="19317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DCEA9F9-3C9F-4F17-967E-8244FA4054DF}"/>
              </a:ext>
            </a:extLst>
          </p:cNvPr>
          <p:cNvSpPr txBox="1"/>
          <p:nvPr/>
        </p:nvSpPr>
        <p:spPr>
          <a:xfrm>
            <a:off x="6988354" y="4347748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O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A90C9448-00CA-477F-B187-5AAFFE29118A}"/>
              </a:ext>
            </a:extLst>
          </p:cNvPr>
          <p:cNvSpPr/>
          <p:nvPr/>
        </p:nvSpPr>
        <p:spPr>
          <a:xfrm>
            <a:off x="9301922" y="1353805"/>
            <a:ext cx="2131616" cy="4681458"/>
          </a:xfrm>
          <a:custGeom>
            <a:avLst/>
            <a:gdLst>
              <a:gd name="connsiteX0" fmla="*/ 195633 w 2304000"/>
              <a:gd name="connsiteY0" fmla="*/ 0 h 5060047"/>
              <a:gd name="connsiteX1" fmla="*/ 2108367 w 2304000"/>
              <a:gd name="connsiteY1" fmla="*/ 0 h 5060047"/>
              <a:gd name="connsiteX2" fmla="*/ 2304000 w 2304000"/>
              <a:gd name="connsiteY2" fmla="*/ 195633 h 5060047"/>
              <a:gd name="connsiteX3" fmla="*/ 2304000 w 2304000"/>
              <a:gd name="connsiteY3" fmla="*/ 3868367 h 5060047"/>
              <a:gd name="connsiteX4" fmla="*/ 2302665 w 2304000"/>
              <a:gd name="connsiteY4" fmla="*/ 3881610 h 5060047"/>
              <a:gd name="connsiteX5" fmla="*/ 2304000 w 2304000"/>
              <a:gd name="connsiteY5" fmla="*/ 3908047 h 5060047"/>
              <a:gd name="connsiteX6" fmla="*/ 1152000 w 2304000"/>
              <a:gd name="connsiteY6" fmla="*/ 5060047 h 5060047"/>
              <a:gd name="connsiteX7" fmla="*/ 0 w 2304000"/>
              <a:gd name="connsiteY7" fmla="*/ 3908047 h 5060047"/>
              <a:gd name="connsiteX8" fmla="*/ 1335 w 2304000"/>
              <a:gd name="connsiteY8" fmla="*/ 3881610 h 5060047"/>
              <a:gd name="connsiteX9" fmla="*/ 0 w 2304000"/>
              <a:gd name="connsiteY9" fmla="*/ 3868367 h 5060047"/>
              <a:gd name="connsiteX10" fmla="*/ 0 w 2304000"/>
              <a:gd name="connsiteY10" fmla="*/ 195633 h 5060047"/>
              <a:gd name="connsiteX11" fmla="*/ 195633 w 2304000"/>
              <a:gd name="connsiteY11" fmla="*/ 0 h 506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04000" h="5060047">
                <a:moveTo>
                  <a:pt x="195633" y="0"/>
                </a:moveTo>
                <a:lnTo>
                  <a:pt x="2108367" y="0"/>
                </a:lnTo>
                <a:cubicBezTo>
                  <a:pt x="2216412" y="0"/>
                  <a:pt x="2304000" y="87588"/>
                  <a:pt x="2304000" y="195633"/>
                </a:cubicBezTo>
                <a:lnTo>
                  <a:pt x="2304000" y="3868367"/>
                </a:lnTo>
                <a:lnTo>
                  <a:pt x="2302665" y="3881610"/>
                </a:lnTo>
                <a:lnTo>
                  <a:pt x="2304000" y="3908047"/>
                </a:lnTo>
                <a:cubicBezTo>
                  <a:pt x="2304000" y="4544279"/>
                  <a:pt x="1788232" y="5060047"/>
                  <a:pt x="1152000" y="5060047"/>
                </a:cubicBezTo>
                <a:cubicBezTo>
                  <a:pt x="515768" y="5060047"/>
                  <a:pt x="0" y="4544279"/>
                  <a:pt x="0" y="3908047"/>
                </a:cubicBezTo>
                <a:lnTo>
                  <a:pt x="1335" y="3881610"/>
                </a:lnTo>
                <a:lnTo>
                  <a:pt x="0" y="3868367"/>
                </a:lnTo>
                <a:lnTo>
                  <a:pt x="0" y="195633"/>
                </a:lnTo>
                <a:cubicBezTo>
                  <a:pt x="0" y="87588"/>
                  <a:pt x="87588" y="0"/>
                  <a:pt x="19563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2540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8E33AC07-B648-4554-ACE5-9898742F22AC}"/>
              </a:ext>
            </a:extLst>
          </p:cNvPr>
          <p:cNvSpPr/>
          <p:nvPr/>
        </p:nvSpPr>
        <p:spPr>
          <a:xfrm>
            <a:off x="9401842" y="4027019"/>
            <a:ext cx="1931777" cy="193177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C1BDC1D-EED5-41CF-B029-DD672ADB3FE4}"/>
              </a:ext>
            </a:extLst>
          </p:cNvPr>
          <p:cNvSpPr txBox="1"/>
          <p:nvPr/>
        </p:nvSpPr>
        <p:spPr>
          <a:xfrm>
            <a:off x="9930751" y="4345067"/>
            <a:ext cx="8739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T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47BB0D7-844C-409E-BB1A-E01B4EA8C1BC}"/>
              </a:ext>
            </a:extLst>
          </p:cNvPr>
          <p:cNvGrpSpPr/>
          <p:nvPr/>
        </p:nvGrpSpPr>
        <p:grpSpPr>
          <a:xfrm>
            <a:off x="3839321" y="1922906"/>
            <a:ext cx="1665537" cy="1685225"/>
            <a:chOff x="660847" y="4138131"/>
            <a:chExt cx="2106815" cy="1685225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ADF7D90-F6E5-4ABE-A5B0-D2B3924AF2B1}"/>
                </a:ext>
              </a:extLst>
            </p:cNvPr>
            <p:cNvSpPr txBox="1"/>
            <p:nvPr/>
          </p:nvSpPr>
          <p:spPr>
            <a:xfrm>
              <a:off x="660847" y="413813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E7187F2-CF1A-4A6B-928B-3405670A6CA7}"/>
                </a:ext>
              </a:extLst>
            </p:cNvPr>
            <p:cNvSpPr txBox="1"/>
            <p:nvPr/>
          </p:nvSpPr>
          <p:spPr>
            <a:xfrm>
              <a:off x="708358" y="4652138"/>
              <a:ext cx="2011792" cy="117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4368891A-3C7F-4D9F-891D-4C765E861A08}"/>
                </a:ext>
              </a:extLst>
            </p:cNvPr>
            <p:cNvCxnSpPr>
              <a:cxnSpLocks/>
            </p:cNvCxnSpPr>
            <p:nvPr/>
          </p:nvCxnSpPr>
          <p:spPr>
            <a:xfrm>
              <a:off x="750472" y="4595390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D684D56-6E81-4913-B23E-AC93AC47EDC4}"/>
              </a:ext>
            </a:extLst>
          </p:cNvPr>
          <p:cNvGrpSpPr/>
          <p:nvPr/>
        </p:nvGrpSpPr>
        <p:grpSpPr>
          <a:xfrm>
            <a:off x="9534961" y="1922906"/>
            <a:ext cx="1665537" cy="1685225"/>
            <a:chOff x="660847" y="4138131"/>
            <a:chExt cx="2106815" cy="168522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545CF7FE-6D62-42EE-B08C-4F1B3FA3B510}"/>
                </a:ext>
              </a:extLst>
            </p:cNvPr>
            <p:cNvSpPr txBox="1"/>
            <p:nvPr/>
          </p:nvSpPr>
          <p:spPr>
            <a:xfrm>
              <a:off x="660847" y="413813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75C91-9264-4CB8-9B7A-E7495666868A}"/>
                </a:ext>
              </a:extLst>
            </p:cNvPr>
            <p:cNvSpPr txBox="1"/>
            <p:nvPr/>
          </p:nvSpPr>
          <p:spPr>
            <a:xfrm>
              <a:off x="708358" y="4652138"/>
              <a:ext cx="2011792" cy="117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C691BD2-ADAB-4C1F-9FC2-1AE55E357FE4}"/>
                </a:ext>
              </a:extLst>
            </p:cNvPr>
            <p:cNvCxnSpPr>
              <a:cxnSpLocks/>
            </p:cNvCxnSpPr>
            <p:nvPr/>
          </p:nvCxnSpPr>
          <p:spPr>
            <a:xfrm>
              <a:off x="750472" y="4595390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BDF18A1-946F-4ECC-905C-B75702E685F6}"/>
              </a:ext>
            </a:extLst>
          </p:cNvPr>
          <p:cNvGrpSpPr/>
          <p:nvPr/>
        </p:nvGrpSpPr>
        <p:grpSpPr>
          <a:xfrm>
            <a:off x="939800" y="1934427"/>
            <a:ext cx="1665537" cy="1685225"/>
            <a:chOff x="660847" y="4138131"/>
            <a:chExt cx="2106815" cy="1685225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A99BBFE-9A64-4DD0-B0E7-DE2E5EF10DF4}"/>
                </a:ext>
              </a:extLst>
            </p:cNvPr>
            <p:cNvSpPr txBox="1"/>
            <p:nvPr/>
          </p:nvSpPr>
          <p:spPr>
            <a:xfrm>
              <a:off x="660847" y="413813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DCB51AA-23A0-4469-8DB8-C1CCF01214EA}"/>
                </a:ext>
              </a:extLst>
            </p:cNvPr>
            <p:cNvSpPr txBox="1"/>
            <p:nvPr/>
          </p:nvSpPr>
          <p:spPr>
            <a:xfrm>
              <a:off x="708358" y="4652138"/>
              <a:ext cx="2011792" cy="117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6A1D4E0E-7D36-4B41-9D30-C5CAD7DB34E2}"/>
                </a:ext>
              </a:extLst>
            </p:cNvPr>
            <p:cNvCxnSpPr>
              <a:cxnSpLocks/>
            </p:cNvCxnSpPr>
            <p:nvPr/>
          </p:nvCxnSpPr>
          <p:spPr>
            <a:xfrm>
              <a:off x="750472" y="4595390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1F28E747-69DC-4AD6-AB19-2E7D866A7666}"/>
              </a:ext>
            </a:extLst>
          </p:cNvPr>
          <p:cNvGrpSpPr/>
          <p:nvPr/>
        </p:nvGrpSpPr>
        <p:grpSpPr>
          <a:xfrm>
            <a:off x="6635440" y="1934427"/>
            <a:ext cx="1665537" cy="1685225"/>
            <a:chOff x="660847" y="4138131"/>
            <a:chExt cx="2106815" cy="1685225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8B3C9D8-DF60-40CA-93F4-FFF39110791D}"/>
                </a:ext>
              </a:extLst>
            </p:cNvPr>
            <p:cNvSpPr txBox="1"/>
            <p:nvPr/>
          </p:nvSpPr>
          <p:spPr>
            <a:xfrm>
              <a:off x="660847" y="4138131"/>
              <a:ext cx="2106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TITLE HERE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579C183C-F342-49D8-B07E-9FFDE8830FAB}"/>
                </a:ext>
              </a:extLst>
            </p:cNvPr>
            <p:cNvSpPr txBox="1"/>
            <p:nvPr/>
          </p:nvSpPr>
          <p:spPr>
            <a:xfrm>
              <a:off x="708358" y="4652138"/>
              <a:ext cx="2011792" cy="117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Lorem ipsum dolor sit amet, consectetuer adipiscing elit</a:t>
              </a:r>
              <a:r>
                <a:rPr kumimoji="0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. Maecenas</a:t>
              </a: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63AA6C02-496E-4F5E-B6F4-5ADCD9023011}"/>
                </a:ext>
              </a:extLst>
            </p:cNvPr>
            <p:cNvCxnSpPr>
              <a:cxnSpLocks/>
            </p:cNvCxnSpPr>
            <p:nvPr/>
          </p:nvCxnSpPr>
          <p:spPr>
            <a:xfrm>
              <a:off x="750472" y="4595390"/>
              <a:ext cx="1927563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7678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 descr="图片包含 蓝色, 物体, 自行车, 发动机&#10;&#10;描述已自动生成">
            <a:extLst>
              <a:ext uri="{FF2B5EF4-FFF2-40B4-BE49-F238E27FC236}">
                <a16:creationId xmlns:a16="http://schemas.microsoft.com/office/drawing/2014/main" id="{5B67ABBB-E433-4C74-B777-A9EC74CA02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r="18686"/>
          <a:stretch>
            <a:fillRect/>
          </a:stretch>
        </p:blipFill>
        <p:spPr/>
      </p:pic>
      <p:pic>
        <p:nvPicPr>
          <p:cNvPr id="21" name="图片占位符 20" descr="图片包含 蓝色, 物体, 自行车, 发动机&#10;&#10;描述已自动生成">
            <a:extLst>
              <a:ext uri="{FF2B5EF4-FFF2-40B4-BE49-F238E27FC236}">
                <a16:creationId xmlns:a16="http://schemas.microsoft.com/office/drawing/2014/main" id="{EDD0B764-DABA-4DBE-8AB0-3E9C9E43C6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r="18686"/>
          <a:stretch>
            <a:fillRect/>
          </a:stretch>
        </p:blipFill>
        <p:spPr/>
      </p:pic>
      <p:pic>
        <p:nvPicPr>
          <p:cNvPr id="25" name="图片占位符 24" descr="图片包含 蓝色, 物体, 自行车, 发动机&#10;&#10;描述已自动生成">
            <a:extLst>
              <a:ext uri="{FF2B5EF4-FFF2-40B4-BE49-F238E27FC236}">
                <a16:creationId xmlns:a16="http://schemas.microsoft.com/office/drawing/2014/main" id="{770C9556-1EC8-49DA-8B02-9CC61DDC6E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r="18686"/>
          <a:stretch>
            <a:fillRect/>
          </a:stretch>
        </p:blipFill>
        <p:spPr/>
      </p:pic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E928321F-EFAE-41A3-82A3-EEA782C03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工作回顾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722D502-5BC4-4761-96C9-559362332618}"/>
              </a:ext>
            </a:extLst>
          </p:cNvPr>
          <p:cNvSpPr txBox="1"/>
          <p:nvPr/>
        </p:nvSpPr>
        <p:spPr>
          <a:xfrm>
            <a:off x="1124464" y="5135880"/>
            <a:ext cx="261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TITLE HERE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BF34324-E5C9-4118-97C2-F43F4534EF20}"/>
              </a:ext>
            </a:extLst>
          </p:cNvPr>
          <p:cNvSpPr txBox="1"/>
          <p:nvPr/>
        </p:nvSpPr>
        <p:spPr>
          <a:xfrm>
            <a:off x="1124464" y="5478840"/>
            <a:ext cx="4843029" cy="27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Lorem ipsum dolor sit amet, consectetuer adipiscing elit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 Maecenas</a:t>
            </a:r>
          </a:p>
        </p:txBody>
      </p:sp>
    </p:spTree>
    <p:extLst>
      <p:ext uri="{BB962C8B-B14F-4D97-AF65-F5344CB8AC3E}">
        <p14:creationId xmlns:p14="http://schemas.microsoft.com/office/powerpoint/2010/main" val="2733197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制造业配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628C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模板自定义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4D520B0621022B4CA37193CEB4BD4006" ma:contentTypeVersion="13" ma:contentTypeDescription="新建文档。" ma:contentTypeScope="" ma:versionID="70bddc0927d8e252f617fb4201fa0890">
  <xsd:schema xmlns:xsd="http://www.w3.org/2001/XMLSchema" xmlns:xs="http://www.w3.org/2001/XMLSchema" xmlns:p="http://schemas.microsoft.com/office/2006/metadata/properties" xmlns:ns2="45e91f00-0250-4a60-970e-f6ee534b485a" xmlns:ns3="03902022-5f07-415b-99da-02f7a843c2d0" targetNamespace="http://schemas.microsoft.com/office/2006/metadata/properties" ma:root="true" ma:fieldsID="caccd20f85bbeebe29786e0e2215112a" ns2:_="" ns3:_="">
    <xsd:import namespace="45e91f00-0250-4a60-970e-f6ee534b485a"/>
    <xsd:import namespace="03902022-5f07-415b-99da-02f7a843c2d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91f00-0250-4a60-970e-f6ee534b48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享对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享对象详细信息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上次共享用户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上次共享时间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02022-5f07-415b-99da-02f7a843c2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2B9754-1532-452D-A6AC-68320591F237}"/>
</file>

<file path=customXml/itemProps2.xml><?xml version="1.0" encoding="utf-8"?>
<ds:datastoreItem xmlns:ds="http://schemas.openxmlformats.org/officeDocument/2006/customXml" ds:itemID="{48860B18-4E8B-4D1A-9DB7-89A92C8ECE08}"/>
</file>

<file path=customXml/itemProps3.xml><?xml version="1.0" encoding="utf-8"?>
<ds:datastoreItem xmlns:ds="http://schemas.openxmlformats.org/officeDocument/2006/customXml" ds:itemID="{B6D77C05-6F95-46BF-9B4E-9024CC82C0EB}"/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1878</Words>
  <Application>Microsoft Office PowerPoint</Application>
  <PresentationFormat>宽屏</PresentationFormat>
  <Paragraphs>347</Paragraphs>
  <Slides>40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40</vt:i4>
      </vt:variant>
    </vt:vector>
  </HeadingPairs>
  <TitlesOfParts>
    <vt:vector size="49" baseType="lpstr">
      <vt:lpstr>等线</vt:lpstr>
      <vt:lpstr>Microsoft JhengHei Light</vt:lpstr>
      <vt:lpstr>微软雅黑</vt:lpstr>
      <vt:lpstr>Microsoft YaHei UI</vt:lpstr>
      <vt:lpstr>Arial</vt:lpstr>
      <vt:lpstr>Century Gothic</vt:lpstr>
      <vt:lpstr>Segoe UI Light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Zhenyu Xu</dc:creator>
  <cp:lastModifiedBy>Zhenyu Xu</cp:lastModifiedBy>
  <cp:revision>65</cp:revision>
  <dcterms:created xsi:type="dcterms:W3CDTF">2019-10-23T06:05:32Z</dcterms:created>
  <dcterms:modified xsi:type="dcterms:W3CDTF">2019-10-24T10:03:47Z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t-zhenxu@microsoft.com</vt:lpwstr>
  </property>
  <property fmtid="{D5CDD505-2E9C-101B-9397-08002B2CF9AE}" pid="5" name="MSIP_Label_f42aa342-8706-4288-bd11-ebb85995028c_SetDate">
    <vt:lpwstr>2019-10-23T08:29:33.1949048Z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c9af29d7-3d24-4b3f-ab49-f92c268bf381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0x0101004D520B0621022B4CA37193CEB4BD4006</vt:lpwstr>
  </property>
</Properties>
</file>